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703" r:id="rId2"/>
  </p:sldMasterIdLst>
  <p:notesMasterIdLst>
    <p:notesMasterId r:id="rId31"/>
  </p:notesMasterIdLst>
  <p:sldIdLst>
    <p:sldId id="256" r:id="rId3"/>
    <p:sldId id="288" r:id="rId4"/>
    <p:sldId id="289" r:id="rId5"/>
    <p:sldId id="257" r:id="rId6"/>
    <p:sldId id="269" r:id="rId7"/>
    <p:sldId id="259" r:id="rId8"/>
    <p:sldId id="281" r:id="rId9"/>
    <p:sldId id="262" r:id="rId10"/>
    <p:sldId id="290" r:id="rId11"/>
    <p:sldId id="295" r:id="rId12"/>
    <p:sldId id="277" r:id="rId13"/>
    <p:sldId id="282" r:id="rId14"/>
    <p:sldId id="285" r:id="rId15"/>
    <p:sldId id="286" r:id="rId16"/>
    <p:sldId id="291" r:id="rId17"/>
    <p:sldId id="287" r:id="rId18"/>
    <p:sldId id="275" r:id="rId19"/>
    <p:sldId id="276" r:id="rId20"/>
    <p:sldId id="294" r:id="rId21"/>
    <p:sldId id="296" r:id="rId22"/>
    <p:sldId id="292" r:id="rId23"/>
    <p:sldId id="265" r:id="rId24"/>
    <p:sldId id="266" r:id="rId25"/>
    <p:sldId id="283" r:id="rId26"/>
    <p:sldId id="297" r:id="rId27"/>
    <p:sldId id="298" r:id="rId28"/>
    <p:sldId id="293" r:id="rId29"/>
    <p:sldId id="299" r:id="rId30"/>
  </p:sldIdLst>
  <p:sldSz cx="9144000" cy="5143500" type="screen16x9"/>
  <p:notesSz cx="6858000" cy="9144000"/>
  <p:defaultText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defaultTextStyle>
  <p:extLst>
    <p:ext uri="{EFAFB233-063F-42B5-8137-9DF3F51BA10A}">
      <p15:sldGuideLst xmlns=""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339A9"/>
    <a:srgbClr val="17256E"/>
    <a:srgbClr val="61697A"/>
    <a:srgbClr val="9B9F9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015" autoAdjust="0"/>
    <p:restoredTop sz="94660"/>
  </p:normalViewPr>
  <p:slideViewPr>
    <p:cSldViewPr snapToGrid="0">
      <p:cViewPr varScale="1">
        <p:scale>
          <a:sx n="76" d="100"/>
          <a:sy n="76" d="100"/>
        </p:scale>
        <p:origin x="-96" y="-1608"/>
      </p:cViewPr>
      <p:guideLst>
        <p:guide orient="horz" pos="1620"/>
        <p:guide pos="2880"/>
      </p:guideLst>
    </p:cSldViewPr>
  </p:slideViewPr>
  <p:notesTextViewPr>
    <p:cViewPr>
      <p:scale>
        <a:sx n="1" d="1"/>
        <a:sy n="1" d="1"/>
      </p:scale>
      <p:origin x="0" y="0"/>
    </p:cViewPr>
  </p:notesTextViewPr>
  <p:sorterViewPr>
    <p:cViewPr>
      <p:scale>
        <a:sx n="186" d="100"/>
        <a:sy n="18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70C52DB-B5C7-4952-A40A-78C4A206A392}" type="datetimeFigureOut">
              <a:rPr lang="zh-CN" altLang="en-US" smtClean="0"/>
              <a:t>2019/6/21</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2E6752C-BA3E-4D8C-8542-CE3ECD789484}" type="slidenum">
              <a:rPr lang="zh-CN" altLang="en-US" smtClean="0"/>
              <a:t>‹#›</a:t>
            </a:fld>
            <a:endParaRPr lang="zh-CN" altLang="en-US"/>
          </a:p>
        </p:txBody>
      </p:sp>
    </p:spTree>
    <p:extLst>
      <p:ext uri="{BB962C8B-B14F-4D97-AF65-F5344CB8AC3E}">
        <p14:creationId xmlns:p14="http://schemas.microsoft.com/office/powerpoint/2010/main" val="208513598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B2A0F9D-3357-4A94-85C8-3B842B870DC6}" type="slidenum">
              <a:rPr lang="zh-CN" altLang="en-US" smtClean="0">
                <a:solidFill>
                  <a:prstClr val="black"/>
                </a:solidFill>
              </a:rPr>
              <a:pPr/>
              <a:t>4</a:t>
            </a:fld>
            <a:endParaRPr lang="zh-CN" altLang="en-US">
              <a:solidFill>
                <a:prstClr val="black"/>
              </a:solidFill>
            </a:endParaRPr>
          </a:p>
        </p:txBody>
      </p:sp>
    </p:spTree>
    <p:extLst>
      <p:ext uri="{BB962C8B-B14F-4D97-AF65-F5344CB8AC3E}">
        <p14:creationId xmlns:p14="http://schemas.microsoft.com/office/powerpoint/2010/main" val="379774542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B2A0F9D-3357-4A94-85C8-3B842B870DC6}" type="slidenum">
              <a:rPr lang="zh-CN" altLang="en-US" smtClean="0">
                <a:solidFill>
                  <a:prstClr val="black"/>
                </a:solidFill>
              </a:rPr>
              <a:pPr/>
              <a:t>16</a:t>
            </a:fld>
            <a:endParaRPr lang="zh-CN" altLang="en-US">
              <a:solidFill>
                <a:prstClr val="black"/>
              </a:solidFill>
            </a:endParaRPr>
          </a:p>
        </p:txBody>
      </p:sp>
    </p:spTree>
    <p:extLst>
      <p:ext uri="{BB962C8B-B14F-4D97-AF65-F5344CB8AC3E}">
        <p14:creationId xmlns:p14="http://schemas.microsoft.com/office/powerpoint/2010/main" val="153417354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B2A0F9D-3357-4A94-85C8-3B842B870DC6}" type="slidenum">
              <a:rPr lang="zh-CN" altLang="en-US" smtClean="0"/>
              <a:t>17</a:t>
            </a:fld>
            <a:endParaRPr lang="zh-CN" altLang="en-US"/>
          </a:p>
        </p:txBody>
      </p:sp>
    </p:spTree>
    <p:extLst>
      <p:ext uri="{BB962C8B-B14F-4D97-AF65-F5344CB8AC3E}">
        <p14:creationId xmlns:p14="http://schemas.microsoft.com/office/powerpoint/2010/main" val="111745679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B2A0F9D-3357-4A94-85C8-3B842B870DC6}" type="slidenum">
              <a:rPr lang="zh-CN" altLang="en-US" smtClean="0"/>
              <a:t>18</a:t>
            </a:fld>
            <a:endParaRPr lang="zh-CN" altLang="en-US"/>
          </a:p>
        </p:txBody>
      </p:sp>
    </p:spTree>
    <p:extLst>
      <p:ext uri="{BB962C8B-B14F-4D97-AF65-F5344CB8AC3E}">
        <p14:creationId xmlns:p14="http://schemas.microsoft.com/office/powerpoint/2010/main" val="349977314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B2A0F9D-3357-4A94-85C8-3B842B870DC6}" type="slidenum">
              <a:rPr lang="zh-CN" altLang="en-US" smtClean="0">
                <a:solidFill>
                  <a:prstClr val="black"/>
                </a:solidFill>
              </a:rPr>
              <a:pPr/>
              <a:t>22</a:t>
            </a:fld>
            <a:endParaRPr lang="zh-CN" altLang="en-US">
              <a:solidFill>
                <a:prstClr val="black"/>
              </a:solidFill>
            </a:endParaRPr>
          </a:p>
        </p:txBody>
      </p:sp>
    </p:spTree>
    <p:extLst>
      <p:ext uri="{BB962C8B-B14F-4D97-AF65-F5344CB8AC3E}">
        <p14:creationId xmlns:p14="http://schemas.microsoft.com/office/powerpoint/2010/main" val="387266886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B2A0F9D-3357-4A94-85C8-3B842B870DC6}" type="slidenum">
              <a:rPr lang="zh-CN" altLang="en-US" smtClean="0">
                <a:solidFill>
                  <a:prstClr val="black"/>
                </a:solidFill>
              </a:rPr>
              <a:pPr/>
              <a:t>23</a:t>
            </a:fld>
            <a:endParaRPr lang="zh-CN" altLang="en-US">
              <a:solidFill>
                <a:prstClr val="black"/>
              </a:solidFill>
            </a:endParaRPr>
          </a:p>
        </p:txBody>
      </p:sp>
    </p:spTree>
    <p:extLst>
      <p:ext uri="{BB962C8B-B14F-4D97-AF65-F5344CB8AC3E}">
        <p14:creationId xmlns:p14="http://schemas.microsoft.com/office/powerpoint/2010/main" val="200197870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B2A0F9D-3357-4A94-85C8-3B842B870DC6}" type="slidenum">
              <a:rPr lang="zh-CN" altLang="en-US" smtClean="0"/>
              <a:t>24</a:t>
            </a:fld>
            <a:endParaRPr lang="zh-CN" altLang="en-US"/>
          </a:p>
        </p:txBody>
      </p:sp>
    </p:spTree>
    <p:extLst>
      <p:ext uri="{BB962C8B-B14F-4D97-AF65-F5344CB8AC3E}">
        <p14:creationId xmlns:p14="http://schemas.microsoft.com/office/powerpoint/2010/main" val="339135129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B2A0F9D-3357-4A94-85C8-3B842B870DC6}" type="slidenum">
              <a:rPr lang="zh-CN" altLang="en-US" smtClean="0">
                <a:solidFill>
                  <a:prstClr val="black"/>
                </a:solidFill>
              </a:rPr>
              <a:pPr/>
              <a:t>5</a:t>
            </a:fld>
            <a:endParaRPr lang="zh-CN" altLang="en-US">
              <a:solidFill>
                <a:prstClr val="black"/>
              </a:solidFill>
            </a:endParaRPr>
          </a:p>
        </p:txBody>
      </p:sp>
    </p:spTree>
    <p:extLst>
      <p:ext uri="{BB962C8B-B14F-4D97-AF65-F5344CB8AC3E}">
        <p14:creationId xmlns:p14="http://schemas.microsoft.com/office/powerpoint/2010/main" val="93334770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B2A0F9D-3357-4A94-85C8-3B842B870DC6}" type="slidenum">
              <a:rPr lang="zh-CN" altLang="en-US" smtClean="0">
                <a:solidFill>
                  <a:prstClr val="black"/>
                </a:solidFill>
              </a:rPr>
              <a:pPr/>
              <a:t>6</a:t>
            </a:fld>
            <a:endParaRPr lang="zh-CN" altLang="en-US">
              <a:solidFill>
                <a:prstClr val="black"/>
              </a:solidFill>
            </a:endParaRPr>
          </a:p>
        </p:txBody>
      </p:sp>
    </p:spTree>
    <p:extLst>
      <p:ext uri="{BB962C8B-B14F-4D97-AF65-F5344CB8AC3E}">
        <p14:creationId xmlns:p14="http://schemas.microsoft.com/office/powerpoint/2010/main" val="225291950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B2A0F9D-3357-4A94-85C8-3B842B870DC6}" type="slidenum">
              <a:rPr lang="zh-CN" altLang="en-US" smtClean="0"/>
              <a:t>7</a:t>
            </a:fld>
            <a:endParaRPr lang="zh-CN" altLang="en-US"/>
          </a:p>
        </p:txBody>
      </p:sp>
    </p:spTree>
    <p:extLst>
      <p:ext uri="{BB962C8B-B14F-4D97-AF65-F5344CB8AC3E}">
        <p14:creationId xmlns:p14="http://schemas.microsoft.com/office/powerpoint/2010/main" val="352958937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B2A0F9D-3357-4A94-85C8-3B842B870DC6}" type="slidenum">
              <a:rPr lang="zh-CN" altLang="en-US" smtClean="0">
                <a:solidFill>
                  <a:prstClr val="black"/>
                </a:solidFill>
              </a:rPr>
              <a:pPr/>
              <a:t>8</a:t>
            </a:fld>
            <a:endParaRPr lang="zh-CN" altLang="en-US">
              <a:solidFill>
                <a:prstClr val="black"/>
              </a:solidFill>
            </a:endParaRPr>
          </a:p>
        </p:txBody>
      </p:sp>
    </p:spTree>
    <p:extLst>
      <p:ext uri="{BB962C8B-B14F-4D97-AF65-F5344CB8AC3E}">
        <p14:creationId xmlns:p14="http://schemas.microsoft.com/office/powerpoint/2010/main" val="232261062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B2A0F9D-3357-4A94-85C8-3B842B870DC6}" type="slidenum">
              <a:rPr lang="zh-CN" altLang="en-US" smtClean="0"/>
              <a:t>11</a:t>
            </a:fld>
            <a:endParaRPr lang="zh-CN" altLang="en-US"/>
          </a:p>
        </p:txBody>
      </p:sp>
    </p:spTree>
    <p:extLst>
      <p:ext uri="{BB962C8B-B14F-4D97-AF65-F5344CB8AC3E}">
        <p14:creationId xmlns:p14="http://schemas.microsoft.com/office/powerpoint/2010/main" val="406135644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B2A0F9D-3357-4A94-85C8-3B842B870DC6}" type="slidenum">
              <a:rPr lang="zh-CN" altLang="en-US" smtClean="0"/>
              <a:t>12</a:t>
            </a:fld>
            <a:endParaRPr lang="zh-CN" altLang="en-US"/>
          </a:p>
        </p:txBody>
      </p:sp>
    </p:spTree>
    <p:extLst>
      <p:ext uri="{BB962C8B-B14F-4D97-AF65-F5344CB8AC3E}">
        <p14:creationId xmlns:p14="http://schemas.microsoft.com/office/powerpoint/2010/main" val="367544863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B2A0F9D-3357-4A94-85C8-3B842B870DC6}" type="slidenum">
              <a:rPr lang="zh-CN" altLang="en-US" smtClean="0"/>
              <a:t>13</a:t>
            </a:fld>
            <a:endParaRPr lang="zh-CN" altLang="en-US"/>
          </a:p>
        </p:txBody>
      </p:sp>
    </p:spTree>
    <p:extLst>
      <p:ext uri="{BB962C8B-B14F-4D97-AF65-F5344CB8AC3E}">
        <p14:creationId xmlns:p14="http://schemas.microsoft.com/office/powerpoint/2010/main" val="171883349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B2A0F9D-3357-4A94-85C8-3B842B870DC6}" type="slidenum">
              <a:rPr lang="zh-CN" altLang="en-US" smtClean="0"/>
              <a:t>14</a:t>
            </a:fld>
            <a:endParaRPr lang="zh-CN" altLang="en-US"/>
          </a:p>
        </p:txBody>
      </p:sp>
    </p:spTree>
    <p:extLst>
      <p:ext uri="{BB962C8B-B14F-4D97-AF65-F5344CB8AC3E}">
        <p14:creationId xmlns:p14="http://schemas.microsoft.com/office/powerpoint/2010/main" val="293647800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6858000" cy="1790700"/>
          </a:xfrm>
        </p:spPr>
        <p:txBody>
          <a:bodyPr anchor="b"/>
          <a:lstStyle>
            <a:lvl1pPr algn="ctr">
              <a:defRPr sz="45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DE251CC9-D420-4918-85BC-BF3DDC16D0C1}" type="datetimeFigureOut">
              <a:rPr lang="zh-CN" altLang="en-US" smtClean="0"/>
              <a:t>2019/6/21</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99207F3D-41F6-4423-AC94-36C22D9240E6}" type="slidenum">
              <a:rPr lang="zh-CN" altLang="en-US" smtClean="0"/>
              <a:t>‹#›</a:t>
            </a:fld>
            <a:endParaRPr lang="zh-CN" altLang="en-US"/>
          </a:p>
        </p:txBody>
      </p:sp>
    </p:spTree>
    <p:extLst>
      <p:ext uri="{BB962C8B-B14F-4D97-AF65-F5344CB8AC3E}">
        <p14:creationId xmlns:p14="http://schemas.microsoft.com/office/powerpoint/2010/main" val="2193054712"/>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DE251CC9-D420-4918-85BC-BF3DDC16D0C1}" type="datetimeFigureOut">
              <a:rPr lang="zh-CN" altLang="en-US" smtClean="0"/>
              <a:t>2019/6/21</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99207F3D-41F6-4423-AC94-36C22D9240E6}" type="slidenum">
              <a:rPr lang="zh-CN" altLang="en-US" smtClean="0"/>
              <a:t>‹#›</a:t>
            </a:fld>
            <a:endParaRPr lang="zh-CN" altLang="en-US"/>
          </a:p>
        </p:txBody>
      </p:sp>
    </p:spTree>
    <p:extLst>
      <p:ext uri="{BB962C8B-B14F-4D97-AF65-F5344CB8AC3E}">
        <p14:creationId xmlns:p14="http://schemas.microsoft.com/office/powerpoint/2010/main" val="864573763"/>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273844"/>
            <a:ext cx="1971675" cy="4358879"/>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628650" y="273844"/>
            <a:ext cx="5800725" cy="4358879"/>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DE251CC9-D420-4918-85BC-BF3DDC16D0C1}" type="datetimeFigureOut">
              <a:rPr lang="zh-CN" altLang="en-US" smtClean="0"/>
              <a:t>2019/6/21</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99207F3D-41F6-4423-AC94-36C22D9240E6}" type="slidenum">
              <a:rPr lang="zh-CN" altLang="en-US" smtClean="0"/>
              <a:t>‹#›</a:t>
            </a:fld>
            <a:endParaRPr lang="zh-CN" altLang="en-US"/>
          </a:p>
        </p:txBody>
      </p:sp>
    </p:spTree>
    <p:extLst>
      <p:ext uri="{BB962C8B-B14F-4D97-AF65-F5344CB8AC3E}">
        <p14:creationId xmlns:p14="http://schemas.microsoft.com/office/powerpoint/2010/main" val="1722121577"/>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标题幻灯片">
    <p:spTree>
      <p:nvGrpSpPr>
        <p:cNvPr id="1" name=""/>
        <p:cNvGrpSpPr/>
        <p:nvPr/>
      </p:nvGrpSpPr>
      <p:grpSpPr>
        <a:xfrm>
          <a:off x="0" y="0"/>
          <a:ext cx="0" cy="0"/>
          <a:chOff x="0" y="0"/>
          <a:chExt cx="0" cy="0"/>
        </a:xfrm>
      </p:grpSpPr>
      <p:pic>
        <p:nvPicPr>
          <p:cNvPr id="2" name="图片 1"/>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354" y="0"/>
            <a:ext cx="9141291" cy="5143500"/>
          </a:xfrm>
          <a:prstGeom prst="rect">
            <a:avLst/>
          </a:prstGeom>
        </p:spPr>
      </p:pic>
      <p:sp>
        <p:nvSpPr>
          <p:cNvPr id="7" name="平行四边形 6"/>
          <p:cNvSpPr/>
          <p:nvPr userDrawn="1"/>
        </p:nvSpPr>
        <p:spPr>
          <a:xfrm>
            <a:off x="7600671" y="4876006"/>
            <a:ext cx="1989354" cy="914400"/>
          </a:xfrm>
          <a:prstGeom prst="parallelogram">
            <a:avLst/>
          </a:prstGeom>
          <a:solidFill>
            <a:srgbClr val="4D4D4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8" name="TextBox 10"/>
          <p:cNvSpPr txBox="1"/>
          <p:nvPr userDrawn="1"/>
        </p:nvSpPr>
        <p:spPr>
          <a:xfrm>
            <a:off x="8106687" y="4874608"/>
            <a:ext cx="785793" cy="276999"/>
          </a:xfrm>
          <a:prstGeom prst="rect">
            <a:avLst/>
          </a:prstGeom>
          <a:noFill/>
        </p:spPr>
        <p:txBody>
          <a:bodyPr wrap="none" rtlCol="0">
            <a:spAutoFit/>
          </a:bodyPr>
          <a:lstStyle/>
          <a:p>
            <a:r>
              <a:rPr lang="zh-CN" altLang="en-US" sz="1200" dirty="0" smtClean="0">
                <a:solidFill>
                  <a:schemeClr val="accent2"/>
                </a:solidFill>
                <a:latin typeface="微软雅黑" panose="020B0503020204020204" pitchFamily="34" charset="-122"/>
                <a:ea typeface="微软雅黑" panose="020B0503020204020204" pitchFamily="34" charset="-122"/>
              </a:rPr>
              <a:t>第 </a:t>
            </a:r>
            <a:fld id="{15E71900-10A2-4CC6-8A82-1659C4480C15}" type="slidenum">
              <a:rPr lang="zh-CN" altLang="en-US" sz="1200" smtClean="0">
                <a:solidFill>
                  <a:schemeClr val="accent2"/>
                </a:solidFill>
                <a:latin typeface="微软雅黑" panose="020B0503020204020204" pitchFamily="34" charset="-122"/>
                <a:ea typeface="微软雅黑" panose="020B0503020204020204" pitchFamily="34" charset="-122"/>
              </a:rPr>
              <a:t>‹#›</a:t>
            </a:fld>
            <a:r>
              <a:rPr lang="zh-CN" altLang="en-US" sz="1200" dirty="0" smtClean="0">
                <a:solidFill>
                  <a:schemeClr val="accent2"/>
                </a:solidFill>
                <a:latin typeface="微软雅黑" panose="020B0503020204020204" pitchFamily="34" charset="-122"/>
                <a:ea typeface="微软雅黑" panose="020B0503020204020204" pitchFamily="34" charset="-122"/>
              </a:rPr>
              <a:t> 页</a:t>
            </a:r>
            <a:endParaRPr lang="zh-CN" altLang="en-US" sz="1200" dirty="0">
              <a:solidFill>
                <a:schemeClr val="accent2"/>
              </a:solidFill>
              <a:latin typeface="微软雅黑" panose="020B0503020204020204" pitchFamily="34" charset="-122"/>
              <a:ea typeface="微软雅黑" panose="020B0503020204020204" pitchFamily="34" charset="-122"/>
            </a:endParaRPr>
          </a:p>
        </p:txBody>
      </p:sp>
      <p:pic>
        <p:nvPicPr>
          <p:cNvPr id="9" name="图片 8"/>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46309" y="123550"/>
            <a:ext cx="653283" cy="648000"/>
          </a:xfrm>
          <a:prstGeom prst="rect">
            <a:avLst/>
          </a:prstGeom>
        </p:spPr>
      </p:pic>
    </p:spTree>
    <p:extLst>
      <p:ext uri="{BB962C8B-B14F-4D97-AF65-F5344CB8AC3E}">
        <p14:creationId xmlns:p14="http://schemas.microsoft.com/office/powerpoint/2010/main" val="1228069902"/>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3_标题幻灯片">
    <p:spTree>
      <p:nvGrpSpPr>
        <p:cNvPr id="1" name=""/>
        <p:cNvGrpSpPr/>
        <p:nvPr/>
      </p:nvGrpSpPr>
      <p:grpSpPr>
        <a:xfrm>
          <a:off x="0" y="0"/>
          <a:ext cx="0" cy="0"/>
          <a:chOff x="0" y="0"/>
          <a:chExt cx="0" cy="0"/>
        </a:xfrm>
      </p:grpSpPr>
      <p:pic>
        <p:nvPicPr>
          <p:cNvPr id="2" name="图片 1"/>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354" y="0"/>
            <a:ext cx="9141291" cy="5143500"/>
          </a:xfrm>
          <a:prstGeom prst="rect">
            <a:avLst/>
          </a:prstGeom>
        </p:spPr>
      </p:pic>
      <p:sp>
        <p:nvSpPr>
          <p:cNvPr id="6" name="平行四边形 5"/>
          <p:cNvSpPr/>
          <p:nvPr userDrawn="1"/>
        </p:nvSpPr>
        <p:spPr>
          <a:xfrm>
            <a:off x="-405180" y="4969260"/>
            <a:ext cx="8173667" cy="914400"/>
          </a:xfrm>
          <a:prstGeom prst="parallelogram">
            <a:avLst/>
          </a:prstGeom>
          <a:solidFill>
            <a:srgbClr val="0034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平行四边形 6"/>
          <p:cNvSpPr/>
          <p:nvPr userDrawn="1"/>
        </p:nvSpPr>
        <p:spPr>
          <a:xfrm>
            <a:off x="7600671" y="4876006"/>
            <a:ext cx="1989354" cy="914400"/>
          </a:xfrm>
          <a:prstGeom prst="parallelogram">
            <a:avLst/>
          </a:prstGeom>
          <a:solidFill>
            <a:srgbClr val="4D4D4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8" name="TextBox 10"/>
          <p:cNvSpPr txBox="1"/>
          <p:nvPr userDrawn="1"/>
        </p:nvSpPr>
        <p:spPr>
          <a:xfrm>
            <a:off x="8106687" y="4874608"/>
            <a:ext cx="785793" cy="276999"/>
          </a:xfrm>
          <a:prstGeom prst="rect">
            <a:avLst/>
          </a:prstGeom>
          <a:noFill/>
        </p:spPr>
        <p:txBody>
          <a:bodyPr wrap="none" rtlCol="0">
            <a:spAutoFit/>
          </a:bodyPr>
          <a:lstStyle/>
          <a:p>
            <a:r>
              <a:rPr lang="zh-CN" altLang="en-US" sz="1200" dirty="0" smtClean="0">
                <a:solidFill>
                  <a:schemeClr val="accent2"/>
                </a:solidFill>
                <a:latin typeface="微软雅黑" panose="020B0503020204020204" pitchFamily="34" charset="-122"/>
                <a:ea typeface="微软雅黑" panose="020B0503020204020204" pitchFamily="34" charset="-122"/>
              </a:rPr>
              <a:t>第 </a:t>
            </a:r>
            <a:fld id="{15E71900-10A2-4CC6-8A82-1659C4480C15}" type="slidenum">
              <a:rPr lang="zh-CN" altLang="en-US" sz="1200" smtClean="0">
                <a:solidFill>
                  <a:schemeClr val="accent2"/>
                </a:solidFill>
                <a:latin typeface="微软雅黑" panose="020B0503020204020204" pitchFamily="34" charset="-122"/>
                <a:ea typeface="微软雅黑" panose="020B0503020204020204" pitchFamily="34" charset="-122"/>
              </a:rPr>
              <a:t>‹#›</a:t>
            </a:fld>
            <a:r>
              <a:rPr lang="zh-CN" altLang="en-US" sz="1200" dirty="0" smtClean="0">
                <a:solidFill>
                  <a:schemeClr val="accent2"/>
                </a:solidFill>
                <a:latin typeface="微软雅黑" panose="020B0503020204020204" pitchFamily="34" charset="-122"/>
                <a:ea typeface="微软雅黑" panose="020B0503020204020204" pitchFamily="34" charset="-122"/>
              </a:rPr>
              <a:t> 页</a:t>
            </a:r>
            <a:endParaRPr lang="zh-CN" altLang="en-US" sz="1200" dirty="0">
              <a:solidFill>
                <a:schemeClr val="accent2"/>
              </a:solidFill>
              <a:latin typeface="微软雅黑" panose="020B0503020204020204" pitchFamily="34" charset="-122"/>
              <a:ea typeface="微软雅黑" panose="020B0503020204020204" pitchFamily="34" charset="-122"/>
            </a:endParaRPr>
          </a:p>
        </p:txBody>
      </p:sp>
      <p:pic>
        <p:nvPicPr>
          <p:cNvPr id="9" name="图片 8"/>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46309" y="123550"/>
            <a:ext cx="653283" cy="648000"/>
          </a:xfrm>
          <a:prstGeom prst="rect">
            <a:avLst/>
          </a:prstGeom>
        </p:spPr>
      </p:pic>
    </p:spTree>
    <p:extLst>
      <p:ext uri="{BB962C8B-B14F-4D97-AF65-F5344CB8AC3E}">
        <p14:creationId xmlns:p14="http://schemas.microsoft.com/office/powerpoint/2010/main" val="842165838"/>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6_标题幻灯片">
    <p:spTree>
      <p:nvGrpSpPr>
        <p:cNvPr id="1" name=""/>
        <p:cNvGrpSpPr/>
        <p:nvPr/>
      </p:nvGrpSpPr>
      <p:grpSpPr>
        <a:xfrm>
          <a:off x="0" y="0"/>
          <a:ext cx="0" cy="0"/>
          <a:chOff x="0" y="0"/>
          <a:chExt cx="0" cy="0"/>
        </a:xfrm>
      </p:grpSpPr>
      <p:pic>
        <p:nvPicPr>
          <p:cNvPr id="2" name="图片 1"/>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354" y="0"/>
            <a:ext cx="9141291" cy="5143500"/>
          </a:xfrm>
          <a:prstGeom prst="rect">
            <a:avLst/>
          </a:prstGeom>
        </p:spPr>
      </p:pic>
      <p:sp>
        <p:nvSpPr>
          <p:cNvPr id="6" name="平行四边形 5"/>
          <p:cNvSpPr/>
          <p:nvPr userDrawn="1"/>
        </p:nvSpPr>
        <p:spPr>
          <a:xfrm>
            <a:off x="-405180" y="4969260"/>
            <a:ext cx="8173667" cy="914400"/>
          </a:xfrm>
          <a:prstGeom prst="parallelogram">
            <a:avLst/>
          </a:prstGeom>
          <a:solidFill>
            <a:srgbClr val="0034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平行四边形 6"/>
          <p:cNvSpPr/>
          <p:nvPr userDrawn="1"/>
        </p:nvSpPr>
        <p:spPr>
          <a:xfrm>
            <a:off x="7600671" y="4876006"/>
            <a:ext cx="1989354" cy="914400"/>
          </a:xfrm>
          <a:prstGeom prst="parallelogram">
            <a:avLst/>
          </a:prstGeom>
          <a:solidFill>
            <a:srgbClr val="4D4D4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8" name="TextBox 10"/>
          <p:cNvSpPr txBox="1"/>
          <p:nvPr userDrawn="1"/>
        </p:nvSpPr>
        <p:spPr>
          <a:xfrm>
            <a:off x="8106687" y="4874608"/>
            <a:ext cx="785793" cy="276999"/>
          </a:xfrm>
          <a:prstGeom prst="rect">
            <a:avLst/>
          </a:prstGeom>
          <a:noFill/>
        </p:spPr>
        <p:txBody>
          <a:bodyPr wrap="none" rtlCol="0">
            <a:spAutoFit/>
          </a:bodyPr>
          <a:lstStyle/>
          <a:p>
            <a:r>
              <a:rPr lang="zh-CN" altLang="en-US" sz="1200" dirty="0" smtClean="0">
                <a:solidFill>
                  <a:schemeClr val="accent2"/>
                </a:solidFill>
                <a:latin typeface="微软雅黑" panose="020B0503020204020204" pitchFamily="34" charset="-122"/>
                <a:ea typeface="微软雅黑" panose="020B0503020204020204" pitchFamily="34" charset="-122"/>
              </a:rPr>
              <a:t>第 </a:t>
            </a:r>
            <a:fld id="{15E71900-10A2-4CC6-8A82-1659C4480C15}" type="slidenum">
              <a:rPr lang="zh-CN" altLang="en-US" sz="1200" smtClean="0">
                <a:solidFill>
                  <a:schemeClr val="accent2"/>
                </a:solidFill>
                <a:latin typeface="微软雅黑" panose="020B0503020204020204" pitchFamily="34" charset="-122"/>
                <a:ea typeface="微软雅黑" panose="020B0503020204020204" pitchFamily="34" charset="-122"/>
              </a:rPr>
              <a:t>‹#›</a:t>
            </a:fld>
            <a:r>
              <a:rPr lang="zh-CN" altLang="en-US" sz="1200" dirty="0" smtClean="0">
                <a:solidFill>
                  <a:schemeClr val="accent2"/>
                </a:solidFill>
                <a:latin typeface="微软雅黑" panose="020B0503020204020204" pitchFamily="34" charset="-122"/>
                <a:ea typeface="微软雅黑" panose="020B0503020204020204" pitchFamily="34" charset="-122"/>
              </a:rPr>
              <a:t> 页</a:t>
            </a:r>
            <a:endParaRPr lang="zh-CN" altLang="en-US" sz="1200" dirty="0">
              <a:solidFill>
                <a:schemeClr val="accent2"/>
              </a:solidFill>
              <a:latin typeface="微软雅黑" panose="020B0503020204020204" pitchFamily="34" charset="-122"/>
              <a:ea typeface="微软雅黑" panose="020B0503020204020204" pitchFamily="34" charset="-122"/>
            </a:endParaRPr>
          </a:p>
        </p:txBody>
      </p:sp>
      <p:pic>
        <p:nvPicPr>
          <p:cNvPr id="9" name="图片 8"/>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46309" y="123550"/>
            <a:ext cx="653283" cy="648000"/>
          </a:xfrm>
          <a:prstGeom prst="rect">
            <a:avLst/>
          </a:prstGeom>
        </p:spPr>
      </p:pic>
    </p:spTree>
    <p:extLst>
      <p:ext uri="{BB962C8B-B14F-4D97-AF65-F5344CB8AC3E}">
        <p14:creationId xmlns:p14="http://schemas.microsoft.com/office/powerpoint/2010/main" val="3517267083"/>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8_标题幻灯片">
    <p:spTree>
      <p:nvGrpSpPr>
        <p:cNvPr id="1" name=""/>
        <p:cNvGrpSpPr/>
        <p:nvPr/>
      </p:nvGrpSpPr>
      <p:grpSpPr>
        <a:xfrm>
          <a:off x="0" y="0"/>
          <a:ext cx="0" cy="0"/>
          <a:chOff x="0" y="0"/>
          <a:chExt cx="0" cy="0"/>
        </a:xfrm>
      </p:grpSpPr>
      <p:pic>
        <p:nvPicPr>
          <p:cNvPr id="2" name="图片 1"/>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354" y="0"/>
            <a:ext cx="9141291" cy="5143500"/>
          </a:xfrm>
          <a:prstGeom prst="rect">
            <a:avLst/>
          </a:prstGeom>
        </p:spPr>
      </p:pic>
      <p:sp>
        <p:nvSpPr>
          <p:cNvPr id="6" name="平行四边形 5"/>
          <p:cNvSpPr/>
          <p:nvPr userDrawn="1"/>
        </p:nvSpPr>
        <p:spPr>
          <a:xfrm>
            <a:off x="-405180" y="4969260"/>
            <a:ext cx="8173667" cy="914400"/>
          </a:xfrm>
          <a:prstGeom prst="parallelogram">
            <a:avLst/>
          </a:prstGeom>
          <a:solidFill>
            <a:srgbClr val="0034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平行四边形 6"/>
          <p:cNvSpPr/>
          <p:nvPr userDrawn="1"/>
        </p:nvSpPr>
        <p:spPr>
          <a:xfrm>
            <a:off x="7600671" y="4876006"/>
            <a:ext cx="1989354" cy="914400"/>
          </a:xfrm>
          <a:prstGeom prst="parallelogram">
            <a:avLst/>
          </a:prstGeom>
          <a:solidFill>
            <a:srgbClr val="4D4D4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8" name="TextBox 10"/>
          <p:cNvSpPr txBox="1"/>
          <p:nvPr userDrawn="1"/>
        </p:nvSpPr>
        <p:spPr>
          <a:xfrm>
            <a:off x="8106687" y="4874608"/>
            <a:ext cx="785793" cy="276999"/>
          </a:xfrm>
          <a:prstGeom prst="rect">
            <a:avLst/>
          </a:prstGeom>
          <a:noFill/>
        </p:spPr>
        <p:txBody>
          <a:bodyPr wrap="none" rtlCol="0">
            <a:spAutoFit/>
          </a:bodyPr>
          <a:lstStyle/>
          <a:p>
            <a:r>
              <a:rPr lang="zh-CN" altLang="en-US" sz="1200" dirty="0" smtClean="0">
                <a:solidFill>
                  <a:schemeClr val="accent2"/>
                </a:solidFill>
                <a:latin typeface="微软雅黑" panose="020B0503020204020204" pitchFamily="34" charset="-122"/>
                <a:ea typeface="微软雅黑" panose="020B0503020204020204" pitchFamily="34" charset="-122"/>
              </a:rPr>
              <a:t>第 </a:t>
            </a:r>
            <a:fld id="{15E71900-10A2-4CC6-8A82-1659C4480C15}" type="slidenum">
              <a:rPr lang="zh-CN" altLang="en-US" sz="1200" smtClean="0">
                <a:solidFill>
                  <a:schemeClr val="accent2"/>
                </a:solidFill>
                <a:latin typeface="微软雅黑" panose="020B0503020204020204" pitchFamily="34" charset="-122"/>
                <a:ea typeface="微软雅黑" panose="020B0503020204020204" pitchFamily="34" charset="-122"/>
              </a:rPr>
              <a:t>‹#›</a:t>
            </a:fld>
            <a:r>
              <a:rPr lang="zh-CN" altLang="en-US" sz="1200" dirty="0" smtClean="0">
                <a:solidFill>
                  <a:schemeClr val="accent2"/>
                </a:solidFill>
                <a:latin typeface="微软雅黑" panose="020B0503020204020204" pitchFamily="34" charset="-122"/>
                <a:ea typeface="微软雅黑" panose="020B0503020204020204" pitchFamily="34" charset="-122"/>
              </a:rPr>
              <a:t> 页</a:t>
            </a:r>
            <a:endParaRPr lang="zh-CN" altLang="en-US" sz="1200" dirty="0">
              <a:solidFill>
                <a:schemeClr val="accent2"/>
              </a:solidFill>
              <a:latin typeface="微软雅黑" panose="020B0503020204020204" pitchFamily="34" charset="-122"/>
              <a:ea typeface="微软雅黑" panose="020B0503020204020204" pitchFamily="34" charset="-122"/>
            </a:endParaRPr>
          </a:p>
        </p:txBody>
      </p:sp>
      <p:pic>
        <p:nvPicPr>
          <p:cNvPr id="9" name="图片 8"/>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46309" y="123550"/>
            <a:ext cx="653283" cy="648000"/>
          </a:xfrm>
          <a:prstGeom prst="rect">
            <a:avLst/>
          </a:prstGeom>
        </p:spPr>
      </p:pic>
    </p:spTree>
    <p:extLst>
      <p:ext uri="{BB962C8B-B14F-4D97-AF65-F5344CB8AC3E}">
        <p14:creationId xmlns:p14="http://schemas.microsoft.com/office/powerpoint/2010/main" val="2844612880"/>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9_标题幻灯片">
    <p:spTree>
      <p:nvGrpSpPr>
        <p:cNvPr id="1" name=""/>
        <p:cNvGrpSpPr/>
        <p:nvPr/>
      </p:nvGrpSpPr>
      <p:grpSpPr>
        <a:xfrm>
          <a:off x="0" y="0"/>
          <a:ext cx="0" cy="0"/>
          <a:chOff x="0" y="0"/>
          <a:chExt cx="0" cy="0"/>
        </a:xfrm>
      </p:grpSpPr>
      <p:pic>
        <p:nvPicPr>
          <p:cNvPr id="2" name="图片 1"/>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354" y="0"/>
            <a:ext cx="9141291" cy="5143500"/>
          </a:xfrm>
          <a:prstGeom prst="rect">
            <a:avLst/>
          </a:prstGeom>
        </p:spPr>
      </p:pic>
      <p:sp>
        <p:nvSpPr>
          <p:cNvPr id="6" name="平行四边形 5"/>
          <p:cNvSpPr/>
          <p:nvPr userDrawn="1"/>
        </p:nvSpPr>
        <p:spPr>
          <a:xfrm>
            <a:off x="-405180" y="4969260"/>
            <a:ext cx="8173667" cy="914400"/>
          </a:xfrm>
          <a:prstGeom prst="parallelogram">
            <a:avLst/>
          </a:prstGeom>
          <a:solidFill>
            <a:srgbClr val="0034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平行四边形 6"/>
          <p:cNvSpPr/>
          <p:nvPr userDrawn="1"/>
        </p:nvSpPr>
        <p:spPr>
          <a:xfrm>
            <a:off x="7600671" y="4876006"/>
            <a:ext cx="1989354" cy="914400"/>
          </a:xfrm>
          <a:prstGeom prst="parallelogram">
            <a:avLst/>
          </a:prstGeom>
          <a:solidFill>
            <a:srgbClr val="4D4D4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8" name="TextBox 10"/>
          <p:cNvSpPr txBox="1"/>
          <p:nvPr userDrawn="1"/>
        </p:nvSpPr>
        <p:spPr>
          <a:xfrm>
            <a:off x="8106687" y="4874608"/>
            <a:ext cx="785793" cy="276999"/>
          </a:xfrm>
          <a:prstGeom prst="rect">
            <a:avLst/>
          </a:prstGeom>
          <a:noFill/>
        </p:spPr>
        <p:txBody>
          <a:bodyPr wrap="none" rtlCol="0">
            <a:spAutoFit/>
          </a:bodyPr>
          <a:lstStyle/>
          <a:p>
            <a:r>
              <a:rPr lang="zh-CN" altLang="en-US" sz="1200" dirty="0" smtClean="0">
                <a:solidFill>
                  <a:schemeClr val="accent2"/>
                </a:solidFill>
                <a:latin typeface="微软雅黑" panose="020B0503020204020204" pitchFamily="34" charset="-122"/>
                <a:ea typeface="微软雅黑" panose="020B0503020204020204" pitchFamily="34" charset="-122"/>
              </a:rPr>
              <a:t>第 </a:t>
            </a:r>
            <a:fld id="{15E71900-10A2-4CC6-8A82-1659C4480C15}" type="slidenum">
              <a:rPr lang="zh-CN" altLang="en-US" sz="1200" smtClean="0">
                <a:solidFill>
                  <a:schemeClr val="accent2"/>
                </a:solidFill>
                <a:latin typeface="微软雅黑" panose="020B0503020204020204" pitchFamily="34" charset="-122"/>
                <a:ea typeface="微软雅黑" panose="020B0503020204020204" pitchFamily="34" charset="-122"/>
              </a:rPr>
              <a:t>‹#›</a:t>
            </a:fld>
            <a:r>
              <a:rPr lang="zh-CN" altLang="en-US" sz="1200" dirty="0" smtClean="0">
                <a:solidFill>
                  <a:schemeClr val="accent2"/>
                </a:solidFill>
                <a:latin typeface="微软雅黑" panose="020B0503020204020204" pitchFamily="34" charset="-122"/>
                <a:ea typeface="微软雅黑" panose="020B0503020204020204" pitchFamily="34" charset="-122"/>
              </a:rPr>
              <a:t> 页</a:t>
            </a:r>
            <a:endParaRPr lang="zh-CN" altLang="en-US" sz="1200" dirty="0">
              <a:solidFill>
                <a:schemeClr val="accent2"/>
              </a:solidFill>
              <a:latin typeface="微软雅黑" panose="020B0503020204020204" pitchFamily="34" charset="-122"/>
              <a:ea typeface="微软雅黑" panose="020B0503020204020204" pitchFamily="34" charset="-122"/>
            </a:endParaRPr>
          </a:p>
        </p:txBody>
      </p:sp>
      <p:pic>
        <p:nvPicPr>
          <p:cNvPr id="9" name="图片 8"/>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46309" y="123550"/>
            <a:ext cx="653283" cy="648000"/>
          </a:xfrm>
          <a:prstGeom prst="rect">
            <a:avLst/>
          </a:prstGeom>
        </p:spPr>
      </p:pic>
    </p:spTree>
    <p:extLst>
      <p:ext uri="{BB962C8B-B14F-4D97-AF65-F5344CB8AC3E}">
        <p14:creationId xmlns:p14="http://schemas.microsoft.com/office/powerpoint/2010/main" val="3218339000"/>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12_标题幻灯片">
    <p:spTree>
      <p:nvGrpSpPr>
        <p:cNvPr id="1" name=""/>
        <p:cNvGrpSpPr/>
        <p:nvPr/>
      </p:nvGrpSpPr>
      <p:grpSpPr>
        <a:xfrm>
          <a:off x="0" y="0"/>
          <a:ext cx="0" cy="0"/>
          <a:chOff x="0" y="0"/>
          <a:chExt cx="0" cy="0"/>
        </a:xfrm>
      </p:grpSpPr>
      <p:pic>
        <p:nvPicPr>
          <p:cNvPr id="2" name="图片 1"/>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354" y="0"/>
            <a:ext cx="9141291" cy="5143500"/>
          </a:xfrm>
          <a:prstGeom prst="rect">
            <a:avLst/>
          </a:prstGeom>
        </p:spPr>
      </p:pic>
      <p:sp>
        <p:nvSpPr>
          <p:cNvPr id="6" name="平行四边形 5"/>
          <p:cNvSpPr/>
          <p:nvPr userDrawn="1"/>
        </p:nvSpPr>
        <p:spPr>
          <a:xfrm>
            <a:off x="-405180" y="4969260"/>
            <a:ext cx="8173667" cy="914400"/>
          </a:xfrm>
          <a:prstGeom prst="parallelogram">
            <a:avLst/>
          </a:prstGeom>
          <a:solidFill>
            <a:srgbClr val="0034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平行四边形 6"/>
          <p:cNvSpPr/>
          <p:nvPr userDrawn="1"/>
        </p:nvSpPr>
        <p:spPr>
          <a:xfrm>
            <a:off x="7600671" y="4876006"/>
            <a:ext cx="1989354" cy="914400"/>
          </a:xfrm>
          <a:prstGeom prst="parallelogram">
            <a:avLst/>
          </a:prstGeom>
          <a:solidFill>
            <a:srgbClr val="4D4D4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8" name="TextBox 10"/>
          <p:cNvSpPr txBox="1"/>
          <p:nvPr userDrawn="1"/>
        </p:nvSpPr>
        <p:spPr>
          <a:xfrm>
            <a:off x="8106687" y="4874608"/>
            <a:ext cx="785793" cy="276999"/>
          </a:xfrm>
          <a:prstGeom prst="rect">
            <a:avLst/>
          </a:prstGeom>
          <a:noFill/>
        </p:spPr>
        <p:txBody>
          <a:bodyPr wrap="none" rtlCol="0">
            <a:spAutoFit/>
          </a:bodyPr>
          <a:lstStyle/>
          <a:p>
            <a:r>
              <a:rPr lang="zh-CN" altLang="en-US" sz="1200" dirty="0" smtClean="0">
                <a:solidFill>
                  <a:schemeClr val="accent2"/>
                </a:solidFill>
                <a:latin typeface="微软雅黑" panose="020B0503020204020204" pitchFamily="34" charset="-122"/>
                <a:ea typeface="微软雅黑" panose="020B0503020204020204" pitchFamily="34" charset="-122"/>
              </a:rPr>
              <a:t>第 </a:t>
            </a:r>
            <a:fld id="{15E71900-10A2-4CC6-8A82-1659C4480C15}" type="slidenum">
              <a:rPr lang="zh-CN" altLang="en-US" sz="1200" smtClean="0">
                <a:solidFill>
                  <a:schemeClr val="accent2"/>
                </a:solidFill>
                <a:latin typeface="微软雅黑" panose="020B0503020204020204" pitchFamily="34" charset="-122"/>
                <a:ea typeface="微软雅黑" panose="020B0503020204020204" pitchFamily="34" charset="-122"/>
              </a:rPr>
              <a:t>‹#›</a:t>
            </a:fld>
            <a:r>
              <a:rPr lang="zh-CN" altLang="en-US" sz="1200" dirty="0" smtClean="0">
                <a:solidFill>
                  <a:schemeClr val="accent2"/>
                </a:solidFill>
                <a:latin typeface="微软雅黑" panose="020B0503020204020204" pitchFamily="34" charset="-122"/>
                <a:ea typeface="微软雅黑" panose="020B0503020204020204" pitchFamily="34" charset="-122"/>
              </a:rPr>
              <a:t> 页</a:t>
            </a:r>
            <a:endParaRPr lang="zh-CN" altLang="en-US" sz="1200" dirty="0">
              <a:solidFill>
                <a:schemeClr val="accent2"/>
              </a:solidFill>
              <a:latin typeface="微软雅黑" panose="020B0503020204020204" pitchFamily="34" charset="-122"/>
              <a:ea typeface="微软雅黑" panose="020B0503020204020204" pitchFamily="34" charset="-122"/>
            </a:endParaRPr>
          </a:p>
        </p:txBody>
      </p:sp>
      <p:pic>
        <p:nvPicPr>
          <p:cNvPr id="9" name="图片 8"/>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46309" y="123550"/>
            <a:ext cx="653283" cy="648000"/>
          </a:xfrm>
          <a:prstGeom prst="rect">
            <a:avLst/>
          </a:prstGeom>
        </p:spPr>
      </p:pic>
    </p:spTree>
    <p:extLst>
      <p:ext uri="{BB962C8B-B14F-4D97-AF65-F5344CB8AC3E}">
        <p14:creationId xmlns:p14="http://schemas.microsoft.com/office/powerpoint/2010/main" val="3327881529"/>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16_标题幻灯片">
    <p:spTree>
      <p:nvGrpSpPr>
        <p:cNvPr id="1" name=""/>
        <p:cNvGrpSpPr/>
        <p:nvPr/>
      </p:nvGrpSpPr>
      <p:grpSpPr>
        <a:xfrm>
          <a:off x="0" y="0"/>
          <a:ext cx="0" cy="0"/>
          <a:chOff x="0" y="0"/>
          <a:chExt cx="0" cy="0"/>
        </a:xfrm>
      </p:grpSpPr>
      <p:pic>
        <p:nvPicPr>
          <p:cNvPr id="2" name="图片 1"/>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354" y="0"/>
            <a:ext cx="9141291" cy="5143500"/>
          </a:xfrm>
          <a:prstGeom prst="rect">
            <a:avLst/>
          </a:prstGeom>
        </p:spPr>
      </p:pic>
      <p:sp>
        <p:nvSpPr>
          <p:cNvPr id="6" name="平行四边形 5"/>
          <p:cNvSpPr/>
          <p:nvPr userDrawn="1"/>
        </p:nvSpPr>
        <p:spPr>
          <a:xfrm>
            <a:off x="-405180" y="4969260"/>
            <a:ext cx="8173667" cy="914400"/>
          </a:xfrm>
          <a:prstGeom prst="parallelogram">
            <a:avLst/>
          </a:prstGeom>
          <a:solidFill>
            <a:srgbClr val="0034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平行四边形 6"/>
          <p:cNvSpPr/>
          <p:nvPr userDrawn="1"/>
        </p:nvSpPr>
        <p:spPr>
          <a:xfrm>
            <a:off x="7600671" y="4876006"/>
            <a:ext cx="1989354" cy="914400"/>
          </a:xfrm>
          <a:prstGeom prst="parallelogram">
            <a:avLst/>
          </a:prstGeom>
          <a:solidFill>
            <a:srgbClr val="4D4D4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8" name="TextBox 10"/>
          <p:cNvSpPr txBox="1"/>
          <p:nvPr userDrawn="1"/>
        </p:nvSpPr>
        <p:spPr>
          <a:xfrm>
            <a:off x="8106687" y="4874608"/>
            <a:ext cx="785793" cy="276999"/>
          </a:xfrm>
          <a:prstGeom prst="rect">
            <a:avLst/>
          </a:prstGeom>
          <a:noFill/>
        </p:spPr>
        <p:txBody>
          <a:bodyPr wrap="none" rtlCol="0">
            <a:spAutoFit/>
          </a:bodyPr>
          <a:lstStyle/>
          <a:p>
            <a:r>
              <a:rPr lang="zh-CN" altLang="en-US" sz="1200" dirty="0" smtClean="0">
                <a:solidFill>
                  <a:schemeClr val="accent2"/>
                </a:solidFill>
                <a:latin typeface="微软雅黑" panose="020B0503020204020204" pitchFamily="34" charset="-122"/>
                <a:ea typeface="微软雅黑" panose="020B0503020204020204" pitchFamily="34" charset="-122"/>
              </a:rPr>
              <a:t>第 </a:t>
            </a:r>
            <a:fld id="{15E71900-10A2-4CC6-8A82-1659C4480C15}" type="slidenum">
              <a:rPr lang="zh-CN" altLang="en-US" sz="1200" smtClean="0">
                <a:solidFill>
                  <a:schemeClr val="accent2"/>
                </a:solidFill>
                <a:latin typeface="微软雅黑" panose="020B0503020204020204" pitchFamily="34" charset="-122"/>
                <a:ea typeface="微软雅黑" panose="020B0503020204020204" pitchFamily="34" charset="-122"/>
              </a:rPr>
              <a:t>‹#›</a:t>
            </a:fld>
            <a:r>
              <a:rPr lang="zh-CN" altLang="en-US" sz="1200" dirty="0" smtClean="0">
                <a:solidFill>
                  <a:schemeClr val="accent2"/>
                </a:solidFill>
                <a:latin typeface="微软雅黑" panose="020B0503020204020204" pitchFamily="34" charset="-122"/>
                <a:ea typeface="微软雅黑" panose="020B0503020204020204" pitchFamily="34" charset="-122"/>
              </a:rPr>
              <a:t> 页</a:t>
            </a:r>
            <a:endParaRPr lang="zh-CN" altLang="en-US" sz="1200" dirty="0">
              <a:solidFill>
                <a:schemeClr val="accent2"/>
              </a:solidFill>
              <a:latin typeface="微软雅黑" panose="020B0503020204020204" pitchFamily="34" charset="-122"/>
              <a:ea typeface="微软雅黑" panose="020B0503020204020204" pitchFamily="34" charset="-122"/>
            </a:endParaRPr>
          </a:p>
        </p:txBody>
      </p:sp>
      <p:pic>
        <p:nvPicPr>
          <p:cNvPr id="9" name="图片 8"/>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46309" y="123550"/>
            <a:ext cx="653283" cy="648000"/>
          </a:xfrm>
          <a:prstGeom prst="rect">
            <a:avLst/>
          </a:prstGeom>
        </p:spPr>
      </p:pic>
    </p:spTree>
    <p:extLst>
      <p:ext uri="{BB962C8B-B14F-4D97-AF65-F5344CB8AC3E}">
        <p14:creationId xmlns:p14="http://schemas.microsoft.com/office/powerpoint/2010/main" val="379845564"/>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17_标题幻灯片">
    <p:spTree>
      <p:nvGrpSpPr>
        <p:cNvPr id="1" name=""/>
        <p:cNvGrpSpPr/>
        <p:nvPr/>
      </p:nvGrpSpPr>
      <p:grpSpPr>
        <a:xfrm>
          <a:off x="0" y="0"/>
          <a:ext cx="0" cy="0"/>
          <a:chOff x="0" y="0"/>
          <a:chExt cx="0" cy="0"/>
        </a:xfrm>
      </p:grpSpPr>
      <p:pic>
        <p:nvPicPr>
          <p:cNvPr id="2" name="图片 1"/>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354" y="0"/>
            <a:ext cx="9141291" cy="5143500"/>
          </a:xfrm>
          <a:prstGeom prst="rect">
            <a:avLst/>
          </a:prstGeom>
        </p:spPr>
      </p:pic>
      <p:sp>
        <p:nvSpPr>
          <p:cNvPr id="6" name="平行四边形 5"/>
          <p:cNvSpPr/>
          <p:nvPr userDrawn="1"/>
        </p:nvSpPr>
        <p:spPr>
          <a:xfrm>
            <a:off x="-405180" y="4969260"/>
            <a:ext cx="8173667" cy="914400"/>
          </a:xfrm>
          <a:prstGeom prst="parallelogram">
            <a:avLst/>
          </a:prstGeom>
          <a:solidFill>
            <a:srgbClr val="0034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平行四边形 6"/>
          <p:cNvSpPr/>
          <p:nvPr userDrawn="1"/>
        </p:nvSpPr>
        <p:spPr>
          <a:xfrm>
            <a:off x="7600671" y="4876006"/>
            <a:ext cx="1989354" cy="914400"/>
          </a:xfrm>
          <a:prstGeom prst="parallelogram">
            <a:avLst/>
          </a:prstGeom>
          <a:solidFill>
            <a:srgbClr val="4D4D4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8" name="TextBox 10"/>
          <p:cNvSpPr txBox="1"/>
          <p:nvPr userDrawn="1"/>
        </p:nvSpPr>
        <p:spPr>
          <a:xfrm>
            <a:off x="8106687" y="4874608"/>
            <a:ext cx="785793" cy="276999"/>
          </a:xfrm>
          <a:prstGeom prst="rect">
            <a:avLst/>
          </a:prstGeom>
          <a:noFill/>
        </p:spPr>
        <p:txBody>
          <a:bodyPr wrap="none" rtlCol="0">
            <a:spAutoFit/>
          </a:bodyPr>
          <a:lstStyle/>
          <a:p>
            <a:r>
              <a:rPr lang="zh-CN" altLang="en-US" sz="1200" dirty="0" smtClean="0">
                <a:solidFill>
                  <a:schemeClr val="accent2"/>
                </a:solidFill>
                <a:latin typeface="微软雅黑" panose="020B0503020204020204" pitchFamily="34" charset="-122"/>
                <a:ea typeface="微软雅黑" panose="020B0503020204020204" pitchFamily="34" charset="-122"/>
              </a:rPr>
              <a:t>第 </a:t>
            </a:r>
            <a:fld id="{15E71900-10A2-4CC6-8A82-1659C4480C15}" type="slidenum">
              <a:rPr lang="zh-CN" altLang="en-US" sz="1200" smtClean="0">
                <a:solidFill>
                  <a:schemeClr val="accent2"/>
                </a:solidFill>
                <a:latin typeface="微软雅黑" panose="020B0503020204020204" pitchFamily="34" charset="-122"/>
                <a:ea typeface="微软雅黑" panose="020B0503020204020204" pitchFamily="34" charset="-122"/>
              </a:rPr>
              <a:t>‹#›</a:t>
            </a:fld>
            <a:r>
              <a:rPr lang="zh-CN" altLang="en-US" sz="1200" dirty="0" smtClean="0">
                <a:solidFill>
                  <a:schemeClr val="accent2"/>
                </a:solidFill>
                <a:latin typeface="微软雅黑" panose="020B0503020204020204" pitchFamily="34" charset="-122"/>
                <a:ea typeface="微软雅黑" panose="020B0503020204020204" pitchFamily="34" charset="-122"/>
              </a:rPr>
              <a:t> 页</a:t>
            </a:r>
            <a:endParaRPr lang="zh-CN" altLang="en-US" sz="1200" dirty="0">
              <a:solidFill>
                <a:schemeClr val="accent2"/>
              </a:solidFill>
              <a:latin typeface="微软雅黑" panose="020B0503020204020204" pitchFamily="34" charset="-122"/>
              <a:ea typeface="微软雅黑" panose="020B0503020204020204" pitchFamily="34" charset="-122"/>
            </a:endParaRPr>
          </a:p>
        </p:txBody>
      </p:sp>
      <p:pic>
        <p:nvPicPr>
          <p:cNvPr id="9" name="图片 8"/>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46309" y="123550"/>
            <a:ext cx="653283" cy="648000"/>
          </a:xfrm>
          <a:prstGeom prst="rect">
            <a:avLst/>
          </a:prstGeom>
        </p:spPr>
      </p:pic>
    </p:spTree>
    <p:extLst>
      <p:ext uri="{BB962C8B-B14F-4D97-AF65-F5344CB8AC3E}">
        <p14:creationId xmlns:p14="http://schemas.microsoft.com/office/powerpoint/2010/main" val="3106943312"/>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DE251CC9-D420-4918-85BC-BF3DDC16D0C1}" type="datetimeFigureOut">
              <a:rPr lang="zh-CN" altLang="en-US" smtClean="0"/>
              <a:t>2019/6/21</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99207F3D-41F6-4423-AC94-36C22D9240E6}" type="slidenum">
              <a:rPr lang="zh-CN" altLang="en-US" smtClean="0"/>
              <a:t>‹#›</a:t>
            </a:fld>
            <a:endParaRPr lang="zh-CN" altLang="en-US"/>
          </a:p>
        </p:txBody>
      </p:sp>
    </p:spTree>
    <p:extLst>
      <p:ext uri="{BB962C8B-B14F-4D97-AF65-F5344CB8AC3E}">
        <p14:creationId xmlns:p14="http://schemas.microsoft.com/office/powerpoint/2010/main" val="1561391293"/>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18_标题幻灯片">
    <p:spTree>
      <p:nvGrpSpPr>
        <p:cNvPr id="1" name=""/>
        <p:cNvGrpSpPr/>
        <p:nvPr/>
      </p:nvGrpSpPr>
      <p:grpSpPr>
        <a:xfrm>
          <a:off x="0" y="0"/>
          <a:ext cx="0" cy="0"/>
          <a:chOff x="0" y="0"/>
          <a:chExt cx="0" cy="0"/>
        </a:xfrm>
      </p:grpSpPr>
      <p:pic>
        <p:nvPicPr>
          <p:cNvPr id="2" name="图片 1"/>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354" y="0"/>
            <a:ext cx="9141291" cy="5143500"/>
          </a:xfrm>
          <a:prstGeom prst="rect">
            <a:avLst/>
          </a:prstGeom>
        </p:spPr>
      </p:pic>
      <p:sp>
        <p:nvSpPr>
          <p:cNvPr id="6" name="平行四边形 5"/>
          <p:cNvSpPr/>
          <p:nvPr userDrawn="1"/>
        </p:nvSpPr>
        <p:spPr>
          <a:xfrm>
            <a:off x="-405180" y="4969260"/>
            <a:ext cx="8173667" cy="914400"/>
          </a:xfrm>
          <a:prstGeom prst="parallelogram">
            <a:avLst/>
          </a:prstGeom>
          <a:solidFill>
            <a:srgbClr val="0034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平行四边形 6"/>
          <p:cNvSpPr/>
          <p:nvPr userDrawn="1"/>
        </p:nvSpPr>
        <p:spPr>
          <a:xfrm>
            <a:off x="7600671" y="4876006"/>
            <a:ext cx="1989354" cy="914400"/>
          </a:xfrm>
          <a:prstGeom prst="parallelogram">
            <a:avLst/>
          </a:prstGeom>
          <a:solidFill>
            <a:srgbClr val="4D4D4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8" name="TextBox 10"/>
          <p:cNvSpPr txBox="1"/>
          <p:nvPr userDrawn="1"/>
        </p:nvSpPr>
        <p:spPr>
          <a:xfrm>
            <a:off x="8106687" y="4874608"/>
            <a:ext cx="785793" cy="276999"/>
          </a:xfrm>
          <a:prstGeom prst="rect">
            <a:avLst/>
          </a:prstGeom>
          <a:noFill/>
        </p:spPr>
        <p:txBody>
          <a:bodyPr wrap="none" rtlCol="0">
            <a:spAutoFit/>
          </a:bodyPr>
          <a:lstStyle/>
          <a:p>
            <a:r>
              <a:rPr lang="zh-CN" altLang="en-US" sz="1200" dirty="0" smtClean="0">
                <a:solidFill>
                  <a:schemeClr val="accent2"/>
                </a:solidFill>
                <a:latin typeface="微软雅黑" panose="020B0503020204020204" pitchFamily="34" charset="-122"/>
                <a:ea typeface="微软雅黑" panose="020B0503020204020204" pitchFamily="34" charset="-122"/>
              </a:rPr>
              <a:t>第 </a:t>
            </a:r>
            <a:fld id="{15E71900-10A2-4CC6-8A82-1659C4480C15}" type="slidenum">
              <a:rPr lang="zh-CN" altLang="en-US" sz="1200" smtClean="0">
                <a:solidFill>
                  <a:schemeClr val="accent2"/>
                </a:solidFill>
                <a:latin typeface="微软雅黑" panose="020B0503020204020204" pitchFamily="34" charset="-122"/>
                <a:ea typeface="微软雅黑" panose="020B0503020204020204" pitchFamily="34" charset="-122"/>
              </a:rPr>
              <a:t>‹#›</a:t>
            </a:fld>
            <a:r>
              <a:rPr lang="zh-CN" altLang="en-US" sz="1200" dirty="0" smtClean="0">
                <a:solidFill>
                  <a:schemeClr val="accent2"/>
                </a:solidFill>
                <a:latin typeface="微软雅黑" panose="020B0503020204020204" pitchFamily="34" charset="-122"/>
                <a:ea typeface="微软雅黑" panose="020B0503020204020204" pitchFamily="34" charset="-122"/>
              </a:rPr>
              <a:t> 页</a:t>
            </a:r>
            <a:endParaRPr lang="zh-CN" altLang="en-US" sz="1200" dirty="0">
              <a:solidFill>
                <a:schemeClr val="accent2"/>
              </a:solidFill>
              <a:latin typeface="微软雅黑" panose="020B0503020204020204" pitchFamily="34" charset="-122"/>
              <a:ea typeface="微软雅黑" panose="020B0503020204020204" pitchFamily="34" charset="-122"/>
            </a:endParaRPr>
          </a:p>
        </p:txBody>
      </p:sp>
      <p:pic>
        <p:nvPicPr>
          <p:cNvPr id="9" name="图片 8"/>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46309" y="123550"/>
            <a:ext cx="653283" cy="648000"/>
          </a:xfrm>
          <a:prstGeom prst="rect">
            <a:avLst/>
          </a:prstGeom>
        </p:spPr>
      </p:pic>
    </p:spTree>
    <p:extLst>
      <p:ext uri="{BB962C8B-B14F-4D97-AF65-F5344CB8AC3E}">
        <p14:creationId xmlns:p14="http://schemas.microsoft.com/office/powerpoint/2010/main" val="1426089928"/>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19_标题幻灯片">
    <p:spTree>
      <p:nvGrpSpPr>
        <p:cNvPr id="1" name=""/>
        <p:cNvGrpSpPr/>
        <p:nvPr/>
      </p:nvGrpSpPr>
      <p:grpSpPr>
        <a:xfrm>
          <a:off x="0" y="0"/>
          <a:ext cx="0" cy="0"/>
          <a:chOff x="0" y="0"/>
          <a:chExt cx="0" cy="0"/>
        </a:xfrm>
      </p:grpSpPr>
      <p:pic>
        <p:nvPicPr>
          <p:cNvPr id="2" name="图片 1"/>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354" y="0"/>
            <a:ext cx="9141291" cy="5143500"/>
          </a:xfrm>
          <a:prstGeom prst="rect">
            <a:avLst/>
          </a:prstGeom>
        </p:spPr>
      </p:pic>
      <p:sp>
        <p:nvSpPr>
          <p:cNvPr id="6" name="平行四边形 5"/>
          <p:cNvSpPr/>
          <p:nvPr userDrawn="1"/>
        </p:nvSpPr>
        <p:spPr>
          <a:xfrm>
            <a:off x="-405180" y="4969260"/>
            <a:ext cx="8173667" cy="914400"/>
          </a:xfrm>
          <a:prstGeom prst="parallelogram">
            <a:avLst/>
          </a:prstGeom>
          <a:solidFill>
            <a:srgbClr val="0034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平行四边形 6"/>
          <p:cNvSpPr/>
          <p:nvPr userDrawn="1"/>
        </p:nvSpPr>
        <p:spPr>
          <a:xfrm>
            <a:off x="7600671" y="4876006"/>
            <a:ext cx="1989354" cy="914400"/>
          </a:xfrm>
          <a:prstGeom prst="parallelogram">
            <a:avLst/>
          </a:prstGeom>
          <a:solidFill>
            <a:srgbClr val="4D4D4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8" name="TextBox 10"/>
          <p:cNvSpPr txBox="1"/>
          <p:nvPr userDrawn="1"/>
        </p:nvSpPr>
        <p:spPr>
          <a:xfrm>
            <a:off x="8106687" y="4874608"/>
            <a:ext cx="785793" cy="276999"/>
          </a:xfrm>
          <a:prstGeom prst="rect">
            <a:avLst/>
          </a:prstGeom>
          <a:noFill/>
        </p:spPr>
        <p:txBody>
          <a:bodyPr wrap="none" rtlCol="0">
            <a:spAutoFit/>
          </a:bodyPr>
          <a:lstStyle/>
          <a:p>
            <a:r>
              <a:rPr lang="zh-CN" altLang="en-US" sz="1200" dirty="0" smtClean="0">
                <a:solidFill>
                  <a:schemeClr val="accent2"/>
                </a:solidFill>
                <a:latin typeface="微软雅黑" panose="020B0503020204020204" pitchFamily="34" charset="-122"/>
                <a:ea typeface="微软雅黑" panose="020B0503020204020204" pitchFamily="34" charset="-122"/>
              </a:rPr>
              <a:t>第 </a:t>
            </a:r>
            <a:fld id="{15E71900-10A2-4CC6-8A82-1659C4480C15}" type="slidenum">
              <a:rPr lang="zh-CN" altLang="en-US" sz="1200" smtClean="0">
                <a:solidFill>
                  <a:schemeClr val="accent2"/>
                </a:solidFill>
                <a:latin typeface="微软雅黑" panose="020B0503020204020204" pitchFamily="34" charset="-122"/>
                <a:ea typeface="微软雅黑" panose="020B0503020204020204" pitchFamily="34" charset="-122"/>
              </a:rPr>
              <a:t>‹#›</a:t>
            </a:fld>
            <a:r>
              <a:rPr lang="zh-CN" altLang="en-US" sz="1200" dirty="0" smtClean="0">
                <a:solidFill>
                  <a:schemeClr val="accent2"/>
                </a:solidFill>
                <a:latin typeface="微软雅黑" panose="020B0503020204020204" pitchFamily="34" charset="-122"/>
                <a:ea typeface="微软雅黑" panose="020B0503020204020204" pitchFamily="34" charset="-122"/>
              </a:rPr>
              <a:t> 页</a:t>
            </a:r>
            <a:endParaRPr lang="zh-CN" altLang="en-US" sz="1200" dirty="0">
              <a:solidFill>
                <a:schemeClr val="accent2"/>
              </a:solidFill>
              <a:latin typeface="微软雅黑" panose="020B0503020204020204" pitchFamily="34" charset="-122"/>
              <a:ea typeface="微软雅黑" panose="020B0503020204020204" pitchFamily="34" charset="-122"/>
            </a:endParaRPr>
          </a:p>
        </p:txBody>
      </p:sp>
      <p:pic>
        <p:nvPicPr>
          <p:cNvPr id="9" name="图片 8"/>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46309" y="123550"/>
            <a:ext cx="653283" cy="648000"/>
          </a:xfrm>
          <a:prstGeom prst="rect">
            <a:avLst/>
          </a:prstGeom>
        </p:spPr>
      </p:pic>
    </p:spTree>
    <p:extLst>
      <p:ext uri="{BB962C8B-B14F-4D97-AF65-F5344CB8AC3E}">
        <p14:creationId xmlns:p14="http://schemas.microsoft.com/office/powerpoint/2010/main" val="2126981409"/>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22_标题幻灯片">
    <p:spTree>
      <p:nvGrpSpPr>
        <p:cNvPr id="1" name=""/>
        <p:cNvGrpSpPr/>
        <p:nvPr/>
      </p:nvGrpSpPr>
      <p:grpSpPr>
        <a:xfrm>
          <a:off x="0" y="0"/>
          <a:ext cx="0" cy="0"/>
          <a:chOff x="0" y="0"/>
          <a:chExt cx="0" cy="0"/>
        </a:xfrm>
      </p:grpSpPr>
      <p:pic>
        <p:nvPicPr>
          <p:cNvPr id="2" name="图片 1"/>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354" y="0"/>
            <a:ext cx="9141291" cy="5143500"/>
          </a:xfrm>
          <a:prstGeom prst="rect">
            <a:avLst/>
          </a:prstGeom>
        </p:spPr>
      </p:pic>
      <p:sp>
        <p:nvSpPr>
          <p:cNvPr id="6" name="平行四边形 5"/>
          <p:cNvSpPr/>
          <p:nvPr userDrawn="1"/>
        </p:nvSpPr>
        <p:spPr>
          <a:xfrm>
            <a:off x="-405180" y="4969260"/>
            <a:ext cx="8173667" cy="914400"/>
          </a:xfrm>
          <a:prstGeom prst="parallelogram">
            <a:avLst/>
          </a:prstGeom>
          <a:solidFill>
            <a:srgbClr val="0034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平行四边形 6"/>
          <p:cNvSpPr/>
          <p:nvPr userDrawn="1"/>
        </p:nvSpPr>
        <p:spPr>
          <a:xfrm>
            <a:off x="7600671" y="4876006"/>
            <a:ext cx="1989354" cy="914400"/>
          </a:xfrm>
          <a:prstGeom prst="parallelogram">
            <a:avLst/>
          </a:prstGeom>
          <a:solidFill>
            <a:srgbClr val="4D4D4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8" name="TextBox 10"/>
          <p:cNvSpPr txBox="1"/>
          <p:nvPr userDrawn="1"/>
        </p:nvSpPr>
        <p:spPr>
          <a:xfrm>
            <a:off x="8106687" y="4874608"/>
            <a:ext cx="785793" cy="276999"/>
          </a:xfrm>
          <a:prstGeom prst="rect">
            <a:avLst/>
          </a:prstGeom>
          <a:noFill/>
        </p:spPr>
        <p:txBody>
          <a:bodyPr wrap="none" rtlCol="0">
            <a:spAutoFit/>
          </a:bodyPr>
          <a:lstStyle/>
          <a:p>
            <a:r>
              <a:rPr lang="zh-CN" altLang="en-US" sz="1200" dirty="0" smtClean="0">
                <a:solidFill>
                  <a:schemeClr val="accent2"/>
                </a:solidFill>
                <a:latin typeface="微软雅黑" panose="020B0503020204020204" pitchFamily="34" charset="-122"/>
                <a:ea typeface="微软雅黑" panose="020B0503020204020204" pitchFamily="34" charset="-122"/>
              </a:rPr>
              <a:t>第 </a:t>
            </a:r>
            <a:fld id="{15E71900-10A2-4CC6-8A82-1659C4480C15}" type="slidenum">
              <a:rPr lang="zh-CN" altLang="en-US" sz="1200" smtClean="0">
                <a:solidFill>
                  <a:schemeClr val="accent2"/>
                </a:solidFill>
                <a:latin typeface="微软雅黑" panose="020B0503020204020204" pitchFamily="34" charset="-122"/>
                <a:ea typeface="微软雅黑" panose="020B0503020204020204" pitchFamily="34" charset="-122"/>
              </a:rPr>
              <a:t>‹#›</a:t>
            </a:fld>
            <a:r>
              <a:rPr lang="zh-CN" altLang="en-US" sz="1200" dirty="0" smtClean="0">
                <a:solidFill>
                  <a:schemeClr val="accent2"/>
                </a:solidFill>
                <a:latin typeface="微软雅黑" panose="020B0503020204020204" pitchFamily="34" charset="-122"/>
                <a:ea typeface="微软雅黑" panose="020B0503020204020204" pitchFamily="34" charset="-122"/>
              </a:rPr>
              <a:t> 页</a:t>
            </a:r>
            <a:endParaRPr lang="zh-CN" altLang="en-US" sz="1200" dirty="0">
              <a:solidFill>
                <a:schemeClr val="accent2"/>
              </a:solidFill>
              <a:latin typeface="微软雅黑" panose="020B0503020204020204" pitchFamily="34" charset="-122"/>
              <a:ea typeface="微软雅黑" panose="020B0503020204020204" pitchFamily="34" charset="-122"/>
            </a:endParaRPr>
          </a:p>
        </p:txBody>
      </p:sp>
      <p:pic>
        <p:nvPicPr>
          <p:cNvPr id="9" name="图片 8"/>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46309" y="123550"/>
            <a:ext cx="653283" cy="648000"/>
          </a:xfrm>
          <a:prstGeom prst="rect">
            <a:avLst/>
          </a:prstGeom>
        </p:spPr>
      </p:pic>
    </p:spTree>
    <p:extLst>
      <p:ext uri="{BB962C8B-B14F-4D97-AF65-F5344CB8AC3E}">
        <p14:creationId xmlns:p14="http://schemas.microsoft.com/office/powerpoint/2010/main" val="2381086750"/>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23_标题幻灯片">
    <p:spTree>
      <p:nvGrpSpPr>
        <p:cNvPr id="1" name=""/>
        <p:cNvGrpSpPr/>
        <p:nvPr/>
      </p:nvGrpSpPr>
      <p:grpSpPr>
        <a:xfrm>
          <a:off x="0" y="0"/>
          <a:ext cx="0" cy="0"/>
          <a:chOff x="0" y="0"/>
          <a:chExt cx="0" cy="0"/>
        </a:xfrm>
      </p:grpSpPr>
      <p:pic>
        <p:nvPicPr>
          <p:cNvPr id="2" name="图片 1"/>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354" y="0"/>
            <a:ext cx="9141291" cy="5143500"/>
          </a:xfrm>
          <a:prstGeom prst="rect">
            <a:avLst/>
          </a:prstGeom>
        </p:spPr>
      </p:pic>
      <p:sp>
        <p:nvSpPr>
          <p:cNvPr id="6" name="平行四边形 5"/>
          <p:cNvSpPr/>
          <p:nvPr userDrawn="1"/>
        </p:nvSpPr>
        <p:spPr>
          <a:xfrm>
            <a:off x="-405180" y="4969260"/>
            <a:ext cx="8173667" cy="914400"/>
          </a:xfrm>
          <a:prstGeom prst="parallelogram">
            <a:avLst/>
          </a:prstGeom>
          <a:solidFill>
            <a:srgbClr val="0034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平行四边形 6"/>
          <p:cNvSpPr/>
          <p:nvPr userDrawn="1"/>
        </p:nvSpPr>
        <p:spPr>
          <a:xfrm>
            <a:off x="7600671" y="4876006"/>
            <a:ext cx="1989354" cy="914400"/>
          </a:xfrm>
          <a:prstGeom prst="parallelogram">
            <a:avLst/>
          </a:prstGeom>
          <a:solidFill>
            <a:srgbClr val="4D4D4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8" name="TextBox 10"/>
          <p:cNvSpPr txBox="1"/>
          <p:nvPr userDrawn="1"/>
        </p:nvSpPr>
        <p:spPr>
          <a:xfrm>
            <a:off x="8106687" y="4874608"/>
            <a:ext cx="785793" cy="276999"/>
          </a:xfrm>
          <a:prstGeom prst="rect">
            <a:avLst/>
          </a:prstGeom>
          <a:noFill/>
        </p:spPr>
        <p:txBody>
          <a:bodyPr wrap="none" rtlCol="0">
            <a:spAutoFit/>
          </a:bodyPr>
          <a:lstStyle/>
          <a:p>
            <a:r>
              <a:rPr lang="zh-CN" altLang="en-US" sz="1200" dirty="0" smtClean="0">
                <a:solidFill>
                  <a:schemeClr val="accent2"/>
                </a:solidFill>
                <a:latin typeface="微软雅黑" panose="020B0503020204020204" pitchFamily="34" charset="-122"/>
                <a:ea typeface="微软雅黑" panose="020B0503020204020204" pitchFamily="34" charset="-122"/>
              </a:rPr>
              <a:t>第 </a:t>
            </a:r>
            <a:fld id="{15E71900-10A2-4CC6-8A82-1659C4480C15}" type="slidenum">
              <a:rPr lang="zh-CN" altLang="en-US" sz="1200" smtClean="0">
                <a:solidFill>
                  <a:schemeClr val="accent2"/>
                </a:solidFill>
                <a:latin typeface="微软雅黑" panose="020B0503020204020204" pitchFamily="34" charset="-122"/>
                <a:ea typeface="微软雅黑" panose="020B0503020204020204" pitchFamily="34" charset="-122"/>
              </a:rPr>
              <a:t>‹#›</a:t>
            </a:fld>
            <a:r>
              <a:rPr lang="zh-CN" altLang="en-US" sz="1200" dirty="0" smtClean="0">
                <a:solidFill>
                  <a:schemeClr val="accent2"/>
                </a:solidFill>
                <a:latin typeface="微软雅黑" panose="020B0503020204020204" pitchFamily="34" charset="-122"/>
                <a:ea typeface="微软雅黑" panose="020B0503020204020204" pitchFamily="34" charset="-122"/>
              </a:rPr>
              <a:t> 页</a:t>
            </a:r>
            <a:endParaRPr lang="zh-CN" altLang="en-US" sz="1200" dirty="0">
              <a:solidFill>
                <a:schemeClr val="accent2"/>
              </a:solidFill>
              <a:latin typeface="微软雅黑" panose="020B0503020204020204" pitchFamily="34" charset="-122"/>
              <a:ea typeface="微软雅黑" panose="020B0503020204020204" pitchFamily="34" charset="-122"/>
            </a:endParaRPr>
          </a:p>
        </p:txBody>
      </p:sp>
      <p:pic>
        <p:nvPicPr>
          <p:cNvPr id="9" name="图片 8"/>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46309" y="123550"/>
            <a:ext cx="653283" cy="648000"/>
          </a:xfrm>
          <a:prstGeom prst="rect">
            <a:avLst/>
          </a:prstGeom>
        </p:spPr>
      </p:pic>
    </p:spTree>
    <p:extLst>
      <p:ext uri="{BB962C8B-B14F-4D97-AF65-F5344CB8AC3E}">
        <p14:creationId xmlns:p14="http://schemas.microsoft.com/office/powerpoint/2010/main" val="1187375806"/>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24_标题幻灯片">
    <p:spTree>
      <p:nvGrpSpPr>
        <p:cNvPr id="1" name=""/>
        <p:cNvGrpSpPr/>
        <p:nvPr/>
      </p:nvGrpSpPr>
      <p:grpSpPr>
        <a:xfrm>
          <a:off x="0" y="0"/>
          <a:ext cx="0" cy="0"/>
          <a:chOff x="0" y="0"/>
          <a:chExt cx="0" cy="0"/>
        </a:xfrm>
      </p:grpSpPr>
      <p:pic>
        <p:nvPicPr>
          <p:cNvPr id="2" name="图片 1"/>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354" y="0"/>
            <a:ext cx="9141291" cy="5143500"/>
          </a:xfrm>
          <a:prstGeom prst="rect">
            <a:avLst/>
          </a:prstGeom>
        </p:spPr>
      </p:pic>
      <p:sp>
        <p:nvSpPr>
          <p:cNvPr id="6" name="平行四边形 5"/>
          <p:cNvSpPr/>
          <p:nvPr userDrawn="1"/>
        </p:nvSpPr>
        <p:spPr>
          <a:xfrm>
            <a:off x="-405180" y="4969260"/>
            <a:ext cx="8173667" cy="914400"/>
          </a:xfrm>
          <a:prstGeom prst="parallelogram">
            <a:avLst/>
          </a:prstGeom>
          <a:solidFill>
            <a:srgbClr val="0034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平行四边形 6"/>
          <p:cNvSpPr/>
          <p:nvPr userDrawn="1"/>
        </p:nvSpPr>
        <p:spPr>
          <a:xfrm>
            <a:off x="7600671" y="4876006"/>
            <a:ext cx="1989354" cy="914400"/>
          </a:xfrm>
          <a:prstGeom prst="parallelogram">
            <a:avLst/>
          </a:prstGeom>
          <a:solidFill>
            <a:srgbClr val="4D4D4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8" name="TextBox 10"/>
          <p:cNvSpPr txBox="1"/>
          <p:nvPr userDrawn="1"/>
        </p:nvSpPr>
        <p:spPr>
          <a:xfrm>
            <a:off x="8106687" y="4874608"/>
            <a:ext cx="785793" cy="276999"/>
          </a:xfrm>
          <a:prstGeom prst="rect">
            <a:avLst/>
          </a:prstGeom>
          <a:noFill/>
        </p:spPr>
        <p:txBody>
          <a:bodyPr wrap="none" rtlCol="0">
            <a:spAutoFit/>
          </a:bodyPr>
          <a:lstStyle/>
          <a:p>
            <a:r>
              <a:rPr lang="zh-CN" altLang="en-US" sz="1200" dirty="0" smtClean="0">
                <a:solidFill>
                  <a:schemeClr val="accent2"/>
                </a:solidFill>
                <a:latin typeface="微软雅黑" panose="020B0503020204020204" pitchFamily="34" charset="-122"/>
                <a:ea typeface="微软雅黑" panose="020B0503020204020204" pitchFamily="34" charset="-122"/>
              </a:rPr>
              <a:t>第 </a:t>
            </a:r>
            <a:fld id="{15E71900-10A2-4CC6-8A82-1659C4480C15}" type="slidenum">
              <a:rPr lang="zh-CN" altLang="en-US" sz="1200" smtClean="0">
                <a:solidFill>
                  <a:schemeClr val="accent2"/>
                </a:solidFill>
                <a:latin typeface="微软雅黑" panose="020B0503020204020204" pitchFamily="34" charset="-122"/>
                <a:ea typeface="微软雅黑" panose="020B0503020204020204" pitchFamily="34" charset="-122"/>
              </a:rPr>
              <a:t>‹#›</a:t>
            </a:fld>
            <a:r>
              <a:rPr lang="zh-CN" altLang="en-US" sz="1200" dirty="0" smtClean="0">
                <a:solidFill>
                  <a:schemeClr val="accent2"/>
                </a:solidFill>
                <a:latin typeface="微软雅黑" panose="020B0503020204020204" pitchFamily="34" charset="-122"/>
                <a:ea typeface="微软雅黑" panose="020B0503020204020204" pitchFamily="34" charset="-122"/>
              </a:rPr>
              <a:t> 页</a:t>
            </a:r>
            <a:endParaRPr lang="zh-CN" altLang="en-US" sz="1200" dirty="0">
              <a:solidFill>
                <a:schemeClr val="accent2"/>
              </a:solidFill>
              <a:latin typeface="微软雅黑" panose="020B0503020204020204" pitchFamily="34" charset="-122"/>
              <a:ea typeface="微软雅黑" panose="020B0503020204020204" pitchFamily="34" charset="-122"/>
            </a:endParaRPr>
          </a:p>
        </p:txBody>
      </p:sp>
      <p:pic>
        <p:nvPicPr>
          <p:cNvPr id="9" name="图片 8"/>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46309" y="123550"/>
            <a:ext cx="653283" cy="648000"/>
          </a:xfrm>
          <a:prstGeom prst="rect">
            <a:avLst/>
          </a:prstGeom>
        </p:spPr>
      </p:pic>
    </p:spTree>
    <p:extLst>
      <p:ext uri="{BB962C8B-B14F-4D97-AF65-F5344CB8AC3E}">
        <p14:creationId xmlns:p14="http://schemas.microsoft.com/office/powerpoint/2010/main" val="4106499562"/>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26_标题幻灯片">
    <p:spTree>
      <p:nvGrpSpPr>
        <p:cNvPr id="1" name=""/>
        <p:cNvGrpSpPr/>
        <p:nvPr/>
      </p:nvGrpSpPr>
      <p:grpSpPr>
        <a:xfrm>
          <a:off x="0" y="0"/>
          <a:ext cx="0" cy="0"/>
          <a:chOff x="0" y="0"/>
          <a:chExt cx="0" cy="0"/>
        </a:xfrm>
      </p:grpSpPr>
      <p:pic>
        <p:nvPicPr>
          <p:cNvPr id="2" name="图片 1"/>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354" y="0"/>
            <a:ext cx="9141291" cy="5143500"/>
          </a:xfrm>
          <a:prstGeom prst="rect">
            <a:avLst/>
          </a:prstGeom>
        </p:spPr>
      </p:pic>
      <p:sp>
        <p:nvSpPr>
          <p:cNvPr id="6" name="平行四边形 5"/>
          <p:cNvSpPr/>
          <p:nvPr userDrawn="1"/>
        </p:nvSpPr>
        <p:spPr>
          <a:xfrm>
            <a:off x="-405180" y="4969260"/>
            <a:ext cx="8173667" cy="914400"/>
          </a:xfrm>
          <a:prstGeom prst="parallelogram">
            <a:avLst/>
          </a:prstGeom>
          <a:solidFill>
            <a:srgbClr val="0034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平行四边形 6"/>
          <p:cNvSpPr/>
          <p:nvPr userDrawn="1"/>
        </p:nvSpPr>
        <p:spPr>
          <a:xfrm>
            <a:off x="7600671" y="4876006"/>
            <a:ext cx="1989354" cy="914400"/>
          </a:xfrm>
          <a:prstGeom prst="parallelogram">
            <a:avLst/>
          </a:prstGeom>
          <a:solidFill>
            <a:srgbClr val="4D4D4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8" name="TextBox 10"/>
          <p:cNvSpPr txBox="1"/>
          <p:nvPr userDrawn="1"/>
        </p:nvSpPr>
        <p:spPr>
          <a:xfrm>
            <a:off x="8106687" y="4874608"/>
            <a:ext cx="785793" cy="276999"/>
          </a:xfrm>
          <a:prstGeom prst="rect">
            <a:avLst/>
          </a:prstGeom>
          <a:noFill/>
        </p:spPr>
        <p:txBody>
          <a:bodyPr wrap="none" rtlCol="0">
            <a:spAutoFit/>
          </a:bodyPr>
          <a:lstStyle/>
          <a:p>
            <a:r>
              <a:rPr lang="zh-CN" altLang="en-US" sz="1200" dirty="0" smtClean="0">
                <a:solidFill>
                  <a:schemeClr val="accent2"/>
                </a:solidFill>
                <a:latin typeface="微软雅黑" panose="020B0503020204020204" pitchFamily="34" charset="-122"/>
                <a:ea typeface="微软雅黑" panose="020B0503020204020204" pitchFamily="34" charset="-122"/>
              </a:rPr>
              <a:t>第 </a:t>
            </a:r>
            <a:fld id="{15E71900-10A2-4CC6-8A82-1659C4480C15}" type="slidenum">
              <a:rPr lang="zh-CN" altLang="en-US" sz="1200" smtClean="0">
                <a:solidFill>
                  <a:schemeClr val="accent2"/>
                </a:solidFill>
                <a:latin typeface="微软雅黑" panose="020B0503020204020204" pitchFamily="34" charset="-122"/>
                <a:ea typeface="微软雅黑" panose="020B0503020204020204" pitchFamily="34" charset="-122"/>
              </a:rPr>
              <a:t>‹#›</a:t>
            </a:fld>
            <a:r>
              <a:rPr lang="zh-CN" altLang="en-US" sz="1200" dirty="0" smtClean="0">
                <a:solidFill>
                  <a:schemeClr val="accent2"/>
                </a:solidFill>
                <a:latin typeface="微软雅黑" panose="020B0503020204020204" pitchFamily="34" charset="-122"/>
                <a:ea typeface="微软雅黑" panose="020B0503020204020204" pitchFamily="34" charset="-122"/>
              </a:rPr>
              <a:t> 页</a:t>
            </a:r>
            <a:endParaRPr lang="zh-CN" altLang="en-US" sz="1200" dirty="0">
              <a:solidFill>
                <a:schemeClr val="accent2"/>
              </a:solidFill>
              <a:latin typeface="微软雅黑" panose="020B0503020204020204" pitchFamily="34" charset="-122"/>
              <a:ea typeface="微软雅黑" panose="020B0503020204020204" pitchFamily="34" charset="-122"/>
            </a:endParaRPr>
          </a:p>
        </p:txBody>
      </p:sp>
      <p:pic>
        <p:nvPicPr>
          <p:cNvPr id="9" name="图片 8"/>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46309" y="123550"/>
            <a:ext cx="653283" cy="648000"/>
          </a:xfrm>
          <a:prstGeom prst="rect">
            <a:avLst/>
          </a:prstGeom>
        </p:spPr>
      </p:pic>
    </p:spTree>
    <p:extLst>
      <p:ext uri="{BB962C8B-B14F-4D97-AF65-F5344CB8AC3E}">
        <p14:creationId xmlns:p14="http://schemas.microsoft.com/office/powerpoint/2010/main" val="1746301059"/>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27_标题幻灯片">
    <p:spTree>
      <p:nvGrpSpPr>
        <p:cNvPr id="1" name=""/>
        <p:cNvGrpSpPr/>
        <p:nvPr/>
      </p:nvGrpSpPr>
      <p:grpSpPr>
        <a:xfrm>
          <a:off x="0" y="0"/>
          <a:ext cx="0" cy="0"/>
          <a:chOff x="0" y="0"/>
          <a:chExt cx="0" cy="0"/>
        </a:xfrm>
      </p:grpSpPr>
      <p:pic>
        <p:nvPicPr>
          <p:cNvPr id="2" name="图片 1"/>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354" y="0"/>
            <a:ext cx="9141291" cy="5143500"/>
          </a:xfrm>
          <a:prstGeom prst="rect">
            <a:avLst/>
          </a:prstGeom>
        </p:spPr>
      </p:pic>
      <p:sp>
        <p:nvSpPr>
          <p:cNvPr id="6" name="平行四边形 5"/>
          <p:cNvSpPr/>
          <p:nvPr userDrawn="1"/>
        </p:nvSpPr>
        <p:spPr>
          <a:xfrm>
            <a:off x="-405180" y="4969260"/>
            <a:ext cx="8173667" cy="914400"/>
          </a:xfrm>
          <a:prstGeom prst="parallelogram">
            <a:avLst/>
          </a:prstGeom>
          <a:solidFill>
            <a:srgbClr val="0034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平行四边形 6"/>
          <p:cNvSpPr/>
          <p:nvPr userDrawn="1"/>
        </p:nvSpPr>
        <p:spPr>
          <a:xfrm>
            <a:off x="7600671" y="4876006"/>
            <a:ext cx="1989354" cy="914400"/>
          </a:xfrm>
          <a:prstGeom prst="parallelogram">
            <a:avLst/>
          </a:prstGeom>
          <a:solidFill>
            <a:srgbClr val="4D4D4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8" name="TextBox 10"/>
          <p:cNvSpPr txBox="1"/>
          <p:nvPr userDrawn="1"/>
        </p:nvSpPr>
        <p:spPr>
          <a:xfrm>
            <a:off x="8106687" y="4874608"/>
            <a:ext cx="785793" cy="276999"/>
          </a:xfrm>
          <a:prstGeom prst="rect">
            <a:avLst/>
          </a:prstGeom>
          <a:noFill/>
        </p:spPr>
        <p:txBody>
          <a:bodyPr wrap="none" rtlCol="0">
            <a:spAutoFit/>
          </a:bodyPr>
          <a:lstStyle/>
          <a:p>
            <a:r>
              <a:rPr lang="zh-CN" altLang="en-US" sz="1200" dirty="0" smtClean="0">
                <a:solidFill>
                  <a:schemeClr val="accent2"/>
                </a:solidFill>
                <a:latin typeface="微软雅黑" panose="020B0503020204020204" pitchFamily="34" charset="-122"/>
                <a:ea typeface="微软雅黑" panose="020B0503020204020204" pitchFamily="34" charset="-122"/>
              </a:rPr>
              <a:t>第 </a:t>
            </a:r>
            <a:fld id="{15E71900-10A2-4CC6-8A82-1659C4480C15}" type="slidenum">
              <a:rPr lang="zh-CN" altLang="en-US" sz="1200" smtClean="0">
                <a:solidFill>
                  <a:schemeClr val="accent2"/>
                </a:solidFill>
                <a:latin typeface="微软雅黑" panose="020B0503020204020204" pitchFamily="34" charset="-122"/>
                <a:ea typeface="微软雅黑" panose="020B0503020204020204" pitchFamily="34" charset="-122"/>
              </a:rPr>
              <a:t>‹#›</a:t>
            </a:fld>
            <a:r>
              <a:rPr lang="zh-CN" altLang="en-US" sz="1200" dirty="0" smtClean="0">
                <a:solidFill>
                  <a:schemeClr val="accent2"/>
                </a:solidFill>
                <a:latin typeface="微软雅黑" panose="020B0503020204020204" pitchFamily="34" charset="-122"/>
                <a:ea typeface="微软雅黑" panose="020B0503020204020204" pitchFamily="34" charset="-122"/>
              </a:rPr>
              <a:t> 页</a:t>
            </a:r>
            <a:endParaRPr lang="zh-CN" altLang="en-US" sz="1200" dirty="0">
              <a:solidFill>
                <a:schemeClr val="accent2"/>
              </a:solidFill>
              <a:latin typeface="微软雅黑" panose="020B0503020204020204" pitchFamily="34" charset="-122"/>
              <a:ea typeface="微软雅黑" panose="020B0503020204020204" pitchFamily="34" charset="-122"/>
            </a:endParaRPr>
          </a:p>
        </p:txBody>
      </p:sp>
      <p:pic>
        <p:nvPicPr>
          <p:cNvPr id="9" name="图片 8"/>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46309" y="123550"/>
            <a:ext cx="653283" cy="648000"/>
          </a:xfrm>
          <a:prstGeom prst="rect">
            <a:avLst/>
          </a:prstGeom>
        </p:spPr>
      </p:pic>
    </p:spTree>
    <p:extLst>
      <p:ext uri="{BB962C8B-B14F-4D97-AF65-F5344CB8AC3E}">
        <p14:creationId xmlns:p14="http://schemas.microsoft.com/office/powerpoint/2010/main" val="158214495"/>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userDrawn="1">
  <p:cSld name="28_标题幻灯片">
    <p:spTree>
      <p:nvGrpSpPr>
        <p:cNvPr id="1" name=""/>
        <p:cNvGrpSpPr/>
        <p:nvPr/>
      </p:nvGrpSpPr>
      <p:grpSpPr>
        <a:xfrm>
          <a:off x="0" y="0"/>
          <a:ext cx="0" cy="0"/>
          <a:chOff x="0" y="0"/>
          <a:chExt cx="0" cy="0"/>
        </a:xfrm>
      </p:grpSpPr>
      <p:pic>
        <p:nvPicPr>
          <p:cNvPr id="2" name="图片 1"/>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354" y="0"/>
            <a:ext cx="9141291" cy="5143500"/>
          </a:xfrm>
          <a:prstGeom prst="rect">
            <a:avLst/>
          </a:prstGeom>
        </p:spPr>
      </p:pic>
      <p:sp>
        <p:nvSpPr>
          <p:cNvPr id="6" name="平行四边形 5"/>
          <p:cNvSpPr/>
          <p:nvPr userDrawn="1"/>
        </p:nvSpPr>
        <p:spPr>
          <a:xfrm>
            <a:off x="-405180" y="4969260"/>
            <a:ext cx="8173667" cy="914400"/>
          </a:xfrm>
          <a:prstGeom prst="parallelogram">
            <a:avLst/>
          </a:prstGeom>
          <a:solidFill>
            <a:srgbClr val="0034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平行四边形 6"/>
          <p:cNvSpPr/>
          <p:nvPr userDrawn="1"/>
        </p:nvSpPr>
        <p:spPr>
          <a:xfrm>
            <a:off x="7600671" y="4876006"/>
            <a:ext cx="1989354" cy="914400"/>
          </a:xfrm>
          <a:prstGeom prst="parallelogram">
            <a:avLst/>
          </a:prstGeom>
          <a:solidFill>
            <a:srgbClr val="4D4D4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8" name="TextBox 10"/>
          <p:cNvSpPr txBox="1"/>
          <p:nvPr userDrawn="1"/>
        </p:nvSpPr>
        <p:spPr>
          <a:xfrm>
            <a:off x="8106687" y="4874608"/>
            <a:ext cx="785793" cy="276999"/>
          </a:xfrm>
          <a:prstGeom prst="rect">
            <a:avLst/>
          </a:prstGeom>
          <a:noFill/>
        </p:spPr>
        <p:txBody>
          <a:bodyPr wrap="none" rtlCol="0">
            <a:spAutoFit/>
          </a:bodyPr>
          <a:lstStyle/>
          <a:p>
            <a:r>
              <a:rPr lang="zh-CN" altLang="en-US" sz="1200" dirty="0" smtClean="0">
                <a:solidFill>
                  <a:schemeClr val="accent2"/>
                </a:solidFill>
                <a:latin typeface="微软雅黑" panose="020B0503020204020204" pitchFamily="34" charset="-122"/>
                <a:ea typeface="微软雅黑" panose="020B0503020204020204" pitchFamily="34" charset="-122"/>
              </a:rPr>
              <a:t>第 </a:t>
            </a:r>
            <a:fld id="{15E71900-10A2-4CC6-8A82-1659C4480C15}" type="slidenum">
              <a:rPr lang="zh-CN" altLang="en-US" sz="1200" smtClean="0">
                <a:solidFill>
                  <a:schemeClr val="accent2"/>
                </a:solidFill>
                <a:latin typeface="微软雅黑" panose="020B0503020204020204" pitchFamily="34" charset="-122"/>
                <a:ea typeface="微软雅黑" panose="020B0503020204020204" pitchFamily="34" charset="-122"/>
              </a:rPr>
              <a:t>‹#›</a:t>
            </a:fld>
            <a:r>
              <a:rPr lang="zh-CN" altLang="en-US" sz="1200" dirty="0" smtClean="0">
                <a:solidFill>
                  <a:schemeClr val="accent2"/>
                </a:solidFill>
                <a:latin typeface="微软雅黑" panose="020B0503020204020204" pitchFamily="34" charset="-122"/>
                <a:ea typeface="微软雅黑" panose="020B0503020204020204" pitchFamily="34" charset="-122"/>
              </a:rPr>
              <a:t> 页</a:t>
            </a:r>
            <a:endParaRPr lang="zh-CN" altLang="en-US" sz="1200" dirty="0">
              <a:solidFill>
                <a:schemeClr val="accent2"/>
              </a:solidFill>
              <a:latin typeface="微软雅黑" panose="020B0503020204020204" pitchFamily="34" charset="-122"/>
              <a:ea typeface="微软雅黑" panose="020B0503020204020204" pitchFamily="34" charset="-122"/>
            </a:endParaRPr>
          </a:p>
        </p:txBody>
      </p:sp>
      <p:pic>
        <p:nvPicPr>
          <p:cNvPr id="9" name="图片 8"/>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46309" y="123550"/>
            <a:ext cx="653283" cy="648000"/>
          </a:xfrm>
          <a:prstGeom prst="rect">
            <a:avLst/>
          </a:prstGeom>
        </p:spPr>
      </p:pic>
    </p:spTree>
    <p:extLst>
      <p:ext uri="{BB962C8B-B14F-4D97-AF65-F5344CB8AC3E}">
        <p14:creationId xmlns:p14="http://schemas.microsoft.com/office/powerpoint/2010/main" val="942055590"/>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2019/6/21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02042968"/>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2019/6/21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2040406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623888" y="1282304"/>
            <a:ext cx="7886700" cy="2139553"/>
          </a:xfrm>
        </p:spPr>
        <p:txBody>
          <a:bodyPr anchor="b"/>
          <a:lstStyle>
            <a:lvl1pPr>
              <a:defRPr sz="45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DE251CC9-D420-4918-85BC-BF3DDC16D0C1}" type="datetimeFigureOut">
              <a:rPr lang="zh-CN" altLang="en-US" smtClean="0"/>
              <a:t>2019/6/21</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99207F3D-41F6-4423-AC94-36C22D9240E6}" type="slidenum">
              <a:rPr lang="zh-CN" altLang="en-US" smtClean="0"/>
              <a:t>‹#›</a:t>
            </a:fld>
            <a:endParaRPr lang="zh-CN" altLang="en-US"/>
          </a:p>
        </p:txBody>
      </p:sp>
    </p:spTree>
    <p:extLst>
      <p:ext uri="{BB962C8B-B14F-4D97-AF65-F5344CB8AC3E}">
        <p14:creationId xmlns:p14="http://schemas.microsoft.com/office/powerpoint/2010/main" val="663576562"/>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sldLayout>
</file>

<file path=ppt/slideLayouts/slideLayout30.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2019/6/21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45165928"/>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2019/6/21</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09300161"/>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2019/6/21</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60810280"/>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2019/6/21</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51336110"/>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2019/6/21</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97460"/>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2019/6/21</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12101115"/>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2019/6/21</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38918712"/>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2019/6/21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00257125"/>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2019/6/21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3270879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6286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46291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DE251CC9-D420-4918-85BC-BF3DDC16D0C1}" type="datetimeFigureOut">
              <a:rPr lang="zh-CN" altLang="en-US" smtClean="0"/>
              <a:t>2019/6/21</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99207F3D-41F6-4423-AC94-36C22D9240E6}" type="slidenum">
              <a:rPr lang="zh-CN" altLang="en-US" smtClean="0"/>
              <a:t>‹#›</a:t>
            </a:fld>
            <a:endParaRPr lang="zh-CN" altLang="en-US"/>
          </a:p>
        </p:txBody>
      </p:sp>
    </p:spTree>
    <p:extLst>
      <p:ext uri="{BB962C8B-B14F-4D97-AF65-F5344CB8AC3E}">
        <p14:creationId xmlns:p14="http://schemas.microsoft.com/office/powerpoint/2010/main" val="3266334547"/>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629841" y="273844"/>
            <a:ext cx="7886700" cy="994172"/>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4" name="Content Placeholder 3"/>
          <p:cNvSpPr>
            <a:spLocks noGrp="1"/>
          </p:cNvSpPr>
          <p:nvPr>
            <p:ph sz="half" idx="2"/>
          </p:nvPr>
        </p:nvSpPr>
        <p:spPr>
          <a:xfrm>
            <a:off x="629842" y="1878806"/>
            <a:ext cx="3868340" cy="2763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6" name="Content Placeholder 5"/>
          <p:cNvSpPr>
            <a:spLocks noGrp="1"/>
          </p:cNvSpPr>
          <p:nvPr>
            <p:ph sz="quarter" idx="4"/>
          </p:nvPr>
        </p:nvSpPr>
        <p:spPr>
          <a:xfrm>
            <a:off x="4629150" y="1878806"/>
            <a:ext cx="3887391" cy="2763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DE251CC9-D420-4918-85BC-BF3DDC16D0C1}" type="datetimeFigureOut">
              <a:rPr lang="zh-CN" altLang="en-US" smtClean="0"/>
              <a:t>2019/6/21</a:t>
            </a:fld>
            <a:endParaRPr lang="zh-CN" altLang="en-US"/>
          </a:p>
        </p:txBody>
      </p:sp>
      <p:sp>
        <p:nvSpPr>
          <p:cNvPr id="8" name="Footer Placeholder 7"/>
          <p:cNvSpPr>
            <a:spLocks noGrp="1"/>
          </p:cNvSpPr>
          <p:nvPr>
            <p:ph type="ftr" sz="quarter" idx="11"/>
          </p:nvPr>
        </p:nvSpPr>
        <p:spPr/>
        <p:txBody>
          <a:bodyPr/>
          <a:lstStyle/>
          <a:p>
            <a:endParaRPr lang="zh-CN" altLang="en-US"/>
          </a:p>
        </p:txBody>
      </p:sp>
      <p:sp>
        <p:nvSpPr>
          <p:cNvPr id="9" name="Slide Number Placeholder 8"/>
          <p:cNvSpPr>
            <a:spLocks noGrp="1"/>
          </p:cNvSpPr>
          <p:nvPr>
            <p:ph type="sldNum" sz="quarter" idx="12"/>
          </p:nvPr>
        </p:nvSpPr>
        <p:spPr/>
        <p:txBody>
          <a:bodyPr/>
          <a:lstStyle/>
          <a:p>
            <a:fld id="{99207F3D-41F6-4423-AC94-36C22D9240E6}" type="slidenum">
              <a:rPr lang="zh-CN" altLang="en-US" smtClean="0"/>
              <a:t>‹#›</a:t>
            </a:fld>
            <a:endParaRPr lang="zh-CN" altLang="en-US"/>
          </a:p>
        </p:txBody>
      </p:sp>
      <p:sp>
        <p:nvSpPr>
          <p:cNvPr id="11" name="矩形 10"/>
          <p:cNvSpPr/>
          <p:nvPr userDrawn="1"/>
        </p:nvSpPr>
        <p:spPr>
          <a:xfrm>
            <a:off x="7265686" y="4731139"/>
            <a:ext cx="775136" cy="246221"/>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模板下载：</a:t>
            </a:r>
            <a:r>
              <a:rPr kumimoji="0" lang="en-US" altLang="zh-CN" sz="100" b="0" i="0" u="none" strike="noStrike" kern="0" cap="none" spc="0" normalizeH="0" baseline="0" noProof="0" dirty="0" smtClean="0">
                <a:ln>
                  <a:noFill/>
                </a:ln>
                <a:solidFill>
                  <a:prstClr val="white"/>
                </a:solidFill>
                <a:effectLst/>
                <a:uLnTx/>
                <a:uFillTx/>
              </a:rPr>
              <a:t>www.1ppt.com/moban/     </a:t>
            </a:r>
            <a:r>
              <a:rPr kumimoji="0" lang="zh-CN" altLang="en-US" sz="100" b="0" i="0" u="none" strike="noStrike" kern="0" cap="none" spc="0" normalizeH="0" baseline="0" noProof="0" dirty="0" smtClean="0">
                <a:ln>
                  <a:noFill/>
                </a:ln>
                <a:solidFill>
                  <a:prstClr val="white"/>
                </a:solidFill>
                <a:effectLst/>
                <a:uLnTx/>
                <a:uFillTx/>
              </a:rPr>
              <a:t>行业</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www.1ppt.com/hangye/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节日</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www.1ppt.com/jieri/           PPT</a:t>
            </a:r>
            <a:r>
              <a:rPr kumimoji="0" lang="zh-CN" altLang="en-US" sz="100" b="0" i="0" u="none" strike="noStrike" kern="0" cap="none" spc="0" normalizeH="0" baseline="0" noProof="0" dirty="0" smtClean="0">
                <a:ln>
                  <a:noFill/>
                </a:ln>
                <a:solidFill>
                  <a:prstClr val="white"/>
                </a:solidFill>
                <a:effectLst/>
                <a:uLnTx/>
                <a:uFillTx/>
              </a:rPr>
              <a:t>素材下载：</a:t>
            </a:r>
            <a:r>
              <a:rPr kumimoji="0" lang="en-US" altLang="zh-CN" sz="100" b="0" i="0" u="none" strike="noStrike" kern="0" cap="none" spc="0" normalizeH="0" baseline="0" noProof="0" dirty="0" smtClean="0">
                <a:ln>
                  <a:noFill/>
                </a:ln>
                <a:solidFill>
                  <a:prstClr val="white"/>
                </a:solidFill>
                <a:effectLst/>
                <a:uLnTx/>
                <a:uFillTx/>
              </a:rPr>
              <a:t>www.1ppt.com/sucai/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背景图片：</a:t>
            </a:r>
            <a:r>
              <a:rPr kumimoji="0" lang="en-US" altLang="zh-CN" sz="100" b="0" i="0" u="none" strike="noStrike" kern="0" cap="none" spc="0" normalizeH="0" baseline="0" noProof="0" dirty="0" smtClean="0">
                <a:ln>
                  <a:noFill/>
                </a:ln>
                <a:solidFill>
                  <a:prstClr val="white"/>
                </a:solidFill>
                <a:effectLst/>
                <a:uLnTx/>
                <a:uFillTx/>
              </a:rPr>
              <a:t>www.1ppt.com/beijing/      PPT</a:t>
            </a:r>
            <a:r>
              <a:rPr kumimoji="0" lang="zh-CN" altLang="en-US" sz="100" b="0" i="0" u="none" strike="noStrike" kern="0" cap="none" spc="0" normalizeH="0" baseline="0" noProof="0" dirty="0" smtClean="0">
                <a:ln>
                  <a:noFill/>
                </a:ln>
                <a:solidFill>
                  <a:prstClr val="white"/>
                </a:solidFill>
                <a:effectLst/>
                <a:uLnTx/>
                <a:uFillTx/>
              </a:rPr>
              <a:t>图表下载：</a:t>
            </a:r>
            <a:r>
              <a:rPr kumimoji="0" lang="en-US" altLang="zh-CN" sz="100" b="0" i="0" u="none" strike="noStrike" kern="0" cap="none" spc="0" normalizeH="0" baseline="0" noProof="0" dirty="0" smtClean="0">
                <a:ln>
                  <a:noFill/>
                </a:ln>
                <a:solidFill>
                  <a:prstClr val="white"/>
                </a:solidFill>
                <a:effectLst/>
                <a:uLnTx/>
                <a:uFillTx/>
              </a:rPr>
              <a:t>www.1ppt.com/tubiao/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优秀</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下载：</a:t>
            </a:r>
            <a:r>
              <a:rPr kumimoji="0" lang="en-US" altLang="zh-CN" sz="100" b="0" i="0" u="none" strike="noStrike" kern="0" cap="none" spc="0" normalizeH="0" baseline="0" noProof="0" dirty="0" smtClean="0">
                <a:ln>
                  <a:noFill/>
                </a:ln>
                <a:solidFill>
                  <a:prstClr val="white"/>
                </a:solidFill>
                <a:effectLst/>
                <a:uLnTx/>
                <a:uFillTx/>
              </a:rPr>
              <a:t>www.1ppt.com/xiazai/        PPT</a:t>
            </a:r>
            <a:r>
              <a:rPr kumimoji="0" lang="zh-CN" altLang="en-US" sz="100" b="0" i="0" u="none" strike="noStrike" kern="0" cap="none" spc="0" normalizeH="0" baseline="0" noProof="0" dirty="0" smtClean="0">
                <a:ln>
                  <a:noFill/>
                </a:ln>
                <a:solidFill>
                  <a:prstClr val="white"/>
                </a:solidFill>
                <a:effectLst/>
                <a:uLnTx/>
                <a:uFillTx/>
              </a:rPr>
              <a:t>教程： </a:t>
            </a:r>
            <a:r>
              <a:rPr kumimoji="0" lang="en-US" altLang="zh-CN" sz="100" b="0" i="0" u="none" strike="noStrike" kern="0" cap="none" spc="0" normalizeH="0" baseline="0" noProof="0" dirty="0" smtClean="0">
                <a:ln>
                  <a:noFill/>
                </a:ln>
                <a:solidFill>
                  <a:prstClr val="white"/>
                </a:solidFill>
                <a:effectLst/>
                <a:uLnTx/>
                <a:uFillTx/>
              </a:rPr>
              <a:t>www.1ppt.com/powerpoint/      </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Word</a:t>
            </a:r>
            <a:r>
              <a:rPr kumimoji="0" lang="zh-CN" altLang="en-US" sz="100" b="0" i="0" u="none" strike="noStrike" kern="0" cap="none" spc="0" normalizeH="0" baseline="0" noProof="0" dirty="0" smtClean="0">
                <a:ln>
                  <a:noFill/>
                </a:ln>
                <a:solidFill>
                  <a:prstClr val="white"/>
                </a:solidFill>
                <a:effectLst/>
                <a:uLnTx/>
                <a:uFillTx/>
              </a:rPr>
              <a:t>教程： </a:t>
            </a:r>
            <a:r>
              <a:rPr kumimoji="0" lang="en-US" altLang="zh-CN" sz="100" b="0" i="0" u="none" strike="noStrike" kern="0" cap="none" spc="0" normalizeH="0" baseline="0" noProof="0" dirty="0" smtClean="0">
                <a:ln>
                  <a:noFill/>
                </a:ln>
                <a:solidFill>
                  <a:prstClr val="white"/>
                </a:solidFill>
                <a:effectLst/>
                <a:uLnTx/>
                <a:uFillTx/>
              </a:rPr>
              <a:t>www.1ppt.com/word/              Excel</a:t>
            </a:r>
            <a:r>
              <a:rPr kumimoji="0" lang="zh-CN" altLang="en-US" sz="100" b="0" i="0" u="none" strike="noStrike" kern="0" cap="none" spc="0" normalizeH="0" baseline="0" noProof="0" dirty="0" smtClean="0">
                <a:ln>
                  <a:noFill/>
                </a:ln>
                <a:solidFill>
                  <a:prstClr val="white"/>
                </a:solidFill>
                <a:effectLst/>
                <a:uLnTx/>
                <a:uFillTx/>
              </a:rPr>
              <a:t>教程：</a:t>
            </a:r>
            <a:r>
              <a:rPr kumimoji="0" lang="en-US" altLang="zh-CN" sz="100" b="0" i="0" u="none" strike="noStrike" kern="0" cap="none" spc="0" normalizeH="0" baseline="0" noProof="0" dirty="0" smtClean="0">
                <a:ln>
                  <a:noFill/>
                </a:ln>
                <a:solidFill>
                  <a:prstClr val="white"/>
                </a:solidFill>
                <a:effectLst/>
                <a:uLnTx/>
                <a:uFillTx/>
              </a:rPr>
              <a:t>www.1ppt.com/excel/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资料下载：</a:t>
            </a:r>
            <a:r>
              <a:rPr kumimoji="0" lang="en-US" altLang="zh-CN" sz="100" b="0" i="0" u="none" strike="noStrike" kern="0" cap="none" spc="0" normalizeH="0" baseline="0" noProof="0" dirty="0" smtClean="0">
                <a:ln>
                  <a:noFill/>
                </a:ln>
                <a:solidFill>
                  <a:prstClr val="white"/>
                </a:solidFill>
                <a:effectLst/>
                <a:uLnTx/>
                <a:uFillTx/>
              </a:rPr>
              <a:t>www.1ppt.com/ziliao/                PPT</a:t>
            </a:r>
            <a:r>
              <a:rPr kumimoji="0" lang="zh-CN" altLang="en-US" sz="100" b="0" i="0" u="none" strike="noStrike" kern="0" cap="none" spc="0" normalizeH="0" baseline="0" noProof="0" dirty="0" smtClean="0">
                <a:ln>
                  <a:noFill/>
                </a:ln>
                <a:solidFill>
                  <a:prstClr val="white"/>
                </a:solidFill>
                <a:effectLst/>
                <a:uLnTx/>
                <a:uFillTx/>
              </a:rPr>
              <a:t>课件下载：</a:t>
            </a:r>
            <a:r>
              <a:rPr kumimoji="0" lang="en-US" altLang="zh-CN" sz="100" b="0" i="0" u="none" strike="noStrike" kern="0" cap="none" spc="0" normalizeH="0" baseline="0" noProof="0" dirty="0" smtClean="0">
                <a:ln>
                  <a:noFill/>
                </a:ln>
                <a:solidFill>
                  <a:prstClr val="white"/>
                </a:solidFill>
                <a:effectLst/>
                <a:uLnTx/>
                <a:uFillTx/>
              </a:rPr>
              <a:t>www.1ppt.com/kejian/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范文下载：</a:t>
            </a:r>
            <a:r>
              <a:rPr kumimoji="0" lang="en-US" altLang="zh-CN" sz="100" b="0" i="0" u="none" strike="noStrike" kern="0" cap="none" spc="0" normalizeH="0" baseline="0" noProof="0" dirty="0" smtClean="0">
                <a:ln>
                  <a:noFill/>
                </a:ln>
                <a:solidFill>
                  <a:prstClr val="white"/>
                </a:solidFill>
                <a:effectLst/>
                <a:uLnTx/>
                <a:uFillTx/>
              </a:rPr>
              <a:t>www.1ppt.com/fanwen/             </a:t>
            </a:r>
            <a:r>
              <a:rPr kumimoji="0" lang="zh-CN" altLang="en-US" sz="100" b="0" i="0" u="none" strike="noStrike" kern="0" cap="none" spc="0" normalizeH="0" baseline="0" noProof="0" dirty="0" smtClean="0">
                <a:ln>
                  <a:noFill/>
                </a:ln>
                <a:solidFill>
                  <a:prstClr val="white"/>
                </a:solidFill>
                <a:effectLst/>
                <a:uLnTx/>
                <a:uFillTx/>
              </a:rPr>
              <a:t>试卷下载：</a:t>
            </a:r>
            <a:r>
              <a:rPr kumimoji="0" lang="en-US" altLang="zh-CN" sz="100" b="0" i="0" u="none" strike="noStrike" kern="0" cap="none" spc="0" normalizeH="0" baseline="0" noProof="0" dirty="0" smtClean="0">
                <a:ln>
                  <a:noFill/>
                </a:ln>
                <a:solidFill>
                  <a:prstClr val="white"/>
                </a:solidFill>
                <a:effectLst/>
                <a:uLnTx/>
                <a:uFillTx/>
              </a:rPr>
              <a:t>www.1ppt.com/shiti/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教案下载：</a:t>
            </a:r>
            <a:r>
              <a:rPr kumimoji="0" lang="en-US" altLang="zh-CN" sz="100" b="0" i="0" u="none" strike="noStrike" kern="0" cap="none" spc="0" normalizeH="0" baseline="0" noProof="0" dirty="0" smtClean="0">
                <a:ln>
                  <a:noFill/>
                </a:ln>
                <a:solidFill>
                  <a:prstClr val="white"/>
                </a:solidFill>
                <a:effectLst/>
                <a:uLnTx/>
                <a:uFillTx/>
              </a:rPr>
              <a:t>www.1ppt.com/jiaoan/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字体下载：</a:t>
            </a:r>
            <a:r>
              <a:rPr kumimoji="0" lang="en-US" altLang="zh-CN" sz="100" b="0" i="0" u="none" strike="noStrike" kern="0" cap="none" spc="0" normalizeH="0" baseline="0" noProof="0" dirty="0" smtClean="0">
                <a:ln>
                  <a:noFill/>
                </a:ln>
                <a:solidFill>
                  <a:prstClr val="white"/>
                </a:solidFill>
                <a:effectLst/>
                <a:uLnTx/>
                <a:uFillTx/>
              </a:rPr>
              <a:t>www.1ppt.com/ziti/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 </a:t>
            </a:r>
            <a:endParaRPr kumimoji="0" lang="zh-CN" altLang="en-US" sz="100" b="0" i="0" u="none" strike="noStrike" kern="0" cap="none" spc="0" normalizeH="0" baseline="0" noProof="0" dirty="0" smtClean="0">
              <a:ln>
                <a:noFill/>
              </a:ln>
              <a:solidFill>
                <a:prstClr val="white"/>
              </a:solidFill>
              <a:effectLst/>
              <a:uLnTx/>
              <a:uFillTx/>
            </a:endParaRPr>
          </a:p>
        </p:txBody>
      </p:sp>
    </p:spTree>
    <p:extLst>
      <p:ext uri="{BB962C8B-B14F-4D97-AF65-F5344CB8AC3E}">
        <p14:creationId xmlns:p14="http://schemas.microsoft.com/office/powerpoint/2010/main" val="1999828276"/>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DE251CC9-D420-4918-85BC-BF3DDC16D0C1}" type="datetimeFigureOut">
              <a:rPr lang="zh-CN" altLang="en-US" smtClean="0"/>
              <a:t>2019/6/21</a:t>
            </a:fld>
            <a:endParaRPr lang="zh-CN" altLang="en-US"/>
          </a:p>
        </p:txBody>
      </p:sp>
      <p:sp>
        <p:nvSpPr>
          <p:cNvPr id="4" name="Footer Placeholder 3"/>
          <p:cNvSpPr>
            <a:spLocks noGrp="1"/>
          </p:cNvSpPr>
          <p:nvPr>
            <p:ph type="ftr" sz="quarter" idx="11"/>
          </p:nvPr>
        </p:nvSpPr>
        <p:spPr/>
        <p:txBody>
          <a:bodyPr/>
          <a:lstStyle/>
          <a:p>
            <a:endParaRPr lang="zh-CN" altLang="en-US"/>
          </a:p>
        </p:txBody>
      </p:sp>
      <p:sp>
        <p:nvSpPr>
          <p:cNvPr id="5" name="Slide Number Placeholder 4"/>
          <p:cNvSpPr>
            <a:spLocks noGrp="1"/>
          </p:cNvSpPr>
          <p:nvPr>
            <p:ph type="sldNum" sz="quarter" idx="12"/>
          </p:nvPr>
        </p:nvSpPr>
        <p:spPr/>
        <p:txBody>
          <a:bodyPr/>
          <a:lstStyle/>
          <a:p>
            <a:fld id="{99207F3D-41F6-4423-AC94-36C22D9240E6}" type="slidenum">
              <a:rPr lang="zh-CN" altLang="en-US" smtClean="0"/>
              <a:t>‹#›</a:t>
            </a:fld>
            <a:endParaRPr lang="zh-CN" altLang="en-US"/>
          </a:p>
        </p:txBody>
      </p:sp>
    </p:spTree>
    <p:extLst>
      <p:ext uri="{BB962C8B-B14F-4D97-AF65-F5344CB8AC3E}">
        <p14:creationId xmlns:p14="http://schemas.microsoft.com/office/powerpoint/2010/main" val="3626489442"/>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空白">
    <p:spTree>
      <p:nvGrpSpPr>
        <p:cNvPr id="1" name=""/>
        <p:cNvGrpSpPr/>
        <p:nvPr/>
      </p:nvGrpSpPr>
      <p:grpSpPr>
        <a:xfrm>
          <a:off x="0" y="0"/>
          <a:ext cx="0" cy="0"/>
          <a:chOff x="0" y="0"/>
          <a:chExt cx="0" cy="0"/>
        </a:xfrm>
      </p:grpSpPr>
      <p:pic>
        <p:nvPicPr>
          <p:cNvPr id="6" name="图片 5"/>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94817" y="101600"/>
            <a:ext cx="763126" cy="825001"/>
          </a:xfrm>
          <a:prstGeom prst="rect">
            <a:avLst/>
          </a:prstGeom>
        </p:spPr>
      </p:pic>
      <p:sp>
        <p:nvSpPr>
          <p:cNvPr id="7" name="平行四边形 6"/>
          <p:cNvSpPr/>
          <p:nvPr userDrawn="1"/>
        </p:nvSpPr>
        <p:spPr>
          <a:xfrm>
            <a:off x="957942" y="447630"/>
            <a:ext cx="8186057" cy="478971"/>
          </a:xfrm>
          <a:prstGeom prst="parallelogram">
            <a:avLst/>
          </a:prstGeom>
          <a:solidFill>
            <a:srgbClr val="0034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标题 1"/>
          <p:cNvSpPr>
            <a:spLocks noGrp="1"/>
          </p:cNvSpPr>
          <p:nvPr>
            <p:ph type="title"/>
          </p:nvPr>
        </p:nvSpPr>
        <p:spPr>
          <a:xfrm>
            <a:off x="1093098" y="447630"/>
            <a:ext cx="7886700" cy="481282"/>
          </a:xfrm>
        </p:spPr>
        <p:txBody>
          <a:bodyPr>
            <a:noAutofit/>
          </a:bodyPr>
          <a:lstStyle>
            <a:lvl1pPr>
              <a:defRPr sz="2400" b="1">
                <a:solidFill>
                  <a:schemeClr val="bg1"/>
                </a:solidFill>
                <a:latin typeface="微软雅黑" panose="020B0503020204020204" pitchFamily="34" charset="-122"/>
                <a:ea typeface="微软雅黑" panose="020B0503020204020204" pitchFamily="34" charset="-122"/>
              </a:defRPr>
            </a:lvl1pPr>
          </a:lstStyle>
          <a:p>
            <a:r>
              <a:rPr lang="zh-CN" altLang="en-US" dirty="0" smtClean="0"/>
              <a:t>单击此处编辑母版标题</a:t>
            </a:r>
            <a:endParaRPr lang="zh-CN" altLang="en-US" dirty="0"/>
          </a:p>
        </p:txBody>
      </p:sp>
    </p:spTree>
    <p:extLst>
      <p:ext uri="{BB962C8B-B14F-4D97-AF65-F5344CB8AC3E}">
        <p14:creationId xmlns:p14="http://schemas.microsoft.com/office/powerpoint/2010/main" val="505642257"/>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1000" fill="hold"/>
                                        <p:tgtEl>
                                          <p:spTgt spid="6"/>
                                        </p:tgtEl>
                                        <p:attrNameLst>
                                          <p:attrName>ppt_w</p:attrName>
                                        </p:attrNameLst>
                                      </p:cBhvr>
                                      <p:tavLst>
                                        <p:tav tm="0">
                                          <p:val>
                                            <p:fltVal val="0"/>
                                          </p:val>
                                        </p:tav>
                                        <p:tav tm="100000">
                                          <p:val>
                                            <p:strVal val="#ppt_w"/>
                                          </p:val>
                                        </p:tav>
                                      </p:tavLst>
                                    </p:anim>
                                    <p:anim calcmode="lin" valueType="num">
                                      <p:cBhvr>
                                        <p:cTn id="8" dur="1000" fill="hold"/>
                                        <p:tgtEl>
                                          <p:spTgt spid="6"/>
                                        </p:tgtEl>
                                        <p:attrNameLst>
                                          <p:attrName>ppt_h</p:attrName>
                                        </p:attrNameLst>
                                      </p:cBhvr>
                                      <p:tavLst>
                                        <p:tav tm="0">
                                          <p:val>
                                            <p:fltVal val="0"/>
                                          </p:val>
                                        </p:tav>
                                        <p:tav tm="100000">
                                          <p:val>
                                            <p:strVal val="#ppt_h"/>
                                          </p:val>
                                        </p:tav>
                                      </p:tavLst>
                                    </p:anim>
                                    <p:anim calcmode="lin" valueType="num">
                                      <p:cBhvr>
                                        <p:cTn id="9" dur="1000" fill="hold"/>
                                        <p:tgtEl>
                                          <p:spTgt spid="6"/>
                                        </p:tgtEl>
                                        <p:attrNameLst>
                                          <p:attrName>style.rotation</p:attrName>
                                        </p:attrNameLst>
                                      </p:cBhvr>
                                      <p:tavLst>
                                        <p:tav tm="0">
                                          <p:val>
                                            <p:fltVal val="90"/>
                                          </p:val>
                                        </p:tav>
                                        <p:tav tm="100000">
                                          <p:val>
                                            <p:fltVal val="0"/>
                                          </p:val>
                                        </p:tav>
                                      </p:tavLst>
                                    </p:anim>
                                    <p:animEffect transition="in" filter="fade">
                                      <p:cBhvr>
                                        <p:cTn id="10"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DE251CC9-D420-4918-85BC-BF3DDC16D0C1}" type="datetimeFigureOut">
              <a:rPr lang="zh-CN" altLang="en-US" smtClean="0"/>
              <a:t>2019/6/21</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99207F3D-41F6-4423-AC94-36C22D9240E6}" type="slidenum">
              <a:rPr lang="zh-CN" altLang="en-US" smtClean="0"/>
              <a:t>‹#›</a:t>
            </a:fld>
            <a:endParaRPr lang="zh-CN" altLang="en-US"/>
          </a:p>
        </p:txBody>
      </p:sp>
    </p:spTree>
    <p:extLst>
      <p:ext uri="{BB962C8B-B14F-4D97-AF65-F5344CB8AC3E}">
        <p14:creationId xmlns:p14="http://schemas.microsoft.com/office/powerpoint/2010/main" val="1547352350"/>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3887391" y="740569"/>
            <a:ext cx="4629150" cy="3655219"/>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DE251CC9-D420-4918-85BC-BF3DDC16D0C1}" type="datetimeFigureOut">
              <a:rPr lang="zh-CN" altLang="en-US" smtClean="0"/>
              <a:t>2019/6/21</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99207F3D-41F6-4423-AC94-36C22D9240E6}" type="slidenum">
              <a:rPr lang="zh-CN" altLang="en-US" smtClean="0"/>
              <a:t>‹#›</a:t>
            </a:fld>
            <a:endParaRPr lang="zh-CN" altLang="en-US"/>
          </a:p>
        </p:txBody>
      </p:sp>
    </p:spTree>
    <p:extLst>
      <p:ext uri="{BB962C8B-B14F-4D97-AF65-F5344CB8AC3E}">
        <p14:creationId xmlns:p14="http://schemas.microsoft.com/office/powerpoint/2010/main" val="3090756961"/>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5.xml"/><Relationship Id="rId3" Type="http://schemas.openxmlformats.org/officeDocument/2006/relationships/slideLayout" Target="../slideLayouts/slideLayout30.xml"/><Relationship Id="rId7" Type="http://schemas.openxmlformats.org/officeDocument/2006/relationships/slideLayout" Target="../slideLayouts/slideLayout34.xml"/><Relationship Id="rId12" Type="http://schemas.openxmlformats.org/officeDocument/2006/relationships/theme" Target="../theme/theme2.xml"/><Relationship Id="rId2" Type="http://schemas.openxmlformats.org/officeDocument/2006/relationships/slideLayout" Target="../slideLayouts/slideLayout29.xml"/><Relationship Id="rId1" Type="http://schemas.openxmlformats.org/officeDocument/2006/relationships/slideLayout" Target="../slideLayouts/slideLayout28.xml"/><Relationship Id="rId6" Type="http://schemas.openxmlformats.org/officeDocument/2006/relationships/slideLayout" Target="../slideLayouts/slideLayout33.xml"/><Relationship Id="rId11" Type="http://schemas.openxmlformats.org/officeDocument/2006/relationships/slideLayout" Target="../slideLayouts/slideLayout38.xml"/><Relationship Id="rId5" Type="http://schemas.openxmlformats.org/officeDocument/2006/relationships/slideLayout" Target="../slideLayouts/slideLayout32.xml"/><Relationship Id="rId10" Type="http://schemas.openxmlformats.org/officeDocument/2006/relationships/slideLayout" Target="../slideLayouts/slideLayout37.xml"/><Relationship Id="rId4" Type="http://schemas.openxmlformats.org/officeDocument/2006/relationships/slideLayout" Target="../slideLayouts/slideLayout31.xml"/><Relationship Id="rId9" Type="http://schemas.openxmlformats.org/officeDocument/2006/relationships/slideLayout" Target="../slideLayouts/slideLayout3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fld id="{DE251CC9-D420-4918-85BC-BF3DDC16D0C1}" type="datetimeFigureOut">
              <a:rPr lang="zh-CN" altLang="en-US" smtClean="0"/>
              <a:t>2019/6/21</a:t>
            </a:fld>
            <a:endParaRPr lang="zh-CN" altLang="en-US"/>
          </a:p>
        </p:txBody>
      </p:sp>
      <p:sp>
        <p:nvSpPr>
          <p:cNvPr id="5" name="Footer Placeholder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zh-CN" altLang="en-US"/>
          </a:p>
        </p:txBody>
      </p:sp>
      <p:sp>
        <p:nvSpPr>
          <p:cNvPr id="6" name="Slide Number Placeholder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99207F3D-41F6-4423-AC94-36C22D9240E6}" type="slidenum">
              <a:rPr lang="zh-CN" altLang="en-US" smtClean="0"/>
              <a:t>‹#›</a:t>
            </a:fld>
            <a:endParaRPr lang="zh-CN" altLang="en-US"/>
          </a:p>
        </p:txBody>
      </p:sp>
    </p:spTree>
    <p:extLst>
      <p:ext uri="{BB962C8B-B14F-4D97-AF65-F5344CB8AC3E}">
        <p14:creationId xmlns:p14="http://schemas.microsoft.com/office/powerpoint/2010/main" val="34350739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4" r:id="rId13"/>
    <p:sldLayoutId id="2147483677" r:id="rId14"/>
    <p:sldLayoutId id="2147483680" r:id="rId15"/>
    <p:sldLayoutId id="2147483681" r:id="rId16"/>
    <p:sldLayoutId id="2147483684" r:id="rId17"/>
    <p:sldLayoutId id="2147483689" r:id="rId18"/>
    <p:sldLayoutId id="2147483690" r:id="rId19"/>
    <p:sldLayoutId id="2147483691" r:id="rId20"/>
    <p:sldLayoutId id="2147483692" r:id="rId21"/>
    <p:sldLayoutId id="2147483696" r:id="rId22"/>
    <p:sldLayoutId id="2147483697" r:id="rId23"/>
    <p:sldLayoutId id="2147483698" r:id="rId24"/>
    <p:sldLayoutId id="2147483700" r:id="rId25"/>
    <p:sldLayoutId id="2147483701" r:id="rId26"/>
    <p:sldLayoutId id="2147483702" r:id="rId27"/>
  </p:sldLayoutIdLst>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400"/>
            <a:fld id="{530820CF-B880-4189-942D-D702A7CBA730}" type="datetimeFigureOut">
              <a:rPr lang="zh-CN" altLang="en-US" smtClean="0">
                <a:solidFill>
                  <a:prstClr val="black">
                    <a:tint val="75000"/>
                  </a:prstClr>
                </a:solidFill>
              </a:rPr>
              <a:pPr defTabSz="914400"/>
              <a:t>2019/6/21</a:t>
            </a:fld>
            <a:endParaRPr lang="zh-CN" altLang="en-US">
              <a:solidFill>
                <a:prstClr val="black">
                  <a:tint val="75000"/>
                </a:prstClr>
              </a:solidFill>
            </a:endParaRPr>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a:endParaRPr lang="zh-CN" altLang="en-US">
              <a:solidFill>
                <a:prstClr val="black">
                  <a:tint val="75000"/>
                </a:prstClr>
              </a:solidFill>
            </a:endParaRPr>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400"/>
            <a:fld id="{0C913308-F349-4B6D-A68A-DD1791B4A57B}" type="slidenum">
              <a:rPr lang="zh-CN" altLang="en-US" smtClean="0">
                <a:solidFill>
                  <a:prstClr val="black">
                    <a:tint val="75000"/>
                  </a:prstClr>
                </a:solidFill>
              </a:rPr>
              <a:pPr defTabSz="914400"/>
              <a:t>‹#›</a:t>
            </a:fld>
            <a:endParaRPr lang="zh-CN" altLang="en-US">
              <a:solidFill>
                <a:prstClr val="black">
                  <a:tint val="75000"/>
                </a:prstClr>
              </a:solidFill>
            </a:endParaRPr>
          </a:p>
        </p:txBody>
      </p:sp>
    </p:spTree>
    <p:extLst>
      <p:ext uri="{BB962C8B-B14F-4D97-AF65-F5344CB8AC3E}">
        <p14:creationId xmlns:p14="http://schemas.microsoft.com/office/powerpoint/2010/main" val="1220323787"/>
      </p:ext>
    </p:extLst>
  </p:cSld>
  <p:clrMap bg1="lt1" tx1="dk1" bg2="lt2" tx2="dk2" accent1="accent1" accent2="accent2" accent3="accent3" accent4="accent4" accent5="accent5" accent6="accent6" hlink="hlink" folHlink="folHlink"/>
  <p:sldLayoutIdLst>
    <p:sldLayoutId id="2147483704" r:id="rId1"/>
    <p:sldLayoutId id="2147483705" r:id="rId2"/>
    <p:sldLayoutId id="2147483706" r:id="rId3"/>
    <p:sldLayoutId id="2147483707" r:id="rId4"/>
    <p:sldLayoutId id="2147483708" r:id="rId5"/>
    <p:sldLayoutId id="2147483709" r:id="rId6"/>
    <p:sldLayoutId id="2147483710" r:id="rId7"/>
    <p:sldLayoutId id="2147483711" r:id="rId8"/>
    <p:sldLayoutId id="2147483712" r:id="rId9"/>
    <p:sldLayoutId id="2147483713" r:id="rId10"/>
    <p:sldLayoutId id="2147483714"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4.png"/><Relationship Id="rId1" Type="http://schemas.openxmlformats.org/officeDocument/2006/relationships/slideLayout" Target="../slideLayouts/slideLayout1.xml"/><Relationship Id="rId4" Type="http://schemas.openxmlformats.org/officeDocument/2006/relationships/image" Target="../media/image5.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4.png"/><Relationship Id="rId1" Type="http://schemas.openxmlformats.org/officeDocument/2006/relationships/slideLayout" Target="../slideLayouts/slideLayout1.xml"/><Relationship Id="rId4" Type="http://schemas.openxmlformats.org/officeDocument/2006/relationships/image" Target="../media/image5.png"/></Relationships>
</file>

<file path=ppt/slides/_rels/slide28.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24.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26.png"/><Relationship Id="rId1" Type="http://schemas.openxmlformats.org/officeDocument/2006/relationships/slideLayout" Target="../slideLayouts/slideLayout29.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25.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xml"/><Relationship Id="rId1" Type="http://schemas.openxmlformats.org/officeDocument/2006/relationships/slideLayout" Target="../slideLayouts/slideLayout7.xml"/><Relationship Id="rId5" Type="http://schemas.openxmlformats.org/officeDocument/2006/relationships/image" Target="../media/image10.png"/><Relationship Id="rId4" Type="http://schemas.openxmlformats.org/officeDocument/2006/relationships/image" Target="../media/image9.png"/></Relationships>
</file>

<file path=ppt/slides/_rels/slide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xml"/><Relationship Id="rId1" Type="http://schemas.openxmlformats.org/officeDocument/2006/relationships/slideLayout" Target="../slideLayouts/slideLayout7.xml"/><Relationship Id="rId5" Type="http://schemas.openxmlformats.org/officeDocument/2006/relationships/image" Target="../media/image13.png"/><Relationship Id="rId4" Type="http://schemas.openxmlformats.org/officeDocument/2006/relationships/image" Target="../media/image12.png"/></Relationships>
</file>

<file path=ppt/slides/_rels/slide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3.xml"/><Relationship Id="rId1" Type="http://schemas.openxmlformats.org/officeDocument/2006/relationships/slideLayout" Target="../slideLayouts/slideLayout7.xml"/><Relationship Id="rId5" Type="http://schemas.openxmlformats.org/officeDocument/2006/relationships/image" Target="../media/image16.png"/><Relationship Id="rId4" Type="http://schemas.openxmlformats.org/officeDocument/2006/relationships/image" Target="../media/image15.png"/></Relationships>
</file>

<file path=ppt/slides/_rels/slide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4.xml"/><Relationship Id="rId1" Type="http://schemas.openxmlformats.org/officeDocument/2006/relationships/slideLayout" Target="../slideLayouts/slideLayout7.xml"/><Relationship Id="rId6" Type="http://schemas.openxmlformats.org/officeDocument/2006/relationships/image" Target="../media/image20.png"/><Relationship Id="rId5" Type="http://schemas.openxmlformats.org/officeDocument/2006/relationships/image" Target="../media/image19.png"/><Relationship Id="rId4" Type="http://schemas.openxmlformats.org/officeDocument/2006/relationships/image" Target="../media/image18.png"/></Relationships>
</file>

<file path=ppt/slides/_rels/slide8.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5.xml"/><Relationship Id="rId1" Type="http://schemas.openxmlformats.org/officeDocument/2006/relationships/slideLayout" Target="../slideLayouts/slideLayout7.xml"/><Relationship Id="rId5" Type="http://schemas.openxmlformats.org/officeDocument/2006/relationships/image" Target="../media/image23.png"/><Relationship Id="rId4" Type="http://schemas.openxmlformats.org/officeDocument/2006/relationships/image" Target="../media/image22.png"/></Relationships>
</file>

<file path=ppt/slides/_rels/slide9.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rotWithShape="1">
          <a:blip r:embed="rId2" cstate="email">
            <a:extLst>
              <a:ext uri="{BEBA8EAE-BF5A-486C-A8C5-ECC9F3942E4B}">
                <a14:imgProps xmlns:a14="http://schemas.microsoft.com/office/drawing/2010/main">
                  <a14:imgLayer r:embed="rId3">
                    <a14:imgEffect>
                      <a14:brightnessContrast bright="20000" contrast="20000"/>
                    </a14:imgEffect>
                  </a14:imgLayer>
                </a14:imgProps>
              </a:ext>
              <a:ext uri="{28A0092B-C50C-407E-A947-70E740481C1C}">
                <a14:useLocalDpi xmlns:a14="http://schemas.microsoft.com/office/drawing/2010/main"/>
              </a:ext>
            </a:extLst>
          </a:blip>
          <a:srcRect/>
          <a:stretch/>
        </p:blipFill>
        <p:spPr>
          <a:xfrm>
            <a:off x="1354" y="889000"/>
            <a:ext cx="9141291" cy="2794000"/>
          </a:xfrm>
          <a:prstGeom prst="rect">
            <a:avLst/>
          </a:prstGeom>
        </p:spPr>
      </p:pic>
      <p:sp>
        <p:nvSpPr>
          <p:cNvPr id="6" name="文本框 5"/>
          <p:cNvSpPr txBox="1"/>
          <p:nvPr/>
        </p:nvSpPr>
        <p:spPr>
          <a:xfrm>
            <a:off x="1771393" y="3850930"/>
            <a:ext cx="5601213" cy="523220"/>
          </a:xfrm>
          <a:prstGeom prst="rect">
            <a:avLst/>
          </a:prstGeom>
          <a:noFill/>
        </p:spPr>
        <p:txBody>
          <a:bodyPr wrap="none" rtlCol="0">
            <a:spAutoFit/>
          </a:bodyPr>
          <a:lstStyle/>
          <a:p>
            <a:r>
              <a:rPr lang="zh-CN" altLang="en-US" sz="2800" b="1" dirty="0">
                <a:latin typeface="微软雅黑" panose="020B0503020204020204" pitchFamily="34" charset="-122"/>
                <a:ea typeface="微软雅黑" panose="020B0503020204020204" pitchFamily="34" charset="-122"/>
              </a:rPr>
              <a:t>时尚动感铁路局高铁</a:t>
            </a:r>
            <a:r>
              <a:rPr lang="zh-CN" altLang="en-US" sz="2800" b="1" dirty="0" smtClean="0">
                <a:latin typeface="微软雅黑" panose="020B0503020204020204" pitchFamily="34" charset="-122"/>
                <a:ea typeface="微软雅黑" panose="020B0503020204020204" pitchFamily="34" charset="-122"/>
              </a:rPr>
              <a:t>地铁</a:t>
            </a:r>
            <a:r>
              <a:rPr lang="en-US" altLang="zh-CN" sz="2800" b="1" dirty="0" smtClean="0">
                <a:latin typeface="微软雅黑" panose="020B0503020204020204" pitchFamily="34" charset="-122"/>
                <a:ea typeface="微软雅黑" panose="020B0503020204020204" pitchFamily="34" charset="-122"/>
              </a:rPr>
              <a:t>PPT</a:t>
            </a:r>
            <a:r>
              <a:rPr lang="zh-CN" altLang="en-US" sz="2800" b="1" dirty="0" smtClean="0">
                <a:latin typeface="微软雅黑" panose="020B0503020204020204" pitchFamily="34" charset="-122"/>
                <a:ea typeface="微软雅黑" panose="020B0503020204020204" pitchFamily="34" charset="-122"/>
              </a:rPr>
              <a:t>模板</a:t>
            </a:r>
            <a:endParaRPr lang="zh-CN" altLang="en-US" sz="2800" b="1" dirty="0">
              <a:latin typeface="微软雅黑" panose="020B0503020204020204" pitchFamily="34" charset="-122"/>
              <a:ea typeface="微软雅黑" panose="020B0503020204020204" pitchFamily="34" charset="-122"/>
            </a:endParaRPr>
          </a:p>
        </p:txBody>
      </p:sp>
      <p:sp>
        <p:nvSpPr>
          <p:cNvPr id="7" name="文本框 6"/>
          <p:cNvSpPr txBox="1"/>
          <p:nvPr/>
        </p:nvSpPr>
        <p:spPr>
          <a:xfrm>
            <a:off x="2823315" y="4337373"/>
            <a:ext cx="3497368" cy="276999"/>
          </a:xfrm>
          <a:prstGeom prst="rect">
            <a:avLst/>
          </a:prstGeom>
          <a:noFill/>
        </p:spPr>
        <p:txBody>
          <a:bodyPr wrap="none" rtlCol="0">
            <a:spAutoFit/>
          </a:bodyPr>
          <a:lstStyle/>
          <a:p>
            <a:r>
              <a:rPr lang="zh-CN" altLang="en-US" sz="1200" dirty="0" smtClean="0"/>
              <a:t>适保铁路局、高铁、铁路运输、通用精美</a:t>
            </a:r>
            <a:r>
              <a:rPr lang="en-US" altLang="zh-CN" sz="1200" dirty="0" smtClean="0"/>
              <a:t>PPT</a:t>
            </a:r>
            <a:r>
              <a:rPr lang="zh-CN" altLang="en-US" sz="1200" dirty="0" smtClean="0"/>
              <a:t>模板</a:t>
            </a:r>
            <a:endParaRPr lang="zh-CN" altLang="en-US" sz="1200" dirty="0"/>
          </a:p>
        </p:txBody>
      </p:sp>
      <p:sp>
        <p:nvSpPr>
          <p:cNvPr id="2" name="矩形 1"/>
          <p:cNvSpPr/>
          <p:nvPr/>
        </p:nvSpPr>
        <p:spPr>
          <a:xfrm>
            <a:off x="7681109" y="3124553"/>
            <a:ext cx="776964" cy="776964"/>
          </a:xfrm>
          <a:prstGeom prst="rect">
            <a:avLst/>
          </a:prstGeom>
          <a:solidFill>
            <a:srgbClr val="17256E">
              <a:alpha val="9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a:off x="782410" y="3342759"/>
            <a:ext cx="680481" cy="680481"/>
          </a:xfrm>
          <a:prstGeom prst="rect">
            <a:avLst/>
          </a:prstGeom>
          <a:solidFill>
            <a:srgbClr val="2339A9">
              <a:alpha val="9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p:nvSpPr>
        <p:spPr>
          <a:xfrm>
            <a:off x="486510" y="0"/>
            <a:ext cx="1583590" cy="1727200"/>
          </a:xfrm>
          <a:prstGeom prst="rect">
            <a:avLst/>
          </a:prstGeom>
          <a:solidFill>
            <a:srgbClr val="17256E"/>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3" name="图片 2"/>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566424" y="213975"/>
            <a:ext cx="1258160" cy="1360173"/>
          </a:xfrm>
          <a:prstGeom prst="rect">
            <a:avLst/>
          </a:prstGeom>
        </p:spPr>
      </p:pic>
      <p:sp>
        <p:nvSpPr>
          <p:cNvPr id="12" name="矩形 11"/>
          <p:cNvSpPr/>
          <p:nvPr/>
        </p:nvSpPr>
        <p:spPr>
          <a:xfrm>
            <a:off x="382579" y="3901516"/>
            <a:ext cx="340241" cy="340241"/>
          </a:xfrm>
          <a:prstGeom prst="rect">
            <a:avLst/>
          </a:prstGeom>
          <a:solidFill>
            <a:srgbClr val="2339A9">
              <a:alpha val="9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12"/>
          <p:cNvSpPr/>
          <p:nvPr/>
        </p:nvSpPr>
        <p:spPr>
          <a:xfrm>
            <a:off x="8572335" y="2736071"/>
            <a:ext cx="388482" cy="388482"/>
          </a:xfrm>
          <a:prstGeom prst="rect">
            <a:avLst/>
          </a:prstGeom>
          <a:solidFill>
            <a:srgbClr val="17256E">
              <a:alpha val="9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998709914"/>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42"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outHorizontal)">
                                      <p:cBhvr>
                                        <p:cTn id="7" dur="500"/>
                                        <p:tgtEl>
                                          <p:spTgt spid="4"/>
                                        </p:tgtEl>
                                      </p:cBhvr>
                                    </p:animEffect>
                                  </p:childTnLst>
                                </p:cTn>
                              </p:par>
                            </p:childTnLst>
                          </p:cTn>
                        </p:par>
                        <p:par>
                          <p:cTn id="8" fill="hold">
                            <p:stCondLst>
                              <p:cond delay="500"/>
                            </p:stCondLst>
                            <p:childTnLst>
                              <p:par>
                                <p:cTn id="9" presetID="47" presetClass="entr" presetSubtype="0" fill="hold" grpId="0" nodeType="after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fade">
                                      <p:cBhvr>
                                        <p:cTn id="11" dur="1000"/>
                                        <p:tgtEl>
                                          <p:spTgt spid="11"/>
                                        </p:tgtEl>
                                      </p:cBhvr>
                                    </p:animEffect>
                                    <p:anim calcmode="lin" valueType="num">
                                      <p:cBhvr>
                                        <p:cTn id="12" dur="1000" fill="hold"/>
                                        <p:tgtEl>
                                          <p:spTgt spid="11"/>
                                        </p:tgtEl>
                                        <p:attrNameLst>
                                          <p:attrName>ppt_x</p:attrName>
                                        </p:attrNameLst>
                                      </p:cBhvr>
                                      <p:tavLst>
                                        <p:tav tm="0">
                                          <p:val>
                                            <p:strVal val="#ppt_x"/>
                                          </p:val>
                                        </p:tav>
                                        <p:tav tm="100000">
                                          <p:val>
                                            <p:strVal val="#ppt_x"/>
                                          </p:val>
                                        </p:tav>
                                      </p:tavLst>
                                    </p:anim>
                                    <p:anim calcmode="lin" valueType="num">
                                      <p:cBhvr>
                                        <p:cTn id="13" dur="1000" fill="hold"/>
                                        <p:tgtEl>
                                          <p:spTgt spid="11"/>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31" presetClass="entr" presetSubtype="0" fill="hold" nodeType="afterEffect">
                                  <p:stCondLst>
                                    <p:cond delay="0"/>
                                  </p:stCondLst>
                                  <p:childTnLst>
                                    <p:set>
                                      <p:cBhvr>
                                        <p:cTn id="16" dur="1" fill="hold">
                                          <p:stCondLst>
                                            <p:cond delay="0"/>
                                          </p:stCondLst>
                                        </p:cTn>
                                        <p:tgtEl>
                                          <p:spTgt spid="3"/>
                                        </p:tgtEl>
                                        <p:attrNameLst>
                                          <p:attrName>style.visibility</p:attrName>
                                        </p:attrNameLst>
                                      </p:cBhvr>
                                      <p:to>
                                        <p:strVal val="visible"/>
                                      </p:to>
                                    </p:set>
                                    <p:anim calcmode="lin" valueType="num">
                                      <p:cBhvr>
                                        <p:cTn id="17" dur="1000" fill="hold"/>
                                        <p:tgtEl>
                                          <p:spTgt spid="3"/>
                                        </p:tgtEl>
                                        <p:attrNameLst>
                                          <p:attrName>ppt_w</p:attrName>
                                        </p:attrNameLst>
                                      </p:cBhvr>
                                      <p:tavLst>
                                        <p:tav tm="0">
                                          <p:val>
                                            <p:fltVal val="0"/>
                                          </p:val>
                                        </p:tav>
                                        <p:tav tm="100000">
                                          <p:val>
                                            <p:strVal val="#ppt_w"/>
                                          </p:val>
                                        </p:tav>
                                      </p:tavLst>
                                    </p:anim>
                                    <p:anim calcmode="lin" valueType="num">
                                      <p:cBhvr>
                                        <p:cTn id="18" dur="1000" fill="hold"/>
                                        <p:tgtEl>
                                          <p:spTgt spid="3"/>
                                        </p:tgtEl>
                                        <p:attrNameLst>
                                          <p:attrName>ppt_h</p:attrName>
                                        </p:attrNameLst>
                                      </p:cBhvr>
                                      <p:tavLst>
                                        <p:tav tm="0">
                                          <p:val>
                                            <p:fltVal val="0"/>
                                          </p:val>
                                        </p:tav>
                                        <p:tav tm="100000">
                                          <p:val>
                                            <p:strVal val="#ppt_h"/>
                                          </p:val>
                                        </p:tav>
                                      </p:tavLst>
                                    </p:anim>
                                    <p:anim calcmode="lin" valueType="num">
                                      <p:cBhvr>
                                        <p:cTn id="19" dur="1000" fill="hold"/>
                                        <p:tgtEl>
                                          <p:spTgt spid="3"/>
                                        </p:tgtEl>
                                        <p:attrNameLst>
                                          <p:attrName>style.rotation</p:attrName>
                                        </p:attrNameLst>
                                      </p:cBhvr>
                                      <p:tavLst>
                                        <p:tav tm="0">
                                          <p:val>
                                            <p:fltVal val="90"/>
                                          </p:val>
                                        </p:tav>
                                        <p:tav tm="100000">
                                          <p:val>
                                            <p:fltVal val="0"/>
                                          </p:val>
                                        </p:tav>
                                      </p:tavLst>
                                    </p:anim>
                                    <p:animEffect transition="in" filter="fade">
                                      <p:cBhvr>
                                        <p:cTn id="20" dur="1000"/>
                                        <p:tgtEl>
                                          <p:spTgt spid="3"/>
                                        </p:tgtEl>
                                      </p:cBhvr>
                                    </p:animEffect>
                                  </p:childTnLst>
                                </p:cTn>
                              </p:par>
                            </p:childTnLst>
                          </p:cTn>
                        </p:par>
                        <p:par>
                          <p:cTn id="21" fill="hold">
                            <p:stCondLst>
                              <p:cond delay="2500"/>
                            </p:stCondLst>
                            <p:childTnLst>
                              <p:par>
                                <p:cTn id="22" presetID="23" presetClass="entr" presetSubtype="528" fill="hold" grpId="0" nodeType="afterEffect">
                                  <p:stCondLst>
                                    <p:cond delay="0"/>
                                  </p:stCondLst>
                                  <p:childTnLst>
                                    <p:set>
                                      <p:cBhvr>
                                        <p:cTn id="23" dur="1" fill="hold">
                                          <p:stCondLst>
                                            <p:cond delay="0"/>
                                          </p:stCondLst>
                                        </p:cTn>
                                        <p:tgtEl>
                                          <p:spTgt spid="10"/>
                                        </p:tgtEl>
                                        <p:attrNameLst>
                                          <p:attrName>style.visibility</p:attrName>
                                        </p:attrNameLst>
                                      </p:cBhvr>
                                      <p:to>
                                        <p:strVal val="visible"/>
                                      </p:to>
                                    </p:set>
                                    <p:anim calcmode="lin" valueType="num">
                                      <p:cBhvr>
                                        <p:cTn id="24" dur="500" fill="hold"/>
                                        <p:tgtEl>
                                          <p:spTgt spid="10"/>
                                        </p:tgtEl>
                                        <p:attrNameLst>
                                          <p:attrName>ppt_w</p:attrName>
                                        </p:attrNameLst>
                                      </p:cBhvr>
                                      <p:tavLst>
                                        <p:tav tm="0">
                                          <p:val>
                                            <p:fltVal val="0"/>
                                          </p:val>
                                        </p:tav>
                                        <p:tav tm="100000">
                                          <p:val>
                                            <p:strVal val="#ppt_w"/>
                                          </p:val>
                                        </p:tav>
                                      </p:tavLst>
                                    </p:anim>
                                    <p:anim calcmode="lin" valueType="num">
                                      <p:cBhvr>
                                        <p:cTn id="25" dur="500" fill="hold"/>
                                        <p:tgtEl>
                                          <p:spTgt spid="10"/>
                                        </p:tgtEl>
                                        <p:attrNameLst>
                                          <p:attrName>ppt_h</p:attrName>
                                        </p:attrNameLst>
                                      </p:cBhvr>
                                      <p:tavLst>
                                        <p:tav tm="0">
                                          <p:val>
                                            <p:fltVal val="0"/>
                                          </p:val>
                                        </p:tav>
                                        <p:tav tm="100000">
                                          <p:val>
                                            <p:strVal val="#ppt_h"/>
                                          </p:val>
                                        </p:tav>
                                      </p:tavLst>
                                    </p:anim>
                                    <p:anim calcmode="lin" valueType="num">
                                      <p:cBhvr>
                                        <p:cTn id="26" dur="500" fill="hold"/>
                                        <p:tgtEl>
                                          <p:spTgt spid="10"/>
                                        </p:tgtEl>
                                        <p:attrNameLst>
                                          <p:attrName>ppt_x</p:attrName>
                                        </p:attrNameLst>
                                      </p:cBhvr>
                                      <p:tavLst>
                                        <p:tav tm="0">
                                          <p:val>
                                            <p:fltVal val="0.5"/>
                                          </p:val>
                                        </p:tav>
                                        <p:tav tm="100000">
                                          <p:val>
                                            <p:strVal val="#ppt_x"/>
                                          </p:val>
                                        </p:tav>
                                      </p:tavLst>
                                    </p:anim>
                                    <p:anim calcmode="lin" valueType="num">
                                      <p:cBhvr>
                                        <p:cTn id="27" dur="500" fill="hold"/>
                                        <p:tgtEl>
                                          <p:spTgt spid="10"/>
                                        </p:tgtEl>
                                        <p:attrNameLst>
                                          <p:attrName>ppt_y</p:attrName>
                                        </p:attrNameLst>
                                      </p:cBhvr>
                                      <p:tavLst>
                                        <p:tav tm="0">
                                          <p:val>
                                            <p:fltVal val="0.5"/>
                                          </p:val>
                                        </p:tav>
                                        <p:tav tm="100000">
                                          <p:val>
                                            <p:strVal val="#ppt_y"/>
                                          </p:val>
                                        </p:tav>
                                      </p:tavLst>
                                    </p:anim>
                                  </p:childTnLst>
                                </p:cTn>
                              </p:par>
                              <p:par>
                                <p:cTn id="28" presetID="23" presetClass="entr" presetSubtype="528" fill="hold" grpId="0" nodeType="withEffect">
                                  <p:stCondLst>
                                    <p:cond delay="200"/>
                                  </p:stCondLst>
                                  <p:childTnLst>
                                    <p:set>
                                      <p:cBhvr>
                                        <p:cTn id="29" dur="1" fill="hold">
                                          <p:stCondLst>
                                            <p:cond delay="0"/>
                                          </p:stCondLst>
                                        </p:cTn>
                                        <p:tgtEl>
                                          <p:spTgt spid="12"/>
                                        </p:tgtEl>
                                        <p:attrNameLst>
                                          <p:attrName>style.visibility</p:attrName>
                                        </p:attrNameLst>
                                      </p:cBhvr>
                                      <p:to>
                                        <p:strVal val="visible"/>
                                      </p:to>
                                    </p:set>
                                    <p:anim calcmode="lin" valueType="num">
                                      <p:cBhvr>
                                        <p:cTn id="30" dur="500" fill="hold"/>
                                        <p:tgtEl>
                                          <p:spTgt spid="12"/>
                                        </p:tgtEl>
                                        <p:attrNameLst>
                                          <p:attrName>ppt_w</p:attrName>
                                        </p:attrNameLst>
                                      </p:cBhvr>
                                      <p:tavLst>
                                        <p:tav tm="0">
                                          <p:val>
                                            <p:fltVal val="0"/>
                                          </p:val>
                                        </p:tav>
                                        <p:tav tm="100000">
                                          <p:val>
                                            <p:strVal val="#ppt_w"/>
                                          </p:val>
                                        </p:tav>
                                      </p:tavLst>
                                    </p:anim>
                                    <p:anim calcmode="lin" valueType="num">
                                      <p:cBhvr>
                                        <p:cTn id="31" dur="500" fill="hold"/>
                                        <p:tgtEl>
                                          <p:spTgt spid="12"/>
                                        </p:tgtEl>
                                        <p:attrNameLst>
                                          <p:attrName>ppt_h</p:attrName>
                                        </p:attrNameLst>
                                      </p:cBhvr>
                                      <p:tavLst>
                                        <p:tav tm="0">
                                          <p:val>
                                            <p:fltVal val="0"/>
                                          </p:val>
                                        </p:tav>
                                        <p:tav tm="100000">
                                          <p:val>
                                            <p:strVal val="#ppt_h"/>
                                          </p:val>
                                        </p:tav>
                                      </p:tavLst>
                                    </p:anim>
                                    <p:anim calcmode="lin" valueType="num">
                                      <p:cBhvr>
                                        <p:cTn id="32" dur="500" fill="hold"/>
                                        <p:tgtEl>
                                          <p:spTgt spid="12"/>
                                        </p:tgtEl>
                                        <p:attrNameLst>
                                          <p:attrName>ppt_x</p:attrName>
                                        </p:attrNameLst>
                                      </p:cBhvr>
                                      <p:tavLst>
                                        <p:tav tm="0">
                                          <p:val>
                                            <p:fltVal val="0.5"/>
                                          </p:val>
                                        </p:tav>
                                        <p:tav tm="100000">
                                          <p:val>
                                            <p:strVal val="#ppt_x"/>
                                          </p:val>
                                        </p:tav>
                                      </p:tavLst>
                                    </p:anim>
                                    <p:anim calcmode="lin" valueType="num">
                                      <p:cBhvr>
                                        <p:cTn id="33" dur="500" fill="hold"/>
                                        <p:tgtEl>
                                          <p:spTgt spid="12"/>
                                        </p:tgtEl>
                                        <p:attrNameLst>
                                          <p:attrName>ppt_y</p:attrName>
                                        </p:attrNameLst>
                                      </p:cBhvr>
                                      <p:tavLst>
                                        <p:tav tm="0">
                                          <p:val>
                                            <p:fltVal val="0.5"/>
                                          </p:val>
                                        </p:tav>
                                        <p:tav tm="100000">
                                          <p:val>
                                            <p:strVal val="#ppt_y"/>
                                          </p:val>
                                        </p:tav>
                                      </p:tavLst>
                                    </p:anim>
                                  </p:childTnLst>
                                </p:cTn>
                              </p:par>
                              <p:par>
                                <p:cTn id="34" presetID="23" presetClass="entr" presetSubtype="528" fill="hold" grpId="0" nodeType="withEffect">
                                  <p:stCondLst>
                                    <p:cond delay="300"/>
                                  </p:stCondLst>
                                  <p:childTnLst>
                                    <p:set>
                                      <p:cBhvr>
                                        <p:cTn id="35" dur="1" fill="hold">
                                          <p:stCondLst>
                                            <p:cond delay="0"/>
                                          </p:stCondLst>
                                        </p:cTn>
                                        <p:tgtEl>
                                          <p:spTgt spid="2"/>
                                        </p:tgtEl>
                                        <p:attrNameLst>
                                          <p:attrName>style.visibility</p:attrName>
                                        </p:attrNameLst>
                                      </p:cBhvr>
                                      <p:to>
                                        <p:strVal val="visible"/>
                                      </p:to>
                                    </p:set>
                                    <p:anim calcmode="lin" valueType="num">
                                      <p:cBhvr>
                                        <p:cTn id="36" dur="500" fill="hold"/>
                                        <p:tgtEl>
                                          <p:spTgt spid="2"/>
                                        </p:tgtEl>
                                        <p:attrNameLst>
                                          <p:attrName>ppt_w</p:attrName>
                                        </p:attrNameLst>
                                      </p:cBhvr>
                                      <p:tavLst>
                                        <p:tav tm="0">
                                          <p:val>
                                            <p:fltVal val="0"/>
                                          </p:val>
                                        </p:tav>
                                        <p:tav tm="100000">
                                          <p:val>
                                            <p:strVal val="#ppt_w"/>
                                          </p:val>
                                        </p:tav>
                                      </p:tavLst>
                                    </p:anim>
                                    <p:anim calcmode="lin" valueType="num">
                                      <p:cBhvr>
                                        <p:cTn id="37" dur="500" fill="hold"/>
                                        <p:tgtEl>
                                          <p:spTgt spid="2"/>
                                        </p:tgtEl>
                                        <p:attrNameLst>
                                          <p:attrName>ppt_h</p:attrName>
                                        </p:attrNameLst>
                                      </p:cBhvr>
                                      <p:tavLst>
                                        <p:tav tm="0">
                                          <p:val>
                                            <p:fltVal val="0"/>
                                          </p:val>
                                        </p:tav>
                                        <p:tav tm="100000">
                                          <p:val>
                                            <p:strVal val="#ppt_h"/>
                                          </p:val>
                                        </p:tav>
                                      </p:tavLst>
                                    </p:anim>
                                    <p:anim calcmode="lin" valueType="num">
                                      <p:cBhvr>
                                        <p:cTn id="38" dur="500" fill="hold"/>
                                        <p:tgtEl>
                                          <p:spTgt spid="2"/>
                                        </p:tgtEl>
                                        <p:attrNameLst>
                                          <p:attrName>ppt_x</p:attrName>
                                        </p:attrNameLst>
                                      </p:cBhvr>
                                      <p:tavLst>
                                        <p:tav tm="0">
                                          <p:val>
                                            <p:fltVal val="0.5"/>
                                          </p:val>
                                        </p:tav>
                                        <p:tav tm="100000">
                                          <p:val>
                                            <p:strVal val="#ppt_x"/>
                                          </p:val>
                                        </p:tav>
                                      </p:tavLst>
                                    </p:anim>
                                    <p:anim calcmode="lin" valueType="num">
                                      <p:cBhvr>
                                        <p:cTn id="39" dur="500" fill="hold"/>
                                        <p:tgtEl>
                                          <p:spTgt spid="2"/>
                                        </p:tgtEl>
                                        <p:attrNameLst>
                                          <p:attrName>ppt_y</p:attrName>
                                        </p:attrNameLst>
                                      </p:cBhvr>
                                      <p:tavLst>
                                        <p:tav tm="0">
                                          <p:val>
                                            <p:fltVal val="0.5"/>
                                          </p:val>
                                        </p:tav>
                                        <p:tav tm="100000">
                                          <p:val>
                                            <p:strVal val="#ppt_y"/>
                                          </p:val>
                                        </p:tav>
                                      </p:tavLst>
                                    </p:anim>
                                  </p:childTnLst>
                                </p:cTn>
                              </p:par>
                              <p:par>
                                <p:cTn id="40" presetID="23" presetClass="entr" presetSubtype="528" fill="hold" grpId="0" nodeType="withEffect">
                                  <p:stCondLst>
                                    <p:cond delay="500"/>
                                  </p:stCondLst>
                                  <p:childTnLst>
                                    <p:set>
                                      <p:cBhvr>
                                        <p:cTn id="41" dur="1" fill="hold">
                                          <p:stCondLst>
                                            <p:cond delay="0"/>
                                          </p:stCondLst>
                                        </p:cTn>
                                        <p:tgtEl>
                                          <p:spTgt spid="13"/>
                                        </p:tgtEl>
                                        <p:attrNameLst>
                                          <p:attrName>style.visibility</p:attrName>
                                        </p:attrNameLst>
                                      </p:cBhvr>
                                      <p:to>
                                        <p:strVal val="visible"/>
                                      </p:to>
                                    </p:set>
                                    <p:anim calcmode="lin" valueType="num">
                                      <p:cBhvr>
                                        <p:cTn id="42" dur="500" fill="hold"/>
                                        <p:tgtEl>
                                          <p:spTgt spid="13"/>
                                        </p:tgtEl>
                                        <p:attrNameLst>
                                          <p:attrName>ppt_w</p:attrName>
                                        </p:attrNameLst>
                                      </p:cBhvr>
                                      <p:tavLst>
                                        <p:tav tm="0">
                                          <p:val>
                                            <p:fltVal val="0"/>
                                          </p:val>
                                        </p:tav>
                                        <p:tav tm="100000">
                                          <p:val>
                                            <p:strVal val="#ppt_w"/>
                                          </p:val>
                                        </p:tav>
                                      </p:tavLst>
                                    </p:anim>
                                    <p:anim calcmode="lin" valueType="num">
                                      <p:cBhvr>
                                        <p:cTn id="43" dur="500" fill="hold"/>
                                        <p:tgtEl>
                                          <p:spTgt spid="13"/>
                                        </p:tgtEl>
                                        <p:attrNameLst>
                                          <p:attrName>ppt_h</p:attrName>
                                        </p:attrNameLst>
                                      </p:cBhvr>
                                      <p:tavLst>
                                        <p:tav tm="0">
                                          <p:val>
                                            <p:fltVal val="0"/>
                                          </p:val>
                                        </p:tav>
                                        <p:tav tm="100000">
                                          <p:val>
                                            <p:strVal val="#ppt_h"/>
                                          </p:val>
                                        </p:tav>
                                      </p:tavLst>
                                    </p:anim>
                                    <p:anim calcmode="lin" valueType="num">
                                      <p:cBhvr>
                                        <p:cTn id="44" dur="500" fill="hold"/>
                                        <p:tgtEl>
                                          <p:spTgt spid="13"/>
                                        </p:tgtEl>
                                        <p:attrNameLst>
                                          <p:attrName>ppt_x</p:attrName>
                                        </p:attrNameLst>
                                      </p:cBhvr>
                                      <p:tavLst>
                                        <p:tav tm="0">
                                          <p:val>
                                            <p:fltVal val="0.5"/>
                                          </p:val>
                                        </p:tav>
                                        <p:tav tm="100000">
                                          <p:val>
                                            <p:strVal val="#ppt_x"/>
                                          </p:val>
                                        </p:tav>
                                      </p:tavLst>
                                    </p:anim>
                                    <p:anim calcmode="lin" valueType="num">
                                      <p:cBhvr>
                                        <p:cTn id="45" dur="500" fill="hold"/>
                                        <p:tgtEl>
                                          <p:spTgt spid="13"/>
                                        </p:tgtEl>
                                        <p:attrNameLst>
                                          <p:attrName>ppt_y</p:attrName>
                                        </p:attrNameLst>
                                      </p:cBhvr>
                                      <p:tavLst>
                                        <p:tav tm="0">
                                          <p:val>
                                            <p:fltVal val="0.5"/>
                                          </p:val>
                                        </p:tav>
                                        <p:tav tm="100000">
                                          <p:val>
                                            <p:strVal val="#ppt_y"/>
                                          </p:val>
                                        </p:tav>
                                      </p:tavLst>
                                    </p:anim>
                                  </p:childTnLst>
                                </p:cTn>
                              </p:par>
                            </p:childTnLst>
                          </p:cTn>
                        </p:par>
                        <p:par>
                          <p:cTn id="46" fill="hold">
                            <p:stCondLst>
                              <p:cond delay="3500"/>
                            </p:stCondLst>
                            <p:childTnLst>
                              <p:par>
                                <p:cTn id="47" presetID="42" presetClass="entr" presetSubtype="0" fill="hold" grpId="0" nodeType="afterEffect">
                                  <p:stCondLst>
                                    <p:cond delay="0"/>
                                  </p:stCondLst>
                                  <p:childTnLst>
                                    <p:set>
                                      <p:cBhvr>
                                        <p:cTn id="48" dur="1" fill="hold">
                                          <p:stCondLst>
                                            <p:cond delay="0"/>
                                          </p:stCondLst>
                                        </p:cTn>
                                        <p:tgtEl>
                                          <p:spTgt spid="6"/>
                                        </p:tgtEl>
                                        <p:attrNameLst>
                                          <p:attrName>style.visibility</p:attrName>
                                        </p:attrNameLst>
                                      </p:cBhvr>
                                      <p:to>
                                        <p:strVal val="visible"/>
                                      </p:to>
                                    </p:set>
                                    <p:animEffect transition="in" filter="fade">
                                      <p:cBhvr>
                                        <p:cTn id="49" dur="1000"/>
                                        <p:tgtEl>
                                          <p:spTgt spid="6"/>
                                        </p:tgtEl>
                                      </p:cBhvr>
                                    </p:animEffect>
                                    <p:anim calcmode="lin" valueType="num">
                                      <p:cBhvr>
                                        <p:cTn id="50" dur="1000" fill="hold"/>
                                        <p:tgtEl>
                                          <p:spTgt spid="6"/>
                                        </p:tgtEl>
                                        <p:attrNameLst>
                                          <p:attrName>ppt_x</p:attrName>
                                        </p:attrNameLst>
                                      </p:cBhvr>
                                      <p:tavLst>
                                        <p:tav tm="0">
                                          <p:val>
                                            <p:strVal val="#ppt_x"/>
                                          </p:val>
                                        </p:tav>
                                        <p:tav tm="100000">
                                          <p:val>
                                            <p:strVal val="#ppt_x"/>
                                          </p:val>
                                        </p:tav>
                                      </p:tavLst>
                                    </p:anim>
                                    <p:anim calcmode="lin" valueType="num">
                                      <p:cBhvr>
                                        <p:cTn id="51" dur="1000" fill="hold"/>
                                        <p:tgtEl>
                                          <p:spTgt spid="6"/>
                                        </p:tgtEl>
                                        <p:attrNameLst>
                                          <p:attrName>ppt_y</p:attrName>
                                        </p:attrNameLst>
                                      </p:cBhvr>
                                      <p:tavLst>
                                        <p:tav tm="0">
                                          <p:val>
                                            <p:strVal val="#ppt_y+.1"/>
                                          </p:val>
                                        </p:tav>
                                        <p:tav tm="100000">
                                          <p:val>
                                            <p:strVal val="#ppt_y"/>
                                          </p:val>
                                        </p:tav>
                                      </p:tavLst>
                                    </p:anim>
                                  </p:childTnLst>
                                </p:cTn>
                              </p:par>
                            </p:childTnLst>
                          </p:cTn>
                        </p:par>
                        <p:par>
                          <p:cTn id="52" fill="hold">
                            <p:stCondLst>
                              <p:cond delay="4500"/>
                            </p:stCondLst>
                            <p:childTnLst>
                              <p:par>
                                <p:cTn id="53" presetID="42" presetClass="entr" presetSubtype="0" fill="hold" grpId="0" nodeType="afterEffect">
                                  <p:stCondLst>
                                    <p:cond delay="0"/>
                                  </p:stCondLst>
                                  <p:childTnLst>
                                    <p:set>
                                      <p:cBhvr>
                                        <p:cTn id="54" dur="1" fill="hold">
                                          <p:stCondLst>
                                            <p:cond delay="0"/>
                                          </p:stCondLst>
                                        </p:cTn>
                                        <p:tgtEl>
                                          <p:spTgt spid="7"/>
                                        </p:tgtEl>
                                        <p:attrNameLst>
                                          <p:attrName>style.visibility</p:attrName>
                                        </p:attrNameLst>
                                      </p:cBhvr>
                                      <p:to>
                                        <p:strVal val="visible"/>
                                      </p:to>
                                    </p:set>
                                    <p:animEffect transition="in" filter="fade">
                                      <p:cBhvr>
                                        <p:cTn id="55" dur="1000"/>
                                        <p:tgtEl>
                                          <p:spTgt spid="7"/>
                                        </p:tgtEl>
                                      </p:cBhvr>
                                    </p:animEffect>
                                    <p:anim calcmode="lin" valueType="num">
                                      <p:cBhvr>
                                        <p:cTn id="56" dur="1000" fill="hold"/>
                                        <p:tgtEl>
                                          <p:spTgt spid="7"/>
                                        </p:tgtEl>
                                        <p:attrNameLst>
                                          <p:attrName>ppt_x</p:attrName>
                                        </p:attrNameLst>
                                      </p:cBhvr>
                                      <p:tavLst>
                                        <p:tav tm="0">
                                          <p:val>
                                            <p:strVal val="#ppt_x"/>
                                          </p:val>
                                        </p:tav>
                                        <p:tav tm="100000">
                                          <p:val>
                                            <p:strVal val="#ppt_x"/>
                                          </p:val>
                                        </p:tav>
                                      </p:tavLst>
                                    </p:anim>
                                    <p:anim calcmode="lin" valueType="num">
                                      <p:cBhvr>
                                        <p:cTn id="57"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2" grpId="0" animBg="1"/>
      <p:bldP spid="10" grpId="0" animBg="1"/>
      <p:bldP spid="11" grpId="0" animBg="1"/>
      <p:bldP spid="12" grpId="0" animBg="1"/>
      <p:bldP spid="13"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683568" y="195486"/>
            <a:ext cx="3816424" cy="507831"/>
          </a:xfrm>
          <a:prstGeom prst="rect">
            <a:avLst/>
          </a:prstGeom>
          <a:noFill/>
        </p:spPr>
        <p:txBody>
          <a:bodyPr wrap="square" rtlCol="0">
            <a:spAutoFit/>
          </a:bodyPr>
          <a:lstStyle/>
          <a:p>
            <a:r>
              <a:rPr lang="zh-CN" altLang="en-US" dirty="0" smtClean="0">
                <a:solidFill>
                  <a:srgbClr val="054487"/>
                </a:solidFill>
                <a:latin typeface="微软雅黑" pitchFamily="34" charset="-122"/>
                <a:ea typeface="微软雅黑" pitchFamily="34" charset="-122"/>
              </a:rPr>
              <a:t> </a:t>
            </a:r>
            <a:endParaRPr lang="zh-CN" altLang="en-US" dirty="0">
              <a:solidFill>
                <a:srgbClr val="054487"/>
              </a:solidFill>
              <a:latin typeface="微软雅黑" pitchFamily="34" charset="-122"/>
              <a:ea typeface="微软雅黑" pitchFamily="34" charset="-122"/>
            </a:endParaRPr>
          </a:p>
          <a:p>
            <a:endParaRPr lang="zh-CN" altLang="en-US" dirty="0">
              <a:solidFill>
                <a:srgbClr val="F46970"/>
              </a:solidFill>
              <a:latin typeface="微软雅黑" pitchFamily="34" charset="-122"/>
              <a:ea typeface="微软雅黑" pitchFamily="34" charset="-122"/>
            </a:endParaRPr>
          </a:p>
        </p:txBody>
      </p:sp>
      <p:grpSp>
        <p:nvGrpSpPr>
          <p:cNvPr id="5" name="组合 4"/>
          <p:cNvGrpSpPr/>
          <p:nvPr/>
        </p:nvGrpSpPr>
        <p:grpSpPr>
          <a:xfrm rot="11762387">
            <a:off x="538249" y="1329371"/>
            <a:ext cx="1666387" cy="1666328"/>
            <a:chOff x="3779912" y="699542"/>
            <a:chExt cx="2088232" cy="2088232"/>
          </a:xfrm>
        </p:grpSpPr>
        <p:sp>
          <p:nvSpPr>
            <p:cNvPr id="6" name="同心圆 5"/>
            <p:cNvSpPr/>
            <p:nvPr/>
          </p:nvSpPr>
          <p:spPr>
            <a:xfrm>
              <a:off x="3780028" y="699658"/>
              <a:ext cx="2088000" cy="2088000"/>
            </a:xfrm>
            <a:prstGeom prst="donut">
              <a:avLst>
                <a:gd name="adj" fmla="val 15963"/>
              </a:avLst>
            </a:prstGeom>
            <a:solidFill>
              <a:sysClr val="window" lastClr="FFFFFF">
                <a:lumMod val="75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a:ea typeface="宋体"/>
                <a:cs typeface="+mn-cs"/>
              </a:endParaRPr>
            </a:p>
          </p:txBody>
        </p:sp>
        <p:sp>
          <p:nvSpPr>
            <p:cNvPr id="7" name="空心弧 6"/>
            <p:cNvSpPr/>
            <p:nvPr/>
          </p:nvSpPr>
          <p:spPr>
            <a:xfrm>
              <a:off x="3779912" y="699542"/>
              <a:ext cx="2088232" cy="2088232"/>
            </a:xfrm>
            <a:prstGeom prst="blockArc">
              <a:avLst>
                <a:gd name="adj1" fmla="val 4655426"/>
                <a:gd name="adj2" fmla="val 70197"/>
                <a:gd name="adj3" fmla="val 15957"/>
              </a:avLst>
            </a:prstGeom>
            <a:solidFill>
              <a:srgbClr val="054487"/>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a:ea typeface="宋体"/>
                <a:cs typeface="+mn-cs"/>
              </a:endParaRPr>
            </a:p>
          </p:txBody>
        </p:sp>
      </p:grpSp>
      <p:grpSp>
        <p:nvGrpSpPr>
          <p:cNvPr id="8" name="组合 7"/>
          <p:cNvGrpSpPr/>
          <p:nvPr/>
        </p:nvGrpSpPr>
        <p:grpSpPr>
          <a:xfrm rot="11762387">
            <a:off x="2698489" y="1329371"/>
            <a:ext cx="1666387" cy="1666328"/>
            <a:chOff x="3779912" y="699542"/>
            <a:chExt cx="2088232" cy="2088232"/>
          </a:xfrm>
        </p:grpSpPr>
        <p:sp>
          <p:nvSpPr>
            <p:cNvPr id="9" name="同心圆 8"/>
            <p:cNvSpPr/>
            <p:nvPr/>
          </p:nvSpPr>
          <p:spPr>
            <a:xfrm>
              <a:off x="3780028" y="699658"/>
              <a:ext cx="2088000" cy="2088000"/>
            </a:xfrm>
            <a:prstGeom prst="donut">
              <a:avLst>
                <a:gd name="adj" fmla="val 15963"/>
              </a:avLst>
            </a:prstGeom>
            <a:solidFill>
              <a:sysClr val="window" lastClr="FFFFFF">
                <a:lumMod val="75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a:ea typeface="宋体"/>
                <a:cs typeface="+mn-cs"/>
              </a:endParaRPr>
            </a:p>
          </p:txBody>
        </p:sp>
        <p:sp>
          <p:nvSpPr>
            <p:cNvPr id="10" name="空心弧 9"/>
            <p:cNvSpPr/>
            <p:nvPr/>
          </p:nvSpPr>
          <p:spPr>
            <a:xfrm rot="20637613">
              <a:off x="3779912" y="699542"/>
              <a:ext cx="2088232" cy="2088232"/>
            </a:xfrm>
            <a:prstGeom prst="blockArc">
              <a:avLst>
                <a:gd name="adj1" fmla="val 7356113"/>
                <a:gd name="adj2" fmla="val 70197"/>
                <a:gd name="adj3" fmla="val 15957"/>
              </a:avLst>
            </a:prstGeom>
            <a:solidFill>
              <a:srgbClr val="054487"/>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a:ea typeface="宋体"/>
                <a:cs typeface="+mn-cs"/>
              </a:endParaRPr>
            </a:p>
          </p:txBody>
        </p:sp>
      </p:grpSp>
      <p:grpSp>
        <p:nvGrpSpPr>
          <p:cNvPr id="11" name="组合 10"/>
          <p:cNvGrpSpPr/>
          <p:nvPr/>
        </p:nvGrpSpPr>
        <p:grpSpPr>
          <a:xfrm rot="11762387">
            <a:off x="4858729" y="1329371"/>
            <a:ext cx="1666387" cy="1666328"/>
            <a:chOff x="3779912" y="699542"/>
            <a:chExt cx="2088232" cy="2088232"/>
          </a:xfrm>
        </p:grpSpPr>
        <p:sp>
          <p:nvSpPr>
            <p:cNvPr id="12" name="同心圆 11"/>
            <p:cNvSpPr/>
            <p:nvPr/>
          </p:nvSpPr>
          <p:spPr>
            <a:xfrm>
              <a:off x="3780028" y="699658"/>
              <a:ext cx="2088000" cy="2088000"/>
            </a:xfrm>
            <a:prstGeom prst="donut">
              <a:avLst>
                <a:gd name="adj" fmla="val 15963"/>
              </a:avLst>
            </a:prstGeom>
            <a:solidFill>
              <a:sysClr val="window" lastClr="FFFFFF">
                <a:lumMod val="75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a:ea typeface="宋体"/>
                <a:cs typeface="+mn-cs"/>
              </a:endParaRPr>
            </a:p>
          </p:txBody>
        </p:sp>
        <p:sp>
          <p:nvSpPr>
            <p:cNvPr id="13" name="空心弧 12"/>
            <p:cNvSpPr/>
            <p:nvPr/>
          </p:nvSpPr>
          <p:spPr>
            <a:xfrm rot="19917613">
              <a:off x="3779912" y="699542"/>
              <a:ext cx="2088232" cy="2088232"/>
            </a:xfrm>
            <a:prstGeom prst="blockArc">
              <a:avLst>
                <a:gd name="adj1" fmla="val 8682750"/>
                <a:gd name="adj2" fmla="val 70197"/>
                <a:gd name="adj3" fmla="val 15957"/>
              </a:avLst>
            </a:prstGeom>
            <a:solidFill>
              <a:srgbClr val="054487"/>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a:ea typeface="宋体"/>
                <a:cs typeface="+mn-cs"/>
              </a:endParaRPr>
            </a:p>
          </p:txBody>
        </p:sp>
      </p:grpSp>
      <p:grpSp>
        <p:nvGrpSpPr>
          <p:cNvPr id="14" name="组合 13"/>
          <p:cNvGrpSpPr/>
          <p:nvPr/>
        </p:nvGrpSpPr>
        <p:grpSpPr>
          <a:xfrm rot="11762387">
            <a:off x="7018969" y="1329371"/>
            <a:ext cx="1666387" cy="1666328"/>
            <a:chOff x="3779912" y="699542"/>
            <a:chExt cx="2088232" cy="2088232"/>
          </a:xfrm>
        </p:grpSpPr>
        <p:sp>
          <p:nvSpPr>
            <p:cNvPr id="15" name="同心圆 14"/>
            <p:cNvSpPr/>
            <p:nvPr/>
          </p:nvSpPr>
          <p:spPr>
            <a:xfrm>
              <a:off x="3780028" y="699658"/>
              <a:ext cx="2088000" cy="2088000"/>
            </a:xfrm>
            <a:prstGeom prst="donut">
              <a:avLst>
                <a:gd name="adj" fmla="val 15963"/>
              </a:avLst>
            </a:prstGeom>
            <a:solidFill>
              <a:sysClr val="window" lastClr="FFFFFF">
                <a:lumMod val="75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a:ea typeface="宋体"/>
                <a:cs typeface="+mn-cs"/>
              </a:endParaRPr>
            </a:p>
          </p:txBody>
        </p:sp>
        <p:sp>
          <p:nvSpPr>
            <p:cNvPr id="16" name="空心弧 15"/>
            <p:cNvSpPr/>
            <p:nvPr/>
          </p:nvSpPr>
          <p:spPr>
            <a:xfrm rot="20397613">
              <a:off x="3779912" y="699542"/>
              <a:ext cx="2088232" cy="2088232"/>
            </a:xfrm>
            <a:prstGeom prst="blockArc">
              <a:avLst>
                <a:gd name="adj1" fmla="val 10875196"/>
                <a:gd name="adj2" fmla="val 70197"/>
                <a:gd name="adj3" fmla="val 15957"/>
              </a:avLst>
            </a:prstGeom>
            <a:solidFill>
              <a:srgbClr val="054487"/>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a:ea typeface="宋体"/>
                <a:cs typeface="+mn-cs"/>
              </a:endParaRPr>
            </a:p>
          </p:txBody>
        </p:sp>
      </p:grpSp>
      <p:sp>
        <p:nvSpPr>
          <p:cNvPr id="17" name="TextBox 16"/>
          <p:cNvSpPr txBox="1"/>
          <p:nvPr/>
        </p:nvSpPr>
        <p:spPr>
          <a:xfrm>
            <a:off x="883775" y="1982354"/>
            <a:ext cx="1009237" cy="436327"/>
          </a:xfrm>
          <a:prstGeom prst="rect">
            <a:avLst/>
          </a:prstGeom>
          <a:noFill/>
        </p:spPr>
        <p:txBody>
          <a:bodyPr wrap="square" lIns="98565" tIns="49282" rIns="98565" bIns="49282" rtlCol="0">
            <a:spAutoFit/>
          </a:bodyPr>
          <a:lstStyle/>
          <a:p>
            <a:pPr algn="ctr"/>
            <a:r>
              <a:rPr lang="en-US" altLang="zh-CN" sz="2100" b="1" dirty="0">
                <a:solidFill>
                  <a:prstClr val="black"/>
                </a:solidFill>
                <a:latin typeface="Arial Unicode MS" pitchFamily="34" charset="-122"/>
                <a:ea typeface="Arial Unicode MS" pitchFamily="34" charset="-122"/>
                <a:cs typeface="Arial Unicode MS" pitchFamily="34" charset="-122"/>
              </a:rPr>
              <a:t>80%</a:t>
            </a:r>
            <a:endParaRPr lang="zh-CN" altLang="en-US" sz="2100" b="1" dirty="0">
              <a:solidFill>
                <a:prstClr val="black"/>
              </a:solidFill>
              <a:latin typeface="Arial Unicode MS" pitchFamily="34" charset="-122"/>
              <a:ea typeface="Arial Unicode MS" pitchFamily="34" charset="-122"/>
              <a:cs typeface="Arial Unicode MS" pitchFamily="34" charset="-122"/>
            </a:endParaRPr>
          </a:p>
        </p:txBody>
      </p:sp>
      <p:sp>
        <p:nvSpPr>
          <p:cNvPr id="18" name="TextBox 17"/>
          <p:cNvSpPr txBox="1"/>
          <p:nvPr/>
        </p:nvSpPr>
        <p:spPr>
          <a:xfrm>
            <a:off x="3027065" y="1982354"/>
            <a:ext cx="1009237" cy="436327"/>
          </a:xfrm>
          <a:prstGeom prst="rect">
            <a:avLst/>
          </a:prstGeom>
          <a:noFill/>
        </p:spPr>
        <p:txBody>
          <a:bodyPr wrap="square" lIns="98565" tIns="49282" rIns="98565" bIns="49282" rtlCol="0">
            <a:spAutoFit/>
          </a:bodyPr>
          <a:lstStyle/>
          <a:p>
            <a:pPr algn="ctr"/>
            <a:r>
              <a:rPr lang="en-US" altLang="zh-CN" sz="2100" b="1" dirty="0">
                <a:solidFill>
                  <a:prstClr val="black"/>
                </a:solidFill>
                <a:latin typeface="Arial Unicode MS" pitchFamily="34" charset="-122"/>
                <a:ea typeface="Arial Unicode MS" pitchFamily="34" charset="-122"/>
                <a:cs typeface="Arial Unicode MS" pitchFamily="34" charset="-122"/>
              </a:rPr>
              <a:t>70%</a:t>
            </a:r>
            <a:endParaRPr lang="zh-CN" altLang="en-US" sz="2100" b="1" dirty="0">
              <a:solidFill>
                <a:prstClr val="black"/>
              </a:solidFill>
              <a:latin typeface="Arial Unicode MS" pitchFamily="34" charset="-122"/>
              <a:ea typeface="Arial Unicode MS" pitchFamily="34" charset="-122"/>
              <a:cs typeface="Arial Unicode MS" pitchFamily="34" charset="-122"/>
            </a:endParaRPr>
          </a:p>
        </p:txBody>
      </p:sp>
      <p:sp>
        <p:nvSpPr>
          <p:cNvPr id="19" name="TextBox 18"/>
          <p:cNvSpPr txBox="1"/>
          <p:nvPr/>
        </p:nvSpPr>
        <p:spPr>
          <a:xfrm>
            <a:off x="5187306" y="1982354"/>
            <a:ext cx="1009237" cy="436327"/>
          </a:xfrm>
          <a:prstGeom prst="rect">
            <a:avLst/>
          </a:prstGeom>
          <a:noFill/>
        </p:spPr>
        <p:txBody>
          <a:bodyPr wrap="square" lIns="98565" tIns="49282" rIns="98565" bIns="49282" rtlCol="0">
            <a:spAutoFit/>
          </a:bodyPr>
          <a:lstStyle/>
          <a:p>
            <a:pPr algn="ctr"/>
            <a:r>
              <a:rPr lang="en-US" altLang="zh-CN" sz="2100" b="1" dirty="0">
                <a:solidFill>
                  <a:prstClr val="black"/>
                </a:solidFill>
                <a:latin typeface="Arial Unicode MS" pitchFamily="34" charset="-122"/>
                <a:ea typeface="Arial Unicode MS" pitchFamily="34" charset="-122"/>
                <a:cs typeface="Arial Unicode MS" pitchFamily="34" charset="-122"/>
              </a:rPr>
              <a:t>65%</a:t>
            </a:r>
            <a:endParaRPr lang="zh-CN" altLang="en-US" sz="2100" b="1" dirty="0">
              <a:solidFill>
                <a:prstClr val="black"/>
              </a:solidFill>
              <a:latin typeface="Arial Unicode MS" pitchFamily="34" charset="-122"/>
              <a:ea typeface="Arial Unicode MS" pitchFamily="34" charset="-122"/>
              <a:cs typeface="Arial Unicode MS" pitchFamily="34" charset="-122"/>
            </a:endParaRPr>
          </a:p>
        </p:txBody>
      </p:sp>
      <p:sp>
        <p:nvSpPr>
          <p:cNvPr id="20" name="TextBox 19"/>
          <p:cNvSpPr txBox="1"/>
          <p:nvPr/>
        </p:nvSpPr>
        <p:spPr>
          <a:xfrm>
            <a:off x="7342759" y="1982354"/>
            <a:ext cx="1009237" cy="436327"/>
          </a:xfrm>
          <a:prstGeom prst="rect">
            <a:avLst/>
          </a:prstGeom>
          <a:noFill/>
        </p:spPr>
        <p:txBody>
          <a:bodyPr wrap="square" lIns="98565" tIns="49282" rIns="98565" bIns="49282" rtlCol="0">
            <a:spAutoFit/>
          </a:bodyPr>
          <a:lstStyle/>
          <a:p>
            <a:pPr algn="ctr"/>
            <a:r>
              <a:rPr lang="en-US" altLang="zh-CN" sz="2100" b="1" dirty="0">
                <a:solidFill>
                  <a:prstClr val="black"/>
                </a:solidFill>
                <a:latin typeface="Arial Unicode MS" pitchFamily="34" charset="-122"/>
                <a:ea typeface="Arial Unicode MS" pitchFamily="34" charset="-122"/>
                <a:cs typeface="Arial Unicode MS" pitchFamily="34" charset="-122"/>
              </a:rPr>
              <a:t>55%</a:t>
            </a:r>
            <a:endParaRPr lang="zh-CN" altLang="en-US" sz="2100" b="1" dirty="0">
              <a:solidFill>
                <a:prstClr val="black"/>
              </a:solidFill>
              <a:latin typeface="Arial Unicode MS" pitchFamily="34" charset="-122"/>
              <a:ea typeface="Arial Unicode MS" pitchFamily="34" charset="-122"/>
              <a:cs typeface="Arial Unicode MS" pitchFamily="34" charset="-122"/>
            </a:endParaRPr>
          </a:p>
        </p:txBody>
      </p:sp>
      <p:sp>
        <p:nvSpPr>
          <p:cNvPr id="21" name="文本框 7"/>
          <p:cNvSpPr txBox="1">
            <a:spLocks noChangeArrowheads="1"/>
          </p:cNvSpPr>
          <p:nvPr/>
        </p:nvSpPr>
        <p:spPr bwMode="auto">
          <a:xfrm>
            <a:off x="411889" y="3146818"/>
            <a:ext cx="1953006" cy="11241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8565" tIns="49282" rIns="98565" bIns="49282"/>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algn="ctr"/>
            <a:r>
              <a:rPr lang="zh-CN" altLang="en-US" sz="1500" b="1" dirty="0">
                <a:solidFill>
                  <a:prstClr val="black"/>
                </a:solidFill>
                <a:latin typeface="微软雅黑" pitchFamily="34" charset="-122"/>
              </a:rPr>
              <a:t>添加文本信息</a:t>
            </a:r>
            <a:endParaRPr lang="en-US" altLang="zh-CN" sz="1500" b="1" dirty="0">
              <a:solidFill>
                <a:prstClr val="black"/>
              </a:solidFill>
              <a:latin typeface="微软雅黑" pitchFamily="34" charset="-122"/>
            </a:endParaRPr>
          </a:p>
          <a:p>
            <a:pPr algn="ctr">
              <a:lnSpc>
                <a:spcPct val="150000"/>
              </a:lnSpc>
              <a:spcBef>
                <a:spcPts val="323"/>
              </a:spcBef>
            </a:pPr>
            <a:r>
              <a:rPr lang="zh-CN" altLang="en-US" sz="1300" dirty="0">
                <a:solidFill>
                  <a:prstClr val="black"/>
                </a:solidFill>
                <a:latin typeface="微软雅黑" pitchFamily="34" charset="-122"/>
              </a:rPr>
              <a:t>此处添加说明文字添加说明文字添加说明文字</a:t>
            </a:r>
          </a:p>
        </p:txBody>
      </p:sp>
      <p:sp>
        <p:nvSpPr>
          <p:cNvPr id="22" name="文本框 7"/>
          <p:cNvSpPr txBox="1">
            <a:spLocks noChangeArrowheads="1"/>
          </p:cNvSpPr>
          <p:nvPr/>
        </p:nvSpPr>
        <p:spPr bwMode="auto">
          <a:xfrm>
            <a:off x="2564886" y="3146818"/>
            <a:ext cx="1953006" cy="11241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8565" tIns="49282" rIns="98565" bIns="49282"/>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algn="ctr"/>
            <a:r>
              <a:rPr lang="zh-CN" altLang="en-US" sz="1500" b="1" dirty="0">
                <a:solidFill>
                  <a:prstClr val="black"/>
                </a:solidFill>
                <a:latin typeface="微软雅黑" pitchFamily="34" charset="-122"/>
              </a:rPr>
              <a:t>添加文本信息</a:t>
            </a:r>
            <a:endParaRPr lang="en-US" altLang="zh-CN" sz="1500" b="1" dirty="0">
              <a:solidFill>
                <a:prstClr val="black"/>
              </a:solidFill>
              <a:latin typeface="微软雅黑" pitchFamily="34" charset="-122"/>
            </a:endParaRPr>
          </a:p>
          <a:p>
            <a:pPr algn="ctr">
              <a:lnSpc>
                <a:spcPct val="150000"/>
              </a:lnSpc>
              <a:spcBef>
                <a:spcPts val="323"/>
              </a:spcBef>
            </a:pPr>
            <a:r>
              <a:rPr lang="zh-CN" altLang="en-US" sz="1300" dirty="0">
                <a:solidFill>
                  <a:prstClr val="black"/>
                </a:solidFill>
                <a:latin typeface="微软雅黑" pitchFamily="34" charset="-122"/>
              </a:rPr>
              <a:t>此处添加说明文字添加说明文字添加说明文字</a:t>
            </a:r>
          </a:p>
        </p:txBody>
      </p:sp>
      <p:sp>
        <p:nvSpPr>
          <p:cNvPr id="23" name="文本框 7"/>
          <p:cNvSpPr txBox="1">
            <a:spLocks noChangeArrowheads="1"/>
          </p:cNvSpPr>
          <p:nvPr/>
        </p:nvSpPr>
        <p:spPr bwMode="auto">
          <a:xfrm>
            <a:off x="4717880" y="3146818"/>
            <a:ext cx="1953006" cy="11241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8565" tIns="49282" rIns="98565" bIns="49282"/>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algn="ctr"/>
            <a:r>
              <a:rPr lang="zh-CN" altLang="en-US" sz="1500" b="1" dirty="0">
                <a:solidFill>
                  <a:prstClr val="black"/>
                </a:solidFill>
                <a:latin typeface="微软雅黑" pitchFamily="34" charset="-122"/>
              </a:rPr>
              <a:t>添加文本信息</a:t>
            </a:r>
            <a:endParaRPr lang="en-US" altLang="zh-CN" sz="1500" b="1" dirty="0">
              <a:solidFill>
                <a:prstClr val="black"/>
              </a:solidFill>
              <a:latin typeface="微软雅黑" pitchFamily="34" charset="-122"/>
            </a:endParaRPr>
          </a:p>
          <a:p>
            <a:pPr algn="ctr">
              <a:lnSpc>
                <a:spcPct val="150000"/>
              </a:lnSpc>
              <a:spcBef>
                <a:spcPts val="323"/>
              </a:spcBef>
            </a:pPr>
            <a:r>
              <a:rPr lang="zh-CN" altLang="en-US" sz="1300" dirty="0">
                <a:solidFill>
                  <a:prstClr val="black"/>
                </a:solidFill>
                <a:latin typeface="微软雅黑" pitchFamily="34" charset="-122"/>
              </a:rPr>
              <a:t>此处添加说明文字添加说明文字添加说明文字</a:t>
            </a:r>
          </a:p>
        </p:txBody>
      </p:sp>
      <p:sp>
        <p:nvSpPr>
          <p:cNvPr id="24" name="文本框 7"/>
          <p:cNvSpPr txBox="1">
            <a:spLocks noChangeArrowheads="1"/>
          </p:cNvSpPr>
          <p:nvPr/>
        </p:nvSpPr>
        <p:spPr bwMode="auto">
          <a:xfrm>
            <a:off x="6870875" y="3146818"/>
            <a:ext cx="1953006" cy="11241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8565" tIns="49282" rIns="98565" bIns="49282"/>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algn="ctr"/>
            <a:r>
              <a:rPr lang="zh-CN" altLang="en-US" sz="1500" b="1" dirty="0">
                <a:solidFill>
                  <a:prstClr val="black"/>
                </a:solidFill>
                <a:latin typeface="微软雅黑" pitchFamily="34" charset="-122"/>
              </a:rPr>
              <a:t>添加文本信息</a:t>
            </a:r>
            <a:endParaRPr lang="en-US" altLang="zh-CN" sz="1500" b="1" dirty="0">
              <a:solidFill>
                <a:prstClr val="black"/>
              </a:solidFill>
              <a:latin typeface="微软雅黑" pitchFamily="34" charset="-122"/>
            </a:endParaRPr>
          </a:p>
          <a:p>
            <a:pPr algn="ctr">
              <a:lnSpc>
                <a:spcPct val="150000"/>
              </a:lnSpc>
              <a:spcBef>
                <a:spcPts val="323"/>
              </a:spcBef>
            </a:pPr>
            <a:r>
              <a:rPr lang="zh-CN" altLang="en-US" sz="1300" dirty="0">
                <a:solidFill>
                  <a:prstClr val="black"/>
                </a:solidFill>
                <a:latin typeface="微软雅黑" pitchFamily="34" charset="-122"/>
              </a:rPr>
              <a:t>此处添加说明文字添加说明文字添加说明文字</a:t>
            </a: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182972846"/>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heel(1)">
                                      <p:cBhvr>
                                        <p:cTn id="7" dur="1000"/>
                                        <p:tgtEl>
                                          <p:spTgt spid="5"/>
                                        </p:tgtEl>
                                      </p:cBhvr>
                                    </p:animEffect>
                                  </p:childTnLst>
                                </p:cTn>
                              </p:par>
                            </p:childTnLst>
                          </p:cTn>
                        </p:par>
                        <p:par>
                          <p:cTn id="8" fill="hold">
                            <p:stCondLst>
                              <p:cond delay="1000"/>
                            </p:stCondLst>
                            <p:childTnLst>
                              <p:par>
                                <p:cTn id="9" presetID="45" presetClass="entr" presetSubtype="0" fill="hold" grpId="0" nodeType="afterEffect">
                                  <p:stCondLst>
                                    <p:cond delay="0"/>
                                  </p:stCondLst>
                                  <p:childTnLst>
                                    <p:set>
                                      <p:cBhvr>
                                        <p:cTn id="10" dur="1" fill="hold">
                                          <p:stCondLst>
                                            <p:cond delay="0"/>
                                          </p:stCondLst>
                                        </p:cTn>
                                        <p:tgtEl>
                                          <p:spTgt spid="17"/>
                                        </p:tgtEl>
                                        <p:attrNameLst>
                                          <p:attrName>style.visibility</p:attrName>
                                        </p:attrNameLst>
                                      </p:cBhvr>
                                      <p:to>
                                        <p:strVal val="visible"/>
                                      </p:to>
                                    </p:set>
                                    <p:animEffect transition="in" filter="fade">
                                      <p:cBhvr>
                                        <p:cTn id="11" dur="450"/>
                                        <p:tgtEl>
                                          <p:spTgt spid="17"/>
                                        </p:tgtEl>
                                      </p:cBhvr>
                                    </p:animEffect>
                                    <p:anim calcmode="lin" valueType="num">
                                      <p:cBhvr>
                                        <p:cTn id="12" dur="450" fill="hold"/>
                                        <p:tgtEl>
                                          <p:spTgt spid="17"/>
                                        </p:tgtEl>
                                        <p:attrNameLst>
                                          <p:attrName>ppt_w</p:attrName>
                                        </p:attrNameLst>
                                      </p:cBhvr>
                                      <p:tavLst>
                                        <p:tav tm="0" fmla="#ppt_w*sin(2.5*pi*$)">
                                          <p:val>
                                            <p:fltVal val="0"/>
                                          </p:val>
                                        </p:tav>
                                        <p:tav tm="100000">
                                          <p:val>
                                            <p:fltVal val="1"/>
                                          </p:val>
                                        </p:tav>
                                      </p:tavLst>
                                    </p:anim>
                                    <p:anim calcmode="lin" valueType="num">
                                      <p:cBhvr>
                                        <p:cTn id="13" dur="450" fill="hold"/>
                                        <p:tgtEl>
                                          <p:spTgt spid="17"/>
                                        </p:tgtEl>
                                        <p:attrNameLst>
                                          <p:attrName>ppt_h</p:attrName>
                                        </p:attrNameLst>
                                      </p:cBhvr>
                                      <p:tavLst>
                                        <p:tav tm="0">
                                          <p:val>
                                            <p:strVal val="#ppt_h"/>
                                          </p:val>
                                        </p:tav>
                                        <p:tav tm="100000">
                                          <p:val>
                                            <p:strVal val="#ppt_h"/>
                                          </p:val>
                                        </p:tav>
                                      </p:tavLst>
                                    </p:anim>
                                  </p:childTnLst>
                                </p:cTn>
                              </p:par>
                            </p:childTnLst>
                          </p:cTn>
                        </p:par>
                        <p:par>
                          <p:cTn id="14" fill="hold">
                            <p:stCondLst>
                              <p:cond delay="1450"/>
                            </p:stCondLst>
                            <p:childTnLst>
                              <p:par>
                                <p:cTn id="15" presetID="22" presetClass="entr" presetSubtype="1" fill="hold" grpId="0" nodeType="afterEffect">
                                  <p:stCondLst>
                                    <p:cond delay="0"/>
                                  </p:stCondLst>
                                  <p:childTnLst>
                                    <p:set>
                                      <p:cBhvr>
                                        <p:cTn id="16" dur="1" fill="hold">
                                          <p:stCondLst>
                                            <p:cond delay="0"/>
                                          </p:stCondLst>
                                        </p:cTn>
                                        <p:tgtEl>
                                          <p:spTgt spid="21"/>
                                        </p:tgtEl>
                                        <p:attrNameLst>
                                          <p:attrName>style.visibility</p:attrName>
                                        </p:attrNameLst>
                                      </p:cBhvr>
                                      <p:to>
                                        <p:strVal val="visible"/>
                                      </p:to>
                                    </p:set>
                                    <p:animEffect transition="in" filter="wipe(up)">
                                      <p:cBhvr>
                                        <p:cTn id="17" dur="500"/>
                                        <p:tgtEl>
                                          <p:spTgt spid="21"/>
                                        </p:tgtEl>
                                      </p:cBhvr>
                                    </p:animEffect>
                                  </p:childTnLst>
                                </p:cTn>
                              </p:par>
                            </p:childTnLst>
                          </p:cTn>
                        </p:par>
                        <p:par>
                          <p:cTn id="18" fill="hold">
                            <p:stCondLst>
                              <p:cond delay="1950"/>
                            </p:stCondLst>
                            <p:childTnLst>
                              <p:par>
                                <p:cTn id="19" presetID="21" presetClass="entr" presetSubtype="1" fill="hold" nodeType="after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wheel(1)">
                                      <p:cBhvr>
                                        <p:cTn id="21" dur="1000"/>
                                        <p:tgtEl>
                                          <p:spTgt spid="8"/>
                                        </p:tgtEl>
                                      </p:cBhvr>
                                    </p:animEffect>
                                  </p:childTnLst>
                                </p:cTn>
                              </p:par>
                            </p:childTnLst>
                          </p:cTn>
                        </p:par>
                        <p:par>
                          <p:cTn id="22" fill="hold">
                            <p:stCondLst>
                              <p:cond delay="2950"/>
                            </p:stCondLst>
                            <p:childTnLst>
                              <p:par>
                                <p:cTn id="23" presetID="45" presetClass="entr" presetSubtype="0" fill="hold" grpId="0" nodeType="afterEffect">
                                  <p:stCondLst>
                                    <p:cond delay="0"/>
                                  </p:stCondLst>
                                  <p:childTnLst>
                                    <p:set>
                                      <p:cBhvr>
                                        <p:cTn id="24" dur="1" fill="hold">
                                          <p:stCondLst>
                                            <p:cond delay="0"/>
                                          </p:stCondLst>
                                        </p:cTn>
                                        <p:tgtEl>
                                          <p:spTgt spid="18"/>
                                        </p:tgtEl>
                                        <p:attrNameLst>
                                          <p:attrName>style.visibility</p:attrName>
                                        </p:attrNameLst>
                                      </p:cBhvr>
                                      <p:to>
                                        <p:strVal val="visible"/>
                                      </p:to>
                                    </p:set>
                                    <p:animEffect transition="in" filter="fade">
                                      <p:cBhvr>
                                        <p:cTn id="25" dur="450"/>
                                        <p:tgtEl>
                                          <p:spTgt spid="18"/>
                                        </p:tgtEl>
                                      </p:cBhvr>
                                    </p:animEffect>
                                    <p:anim calcmode="lin" valueType="num">
                                      <p:cBhvr>
                                        <p:cTn id="26" dur="450" fill="hold"/>
                                        <p:tgtEl>
                                          <p:spTgt spid="18"/>
                                        </p:tgtEl>
                                        <p:attrNameLst>
                                          <p:attrName>ppt_w</p:attrName>
                                        </p:attrNameLst>
                                      </p:cBhvr>
                                      <p:tavLst>
                                        <p:tav tm="0" fmla="#ppt_w*sin(2.5*pi*$)">
                                          <p:val>
                                            <p:fltVal val="0"/>
                                          </p:val>
                                        </p:tav>
                                        <p:tav tm="100000">
                                          <p:val>
                                            <p:fltVal val="1"/>
                                          </p:val>
                                        </p:tav>
                                      </p:tavLst>
                                    </p:anim>
                                    <p:anim calcmode="lin" valueType="num">
                                      <p:cBhvr>
                                        <p:cTn id="27" dur="450" fill="hold"/>
                                        <p:tgtEl>
                                          <p:spTgt spid="18"/>
                                        </p:tgtEl>
                                        <p:attrNameLst>
                                          <p:attrName>ppt_h</p:attrName>
                                        </p:attrNameLst>
                                      </p:cBhvr>
                                      <p:tavLst>
                                        <p:tav tm="0">
                                          <p:val>
                                            <p:strVal val="#ppt_h"/>
                                          </p:val>
                                        </p:tav>
                                        <p:tav tm="100000">
                                          <p:val>
                                            <p:strVal val="#ppt_h"/>
                                          </p:val>
                                        </p:tav>
                                      </p:tavLst>
                                    </p:anim>
                                  </p:childTnLst>
                                </p:cTn>
                              </p:par>
                            </p:childTnLst>
                          </p:cTn>
                        </p:par>
                        <p:par>
                          <p:cTn id="28" fill="hold">
                            <p:stCondLst>
                              <p:cond delay="3400"/>
                            </p:stCondLst>
                            <p:childTnLst>
                              <p:par>
                                <p:cTn id="29" presetID="22" presetClass="entr" presetSubtype="1" fill="hold" grpId="0" nodeType="afterEffect">
                                  <p:stCondLst>
                                    <p:cond delay="0"/>
                                  </p:stCondLst>
                                  <p:childTnLst>
                                    <p:set>
                                      <p:cBhvr>
                                        <p:cTn id="30" dur="1" fill="hold">
                                          <p:stCondLst>
                                            <p:cond delay="0"/>
                                          </p:stCondLst>
                                        </p:cTn>
                                        <p:tgtEl>
                                          <p:spTgt spid="22"/>
                                        </p:tgtEl>
                                        <p:attrNameLst>
                                          <p:attrName>style.visibility</p:attrName>
                                        </p:attrNameLst>
                                      </p:cBhvr>
                                      <p:to>
                                        <p:strVal val="visible"/>
                                      </p:to>
                                    </p:set>
                                    <p:animEffect transition="in" filter="wipe(up)">
                                      <p:cBhvr>
                                        <p:cTn id="31" dur="500"/>
                                        <p:tgtEl>
                                          <p:spTgt spid="22"/>
                                        </p:tgtEl>
                                      </p:cBhvr>
                                    </p:animEffect>
                                  </p:childTnLst>
                                </p:cTn>
                              </p:par>
                            </p:childTnLst>
                          </p:cTn>
                        </p:par>
                        <p:par>
                          <p:cTn id="32" fill="hold">
                            <p:stCondLst>
                              <p:cond delay="3900"/>
                            </p:stCondLst>
                            <p:childTnLst>
                              <p:par>
                                <p:cTn id="33" presetID="21" presetClass="entr" presetSubtype="1" fill="hold" nodeType="afterEffect">
                                  <p:stCondLst>
                                    <p:cond delay="0"/>
                                  </p:stCondLst>
                                  <p:childTnLst>
                                    <p:set>
                                      <p:cBhvr>
                                        <p:cTn id="34" dur="1" fill="hold">
                                          <p:stCondLst>
                                            <p:cond delay="0"/>
                                          </p:stCondLst>
                                        </p:cTn>
                                        <p:tgtEl>
                                          <p:spTgt spid="11"/>
                                        </p:tgtEl>
                                        <p:attrNameLst>
                                          <p:attrName>style.visibility</p:attrName>
                                        </p:attrNameLst>
                                      </p:cBhvr>
                                      <p:to>
                                        <p:strVal val="visible"/>
                                      </p:to>
                                    </p:set>
                                    <p:animEffect transition="in" filter="wheel(1)">
                                      <p:cBhvr>
                                        <p:cTn id="35" dur="1000"/>
                                        <p:tgtEl>
                                          <p:spTgt spid="11"/>
                                        </p:tgtEl>
                                      </p:cBhvr>
                                    </p:animEffect>
                                  </p:childTnLst>
                                </p:cTn>
                              </p:par>
                            </p:childTnLst>
                          </p:cTn>
                        </p:par>
                        <p:par>
                          <p:cTn id="36" fill="hold">
                            <p:stCondLst>
                              <p:cond delay="4900"/>
                            </p:stCondLst>
                            <p:childTnLst>
                              <p:par>
                                <p:cTn id="37" presetID="45" presetClass="entr" presetSubtype="0" fill="hold" grpId="0" nodeType="afterEffect">
                                  <p:stCondLst>
                                    <p:cond delay="0"/>
                                  </p:stCondLst>
                                  <p:childTnLst>
                                    <p:set>
                                      <p:cBhvr>
                                        <p:cTn id="38" dur="1" fill="hold">
                                          <p:stCondLst>
                                            <p:cond delay="0"/>
                                          </p:stCondLst>
                                        </p:cTn>
                                        <p:tgtEl>
                                          <p:spTgt spid="19"/>
                                        </p:tgtEl>
                                        <p:attrNameLst>
                                          <p:attrName>style.visibility</p:attrName>
                                        </p:attrNameLst>
                                      </p:cBhvr>
                                      <p:to>
                                        <p:strVal val="visible"/>
                                      </p:to>
                                    </p:set>
                                    <p:animEffect transition="in" filter="fade">
                                      <p:cBhvr>
                                        <p:cTn id="39" dur="450"/>
                                        <p:tgtEl>
                                          <p:spTgt spid="19"/>
                                        </p:tgtEl>
                                      </p:cBhvr>
                                    </p:animEffect>
                                    <p:anim calcmode="lin" valueType="num">
                                      <p:cBhvr>
                                        <p:cTn id="40" dur="450" fill="hold"/>
                                        <p:tgtEl>
                                          <p:spTgt spid="19"/>
                                        </p:tgtEl>
                                        <p:attrNameLst>
                                          <p:attrName>ppt_w</p:attrName>
                                        </p:attrNameLst>
                                      </p:cBhvr>
                                      <p:tavLst>
                                        <p:tav tm="0" fmla="#ppt_w*sin(2.5*pi*$)">
                                          <p:val>
                                            <p:fltVal val="0"/>
                                          </p:val>
                                        </p:tav>
                                        <p:tav tm="100000">
                                          <p:val>
                                            <p:fltVal val="1"/>
                                          </p:val>
                                        </p:tav>
                                      </p:tavLst>
                                    </p:anim>
                                    <p:anim calcmode="lin" valueType="num">
                                      <p:cBhvr>
                                        <p:cTn id="41" dur="450" fill="hold"/>
                                        <p:tgtEl>
                                          <p:spTgt spid="19"/>
                                        </p:tgtEl>
                                        <p:attrNameLst>
                                          <p:attrName>ppt_h</p:attrName>
                                        </p:attrNameLst>
                                      </p:cBhvr>
                                      <p:tavLst>
                                        <p:tav tm="0">
                                          <p:val>
                                            <p:strVal val="#ppt_h"/>
                                          </p:val>
                                        </p:tav>
                                        <p:tav tm="100000">
                                          <p:val>
                                            <p:strVal val="#ppt_h"/>
                                          </p:val>
                                        </p:tav>
                                      </p:tavLst>
                                    </p:anim>
                                  </p:childTnLst>
                                </p:cTn>
                              </p:par>
                            </p:childTnLst>
                          </p:cTn>
                        </p:par>
                        <p:par>
                          <p:cTn id="42" fill="hold">
                            <p:stCondLst>
                              <p:cond delay="5350"/>
                            </p:stCondLst>
                            <p:childTnLst>
                              <p:par>
                                <p:cTn id="43" presetID="22" presetClass="entr" presetSubtype="1" fill="hold" grpId="0" nodeType="afterEffect">
                                  <p:stCondLst>
                                    <p:cond delay="0"/>
                                  </p:stCondLst>
                                  <p:childTnLst>
                                    <p:set>
                                      <p:cBhvr>
                                        <p:cTn id="44" dur="1" fill="hold">
                                          <p:stCondLst>
                                            <p:cond delay="0"/>
                                          </p:stCondLst>
                                        </p:cTn>
                                        <p:tgtEl>
                                          <p:spTgt spid="23"/>
                                        </p:tgtEl>
                                        <p:attrNameLst>
                                          <p:attrName>style.visibility</p:attrName>
                                        </p:attrNameLst>
                                      </p:cBhvr>
                                      <p:to>
                                        <p:strVal val="visible"/>
                                      </p:to>
                                    </p:set>
                                    <p:animEffect transition="in" filter="wipe(up)">
                                      <p:cBhvr>
                                        <p:cTn id="45" dur="500"/>
                                        <p:tgtEl>
                                          <p:spTgt spid="23"/>
                                        </p:tgtEl>
                                      </p:cBhvr>
                                    </p:animEffect>
                                  </p:childTnLst>
                                </p:cTn>
                              </p:par>
                            </p:childTnLst>
                          </p:cTn>
                        </p:par>
                        <p:par>
                          <p:cTn id="46" fill="hold">
                            <p:stCondLst>
                              <p:cond delay="5850"/>
                            </p:stCondLst>
                            <p:childTnLst>
                              <p:par>
                                <p:cTn id="47" presetID="21" presetClass="entr" presetSubtype="1" fill="hold" nodeType="afterEffect">
                                  <p:stCondLst>
                                    <p:cond delay="0"/>
                                  </p:stCondLst>
                                  <p:childTnLst>
                                    <p:set>
                                      <p:cBhvr>
                                        <p:cTn id="48" dur="1" fill="hold">
                                          <p:stCondLst>
                                            <p:cond delay="0"/>
                                          </p:stCondLst>
                                        </p:cTn>
                                        <p:tgtEl>
                                          <p:spTgt spid="14"/>
                                        </p:tgtEl>
                                        <p:attrNameLst>
                                          <p:attrName>style.visibility</p:attrName>
                                        </p:attrNameLst>
                                      </p:cBhvr>
                                      <p:to>
                                        <p:strVal val="visible"/>
                                      </p:to>
                                    </p:set>
                                    <p:animEffect transition="in" filter="wheel(1)">
                                      <p:cBhvr>
                                        <p:cTn id="49" dur="1000"/>
                                        <p:tgtEl>
                                          <p:spTgt spid="14"/>
                                        </p:tgtEl>
                                      </p:cBhvr>
                                    </p:animEffect>
                                  </p:childTnLst>
                                </p:cTn>
                              </p:par>
                            </p:childTnLst>
                          </p:cTn>
                        </p:par>
                        <p:par>
                          <p:cTn id="50" fill="hold">
                            <p:stCondLst>
                              <p:cond delay="6850"/>
                            </p:stCondLst>
                            <p:childTnLst>
                              <p:par>
                                <p:cTn id="51" presetID="45" presetClass="entr" presetSubtype="0" fill="hold" grpId="0" nodeType="afterEffect">
                                  <p:stCondLst>
                                    <p:cond delay="0"/>
                                  </p:stCondLst>
                                  <p:childTnLst>
                                    <p:set>
                                      <p:cBhvr>
                                        <p:cTn id="52" dur="1" fill="hold">
                                          <p:stCondLst>
                                            <p:cond delay="0"/>
                                          </p:stCondLst>
                                        </p:cTn>
                                        <p:tgtEl>
                                          <p:spTgt spid="20"/>
                                        </p:tgtEl>
                                        <p:attrNameLst>
                                          <p:attrName>style.visibility</p:attrName>
                                        </p:attrNameLst>
                                      </p:cBhvr>
                                      <p:to>
                                        <p:strVal val="visible"/>
                                      </p:to>
                                    </p:set>
                                    <p:animEffect transition="in" filter="fade">
                                      <p:cBhvr>
                                        <p:cTn id="53" dur="450"/>
                                        <p:tgtEl>
                                          <p:spTgt spid="20"/>
                                        </p:tgtEl>
                                      </p:cBhvr>
                                    </p:animEffect>
                                    <p:anim calcmode="lin" valueType="num">
                                      <p:cBhvr>
                                        <p:cTn id="54" dur="450" fill="hold"/>
                                        <p:tgtEl>
                                          <p:spTgt spid="20"/>
                                        </p:tgtEl>
                                        <p:attrNameLst>
                                          <p:attrName>ppt_w</p:attrName>
                                        </p:attrNameLst>
                                      </p:cBhvr>
                                      <p:tavLst>
                                        <p:tav tm="0" fmla="#ppt_w*sin(2.5*pi*$)">
                                          <p:val>
                                            <p:fltVal val="0"/>
                                          </p:val>
                                        </p:tav>
                                        <p:tav tm="100000">
                                          <p:val>
                                            <p:fltVal val="1"/>
                                          </p:val>
                                        </p:tav>
                                      </p:tavLst>
                                    </p:anim>
                                    <p:anim calcmode="lin" valueType="num">
                                      <p:cBhvr>
                                        <p:cTn id="55" dur="450" fill="hold"/>
                                        <p:tgtEl>
                                          <p:spTgt spid="20"/>
                                        </p:tgtEl>
                                        <p:attrNameLst>
                                          <p:attrName>ppt_h</p:attrName>
                                        </p:attrNameLst>
                                      </p:cBhvr>
                                      <p:tavLst>
                                        <p:tav tm="0">
                                          <p:val>
                                            <p:strVal val="#ppt_h"/>
                                          </p:val>
                                        </p:tav>
                                        <p:tav tm="100000">
                                          <p:val>
                                            <p:strVal val="#ppt_h"/>
                                          </p:val>
                                        </p:tav>
                                      </p:tavLst>
                                    </p:anim>
                                  </p:childTnLst>
                                </p:cTn>
                              </p:par>
                            </p:childTnLst>
                          </p:cTn>
                        </p:par>
                        <p:par>
                          <p:cTn id="56" fill="hold">
                            <p:stCondLst>
                              <p:cond delay="7300"/>
                            </p:stCondLst>
                            <p:childTnLst>
                              <p:par>
                                <p:cTn id="57" presetID="22" presetClass="entr" presetSubtype="1" fill="hold" grpId="0" nodeType="afterEffect">
                                  <p:stCondLst>
                                    <p:cond delay="0"/>
                                  </p:stCondLst>
                                  <p:childTnLst>
                                    <p:set>
                                      <p:cBhvr>
                                        <p:cTn id="58" dur="1" fill="hold">
                                          <p:stCondLst>
                                            <p:cond delay="0"/>
                                          </p:stCondLst>
                                        </p:cTn>
                                        <p:tgtEl>
                                          <p:spTgt spid="24"/>
                                        </p:tgtEl>
                                        <p:attrNameLst>
                                          <p:attrName>style.visibility</p:attrName>
                                        </p:attrNameLst>
                                      </p:cBhvr>
                                      <p:to>
                                        <p:strVal val="visible"/>
                                      </p:to>
                                    </p:set>
                                    <p:animEffect transition="in" filter="wipe(up)">
                                      <p:cBhvr>
                                        <p:cTn id="59"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18" grpId="0"/>
      <p:bldP spid="19" grpId="0"/>
      <p:bldP spid="20" grpId="0"/>
      <p:bldP spid="21" grpId="0"/>
      <p:bldP spid="22" grpId="0"/>
      <p:bldP spid="23" grpId="0"/>
      <p:bldP spid="24"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6" name="组合 35"/>
          <p:cNvGrpSpPr/>
          <p:nvPr/>
        </p:nvGrpSpPr>
        <p:grpSpPr>
          <a:xfrm rot="16200000">
            <a:off x="3473451" y="497443"/>
            <a:ext cx="2089150" cy="3763962"/>
            <a:chOff x="3197226" y="1085851"/>
            <a:chExt cx="2089150" cy="3763962"/>
          </a:xfrm>
          <a:solidFill>
            <a:srgbClr val="003466"/>
          </a:solidFill>
        </p:grpSpPr>
        <p:sp>
          <p:nvSpPr>
            <p:cNvPr id="37" name="Freeform 7"/>
            <p:cNvSpPr>
              <a:spLocks/>
            </p:cNvSpPr>
            <p:nvPr/>
          </p:nvSpPr>
          <p:spPr bwMode="auto">
            <a:xfrm>
              <a:off x="4276726" y="4271963"/>
              <a:ext cx="808038" cy="577850"/>
            </a:xfrm>
            <a:custGeom>
              <a:avLst/>
              <a:gdLst>
                <a:gd name="T0" fmla="*/ 215 w 215"/>
                <a:gd name="T1" fmla="*/ 29 h 154"/>
                <a:gd name="T2" fmla="*/ 0 w 215"/>
                <a:gd name="T3" fmla="*/ 154 h 154"/>
                <a:gd name="T4" fmla="*/ 0 w 215"/>
                <a:gd name="T5" fmla="*/ 95 h 154"/>
                <a:gd name="T6" fmla="*/ 165 w 215"/>
                <a:gd name="T7" fmla="*/ 0 h 154"/>
                <a:gd name="T8" fmla="*/ 215 w 215"/>
                <a:gd name="T9" fmla="*/ 29 h 154"/>
              </a:gdLst>
              <a:ahLst/>
              <a:cxnLst>
                <a:cxn ang="0">
                  <a:pos x="T0" y="T1"/>
                </a:cxn>
                <a:cxn ang="0">
                  <a:pos x="T2" y="T3"/>
                </a:cxn>
                <a:cxn ang="0">
                  <a:pos x="T4" y="T5"/>
                </a:cxn>
                <a:cxn ang="0">
                  <a:pos x="T6" y="T7"/>
                </a:cxn>
                <a:cxn ang="0">
                  <a:pos x="T8" y="T9"/>
                </a:cxn>
              </a:cxnLst>
              <a:rect l="0" t="0" r="r" b="b"/>
              <a:pathLst>
                <a:path w="215" h="154">
                  <a:moveTo>
                    <a:pt x="215" y="29"/>
                  </a:moveTo>
                  <a:cubicBezTo>
                    <a:pt x="170" y="102"/>
                    <a:pt x="91" y="150"/>
                    <a:pt x="0" y="154"/>
                  </a:cubicBezTo>
                  <a:cubicBezTo>
                    <a:pt x="0" y="95"/>
                    <a:pt x="0" y="95"/>
                    <a:pt x="0" y="95"/>
                  </a:cubicBezTo>
                  <a:cubicBezTo>
                    <a:pt x="69" y="92"/>
                    <a:pt x="130" y="55"/>
                    <a:pt x="165" y="0"/>
                  </a:cubicBezTo>
                  <a:lnTo>
                    <a:pt x="215" y="2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0" fontAlgn="base" latinLnBrk="0" hangingPunct="0">
                <a:lnSpc>
                  <a:spcPct val="100000"/>
                </a:lnSpc>
                <a:spcBef>
                  <a:spcPct val="0"/>
                </a:spcBef>
                <a:spcAft>
                  <a:spcPct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endParaRPr>
            </a:p>
          </p:txBody>
        </p:sp>
        <p:sp>
          <p:nvSpPr>
            <p:cNvPr id="38" name="Freeform 8"/>
            <p:cNvSpPr>
              <a:spLocks/>
            </p:cNvSpPr>
            <p:nvPr/>
          </p:nvSpPr>
          <p:spPr bwMode="auto">
            <a:xfrm>
              <a:off x="3392488" y="4275138"/>
              <a:ext cx="808038" cy="574675"/>
            </a:xfrm>
            <a:custGeom>
              <a:avLst/>
              <a:gdLst>
                <a:gd name="T0" fmla="*/ 215 w 215"/>
                <a:gd name="T1" fmla="*/ 153 h 153"/>
                <a:gd name="T2" fmla="*/ 0 w 215"/>
                <a:gd name="T3" fmla="*/ 29 h 153"/>
                <a:gd name="T4" fmla="*/ 51 w 215"/>
                <a:gd name="T5" fmla="*/ 0 h 153"/>
                <a:gd name="T6" fmla="*/ 215 w 215"/>
                <a:gd name="T7" fmla="*/ 95 h 153"/>
                <a:gd name="T8" fmla="*/ 215 w 215"/>
                <a:gd name="T9" fmla="*/ 153 h 153"/>
              </a:gdLst>
              <a:ahLst/>
              <a:cxnLst>
                <a:cxn ang="0">
                  <a:pos x="T0" y="T1"/>
                </a:cxn>
                <a:cxn ang="0">
                  <a:pos x="T2" y="T3"/>
                </a:cxn>
                <a:cxn ang="0">
                  <a:pos x="T4" y="T5"/>
                </a:cxn>
                <a:cxn ang="0">
                  <a:pos x="T6" y="T7"/>
                </a:cxn>
                <a:cxn ang="0">
                  <a:pos x="T8" y="T9"/>
                </a:cxn>
              </a:cxnLst>
              <a:rect l="0" t="0" r="r" b="b"/>
              <a:pathLst>
                <a:path w="215" h="153">
                  <a:moveTo>
                    <a:pt x="215" y="153"/>
                  </a:moveTo>
                  <a:cubicBezTo>
                    <a:pt x="125" y="150"/>
                    <a:pt x="46" y="101"/>
                    <a:pt x="0" y="29"/>
                  </a:cubicBezTo>
                  <a:cubicBezTo>
                    <a:pt x="51" y="0"/>
                    <a:pt x="51" y="0"/>
                    <a:pt x="51" y="0"/>
                  </a:cubicBezTo>
                  <a:cubicBezTo>
                    <a:pt x="86" y="55"/>
                    <a:pt x="146" y="92"/>
                    <a:pt x="215" y="95"/>
                  </a:cubicBezTo>
                  <a:lnTo>
                    <a:pt x="215" y="15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0" fontAlgn="base" latinLnBrk="0" hangingPunct="0">
                <a:lnSpc>
                  <a:spcPct val="100000"/>
                </a:lnSpc>
                <a:spcBef>
                  <a:spcPct val="0"/>
                </a:spcBef>
                <a:spcAft>
                  <a:spcPct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endParaRPr>
            </a:p>
          </p:txBody>
        </p:sp>
        <p:sp>
          <p:nvSpPr>
            <p:cNvPr id="39" name="Freeform 9"/>
            <p:cNvSpPr>
              <a:spLocks/>
            </p:cNvSpPr>
            <p:nvPr/>
          </p:nvSpPr>
          <p:spPr bwMode="auto">
            <a:xfrm>
              <a:off x="4933951" y="3382963"/>
              <a:ext cx="304800" cy="933450"/>
            </a:xfrm>
            <a:custGeom>
              <a:avLst/>
              <a:gdLst>
                <a:gd name="T0" fmla="*/ 50 w 81"/>
                <a:gd name="T1" fmla="*/ 0 h 248"/>
                <a:gd name="T2" fmla="*/ 81 w 81"/>
                <a:gd name="T3" fmla="*/ 124 h 248"/>
                <a:gd name="T4" fmla="*/ 50 w 81"/>
                <a:gd name="T5" fmla="*/ 248 h 248"/>
                <a:gd name="T6" fmla="*/ 0 w 81"/>
                <a:gd name="T7" fmla="*/ 219 h 248"/>
                <a:gd name="T8" fmla="*/ 23 w 81"/>
                <a:gd name="T9" fmla="*/ 124 h 248"/>
                <a:gd name="T10" fmla="*/ 0 w 81"/>
                <a:gd name="T11" fmla="*/ 29 h 248"/>
                <a:gd name="T12" fmla="*/ 50 w 81"/>
                <a:gd name="T13" fmla="*/ 0 h 248"/>
              </a:gdLst>
              <a:ahLst/>
              <a:cxnLst>
                <a:cxn ang="0">
                  <a:pos x="T0" y="T1"/>
                </a:cxn>
                <a:cxn ang="0">
                  <a:pos x="T2" y="T3"/>
                </a:cxn>
                <a:cxn ang="0">
                  <a:pos x="T4" y="T5"/>
                </a:cxn>
                <a:cxn ang="0">
                  <a:pos x="T6" y="T7"/>
                </a:cxn>
                <a:cxn ang="0">
                  <a:pos x="T8" y="T9"/>
                </a:cxn>
                <a:cxn ang="0">
                  <a:pos x="T10" y="T11"/>
                </a:cxn>
                <a:cxn ang="0">
                  <a:pos x="T12" y="T13"/>
                </a:cxn>
              </a:cxnLst>
              <a:rect l="0" t="0" r="r" b="b"/>
              <a:pathLst>
                <a:path w="81" h="248">
                  <a:moveTo>
                    <a:pt x="50" y="0"/>
                  </a:moveTo>
                  <a:cubicBezTo>
                    <a:pt x="70" y="37"/>
                    <a:pt x="81" y="79"/>
                    <a:pt x="81" y="124"/>
                  </a:cubicBezTo>
                  <a:cubicBezTo>
                    <a:pt x="81" y="169"/>
                    <a:pt x="70" y="211"/>
                    <a:pt x="50" y="248"/>
                  </a:cubicBezTo>
                  <a:cubicBezTo>
                    <a:pt x="0" y="219"/>
                    <a:pt x="0" y="219"/>
                    <a:pt x="0" y="219"/>
                  </a:cubicBezTo>
                  <a:cubicBezTo>
                    <a:pt x="15" y="191"/>
                    <a:pt x="23" y="158"/>
                    <a:pt x="23" y="124"/>
                  </a:cubicBezTo>
                  <a:cubicBezTo>
                    <a:pt x="23" y="90"/>
                    <a:pt x="15" y="57"/>
                    <a:pt x="0" y="29"/>
                  </a:cubicBezTo>
                  <a:lnTo>
                    <a:pt x="5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0" fontAlgn="base" latinLnBrk="0" hangingPunct="0">
                <a:lnSpc>
                  <a:spcPct val="100000"/>
                </a:lnSpc>
                <a:spcBef>
                  <a:spcPct val="0"/>
                </a:spcBef>
                <a:spcAft>
                  <a:spcPct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endParaRPr>
            </a:p>
          </p:txBody>
        </p:sp>
        <p:sp>
          <p:nvSpPr>
            <p:cNvPr id="40" name="Freeform 10"/>
            <p:cNvSpPr>
              <a:spLocks/>
            </p:cNvSpPr>
            <p:nvPr/>
          </p:nvSpPr>
          <p:spPr bwMode="auto">
            <a:xfrm>
              <a:off x="4791076" y="3300413"/>
              <a:ext cx="495300" cy="500063"/>
            </a:xfrm>
            <a:custGeom>
              <a:avLst/>
              <a:gdLst>
                <a:gd name="T0" fmla="*/ 120 w 132"/>
                <a:gd name="T1" fmla="*/ 0 h 133"/>
                <a:gd name="T2" fmla="*/ 0 w 132"/>
                <a:gd name="T3" fmla="*/ 0 h 133"/>
                <a:gd name="T4" fmla="*/ 0 w 132"/>
                <a:gd name="T5" fmla="*/ 50 h 133"/>
                <a:gd name="T6" fmla="*/ 0 w 132"/>
                <a:gd name="T7" fmla="*/ 50 h 133"/>
                <a:gd name="T8" fmla="*/ 0 w 132"/>
                <a:gd name="T9" fmla="*/ 120 h 133"/>
                <a:gd name="T10" fmla="*/ 12 w 132"/>
                <a:gd name="T11" fmla="*/ 133 h 133"/>
                <a:gd name="T12" fmla="*/ 37 w 132"/>
                <a:gd name="T13" fmla="*/ 133 h 133"/>
                <a:gd name="T14" fmla="*/ 50 w 132"/>
                <a:gd name="T15" fmla="*/ 120 h 133"/>
                <a:gd name="T16" fmla="*/ 50 w 132"/>
                <a:gd name="T17" fmla="*/ 50 h 133"/>
                <a:gd name="T18" fmla="*/ 120 w 132"/>
                <a:gd name="T19" fmla="*/ 50 h 133"/>
                <a:gd name="T20" fmla="*/ 132 w 132"/>
                <a:gd name="T21" fmla="*/ 37 h 133"/>
                <a:gd name="T22" fmla="*/ 132 w 132"/>
                <a:gd name="T23" fmla="*/ 13 h 133"/>
                <a:gd name="T24" fmla="*/ 120 w 132"/>
                <a:gd name="T25" fmla="*/ 0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2" h="133">
                  <a:moveTo>
                    <a:pt x="120" y="0"/>
                  </a:moveTo>
                  <a:cubicBezTo>
                    <a:pt x="0" y="0"/>
                    <a:pt x="0" y="0"/>
                    <a:pt x="0" y="0"/>
                  </a:cubicBezTo>
                  <a:cubicBezTo>
                    <a:pt x="0" y="50"/>
                    <a:pt x="0" y="50"/>
                    <a:pt x="0" y="50"/>
                  </a:cubicBezTo>
                  <a:cubicBezTo>
                    <a:pt x="0" y="50"/>
                    <a:pt x="0" y="50"/>
                    <a:pt x="0" y="50"/>
                  </a:cubicBezTo>
                  <a:cubicBezTo>
                    <a:pt x="0" y="120"/>
                    <a:pt x="0" y="120"/>
                    <a:pt x="0" y="120"/>
                  </a:cubicBezTo>
                  <a:cubicBezTo>
                    <a:pt x="0" y="127"/>
                    <a:pt x="5" y="133"/>
                    <a:pt x="12" y="133"/>
                  </a:cubicBezTo>
                  <a:cubicBezTo>
                    <a:pt x="37" y="133"/>
                    <a:pt x="37" y="133"/>
                    <a:pt x="37" y="133"/>
                  </a:cubicBezTo>
                  <a:cubicBezTo>
                    <a:pt x="44" y="133"/>
                    <a:pt x="50" y="127"/>
                    <a:pt x="50" y="120"/>
                  </a:cubicBezTo>
                  <a:cubicBezTo>
                    <a:pt x="50" y="50"/>
                    <a:pt x="50" y="50"/>
                    <a:pt x="50" y="50"/>
                  </a:cubicBezTo>
                  <a:cubicBezTo>
                    <a:pt x="120" y="50"/>
                    <a:pt x="120" y="50"/>
                    <a:pt x="120" y="50"/>
                  </a:cubicBezTo>
                  <a:cubicBezTo>
                    <a:pt x="127" y="50"/>
                    <a:pt x="132" y="44"/>
                    <a:pt x="132" y="37"/>
                  </a:cubicBezTo>
                  <a:cubicBezTo>
                    <a:pt x="132" y="13"/>
                    <a:pt x="132" y="13"/>
                    <a:pt x="132" y="13"/>
                  </a:cubicBezTo>
                  <a:cubicBezTo>
                    <a:pt x="132" y="6"/>
                    <a:pt x="127" y="0"/>
                    <a:pt x="12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0" fontAlgn="base" latinLnBrk="0" hangingPunct="0">
                <a:lnSpc>
                  <a:spcPct val="100000"/>
                </a:lnSpc>
                <a:spcBef>
                  <a:spcPct val="0"/>
                </a:spcBef>
                <a:spcAft>
                  <a:spcPct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endParaRPr>
            </a:p>
          </p:txBody>
        </p:sp>
        <p:sp>
          <p:nvSpPr>
            <p:cNvPr id="41" name="Freeform 11"/>
            <p:cNvSpPr>
              <a:spLocks/>
            </p:cNvSpPr>
            <p:nvPr/>
          </p:nvSpPr>
          <p:spPr bwMode="auto">
            <a:xfrm>
              <a:off x="3243263" y="3382963"/>
              <a:ext cx="303213" cy="933450"/>
            </a:xfrm>
            <a:custGeom>
              <a:avLst/>
              <a:gdLst>
                <a:gd name="T0" fmla="*/ 30 w 81"/>
                <a:gd name="T1" fmla="*/ 248 h 248"/>
                <a:gd name="T2" fmla="*/ 0 w 81"/>
                <a:gd name="T3" fmla="*/ 124 h 248"/>
                <a:gd name="T4" fmla="*/ 30 w 81"/>
                <a:gd name="T5" fmla="*/ 0 h 248"/>
                <a:gd name="T6" fmla="*/ 81 w 81"/>
                <a:gd name="T7" fmla="*/ 29 h 248"/>
                <a:gd name="T8" fmla="*/ 58 w 81"/>
                <a:gd name="T9" fmla="*/ 124 h 248"/>
                <a:gd name="T10" fmla="*/ 81 w 81"/>
                <a:gd name="T11" fmla="*/ 219 h 248"/>
                <a:gd name="T12" fmla="*/ 30 w 81"/>
                <a:gd name="T13" fmla="*/ 248 h 248"/>
              </a:gdLst>
              <a:ahLst/>
              <a:cxnLst>
                <a:cxn ang="0">
                  <a:pos x="T0" y="T1"/>
                </a:cxn>
                <a:cxn ang="0">
                  <a:pos x="T2" y="T3"/>
                </a:cxn>
                <a:cxn ang="0">
                  <a:pos x="T4" y="T5"/>
                </a:cxn>
                <a:cxn ang="0">
                  <a:pos x="T6" y="T7"/>
                </a:cxn>
                <a:cxn ang="0">
                  <a:pos x="T8" y="T9"/>
                </a:cxn>
                <a:cxn ang="0">
                  <a:pos x="T10" y="T11"/>
                </a:cxn>
                <a:cxn ang="0">
                  <a:pos x="T12" y="T13"/>
                </a:cxn>
              </a:cxnLst>
              <a:rect l="0" t="0" r="r" b="b"/>
              <a:pathLst>
                <a:path w="81" h="248">
                  <a:moveTo>
                    <a:pt x="30" y="248"/>
                  </a:moveTo>
                  <a:cubicBezTo>
                    <a:pt x="11" y="211"/>
                    <a:pt x="0" y="169"/>
                    <a:pt x="0" y="124"/>
                  </a:cubicBezTo>
                  <a:cubicBezTo>
                    <a:pt x="0" y="79"/>
                    <a:pt x="11" y="37"/>
                    <a:pt x="30" y="0"/>
                  </a:cubicBezTo>
                  <a:cubicBezTo>
                    <a:pt x="81" y="29"/>
                    <a:pt x="81" y="29"/>
                    <a:pt x="81" y="29"/>
                  </a:cubicBezTo>
                  <a:cubicBezTo>
                    <a:pt x="66" y="57"/>
                    <a:pt x="58" y="90"/>
                    <a:pt x="58" y="124"/>
                  </a:cubicBezTo>
                  <a:cubicBezTo>
                    <a:pt x="58" y="158"/>
                    <a:pt x="66" y="191"/>
                    <a:pt x="81" y="219"/>
                  </a:cubicBezTo>
                  <a:lnTo>
                    <a:pt x="30" y="24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0" fontAlgn="base" latinLnBrk="0" hangingPunct="0">
                <a:lnSpc>
                  <a:spcPct val="100000"/>
                </a:lnSpc>
                <a:spcBef>
                  <a:spcPct val="0"/>
                </a:spcBef>
                <a:spcAft>
                  <a:spcPct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endParaRPr>
            </a:p>
          </p:txBody>
        </p:sp>
        <p:sp>
          <p:nvSpPr>
            <p:cNvPr id="42" name="Freeform 12"/>
            <p:cNvSpPr>
              <a:spLocks/>
            </p:cNvSpPr>
            <p:nvPr/>
          </p:nvSpPr>
          <p:spPr bwMode="auto">
            <a:xfrm>
              <a:off x="3392488" y="2849563"/>
              <a:ext cx="808038" cy="574675"/>
            </a:xfrm>
            <a:custGeom>
              <a:avLst/>
              <a:gdLst>
                <a:gd name="T0" fmla="*/ 215 w 215"/>
                <a:gd name="T1" fmla="*/ 0 h 153"/>
                <a:gd name="T2" fmla="*/ 0 w 215"/>
                <a:gd name="T3" fmla="*/ 124 h 153"/>
                <a:gd name="T4" fmla="*/ 51 w 215"/>
                <a:gd name="T5" fmla="*/ 153 h 153"/>
                <a:gd name="T6" fmla="*/ 215 w 215"/>
                <a:gd name="T7" fmla="*/ 58 h 153"/>
                <a:gd name="T8" fmla="*/ 215 w 215"/>
                <a:gd name="T9" fmla="*/ 0 h 153"/>
              </a:gdLst>
              <a:ahLst/>
              <a:cxnLst>
                <a:cxn ang="0">
                  <a:pos x="T0" y="T1"/>
                </a:cxn>
                <a:cxn ang="0">
                  <a:pos x="T2" y="T3"/>
                </a:cxn>
                <a:cxn ang="0">
                  <a:pos x="T4" y="T5"/>
                </a:cxn>
                <a:cxn ang="0">
                  <a:pos x="T6" y="T7"/>
                </a:cxn>
                <a:cxn ang="0">
                  <a:pos x="T8" y="T9"/>
                </a:cxn>
              </a:cxnLst>
              <a:rect l="0" t="0" r="r" b="b"/>
              <a:pathLst>
                <a:path w="215" h="153">
                  <a:moveTo>
                    <a:pt x="215" y="0"/>
                  </a:moveTo>
                  <a:cubicBezTo>
                    <a:pt x="125" y="3"/>
                    <a:pt x="46" y="52"/>
                    <a:pt x="0" y="124"/>
                  </a:cubicBezTo>
                  <a:cubicBezTo>
                    <a:pt x="51" y="153"/>
                    <a:pt x="51" y="153"/>
                    <a:pt x="51" y="153"/>
                  </a:cubicBezTo>
                  <a:cubicBezTo>
                    <a:pt x="86" y="98"/>
                    <a:pt x="146" y="61"/>
                    <a:pt x="215" y="58"/>
                  </a:cubicBezTo>
                  <a:lnTo>
                    <a:pt x="21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0" fontAlgn="base" latinLnBrk="0" hangingPunct="0">
                <a:lnSpc>
                  <a:spcPct val="100000"/>
                </a:lnSpc>
                <a:spcBef>
                  <a:spcPct val="0"/>
                </a:spcBef>
                <a:spcAft>
                  <a:spcPct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endParaRPr>
            </a:p>
          </p:txBody>
        </p:sp>
        <p:sp>
          <p:nvSpPr>
            <p:cNvPr id="43" name="Freeform 13"/>
            <p:cNvSpPr>
              <a:spLocks/>
            </p:cNvSpPr>
            <p:nvPr/>
          </p:nvSpPr>
          <p:spPr bwMode="auto">
            <a:xfrm>
              <a:off x="4276726" y="2487613"/>
              <a:ext cx="808038" cy="576263"/>
            </a:xfrm>
            <a:custGeom>
              <a:avLst/>
              <a:gdLst>
                <a:gd name="T0" fmla="*/ 215 w 215"/>
                <a:gd name="T1" fmla="*/ 29 h 153"/>
                <a:gd name="T2" fmla="*/ 0 w 215"/>
                <a:gd name="T3" fmla="*/ 153 h 153"/>
                <a:gd name="T4" fmla="*/ 0 w 215"/>
                <a:gd name="T5" fmla="*/ 95 h 153"/>
                <a:gd name="T6" fmla="*/ 165 w 215"/>
                <a:gd name="T7" fmla="*/ 0 h 153"/>
                <a:gd name="T8" fmla="*/ 215 w 215"/>
                <a:gd name="T9" fmla="*/ 29 h 153"/>
              </a:gdLst>
              <a:ahLst/>
              <a:cxnLst>
                <a:cxn ang="0">
                  <a:pos x="T0" y="T1"/>
                </a:cxn>
                <a:cxn ang="0">
                  <a:pos x="T2" y="T3"/>
                </a:cxn>
                <a:cxn ang="0">
                  <a:pos x="T4" y="T5"/>
                </a:cxn>
                <a:cxn ang="0">
                  <a:pos x="T6" y="T7"/>
                </a:cxn>
                <a:cxn ang="0">
                  <a:pos x="T8" y="T9"/>
                </a:cxn>
              </a:cxnLst>
              <a:rect l="0" t="0" r="r" b="b"/>
              <a:pathLst>
                <a:path w="215" h="153">
                  <a:moveTo>
                    <a:pt x="215" y="29"/>
                  </a:moveTo>
                  <a:cubicBezTo>
                    <a:pt x="170" y="101"/>
                    <a:pt x="91" y="150"/>
                    <a:pt x="0" y="153"/>
                  </a:cubicBezTo>
                  <a:cubicBezTo>
                    <a:pt x="0" y="95"/>
                    <a:pt x="0" y="95"/>
                    <a:pt x="0" y="95"/>
                  </a:cubicBezTo>
                  <a:cubicBezTo>
                    <a:pt x="69" y="92"/>
                    <a:pt x="130" y="55"/>
                    <a:pt x="165" y="0"/>
                  </a:cubicBezTo>
                  <a:lnTo>
                    <a:pt x="215" y="2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0" fontAlgn="base" latinLnBrk="0" hangingPunct="0">
                <a:lnSpc>
                  <a:spcPct val="100000"/>
                </a:lnSpc>
                <a:spcBef>
                  <a:spcPct val="0"/>
                </a:spcBef>
                <a:spcAft>
                  <a:spcPct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endParaRPr>
            </a:p>
          </p:txBody>
        </p:sp>
        <p:sp>
          <p:nvSpPr>
            <p:cNvPr id="44" name="Freeform 14"/>
            <p:cNvSpPr>
              <a:spLocks/>
            </p:cNvSpPr>
            <p:nvPr/>
          </p:nvSpPr>
          <p:spPr bwMode="auto">
            <a:xfrm>
              <a:off x="4918076" y="1604963"/>
              <a:ext cx="304800" cy="936625"/>
            </a:xfrm>
            <a:custGeom>
              <a:avLst/>
              <a:gdLst>
                <a:gd name="T0" fmla="*/ 50 w 81"/>
                <a:gd name="T1" fmla="*/ 0 h 249"/>
                <a:gd name="T2" fmla="*/ 81 w 81"/>
                <a:gd name="T3" fmla="*/ 125 h 249"/>
                <a:gd name="T4" fmla="*/ 50 w 81"/>
                <a:gd name="T5" fmla="*/ 249 h 249"/>
                <a:gd name="T6" fmla="*/ 0 w 81"/>
                <a:gd name="T7" fmla="*/ 220 h 249"/>
                <a:gd name="T8" fmla="*/ 23 w 81"/>
                <a:gd name="T9" fmla="*/ 125 h 249"/>
                <a:gd name="T10" fmla="*/ 0 w 81"/>
                <a:gd name="T11" fmla="*/ 29 h 249"/>
                <a:gd name="T12" fmla="*/ 50 w 81"/>
                <a:gd name="T13" fmla="*/ 0 h 249"/>
              </a:gdLst>
              <a:ahLst/>
              <a:cxnLst>
                <a:cxn ang="0">
                  <a:pos x="T0" y="T1"/>
                </a:cxn>
                <a:cxn ang="0">
                  <a:pos x="T2" y="T3"/>
                </a:cxn>
                <a:cxn ang="0">
                  <a:pos x="T4" y="T5"/>
                </a:cxn>
                <a:cxn ang="0">
                  <a:pos x="T6" y="T7"/>
                </a:cxn>
                <a:cxn ang="0">
                  <a:pos x="T8" y="T9"/>
                </a:cxn>
                <a:cxn ang="0">
                  <a:pos x="T10" y="T11"/>
                </a:cxn>
                <a:cxn ang="0">
                  <a:pos x="T12" y="T13"/>
                </a:cxn>
              </a:cxnLst>
              <a:rect l="0" t="0" r="r" b="b"/>
              <a:pathLst>
                <a:path w="81" h="249">
                  <a:moveTo>
                    <a:pt x="50" y="0"/>
                  </a:moveTo>
                  <a:cubicBezTo>
                    <a:pt x="70" y="37"/>
                    <a:pt x="81" y="80"/>
                    <a:pt x="81" y="125"/>
                  </a:cubicBezTo>
                  <a:cubicBezTo>
                    <a:pt x="81" y="169"/>
                    <a:pt x="70" y="212"/>
                    <a:pt x="50" y="249"/>
                  </a:cubicBezTo>
                  <a:cubicBezTo>
                    <a:pt x="0" y="220"/>
                    <a:pt x="0" y="220"/>
                    <a:pt x="0" y="220"/>
                  </a:cubicBezTo>
                  <a:cubicBezTo>
                    <a:pt x="14" y="191"/>
                    <a:pt x="23" y="159"/>
                    <a:pt x="23" y="125"/>
                  </a:cubicBezTo>
                  <a:cubicBezTo>
                    <a:pt x="23" y="90"/>
                    <a:pt x="14" y="58"/>
                    <a:pt x="0" y="29"/>
                  </a:cubicBezTo>
                  <a:lnTo>
                    <a:pt x="5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0" fontAlgn="base" latinLnBrk="0" hangingPunct="0">
                <a:lnSpc>
                  <a:spcPct val="100000"/>
                </a:lnSpc>
                <a:spcBef>
                  <a:spcPct val="0"/>
                </a:spcBef>
                <a:spcAft>
                  <a:spcPct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endParaRPr>
            </a:p>
          </p:txBody>
        </p:sp>
        <p:sp>
          <p:nvSpPr>
            <p:cNvPr id="45" name="Freeform 15"/>
            <p:cNvSpPr>
              <a:spLocks/>
            </p:cNvSpPr>
            <p:nvPr/>
          </p:nvSpPr>
          <p:spPr bwMode="auto">
            <a:xfrm>
              <a:off x="3392488" y="1085851"/>
              <a:ext cx="808038" cy="574675"/>
            </a:xfrm>
            <a:custGeom>
              <a:avLst/>
              <a:gdLst>
                <a:gd name="T0" fmla="*/ 215 w 215"/>
                <a:gd name="T1" fmla="*/ 0 h 153"/>
                <a:gd name="T2" fmla="*/ 0 w 215"/>
                <a:gd name="T3" fmla="*/ 124 h 153"/>
                <a:gd name="T4" fmla="*/ 51 w 215"/>
                <a:gd name="T5" fmla="*/ 153 h 153"/>
                <a:gd name="T6" fmla="*/ 215 w 215"/>
                <a:gd name="T7" fmla="*/ 58 h 153"/>
                <a:gd name="T8" fmla="*/ 215 w 215"/>
                <a:gd name="T9" fmla="*/ 0 h 153"/>
              </a:gdLst>
              <a:ahLst/>
              <a:cxnLst>
                <a:cxn ang="0">
                  <a:pos x="T0" y="T1"/>
                </a:cxn>
                <a:cxn ang="0">
                  <a:pos x="T2" y="T3"/>
                </a:cxn>
                <a:cxn ang="0">
                  <a:pos x="T4" y="T5"/>
                </a:cxn>
                <a:cxn ang="0">
                  <a:pos x="T6" y="T7"/>
                </a:cxn>
                <a:cxn ang="0">
                  <a:pos x="T8" y="T9"/>
                </a:cxn>
              </a:cxnLst>
              <a:rect l="0" t="0" r="r" b="b"/>
              <a:pathLst>
                <a:path w="215" h="153">
                  <a:moveTo>
                    <a:pt x="215" y="0"/>
                  </a:moveTo>
                  <a:cubicBezTo>
                    <a:pt x="125" y="3"/>
                    <a:pt x="46" y="52"/>
                    <a:pt x="0" y="124"/>
                  </a:cubicBezTo>
                  <a:cubicBezTo>
                    <a:pt x="51" y="153"/>
                    <a:pt x="51" y="153"/>
                    <a:pt x="51" y="153"/>
                  </a:cubicBezTo>
                  <a:cubicBezTo>
                    <a:pt x="86" y="98"/>
                    <a:pt x="146" y="61"/>
                    <a:pt x="215" y="58"/>
                  </a:cubicBezTo>
                  <a:lnTo>
                    <a:pt x="21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0" fontAlgn="base" latinLnBrk="0" hangingPunct="0">
                <a:lnSpc>
                  <a:spcPct val="100000"/>
                </a:lnSpc>
                <a:spcBef>
                  <a:spcPct val="0"/>
                </a:spcBef>
                <a:spcAft>
                  <a:spcPct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endParaRPr>
            </a:p>
          </p:txBody>
        </p:sp>
        <p:sp>
          <p:nvSpPr>
            <p:cNvPr id="46" name="Freeform 16"/>
            <p:cNvSpPr>
              <a:spLocks/>
            </p:cNvSpPr>
            <p:nvPr/>
          </p:nvSpPr>
          <p:spPr bwMode="auto">
            <a:xfrm>
              <a:off x="4276726" y="1085851"/>
              <a:ext cx="808038" cy="574675"/>
            </a:xfrm>
            <a:custGeom>
              <a:avLst/>
              <a:gdLst>
                <a:gd name="T0" fmla="*/ 215 w 215"/>
                <a:gd name="T1" fmla="*/ 124 h 153"/>
                <a:gd name="T2" fmla="*/ 0 w 215"/>
                <a:gd name="T3" fmla="*/ 0 h 153"/>
                <a:gd name="T4" fmla="*/ 0 w 215"/>
                <a:gd name="T5" fmla="*/ 58 h 153"/>
                <a:gd name="T6" fmla="*/ 165 w 215"/>
                <a:gd name="T7" fmla="*/ 153 h 153"/>
                <a:gd name="T8" fmla="*/ 215 w 215"/>
                <a:gd name="T9" fmla="*/ 124 h 153"/>
              </a:gdLst>
              <a:ahLst/>
              <a:cxnLst>
                <a:cxn ang="0">
                  <a:pos x="T0" y="T1"/>
                </a:cxn>
                <a:cxn ang="0">
                  <a:pos x="T2" y="T3"/>
                </a:cxn>
                <a:cxn ang="0">
                  <a:pos x="T4" y="T5"/>
                </a:cxn>
                <a:cxn ang="0">
                  <a:pos x="T6" y="T7"/>
                </a:cxn>
                <a:cxn ang="0">
                  <a:pos x="T8" y="T9"/>
                </a:cxn>
              </a:cxnLst>
              <a:rect l="0" t="0" r="r" b="b"/>
              <a:pathLst>
                <a:path w="215" h="153">
                  <a:moveTo>
                    <a:pt x="215" y="124"/>
                  </a:moveTo>
                  <a:cubicBezTo>
                    <a:pt x="170" y="52"/>
                    <a:pt x="91" y="3"/>
                    <a:pt x="0" y="0"/>
                  </a:cubicBezTo>
                  <a:cubicBezTo>
                    <a:pt x="0" y="58"/>
                    <a:pt x="0" y="58"/>
                    <a:pt x="0" y="58"/>
                  </a:cubicBezTo>
                  <a:cubicBezTo>
                    <a:pt x="69" y="61"/>
                    <a:pt x="130" y="98"/>
                    <a:pt x="165" y="153"/>
                  </a:cubicBezTo>
                  <a:lnTo>
                    <a:pt x="215" y="12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0" fontAlgn="base" latinLnBrk="0" hangingPunct="0">
                <a:lnSpc>
                  <a:spcPct val="100000"/>
                </a:lnSpc>
                <a:spcBef>
                  <a:spcPct val="0"/>
                </a:spcBef>
                <a:spcAft>
                  <a:spcPct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endParaRPr>
            </a:p>
          </p:txBody>
        </p:sp>
        <p:sp>
          <p:nvSpPr>
            <p:cNvPr id="47" name="Freeform 17"/>
            <p:cNvSpPr>
              <a:spLocks/>
            </p:cNvSpPr>
            <p:nvPr/>
          </p:nvSpPr>
          <p:spPr bwMode="auto">
            <a:xfrm>
              <a:off x="3243263" y="1604963"/>
              <a:ext cx="303213" cy="936625"/>
            </a:xfrm>
            <a:custGeom>
              <a:avLst/>
              <a:gdLst>
                <a:gd name="T0" fmla="*/ 30 w 81"/>
                <a:gd name="T1" fmla="*/ 249 h 249"/>
                <a:gd name="T2" fmla="*/ 0 w 81"/>
                <a:gd name="T3" fmla="*/ 125 h 249"/>
                <a:gd name="T4" fmla="*/ 30 w 81"/>
                <a:gd name="T5" fmla="*/ 0 h 249"/>
                <a:gd name="T6" fmla="*/ 81 w 81"/>
                <a:gd name="T7" fmla="*/ 29 h 249"/>
                <a:gd name="T8" fmla="*/ 58 w 81"/>
                <a:gd name="T9" fmla="*/ 125 h 249"/>
                <a:gd name="T10" fmla="*/ 81 w 81"/>
                <a:gd name="T11" fmla="*/ 220 h 249"/>
                <a:gd name="T12" fmla="*/ 30 w 81"/>
                <a:gd name="T13" fmla="*/ 249 h 249"/>
              </a:gdLst>
              <a:ahLst/>
              <a:cxnLst>
                <a:cxn ang="0">
                  <a:pos x="T0" y="T1"/>
                </a:cxn>
                <a:cxn ang="0">
                  <a:pos x="T2" y="T3"/>
                </a:cxn>
                <a:cxn ang="0">
                  <a:pos x="T4" y="T5"/>
                </a:cxn>
                <a:cxn ang="0">
                  <a:pos x="T6" y="T7"/>
                </a:cxn>
                <a:cxn ang="0">
                  <a:pos x="T8" y="T9"/>
                </a:cxn>
                <a:cxn ang="0">
                  <a:pos x="T10" y="T11"/>
                </a:cxn>
                <a:cxn ang="0">
                  <a:pos x="T12" y="T13"/>
                </a:cxn>
              </a:cxnLst>
              <a:rect l="0" t="0" r="r" b="b"/>
              <a:pathLst>
                <a:path w="81" h="249">
                  <a:moveTo>
                    <a:pt x="30" y="249"/>
                  </a:moveTo>
                  <a:cubicBezTo>
                    <a:pt x="11" y="212"/>
                    <a:pt x="0" y="169"/>
                    <a:pt x="0" y="125"/>
                  </a:cubicBezTo>
                  <a:cubicBezTo>
                    <a:pt x="0" y="80"/>
                    <a:pt x="11" y="37"/>
                    <a:pt x="30" y="0"/>
                  </a:cubicBezTo>
                  <a:cubicBezTo>
                    <a:pt x="81" y="29"/>
                    <a:pt x="81" y="29"/>
                    <a:pt x="81" y="29"/>
                  </a:cubicBezTo>
                  <a:cubicBezTo>
                    <a:pt x="66" y="58"/>
                    <a:pt x="58" y="90"/>
                    <a:pt x="58" y="125"/>
                  </a:cubicBezTo>
                  <a:cubicBezTo>
                    <a:pt x="58" y="159"/>
                    <a:pt x="66" y="191"/>
                    <a:pt x="81" y="220"/>
                  </a:cubicBezTo>
                  <a:lnTo>
                    <a:pt x="30" y="24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0" fontAlgn="base" latinLnBrk="0" hangingPunct="0">
                <a:lnSpc>
                  <a:spcPct val="100000"/>
                </a:lnSpc>
                <a:spcBef>
                  <a:spcPct val="0"/>
                </a:spcBef>
                <a:spcAft>
                  <a:spcPct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endParaRPr>
            </a:p>
          </p:txBody>
        </p:sp>
        <p:sp>
          <p:nvSpPr>
            <p:cNvPr id="48" name="Freeform 18"/>
            <p:cNvSpPr>
              <a:spLocks/>
            </p:cNvSpPr>
            <p:nvPr/>
          </p:nvSpPr>
          <p:spPr bwMode="auto">
            <a:xfrm>
              <a:off x="3197226" y="2135188"/>
              <a:ext cx="496888" cy="496888"/>
            </a:xfrm>
            <a:custGeom>
              <a:avLst/>
              <a:gdLst>
                <a:gd name="T0" fmla="*/ 12 w 132"/>
                <a:gd name="T1" fmla="*/ 132 h 132"/>
                <a:gd name="T2" fmla="*/ 132 w 132"/>
                <a:gd name="T3" fmla="*/ 132 h 132"/>
                <a:gd name="T4" fmla="*/ 132 w 132"/>
                <a:gd name="T5" fmla="*/ 83 h 132"/>
                <a:gd name="T6" fmla="*/ 132 w 132"/>
                <a:gd name="T7" fmla="*/ 83 h 132"/>
                <a:gd name="T8" fmla="*/ 132 w 132"/>
                <a:gd name="T9" fmla="*/ 12 h 132"/>
                <a:gd name="T10" fmla="*/ 120 w 132"/>
                <a:gd name="T11" fmla="*/ 0 h 132"/>
                <a:gd name="T12" fmla="*/ 95 w 132"/>
                <a:gd name="T13" fmla="*/ 0 h 132"/>
                <a:gd name="T14" fmla="*/ 82 w 132"/>
                <a:gd name="T15" fmla="*/ 12 h 132"/>
                <a:gd name="T16" fmla="*/ 82 w 132"/>
                <a:gd name="T17" fmla="*/ 83 h 132"/>
                <a:gd name="T18" fmla="*/ 12 w 132"/>
                <a:gd name="T19" fmla="*/ 83 h 132"/>
                <a:gd name="T20" fmla="*/ 0 w 132"/>
                <a:gd name="T21" fmla="*/ 95 h 132"/>
                <a:gd name="T22" fmla="*/ 0 w 132"/>
                <a:gd name="T23" fmla="*/ 120 h 132"/>
                <a:gd name="T24" fmla="*/ 12 w 132"/>
                <a:gd name="T25" fmla="*/ 132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2" h="132">
                  <a:moveTo>
                    <a:pt x="12" y="132"/>
                  </a:moveTo>
                  <a:cubicBezTo>
                    <a:pt x="132" y="132"/>
                    <a:pt x="132" y="132"/>
                    <a:pt x="132" y="132"/>
                  </a:cubicBezTo>
                  <a:cubicBezTo>
                    <a:pt x="132" y="83"/>
                    <a:pt x="132" y="83"/>
                    <a:pt x="132" y="83"/>
                  </a:cubicBezTo>
                  <a:cubicBezTo>
                    <a:pt x="132" y="83"/>
                    <a:pt x="132" y="83"/>
                    <a:pt x="132" y="83"/>
                  </a:cubicBezTo>
                  <a:cubicBezTo>
                    <a:pt x="132" y="12"/>
                    <a:pt x="132" y="12"/>
                    <a:pt x="132" y="12"/>
                  </a:cubicBezTo>
                  <a:cubicBezTo>
                    <a:pt x="132" y="5"/>
                    <a:pt x="127" y="0"/>
                    <a:pt x="120" y="0"/>
                  </a:cubicBezTo>
                  <a:cubicBezTo>
                    <a:pt x="95" y="0"/>
                    <a:pt x="95" y="0"/>
                    <a:pt x="95" y="0"/>
                  </a:cubicBezTo>
                  <a:cubicBezTo>
                    <a:pt x="88" y="0"/>
                    <a:pt x="82" y="5"/>
                    <a:pt x="82" y="12"/>
                  </a:cubicBezTo>
                  <a:cubicBezTo>
                    <a:pt x="82" y="83"/>
                    <a:pt x="82" y="83"/>
                    <a:pt x="82" y="83"/>
                  </a:cubicBezTo>
                  <a:cubicBezTo>
                    <a:pt x="12" y="83"/>
                    <a:pt x="12" y="83"/>
                    <a:pt x="12" y="83"/>
                  </a:cubicBezTo>
                  <a:cubicBezTo>
                    <a:pt x="5" y="83"/>
                    <a:pt x="0" y="88"/>
                    <a:pt x="0" y="95"/>
                  </a:cubicBezTo>
                  <a:cubicBezTo>
                    <a:pt x="0" y="120"/>
                    <a:pt x="0" y="120"/>
                    <a:pt x="0" y="120"/>
                  </a:cubicBezTo>
                  <a:cubicBezTo>
                    <a:pt x="0" y="127"/>
                    <a:pt x="5" y="132"/>
                    <a:pt x="12" y="13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0" fontAlgn="base" latinLnBrk="0" hangingPunct="0">
                <a:lnSpc>
                  <a:spcPct val="100000"/>
                </a:lnSpc>
                <a:spcBef>
                  <a:spcPct val="0"/>
                </a:spcBef>
                <a:spcAft>
                  <a:spcPct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endParaRPr>
            </a:p>
          </p:txBody>
        </p:sp>
      </p:grpSp>
      <p:sp>
        <p:nvSpPr>
          <p:cNvPr id="49" name="文本框 66"/>
          <p:cNvSpPr txBox="1">
            <a:spLocks noChangeArrowheads="1"/>
          </p:cNvSpPr>
          <p:nvPr/>
        </p:nvSpPr>
        <p:spPr bwMode="auto">
          <a:xfrm>
            <a:off x="2212117" y="4083918"/>
            <a:ext cx="4880163"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0" fontAlgn="base" hangingPunct="0">
              <a:spcBef>
                <a:spcPct val="0"/>
              </a:spcBef>
              <a:spcAft>
                <a:spcPct val="0"/>
              </a:spcAft>
            </a:pPr>
            <a:r>
              <a:rPr lang="zh-CN" altLang="en-US" sz="1000" kern="0" dirty="0">
                <a:solidFill>
                  <a:srgbClr val="000000">
                    <a:lumMod val="85000"/>
                    <a:lumOff val="15000"/>
                  </a:srgbClr>
                </a:solidFill>
                <a:latin typeface="微软雅黑" panose="020B0503020204020204" pitchFamily="34" charset="-122"/>
                <a:ea typeface="微软雅黑" panose="020B0503020204020204" pitchFamily="34" charset="-122"/>
                <a:sym typeface="方正兰亭黑_GBK" pitchFamily="2" charset="-122"/>
              </a:rPr>
              <a:t>在此录入上述图片的综合分析说明在此录入上述图片的综合分析说明</a:t>
            </a:r>
            <a:endParaRPr lang="zh-CN" altLang="en-US" sz="1000" dirty="0">
              <a:solidFill>
                <a:prstClr val="black">
                  <a:lumMod val="75000"/>
                  <a:lumOff val="25000"/>
                </a:prstClr>
              </a:solidFill>
              <a:latin typeface="微软雅黑" panose="020B0503020204020204" pitchFamily="34" charset="-122"/>
              <a:ea typeface="微软雅黑" panose="020B0503020204020204" pitchFamily="34" charset="-122"/>
            </a:endParaRPr>
          </a:p>
          <a:p>
            <a:pPr algn="ctr" eaLnBrk="0" fontAlgn="base" hangingPunct="0">
              <a:spcBef>
                <a:spcPct val="0"/>
              </a:spcBef>
              <a:spcAft>
                <a:spcPct val="0"/>
              </a:spcAft>
            </a:pPr>
            <a:r>
              <a:rPr lang="zh-CN" altLang="en-US" sz="1000" kern="0" dirty="0">
                <a:solidFill>
                  <a:srgbClr val="000000">
                    <a:lumMod val="85000"/>
                    <a:lumOff val="15000"/>
                  </a:srgbClr>
                </a:solidFill>
                <a:latin typeface="微软雅黑" panose="020B0503020204020204" pitchFamily="34" charset="-122"/>
                <a:ea typeface="微软雅黑" panose="020B0503020204020204" pitchFamily="34" charset="-122"/>
                <a:sym typeface="方正兰亭黑_GBK" pitchFamily="2" charset="-122"/>
              </a:rPr>
              <a:t>在此录入上述</a:t>
            </a:r>
            <a:r>
              <a:rPr lang="zh-CN" altLang="en-US" sz="1000" kern="0" dirty="0" smtClean="0">
                <a:solidFill>
                  <a:srgbClr val="000000">
                    <a:lumMod val="85000"/>
                    <a:lumOff val="15000"/>
                  </a:srgbClr>
                </a:solidFill>
                <a:latin typeface="微软雅黑" panose="020B0503020204020204" pitchFamily="34" charset="-122"/>
                <a:ea typeface="微软雅黑" panose="020B0503020204020204" pitchFamily="34" charset="-122"/>
                <a:sym typeface="方正兰亭黑_GBK" pitchFamily="2" charset="-122"/>
              </a:rPr>
              <a:t>图片</a:t>
            </a:r>
            <a:r>
              <a:rPr lang="zh-CN" altLang="en-US" sz="1000" kern="0" dirty="0">
                <a:solidFill>
                  <a:srgbClr val="000000">
                    <a:lumMod val="85000"/>
                    <a:lumOff val="15000"/>
                  </a:srgbClr>
                </a:solidFill>
                <a:latin typeface="微软雅黑" panose="020B0503020204020204" pitchFamily="34" charset="-122"/>
                <a:ea typeface="微软雅黑" panose="020B0503020204020204" pitchFamily="34" charset="-122"/>
                <a:sym typeface="方正兰亭黑_GBK" pitchFamily="2" charset="-122"/>
              </a:rPr>
              <a:t>在此</a:t>
            </a:r>
            <a:r>
              <a:rPr lang="zh-CN" altLang="en-US" sz="1000" kern="0" dirty="0" smtClean="0">
                <a:solidFill>
                  <a:srgbClr val="000000">
                    <a:lumMod val="85000"/>
                    <a:lumOff val="15000"/>
                  </a:srgbClr>
                </a:solidFill>
                <a:latin typeface="微软雅黑" panose="020B0503020204020204" pitchFamily="34" charset="-122"/>
                <a:ea typeface="微软雅黑" panose="020B0503020204020204" pitchFamily="34" charset="-122"/>
                <a:sym typeface="方正兰亭黑_GBK" pitchFamily="2" charset="-122"/>
              </a:rPr>
              <a:t>录入</a:t>
            </a:r>
            <a:endParaRPr lang="zh-CN" altLang="en-US" sz="1000" dirty="0">
              <a:solidFill>
                <a:prstClr val="black">
                  <a:lumMod val="75000"/>
                  <a:lumOff val="25000"/>
                </a:prstClr>
              </a:solidFill>
              <a:latin typeface="微软雅黑" panose="020B0503020204020204" pitchFamily="34" charset="-122"/>
              <a:ea typeface="微软雅黑" panose="020B0503020204020204" pitchFamily="34" charset="-122"/>
            </a:endParaRPr>
          </a:p>
        </p:txBody>
      </p:sp>
      <p:sp>
        <p:nvSpPr>
          <p:cNvPr id="50" name="矩形 49"/>
          <p:cNvSpPr/>
          <p:nvPr/>
        </p:nvSpPr>
        <p:spPr>
          <a:xfrm>
            <a:off x="4146291" y="3792458"/>
            <a:ext cx="1011815" cy="338554"/>
          </a:xfrm>
          <a:prstGeom prst="rect">
            <a:avLst/>
          </a:prstGeom>
        </p:spPr>
        <p:txBody>
          <a:bodyPr wrap="none">
            <a:spAutoFit/>
          </a:bodyPr>
          <a:lstStyle/>
          <a:p>
            <a:pPr marL="0" marR="0" lvl="0" indent="0" defTabSz="914400" eaLnBrk="0" fontAlgn="base" latinLnBrk="0" hangingPunct="0">
              <a:lnSpc>
                <a:spcPct val="100000"/>
              </a:lnSpc>
              <a:spcBef>
                <a:spcPct val="0"/>
              </a:spcBef>
              <a:spcAft>
                <a:spcPct val="0"/>
              </a:spcAft>
              <a:buClrTx/>
              <a:buSzTx/>
              <a:buFontTx/>
              <a:buNone/>
              <a:tabLst/>
              <a:defRPr/>
            </a:pPr>
            <a:r>
              <a:rPr kumimoji="0" lang="zh-CN" altLang="en-US" sz="1600" b="1" i="0" u="none" strike="noStrike" kern="0" cap="none" spc="0" normalizeH="0" baseline="0" noProof="0" dirty="0" smtClean="0">
                <a:ln>
                  <a:noFill/>
                </a:ln>
                <a:solidFill>
                  <a:prstClr val="black">
                    <a:lumMod val="90000"/>
                    <a:lumOff val="10000"/>
                  </a:prstClr>
                </a:solidFill>
                <a:effectLst/>
                <a:uLnTx/>
                <a:uFillTx/>
                <a:latin typeface="微软雅黑" panose="020B0503020204020204" pitchFamily="34" charset="-122"/>
                <a:ea typeface="微软雅黑" panose="020B0503020204020204" pitchFamily="34" charset="-122"/>
              </a:rPr>
              <a:t>标题文本</a:t>
            </a:r>
          </a:p>
        </p:txBody>
      </p:sp>
      <p:grpSp>
        <p:nvGrpSpPr>
          <p:cNvPr id="51" name="组合 50"/>
          <p:cNvGrpSpPr/>
          <p:nvPr/>
        </p:nvGrpSpPr>
        <p:grpSpPr>
          <a:xfrm>
            <a:off x="6637278" y="2007465"/>
            <a:ext cx="1695828" cy="744728"/>
            <a:chOff x="1964947" y="597930"/>
            <a:chExt cx="1695828" cy="744728"/>
          </a:xfrm>
        </p:grpSpPr>
        <p:sp>
          <p:nvSpPr>
            <p:cNvPr id="52" name="文本框 51"/>
            <p:cNvSpPr txBox="1"/>
            <p:nvPr/>
          </p:nvSpPr>
          <p:spPr bwMode="auto">
            <a:xfrm>
              <a:off x="1964947" y="788660"/>
              <a:ext cx="1695828" cy="553998"/>
            </a:xfrm>
            <a:prstGeom prst="rect">
              <a:avLst/>
            </a:prstGeom>
            <a:noFill/>
          </p:spPr>
          <p:txBody>
            <a:bodyPr wrap="square">
              <a:spAutoFit/>
            </a:bodyPr>
            <a:lstStyle>
              <a:defPPr>
                <a:defRPr lang="zh-CN"/>
              </a:defPPr>
              <a:lvl1pPr>
                <a:lnSpc>
                  <a:spcPts val="1200"/>
                </a:lnSpc>
                <a:defRPr sz="900">
                  <a:solidFill>
                    <a:schemeClr val="tx1">
                      <a:lumMod val="85000"/>
                      <a:lumOff val="15000"/>
                    </a:schemeClr>
                  </a:solidFill>
                  <a:latin typeface="Arial" panose="020B0604020202020204" pitchFamily="34" charset="0"/>
                  <a:ea typeface="微软雅黑" panose="020B0503020204020204" pitchFamily="34" charset="-122"/>
                  <a:cs typeface="Arial" panose="020B0604020202020204" pitchFamily="34" charset="0"/>
                </a:defRPr>
              </a:lvl1pPr>
            </a:lstStyle>
            <a:p>
              <a:pPr eaLnBrk="0" fontAlgn="base" hangingPunct="0">
                <a:spcBef>
                  <a:spcPct val="0"/>
                </a:spcBef>
                <a:spcAft>
                  <a:spcPct val="0"/>
                </a:spcAft>
              </a:pPr>
              <a:r>
                <a:rPr lang="zh-CN" altLang="en-US" sz="700" kern="0" dirty="0">
                  <a:solidFill>
                    <a:srgbClr val="000000">
                      <a:lumMod val="85000"/>
                      <a:lumOff val="15000"/>
                    </a:srgbClr>
                  </a:solidFill>
                  <a:latin typeface="微软雅黑"/>
                  <a:ea typeface="微软雅黑"/>
                  <a:sym typeface="方正兰亭黑_GBK" pitchFamily="2" charset="-122"/>
                </a:rPr>
                <a:t>在此录入上述图片的综合分析</a:t>
              </a:r>
              <a:r>
                <a:rPr lang="zh-CN" altLang="en-US" sz="700" kern="0" dirty="0" smtClean="0">
                  <a:solidFill>
                    <a:srgbClr val="000000">
                      <a:lumMod val="85000"/>
                      <a:lumOff val="15000"/>
                    </a:srgbClr>
                  </a:solidFill>
                  <a:latin typeface="微软雅黑"/>
                  <a:ea typeface="微软雅黑"/>
                  <a:sym typeface="方正兰亭黑_GBK" pitchFamily="2" charset="-122"/>
                </a:rPr>
                <a:t>说明</a:t>
              </a:r>
              <a:r>
                <a:rPr lang="zh-CN" altLang="en-US" sz="800" kern="0" dirty="0">
                  <a:solidFill>
                    <a:srgbClr val="000000">
                      <a:lumMod val="85000"/>
                      <a:lumOff val="15000"/>
                    </a:srgbClr>
                  </a:solidFill>
                  <a:latin typeface="微软雅黑"/>
                  <a:ea typeface="微软雅黑"/>
                  <a:sym typeface="方正兰亭黑_GBK" pitchFamily="2" charset="-122"/>
                </a:rPr>
                <a:t>在此录入上述图片的综合分析说明</a:t>
              </a:r>
              <a:endParaRPr lang="zh-CN" altLang="en-US" dirty="0">
                <a:solidFill>
                  <a:prstClr val="black">
                    <a:lumMod val="75000"/>
                    <a:lumOff val="25000"/>
                  </a:prstClr>
                </a:solidFill>
              </a:endParaRPr>
            </a:p>
            <a:p>
              <a:pPr eaLnBrk="0" fontAlgn="base" hangingPunct="0">
                <a:spcBef>
                  <a:spcPct val="0"/>
                </a:spcBef>
                <a:spcAft>
                  <a:spcPct val="0"/>
                </a:spcAft>
              </a:pPr>
              <a:r>
                <a:rPr lang="zh-CN" altLang="en-US" sz="800" kern="0" dirty="0">
                  <a:solidFill>
                    <a:srgbClr val="000000">
                      <a:lumMod val="85000"/>
                      <a:lumOff val="15000"/>
                    </a:srgbClr>
                  </a:solidFill>
                  <a:latin typeface="微软雅黑"/>
                  <a:ea typeface="微软雅黑"/>
                  <a:sym typeface="方正兰亭黑_GBK" pitchFamily="2" charset="-122"/>
                </a:rPr>
                <a:t>在此录入上述</a:t>
              </a:r>
              <a:r>
                <a:rPr lang="zh-CN" altLang="en-US" sz="800" kern="0" dirty="0" smtClean="0">
                  <a:solidFill>
                    <a:srgbClr val="000000">
                      <a:lumMod val="85000"/>
                      <a:lumOff val="15000"/>
                    </a:srgbClr>
                  </a:solidFill>
                  <a:latin typeface="微软雅黑"/>
                  <a:ea typeface="微软雅黑"/>
                  <a:sym typeface="方正兰亭黑_GBK" pitchFamily="2" charset="-122"/>
                </a:rPr>
                <a:t>图片</a:t>
              </a:r>
              <a:endParaRPr lang="zh-CN" altLang="en-US" sz="800" dirty="0">
                <a:solidFill>
                  <a:prstClr val="black">
                    <a:lumMod val="75000"/>
                    <a:lumOff val="25000"/>
                  </a:prstClr>
                </a:solidFill>
              </a:endParaRPr>
            </a:p>
          </p:txBody>
        </p:sp>
        <p:sp>
          <p:nvSpPr>
            <p:cNvPr id="53" name="文本框 24"/>
            <p:cNvSpPr txBox="1">
              <a:spLocks noChangeArrowheads="1"/>
            </p:cNvSpPr>
            <p:nvPr/>
          </p:nvSpPr>
          <p:spPr bwMode="auto">
            <a:xfrm>
              <a:off x="1969162" y="597930"/>
              <a:ext cx="1456289"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defTabSz="914400" eaLnBrk="1" fontAlgn="base" latinLnBrk="0" hangingPunct="1">
                <a:lnSpc>
                  <a:spcPts val="1200"/>
                </a:lnSpc>
                <a:spcBef>
                  <a:spcPct val="0"/>
                </a:spcBef>
                <a:spcAft>
                  <a:spcPct val="0"/>
                </a:spcAft>
                <a:buClrTx/>
                <a:buSzTx/>
                <a:buFontTx/>
                <a:buNone/>
                <a:tabLst/>
                <a:defRPr/>
              </a:pPr>
              <a:r>
                <a:rPr kumimoji="0" lang="zh-CN" altLang="en-US" sz="1200" b="1" i="0" u="none" strike="noStrike" kern="0" cap="none" spc="0" normalizeH="0" baseline="0" noProof="0" dirty="0" smtClean="0">
                  <a:ln>
                    <a:noFill/>
                  </a:ln>
                  <a:solidFill>
                    <a:prstClr val="black">
                      <a:lumMod val="75000"/>
                      <a:lumOff val="25000"/>
                    </a:prstClr>
                  </a:solidFill>
                  <a:effectLst/>
                  <a:uLnTx/>
                  <a:uFillTx/>
                  <a:latin typeface="Arial" panose="020B0604020202020204" pitchFamily="34" charset="0"/>
                  <a:ea typeface="微软雅黑" panose="020B0503020204020204" pitchFamily="34" charset="-122"/>
                  <a:cs typeface="Arial" panose="020B0604020202020204" pitchFamily="34" charset="0"/>
                </a:rPr>
                <a:t>标题文本</a:t>
              </a:r>
              <a:endParaRPr kumimoji="0" lang="zh-CN" altLang="en-US" sz="1200" b="1" i="0" u="none" strike="noStrike" kern="0" cap="none" spc="0" normalizeH="0" baseline="0" noProof="0" dirty="0">
                <a:ln>
                  <a:noFill/>
                </a:ln>
                <a:solidFill>
                  <a:prstClr val="black">
                    <a:lumMod val="75000"/>
                    <a:lumOff val="25000"/>
                  </a:prstClr>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grpSp>
      <p:sp>
        <p:nvSpPr>
          <p:cNvPr id="54" name="文本框 53"/>
          <p:cNvSpPr txBox="1"/>
          <p:nvPr/>
        </p:nvSpPr>
        <p:spPr>
          <a:xfrm>
            <a:off x="4970692" y="2010969"/>
            <a:ext cx="1087157" cy="769441"/>
          </a:xfrm>
          <a:prstGeom prst="rect">
            <a:avLst/>
          </a:prstGeom>
          <a:noFill/>
        </p:spPr>
        <p:txBody>
          <a:bodyPr wrap="none" rtlCol="0">
            <a:spAutoFit/>
          </a:bodyPr>
          <a:lstStyle/>
          <a:p>
            <a:pPr eaLnBrk="0" fontAlgn="base" hangingPunct="0">
              <a:spcBef>
                <a:spcPct val="0"/>
              </a:spcBef>
              <a:spcAft>
                <a:spcPct val="0"/>
              </a:spcAft>
            </a:pPr>
            <a:r>
              <a:rPr lang="en-US" altLang="zh-CN" sz="4400" dirty="0">
                <a:solidFill>
                  <a:prstClr val="black"/>
                </a:solidFill>
                <a:latin typeface="Arial" panose="020B0604020202020204" pitchFamily="34" charset="0"/>
                <a:cs typeface="Arial" panose="020B0604020202020204" pitchFamily="34" charset="0"/>
              </a:rPr>
              <a:t>50</a:t>
            </a:r>
            <a:r>
              <a:rPr lang="en-US" altLang="zh-CN" sz="2400" dirty="0">
                <a:solidFill>
                  <a:prstClr val="black"/>
                </a:solidFill>
                <a:latin typeface="Arial" panose="020B0604020202020204" pitchFamily="34" charset="0"/>
                <a:cs typeface="Arial" panose="020B0604020202020204" pitchFamily="34" charset="0"/>
              </a:rPr>
              <a:t>%</a:t>
            </a:r>
            <a:endParaRPr lang="zh-CN" altLang="en-US" sz="2400" dirty="0">
              <a:solidFill>
                <a:prstClr val="black"/>
              </a:solidFill>
              <a:latin typeface="Arial" panose="020B0604020202020204" pitchFamily="34" charset="0"/>
              <a:cs typeface="Arial" panose="020B0604020202020204" pitchFamily="34" charset="0"/>
            </a:endParaRPr>
          </a:p>
        </p:txBody>
      </p:sp>
      <p:sp>
        <p:nvSpPr>
          <p:cNvPr id="55" name="文本框 54"/>
          <p:cNvSpPr txBox="1"/>
          <p:nvPr/>
        </p:nvSpPr>
        <p:spPr>
          <a:xfrm>
            <a:off x="3132367" y="2010969"/>
            <a:ext cx="1087157" cy="769441"/>
          </a:xfrm>
          <a:prstGeom prst="rect">
            <a:avLst/>
          </a:prstGeom>
          <a:noFill/>
        </p:spPr>
        <p:txBody>
          <a:bodyPr wrap="none" rtlCol="0">
            <a:spAutoFit/>
          </a:bodyPr>
          <a:lstStyle/>
          <a:p>
            <a:pPr eaLnBrk="0" fontAlgn="base" hangingPunct="0">
              <a:spcBef>
                <a:spcPct val="0"/>
              </a:spcBef>
              <a:spcAft>
                <a:spcPct val="0"/>
              </a:spcAft>
            </a:pPr>
            <a:r>
              <a:rPr lang="en-US" altLang="zh-CN" sz="4400" dirty="0">
                <a:solidFill>
                  <a:prstClr val="black"/>
                </a:solidFill>
                <a:latin typeface="Arial" panose="020B0604020202020204" pitchFamily="34" charset="0"/>
                <a:cs typeface="Arial" panose="020B0604020202020204" pitchFamily="34" charset="0"/>
              </a:rPr>
              <a:t>78</a:t>
            </a:r>
            <a:r>
              <a:rPr lang="en-US" altLang="zh-CN" sz="2400" dirty="0">
                <a:solidFill>
                  <a:prstClr val="black"/>
                </a:solidFill>
                <a:latin typeface="Arial" panose="020B0604020202020204" pitchFamily="34" charset="0"/>
                <a:cs typeface="Arial" panose="020B0604020202020204" pitchFamily="34" charset="0"/>
              </a:rPr>
              <a:t>%</a:t>
            </a:r>
            <a:endParaRPr lang="zh-CN" altLang="en-US" sz="2400" dirty="0">
              <a:solidFill>
                <a:prstClr val="black"/>
              </a:solidFill>
              <a:latin typeface="Arial" panose="020B0604020202020204" pitchFamily="34" charset="0"/>
              <a:cs typeface="Arial" panose="020B0604020202020204" pitchFamily="34" charset="0"/>
            </a:endParaRPr>
          </a:p>
        </p:txBody>
      </p:sp>
      <p:grpSp>
        <p:nvGrpSpPr>
          <p:cNvPr id="56" name="组合 55"/>
          <p:cNvGrpSpPr/>
          <p:nvPr/>
        </p:nvGrpSpPr>
        <p:grpSpPr>
          <a:xfrm>
            <a:off x="618785" y="2007465"/>
            <a:ext cx="1720967" cy="744728"/>
            <a:chOff x="1964947" y="597930"/>
            <a:chExt cx="1720967" cy="744728"/>
          </a:xfrm>
        </p:grpSpPr>
        <p:sp>
          <p:nvSpPr>
            <p:cNvPr id="57" name="文本框 56"/>
            <p:cNvSpPr txBox="1"/>
            <p:nvPr/>
          </p:nvSpPr>
          <p:spPr bwMode="auto">
            <a:xfrm>
              <a:off x="1964947" y="788660"/>
              <a:ext cx="1695828" cy="553998"/>
            </a:xfrm>
            <a:prstGeom prst="rect">
              <a:avLst/>
            </a:prstGeom>
            <a:noFill/>
          </p:spPr>
          <p:txBody>
            <a:bodyPr wrap="square">
              <a:spAutoFit/>
            </a:bodyPr>
            <a:lstStyle>
              <a:defPPr>
                <a:defRPr lang="zh-CN"/>
              </a:defPPr>
              <a:lvl1pPr>
                <a:lnSpc>
                  <a:spcPts val="1200"/>
                </a:lnSpc>
                <a:defRPr sz="900">
                  <a:solidFill>
                    <a:schemeClr val="tx1">
                      <a:lumMod val="85000"/>
                      <a:lumOff val="15000"/>
                    </a:schemeClr>
                  </a:solidFill>
                  <a:latin typeface="Arial" panose="020B0604020202020204" pitchFamily="34" charset="0"/>
                  <a:ea typeface="微软雅黑" panose="020B0503020204020204" pitchFamily="34" charset="-122"/>
                  <a:cs typeface="Arial" panose="020B0604020202020204" pitchFamily="34" charset="0"/>
                </a:defRPr>
              </a:lvl1pPr>
            </a:lstStyle>
            <a:p>
              <a:pPr algn="r" eaLnBrk="0" fontAlgn="base" hangingPunct="0">
                <a:spcBef>
                  <a:spcPct val="0"/>
                </a:spcBef>
                <a:spcAft>
                  <a:spcPct val="0"/>
                </a:spcAft>
              </a:pPr>
              <a:r>
                <a:rPr lang="zh-CN" altLang="en-US" sz="600" kern="0" dirty="0">
                  <a:solidFill>
                    <a:srgbClr val="000000">
                      <a:lumMod val="85000"/>
                      <a:lumOff val="15000"/>
                    </a:srgbClr>
                  </a:solidFill>
                  <a:latin typeface="微软雅黑"/>
                  <a:ea typeface="微软雅黑"/>
                  <a:sym typeface="方正兰亭黑_GBK" pitchFamily="2" charset="-122"/>
                </a:rPr>
                <a:t>在此录入上述图片的综合分析说明</a:t>
              </a:r>
              <a:r>
                <a:rPr lang="zh-CN" altLang="en-US" sz="700" kern="0" dirty="0">
                  <a:solidFill>
                    <a:srgbClr val="000000">
                      <a:lumMod val="85000"/>
                      <a:lumOff val="15000"/>
                    </a:srgbClr>
                  </a:solidFill>
                  <a:latin typeface="微软雅黑"/>
                  <a:ea typeface="微软雅黑"/>
                  <a:sym typeface="方正兰亭黑_GBK" pitchFamily="2" charset="-122"/>
                </a:rPr>
                <a:t>在此录入上述图片的综合分析说明</a:t>
              </a:r>
              <a:endParaRPr lang="zh-CN" altLang="en-US" sz="800" dirty="0">
                <a:solidFill>
                  <a:prstClr val="black">
                    <a:lumMod val="75000"/>
                    <a:lumOff val="25000"/>
                  </a:prstClr>
                </a:solidFill>
              </a:endParaRPr>
            </a:p>
            <a:p>
              <a:pPr algn="r" eaLnBrk="0" fontAlgn="base" hangingPunct="0">
                <a:spcBef>
                  <a:spcPct val="0"/>
                </a:spcBef>
                <a:spcAft>
                  <a:spcPct val="0"/>
                </a:spcAft>
              </a:pPr>
              <a:r>
                <a:rPr lang="zh-CN" altLang="en-US" sz="700" kern="0" dirty="0">
                  <a:solidFill>
                    <a:srgbClr val="000000">
                      <a:lumMod val="85000"/>
                      <a:lumOff val="15000"/>
                    </a:srgbClr>
                  </a:solidFill>
                  <a:latin typeface="微软雅黑"/>
                  <a:ea typeface="微软雅黑"/>
                  <a:sym typeface="方正兰亭黑_GBK" pitchFamily="2" charset="-122"/>
                </a:rPr>
                <a:t>在此录入上述图片</a:t>
              </a:r>
              <a:endParaRPr lang="zh-CN" altLang="en-US" sz="700" dirty="0">
                <a:solidFill>
                  <a:prstClr val="black">
                    <a:lumMod val="75000"/>
                    <a:lumOff val="25000"/>
                  </a:prstClr>
                </a:solidFill>
              </a:endParaRPr>
            </a:p>
          </p:txBody>
        </p:sp>
        <p:sp>
          <p:nvSpPr>
            <p:cNvPr id="58" name="文本框 24"/>
            <p:cNvSpPr txBox="1">
              <a:spLocks noChangeArrowheads="1"/>
            </p:cNvSpPr>
            <p:nvPr/>
          </p:nvSpPr>
          <p:spPr bwMode="auto">
            <a:xfrm>
              <a:off x="2229625" y="597930"/>
              <a:ext cx="1456289"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algn="r" defTabSz="914400" eaLnBrk="1" fontAlgn="base" latinLnBrk="0" hangingPunct="1">
                <a:lnSpc>
                  <a:spcPts val="1200"/>
                </a:lnSpc>
                <a:spcBef>
                  <a:spcPct val="0"/>
                </a:spcBef>
                <a:spcAft>
                  <a:spcPct val="0"/>
                </a:spcAft>
                <a:buClrTx/>
                <a:buSzTx/>
                <a:buFontTx/>
                <a:buNone/>
                <a:tabLst/>
                <a:defRPr/>
              </a:pPr>
              <a:r>
                <a:rPr kumimoji="0" lang="zh-CN" altLang="en-US" sz="1200" b="1" i="0" u="none" strike="noStrike" kern="0" cap="none" spc="0" normalizeH="0" baseline="0" noProof="0" dirty="0" smtClean="0">
                  <a:ln>
                    <a:noFill/>
                  </a:ln>
                  <a:solidFill>
                    <a:prstClr val="black">
                      <a:lumMod val="75000"/>
                      <a:lumOff val="25000"/>
                    </a:prstClr>
                  </a:solidFill>
                  <a:effectLst/>
                  <a:uLnTx/>
                  <a:uFillTx/>
                  <a:latin typeface="Arial" panose="020B0604020202020204" pitchFamily="34" charset="0"/>
                  <a:ea typeface="微软雅黑" panose="020B0503020204020204" pitchFamily="34" charset="-122"/>
                  <a:cs typeface="Arial" panose="020B0604020202020204" pitchFamily="34" charset="0"/>
                </a:rPr>
                <a:t>标题文本</a:t>
              </a:r>
              <a:endParaRPr kumimoji="0" lang="zh-CN" altLang="en-US" sz="1200" b="1" i="0" u="none" strike="noStrike" kern="0" cap="none" spc="0" normalizeH="0" baseline="0" noProof="0" dirty="0">
                <a:ln>
                  <a:noFill/>
                </a:ln>
                <a:solidFill>
                  <a:prstClr val="black">
                    <a:lumMod val="75000"/>
                    <a:lumOff val="25000"/>
                  </a:prstClr>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grpSp>
      <p:sp>
        <p:nvSpPr>
          <p:cNvPr id="29" name="TextBox 43"/>
          <p:cNvSpPr txBox="1">
            <a:spLocks noChangeArrowheads="1"/>
          </p:cNvSpPr>
          <p:nvPr/>
        </p:nvSpPr>
        <p:spPr bwMode="auto">
          <a:xfrm>
            <a:off x="899592" y="262884"/>
            <a:ext cx="3061030" cy="3000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Tahoma" pitchFamily="34" charset="0"/>
                <a:ea typeface="微软雅黑" pitchFamily="34" charset="-122"/>
              </a:defRPr>
            </a:lvl1pPr>
            <a:lvl2pPr marL="742950" indent="-285750">
              <a:defRPr>
                <a:solidFill>
                  <a:schemeClr val="tx1"/>
                </a:solidFill>
                <a:latin typeface="Tahoma" pitchFamily="34" charset="0"/>
                <a:ea typeface="微软雅黑" pitchFamily="34" charset="-122"/>
              </a:defRPr>
            </a:lvl2pPr>
            <a:lvl3pPr marL="1143000" indent="-228600">
              <a:defRPr>
                <a:solidFill>
                  <a:schemeClr val="tx1"/>
                </a:solidFill>
                <a:latin typeface="Tahoma" pitchFamily="34" charset="0"/>
                <a:ea typeface="微软雅黑" pitchFamily="34" charset="-122"/>
              </a:defRPr>
            </a:lvl3pPr>
            <a:lvl4pPr marL="1600200" indent="-228600">
              <a:defRPr>
                <a:solidFill>
                  <a:schemeClr val="tx1"/>
                </a:solidFill>
                <a:latin typeface="Tahoma" pitchFamily="34" charset="0"/>
                <a:ea typeface="微软雅黑" pitchFamily="34" charset="-122"/>
              </a:defRPr>
            </a:lvl4pPr>
            <a:lvl5pPr marL="2057400" indent="-228600">
              <a:defRPr>
                <a:solidFill>
                  <a:schemeClr val="tx1"/>
                </a:solidFill>
                <a:latin typeface="Tahoma" pitchFamily="34" charset="0"/>
                <a:ea typeface="微软雅黑" pitchFamily="34" charset="-122"/>
              </a:defRPr>
            </a:lvl5pPr>
            <a:lvl6pPr marL="2514600" indent="-228600" fontAlgn="base">
              <a:spcBef>
                <a:spcPct val="0"/>
              </a:spcBef>
              <a:spcAft>
                <a:spcPct val="0"/>
              </a:spcAft>
              <a:defRPr>
                <a:solidFill>
                  <a:schemeClr val="tx1"/>
                </a:solidFill>
                <a:latin typeface="Tahoma" pitchFamily="34" charset="0"/>
                <a:ea typeface="微软雅黑" pitchFamily="34" charset="-122"/>
              </a:defRPr>
            </a:lvl6pPr>
            <a:lvl7pPr marL="2971800" indent="-228600" fontAlgn="base">
              <a:spcBef>
                <a:spcPct val="0"/>
              </a:spcBef>
              <a:spcAft>
                <a:spcPct val="0"/>
              </a:spcAft>
              <a:defRPr>
                <a:solidFill>
                  <a:schemeClr val="tx1"/>
                </a:solidFill>
                <a:latin typeface="Tahoma" pitchFamily="34" charset="0"/>
                <a:ea typeface="微软雅黑" pitchFamily="34" charset="-122"/>
              </a:defRPr>
            </a:lvl7pPr>
            <a:lvl8pPr marL="3429000" indent="-228600" fontAlgn="base">
              <a:spcBef>
                <a:spcPct val="0"/>
              </a:spcBef>
              <a:spcAft>
                <a:spcPct val="0"/>
              </a:spcAft>
              <a:defRPr>
                <a:solidFill>
                  <a:schemeClr val="tx1"/>
                </a:solidFill>
                <a:latin typeface="Tahoma" pitchFamily="34" charset="0"/>
                <a:ea typeface="微软雅黑" pitchFamily="34" charset="-122"/>
              </a:defRPr>
            </a:lvl8pPr>
            <a:lvl9pPr marL="3886200" indent="-228600" fontAlgn="base">
              <a:spcBef>
                <a:spcPct val="0"/>
              </a:spcBef>
              <a:spcAft>
                <a:spcPct val="0"/>
              </a:spcAft>
              <a:defRPr>
                <a:solidFill>
                  <a:schemeClr val="tx1"/>
                </a:solidFill>
                <a:latin typeface="Tahoma" pitchFamily="34" charset="0"/>
                <a:ea typeface="微软雅黑" pitchFamily="34" charset="-122"/>
              </a:defRPr>
            </a:lvl9pPr>
          </a:lstStyle>
          <a:p>
            <a:r>
              <a:rPr lang="zh-CN" altLang="en-US" b="1" dirty="0" smtClean="0">
                <a:solidFill>
                  <a:prstClr val="black">
                    <a:lumMod val="75000"/>
                    <a:lumOff val="25000"/>
                  </a:prstClr>
                </a:solidFill>
                <a:latin typeface="微软雅黑" pitchFamily="34" charset="-122"/>
              </a:rPr>
              <a:t> </a:t>
            </a:r>
            <a:endParaRPr lang="en-US" altLang="zh-CN" b="1" dirty="0">
              <a:solidFill>
                <a:prstClr val="black">
                  <a:lumMod val="75000"/>
                  <a:lumOff val="25000"/>
                </a:prstClr>
              </a:solidFill>
              <a:latin typeface="微软雅黑" pitchFamily="34" charset="-122"/>
            </a:endParaRP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571570521"/>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nodeType="afterEffect">
                                  <p:stCondLst>
                                    <p:cond delay="0"/>
                                  </p:stCondLst>
                                  <p:childTnLst>
                                    <p:set>
                                      <p:cBhvr>
                                        <p:cTn id="6" dur="1" fill="hold">
                                          <p:stCondLst>
                                            <p:cond delay="0"/>
                                          </p:stCondLst>
                                        </p:cTn>
                                        <p:tgtEl>
                                          <p:spTgt spid="36"/>
                                        </p:tgtEl>
                                        <p:attrNameLst>
                                          <p:attrName>style.visibility</p:attrName>
                                        </p:attrNameLst>
                                      </p:cBhvr>
                                      <p:to>
                                        <p:strVal val="visible"/>
                                      </p:to>
                                    </p:set>
                                    <p:anim calcmode="lin" valueType="num">
                                      <p:cBhvr>
                                        <p:cTn id="7" dur="500" fill="hold"/>
                                        <p:tgtEl>
                                          <p:spTgt spid="36"/>
                                        </p:tgtEl>
                                        <p:attrNameLst>
                                          <p:attrName>ppt_w</p:attrName>
                                        </p:attrNameLst>
                                      </p:cBhvr>
                                      <p:tavLst>
                                        <p:tav tm="0">
                                          <p:val>
                                            <p:fltVal val="0"/>
                                          </p:val>
                                        </p:tav>
                                        <p:tav tm="100000">
                                          <p:val>
                                            <p:strVal val="#ppt_w"/>
                                          </p:val>
                                        </p:tav>
                                      </p:tavLst>
                                    </p:anim>
                                    <p:anim calcmode="lin" valueType="num">
                                      <p:cBhvr>
                                        <p:cTn id="8" dur="500" fill="hold"/>
                                        <p:tgtEl>
                                          <p:spTgt spid="36"/>
                                        </p:tgtEl>
                                        <p:attrNameLst>
                                          <p:attrName>ppt_h</p:attrName>
                                        </p:attrNameLst>
                                      </p:cBhvr>
                                      <p:tavLst>
                                        <p:tav tm="0">
                                          <p:val>
                                            <p:fltVal val="0"/>
                                          </p:val>
                                        </p:tav>
                                        <p:tav tm="100000">
                                          <p:val>
                                            <p:strVal val="#ppt_h"/>
                                          </p:val>
                                        </p:tav>
                                      </p:tavLst>
                                    </p:anim>
                                    <p:anim calcmode="lin" valueType="num">
                                      <p:cBhvr>
                                        <p:cTn id="9" dur="500" fill="hold"/>
                                        <p:tgtEl>
                                          <p:spTgt spid="36"/>
                                        </p:tgtEl>
                                        <p:attrNameLst>
                                          <p:attrName>style.rotation</p:attrName>
                                        </p:attrNameLst>
                                      </p:cBhvr>
                                      <p:tavLst>
                                        <p:tav tm="0">
                                          <p:val>
                                            <p:fltVal val="360"/>
                                          </p:val>
                                        </p:tav>
                                        <p:tav tm="100000">
                                          <p:val>
                                            <p:fltVal val="0"/>
                                          </p:val>
                                        </p:tav>
                                      </p:tavLst>
                                    </p:anim>
                                    <p:animEffect transition="in" filter="fade">
                                      <p:cBhvr>
                                        <p:cTn id="10" dur="500"/>
                                        <p:tgtEl>
                                          <p:spTgt spid="36"/>
                                        </p:tgtEl>
                                      </p:cBhvr>
                                    </p:animEffect>
                                  </p:childTnLst>
                                </p:cTn>
                              </p:par>
                            </p:childTnLst>
                          </p:cTn>
                        </p:par>
                        <p:par>
                          <p:cTn id="11" fill="hold">
                            <p:stCondLst>
                              <p:cond delay="500"/>
                            </p:stCondLst>
                            <p:childTnLst>
                              <p:par>
                                <p:cTn id="12" presetID="2" presetClass="entr" presetSubtype="4" fill="hold" grpId="0" nodeType="afterEffect">
                                  <p:stCondLst>
                                    <p:cond delay="0"/>
                                  </p:stCondLst>
                                  <p:childTnLst>
                                    <p:set>
                                      <p:cBhvr>
                                        <p:cTn id="13" dur="1" fill="hold">
                                          <p:stCondLst>
                                            <p:cond delay="0"/>
                                          </p:stCondLst>
                                        </p:cTn>
                                        <p:tgtEl>
                                          <p:spTgt spid="55"/>
                                        </p:tgtEl>
                                        <p:attrNameLst>
                                          <p:attrName>style.visibility</p:attrName>
                                        </p:attrNameLst>
                                      </p:cBhvr>
                                      <p:to>
                                        <p:strVal val="visible"/>
                                      </p:to>
                                    </p:set>
                                    <p:anim calcmode="lin" valueType="num">
                                      <p:cBhvr additive="base">
                                        <p:cTn id="14" dur="500" fill="hold"/>
                                        <p:tgtEl>
                                          <p:spTgt spid="55"/>
                                        </p:tgtEl>
                                        <p:attrNameLst>
                                          <p:attrName>ppt_x</p:attrName>
                                        </p:attrNameLst>
                                      </p:cBhvr>
                                      <p:tavLst>
                                        <p:tav tm="0">
                                          <p:val>
                                            <p:strVal val="#ppt_x"/>
                                          </p:val>
                                        </p:tav>
                                        <p:tav tm="100000">
                                          <p:val>
                                            <p:strVal val="#ppt_x"/>
                                          </p:val>
                                        </p:tav>
                                      </p:tavLst>
                                    </p:anim>
                                    <p:anim calcmode="lin" valueType="num">
                                      <p:cBhvr additive="base">
                                        <p:cTn id="15" dur="500" fill="hold"/>
                                        <p:tgtEl>
                                          <p:spTgt spid="55"/>
                                        </p:tgtEl>
                                        <p:attrNameLst>
                                          <p:attrName>ppt_y</p:attrName>
                                        </p:attrNameLst>
                                      </p:cBhvr>
                                      <p:tavLst>
                                        <p:tav tm="0">
                                          <p:val>
                                            <p:strVal val="1+#ppt_h/2"/>
                                          </p:val>
                                        </p:tav>
                                        <p:tav tm="100000">
                                          <p:val>
                                            <p:strVal val="#ppt_y"/>
                                          </p:val>
                                        </p:tav>
                                      </p:tavLst>
                                    </p:anim>
                                  </p:childTnLst>
                                </p:cTn>
                              </p:par>
                              <p:par>
                                <p:cTn id="16" presetID="2" presetClass="entr" presetSubtype="4" fill="hold" grpId="0" nodeType="withEffect">
                                  <p:stCondLst>
                                    <p:cond delay="250"/>
                                  </p:stCondLst>
                                  <p:childTnLst>
                                    <p:set>
                                      <p:cBhvr>
                                        <p:cTn id="17" dur="1" fill="hold">
                                          <p:stCondLst>
                                            <p:cond delay="0"/>
                                          </p:stCondLst>
                                        </p:cTn>
                                        <p:tgtEl>
                                          <p:spTgt spid="54"/>
                                        </p:tgtEl>
                                        <p:attrNameLst>
                                          <p:attrName>style.visibility</p:attrName>
                                        </p:attrNameLst>
                                      </p:cBhvr>
                                      <p:to>
                                        <p:strVal val="visible"/>
                                      </p:to>
                                    </p:set>
                                    <p:anim calcmode="lin" valueType="num">
                                      <p:cBhvr additive="base">
                                        <p:cTn id="18" dur="500" fill="hold"/>
                                        <p:tgtEl>
                                          <p:spTgt spid="54"/>
                                        </p:tgtEl>
                                        <p:attrNameLst>
                                          <p:attrName>ppt_x</p:attrName>
                                        </p:attrNameLst>
                                      </p:cBhvr>
                                      <p:tavLst>
                                        <p:tav tm="0">
                                          <p:val>
                                            <p:strVal val="#ppt_x"/>
                                          </p:val>
                                        </p:tav>
                                        <p:tav tm="100000">
                                          <p:val>
                                            <p:strVal val="#ppt_x"/>
                                          </p:val>
                                        </p:tav>
                                      </p:tavLst>
                                    </p:anim>
                                    <p:anim calcmode="lin" valueType="num">
                                      <p:cBhvr additive="base">
                                        <p:cTn id="19" dur="500" fill="hold"/>
                                        <p:tgtEl>
                                          <p:spTgt spid="54"/>
                                        </p:tgtEl>
                                        <p:attrNameLst>
                                          <p:attrName>ppt_y</p:attrName>
                                        </p:attrNameLst>
                                      </p:cBhvr>
                                      <p:tavLst>
                                        <p:tav tm="0">
                                          <p:val>
                                            <p:strVal val="1+#ppt_h/2"/>
                                          </p:val>
                                        </p:tav>
                                        <p:tav tm="100000">
                                          <p:val>
                                            <p:strVal val="#ppt_y"/>
                                          </p:val>
                                        </p:tav>
                                      </p:tavLst>
                                    </p:anim>
                                  </p:childTnLst>
                                </p:cTn>
                              </p:par>
                            </p:childTnLst>
                          </p:cTn>
                        </p:par>
                        <p:par>
                          <p:cTn id="20" fill="hold">
                            <p:stCondLst>
                              <p:cond delay="1250"/>
                            </p:stCondLst>
                            <p:childTnLst>
                              <p:par>
                                <p:cTn id="21" presetID="2" presetClass="entr" presetSubtype="8" fill="hold" nodeType="afterEffect">
                                  <p:stCondLst>
                                    <p:cond delay="0"/>
                                  </p:stCondLst>
                                  <p:childTnLst>
                                    <p:set>
                                      <p:cBhvr>
                                        <p:cTn id="22" dur="1" fill="hold">
                                          <p:stCondLst>
                                            <p:cond delay="0"/>
                                          </p:stCondLst>
                                        </p:cTn>
                                        <p:tgtEl>
                                          <p:spTgt spid="56"/>
                                        </p:tgtEl>
                                        <p:attrNameLst>
                                          <p:attrName>style.visibility</p:attrName>
                                        </p:attrNameLst>
                                      </p:cBhvr>
                                      <p:to>
                                        <p:strVal val="visible"/>
                                      </p:to>
                                    </p:set>
                                    <p:anim calcmode="lin" valueType="num">
                                      <p:cBhvr additive="base">
                                        <p:cTn id="23" dur="500" fill="hold"/>
                                        <p:tgtEl>
                                          <p:spTgt spid="56"/>
                                        </p:tgtEl>
                                        <p:attrNameLst>
                                          <p:attrName>ppt_x</p:attrName>
                                        </p:attrNameLst>
                                      </p:cBhvr>
                                      <p:tavLst>
                                        <p:tav tm="0">
                                          <p:val>
                                            <p:strVal val="0-#ppt_w/2"/>
                                          </p:val>
                                        </p:tav>
                                        <p:tav tm="100000">
                                          <p:val>
                                            <p:strVal val="#ppt_x"/>
                                          </p:val>
                                        </p:tav>
                                      </p:tavLst>
                                    </p:anim>
                                    <p:anim calcmode="lin" valueType="num">
                                      <p:cBhvr additive="base">
                                        <p:cTn id="24" dur="500" fill="hold"/>
                                        <p:tgtEl>
                                          <p:spTgt spid="56"/>
                                        </p:tgtEl>
                                        <p:attrNameLst>
                                          <p:attrName>ppt_y</p:attrName>
                                        </p:attrNameLst>
                                      </p:cBhvr>
                                      <p:tavLst>
                                        <p:tav tm="0">
                                          <p:val>
                                            <p:strVal val="#ppt_y"/>
                                          </p:val>
                                        </p:tav>
                                        <p:tav tm="100000">
                                          <p:val>
                                            <p:strVal val="#ppt_y"/>
                                          </p:val>
                                        </p:tav>
                                      </p:tavLst>
                                    </p:anim>
                                  </p:childTnLst>
                                </p:cTn>
                              </p:par>
                            </p:childTnLst>
                          </p:cTn>
                        </p:par>
                        <p:par>
                          <p:cTn id="25" fill="hold">
                            <p:stCondLst>
                              <p:cond delay="1750"/>
                            </p:stCondLst>
                            <p:childTnLst>
                              <p:par>
                                <p:cTn id="26" presetID="2" presetClass="entr" presetSubtype="2" fill="hold" nodeType="afterEffect">
                                  <p:stCondLst>
                                    <p:cond delay="0"/>
                                  </p:stCondLst>
                                  <p:childTnLst>
                                    <p:set>
                                      <p:cBhvr>
                                        <p:cTn id="27" dur="1" fill="hold">
                                          <p:stCondLst>
                                            <p:cond delay="0"/>
                                          </p:stCondLst>
                                        </p:cTn>
                                        <p:tgtEl>
                                          <p:spTgt spid="51"/>
                                        </p:tgtEl>
                                        <p:attrNameLst>
                                          <p:attrName>style.visibility</p:attrName>
                                        </p:attrNameLst>
                                      </p:cBhvr>
                                      <p:to>
                                        <p:strVal val="visible"/>
                                      </p:to>
                                    </p:set>
                                    <p:anim calcmode="lin" valueType="num">
                                      <p:cBhvr additive="base">
                                        <p:cTn id="28" dur="500" fill="hold"/>
                                        <p:tgtEl>
                                          <p:spTgt spid="51"/>
                                        </p:tgtEl>
                                        <p:attrNameLst>
                                          <p:attrName>ppt_x</p:attrName>
                                        </p:attrNameLst>
                                      </p:cBhvr>
                                      <p:tavLst>
                                        <p:tav tm="0">
                                          <p:val>
                                            <p:strVal val="1+#ppt_w/2"/>
                                          </p:val>
                                        </p:tav>
                                        <p:tav tm="100000">
                                          <p:val>
                                            <p:strVal val="#ppt_x"/>
                                          </p:val>
                                        </p:tav>
                                      </p:tavLst>
                                    </p:anim>
                                    <p:anim calcmode="lin" valueType="num">
                                      <p:cBhvr additive="base">
                                        <p:cTn id="29" dur="500" fill="hold"/>
                                        <p:tgtEl>
                                          <p:spTgt spid="51"/>
                                        </p:tgtEl>
                                        <p:attrNameLst>
                                          <p:attrName>ppt_y</p:attrName>
                                        </p:attrNameLst>
                                      </p:cBhvr>
                                      <p:tavLst>
                                        <p:tav tm="0">
                                          <p:val>
                                            <p:strVal val="#ppt_y"/>
                                          </p:val>
                                        </p:tav>
                                        <p:tav tm="100000">
                                          <p:val>
                                            <p:strVal val="#ppt_y"/>
                                          </p:val>
                                        </p:tav>
                                      </p:tavLst>
                                    </p:anim>
                                  </p:childTnLst>
                                </p:cTn>
                              </p:par>
                            </p:childTnLst>
                          </p:cTn>
                        </p:par>
                        <p:par>
                          <p:cTn id="30" fill="hold">
                            <p:stCondLst>
                              <p:cond delay="2250"/>
                            </p:stCondLst>
                            <p:childTnLst>
                              <p:par>
                                <p:cTn id="31" presetID="2" presetClass="entr" presetSubtype="4" fill="hold" grpId="0" nodeType="afterEffect">
                                  <p:stCondLst>
                                    <p:cond delay="0"/>
                                  </p:stCondLst>
                                  <p:childTnLst>
                                    <p:set>
                                      <p:cBhvr>
                                        <p:cTn id="32" dur="1" fill="hold">
                                          <p:stCondLst>
                                            <p:cond delay="0"/>
                                          </p:stCondLst>
                                        </p:cTn>
                                        <p:tgtEl>
                                          <p:spTgt spid="50"/>
                                        </p:tgtEl>
                                        <p:attrNameLst>
                                          <p:attrName>style.visibility</p:attrName>
                                        </p:attrNameLst>
                                      </p:cBhvr>
                                      <p:to>
                                        <p:strVal val="visible"/>
                                      </p:to>
                                    </p:set>
                                    <p:anim calcmode="lin" valueType="num">
                                      <p:cBhvr additive="base">
                                        <p:cTn id="33" dur="500" fill="hold"/>
                                        <p:tgtEl>
                                          <p:spTgt spid="50"/>
                                        </p:tgtEl>
                                        <p:attrNameLst>
                                          <p:attrName>ppt_x</p:attrName>
                                        </p:attrNameLst>
                                      </p:cBhvr>
                                      <p:tavLst>
                                        <p:tav tm="0">
                                          <p:val>
                                            <p:strVal val="#ppt_x"/>
                                          </p:val>
                                        </p:tav>
                                        <p:tav tm="100000">
                                          <p:val>
                                            <p:strVal val="#ppt_x"/>
                                          </p:val>
                                        </p:tav>
                                      </p:tavLst>
                                    </p:anim>
                                    <p:anim calcmode="lin" valueType="num">
                                      <p:cBhvr additive="base">
                                        <p:cTn id="34" dur="500" fill="hold"/>
                                        <p:tgtEl>
                                          <p:spTgt spid="50"/>
                                        </p:tgtEl>
                                        <p:attrNameLst>
                                          <p:attrName>ppt_y</p:attrName>
                                        </p:attrNameLst>
                                      </p:cBhvr>
                                      <p:tavLst>
                                        <p:tav tm="0">
                                          <p:val>
                                            <p:strVal val="1+#ppt_h/2"/>
                                          </p:val>
                                        </p:tav>
                                        <p:tav tm="100000">
                                          <p:val>
                                            <p:strVal val="#ppt_y"/>
                                          </p:val>
                                        </p:tav>
                                      </p:tavLst>
                                    </p:anim>
                                  </p:childTnLst>
                                </p:cTn>
                              </p:par>
                            </p:childTnLst>
                          </p:cTn>
                        </p:par>
                        <p:par>
                          <p:cTn id="35" fill="hold">
                            <p:stCondLst>
                              <p:cond delay="2750"/>
                            </p:stCondLst>
                            <p:childTnLst>
                              <p:par>
                                <p:cTn id="36" presetID="22" presetClass="entr" presetSubtype="8" fill="hold" grpId="0" nodeType="afterEffect">
                                  <p:stCondLst>
                                    <p:cond delay="0"/>
                                  </p:stCondLst>
                                  <p:childTnLst>
                                    <p:set>
                                      <p:cBhvr>
                                        <p:cTn id="37" dur="1" fill="hold">
                                          <p:stCondLst>
                                            <p:cond delay="0"/>
                                          </p:stCondLst>
                                        </p:cTn>
                                        <p:tgtEl>
                                          <p:spTgt spid="49"/>
                                        </p:tgtEl>
                                        <p:attrNameLst>
                                          <p:attrName>style.visibility</p:attrName>
                                        </p:attrNameLst>
                                      </p:cBhvr>
                                      <p:to>
                                        <p:strVal val="visible"/>
                                      </p:to>
                                    </p:set>
                                    <p:animEffect transition="in" filter="wipe(left)">
                                      <p:cBhvr>
                                        <p:cTn id="38" dur="500"/>
                                        <p:tgtEl>
                                          <p:spTgt spid="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p:bldP spid="50" grpId="0"/>
      <p:bldP spid="54" grpId="0"/>
      <p:bldP spid="55"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 name="AutoShape 19"/>
          <p:cNvSpPr>
            <a:spLocks/>
          </p:cNvSpPr>
          <p:nvPr/>
        </p:nvSpPr>
        <p:spPr bwMode="auto">
          <a:xfrm>
            <a:off x="1837730" y="1927622"/>
            <a:ext cx="317897" cy="317897"/>
          </a:xfrm>
          <a:custGeom>
            <a:avLst/>
            <a:gdLst/>
            <a:ahLst/>
            <a:cxnLst/>
            <a:rect l="0" t="0" r="r" b="b"/>
            <a:pathLst>
              <a:path w="21600" h="21600">
                <a:moveTo>
                  <a:pt x="19988" y="2580"/>
                </a:moveTo>
                <a:cubicBezTo>
                  <a:pt x="20420" y="2580"/>
                  <a:pt x="20794" y="2736"/>
                  <a:pt x="21116" y="3053"/>
                </a:cubicBezTo>
                <a:cubicBezTo>
                  <a:pt x="21439" y="3372"/>
                  <a:pt x="21600" y="3744"/>
                  <a:pt x="21600" y="4176"/>
                </a:cubicBezTo>
                <a:lnTo>
                  <a:pt x="21600" y="19987"/>
                </a:lnTo>
                <a:cubicBezTo>
                  <a:pt x="21600" y="20419"/>
                  <a:pt x="21439" y="20797"/>
                  <a:pt x="21116" y="21116"/>
                </a:cubicBezTo>
                <a:cubicBezTo>
                  <a:pt x="20794" y="21439"/>
                  <a:pt x="20420" y="21600"/>
                  <a:pt x="19988" y="21600"/>
                </a:cubicBezTo>
                <a:lnTo>
                  <a:pt x="1612" y="21600"/>
                </a:lnTo>
                <a:cubicBezTo>
                  <a:pt x="1180" y="21600"/>
                  <a:pt x="806" y="21439"/>
                  <a:pt x="484" y="21116"/>
                </a:cubicBezTo>
                <a:cubicBezTo>
                  <a:pt x="161" y="20797"/>
                  <a:pt x="0" y="20419"/>
                  <a:pt x="0" y="19987"/>
                </a:cubicBezTo>
                <a:lnTo>
                  <a:pt x="0" y="4176"/>
                </a:lnTo>
                <a:cubicBezTo>
                  <a:pt x="0" y="3744"/>
                  <a:pt x="161" y="3372"/>
                  <a:pt x="484" y="3053"/>
                </a:cubicBezTo>
                <a:cubicBezTo>
                  <a:pt x="806" y="2736"/>
                  <a:pt x="1180" y="2580"/>
                  <a:pt x="1612" y="2580"/>
                </a:cubicBezTo>
                <a:lnTo>
                  <a:pt x="2151" y="2580"/>
                </a:lnTo>
                <a:lnTo>
                  <a:pt x="2151" y="2402"/>
                </a:lnTo>
                <a:cubicBezTo>
                  <a:pt x="2151" y="2117"/>
                  <a:pt x="2197" y="1829"/>
                  <a:pt x="2289" y="1541"/>
                </a:cubicBezTo>
                <a:cubicBezTo>
                  <a:pt x="2381" y="1250"/>
                  <a:pt x="2531" y="991"/>
                  <a:pt x="2738" y="766"/>
                </a:cubicBezTo>
                <a:cubicBezTo>
                  <a:pt x="2943" y="542"/>
                  <a:pt x="3216" y="360"/>
                  <a:pt x="3556" y="213"/>
                </a:cubicBezTo>
                <a:cubicBezTo>
                  <a:pt x="3896" y="75"/>
                  <a:pt x="4310" y="0"/>
                  <a:pt x="4797" y="0"/>
                </a:cubicBezTo>
                <a:cubicBezTo>
                  <a:pt x="5283" y="0"/>
                  <a:pt x="5698" y="75"/>
                  <a:pt x="6038" y="213"/>
                </a:cubicBezTo>
                <a:cubicBezTo>
                  <a:pt x="6378" y="360"/>
                  <a:pt x="6651" y="542"/>
                  <a:pt x="6858" y="766"/>
                </a:cubicBezTo>
                <a:cubicBezTo>
                  <a:pt x="7063" y="991"/>
                  <a:pt x="7215" y="1256"/>
                  <a:pt x="7313" y="1546"/>
                </a:cubicBezTo>
                <a:cubicBezTo>
                  <a:pt x="7411" y="1840"/>
                  <a:pt x="7457" y="2125"/>
                  <a:pt x="7457" y="2402"/>
                </a:cubicBezTo>
                <a:lnTo>
                  <a:pt x="7457" y="2580"/>
                </a:lnTo>
                <a:lnTo>
                  <a:pt x="8134" y="2580"/>
                </a:lnTo>
                <a:lnTo>
                  <a:pt x="8134" y="2402"/>
                </a:lnTo>
                <a:cubicBezTo>
                  <a:pt x="8134" y="2117"/>
                  <a:pt x="8180" y="1829"/>
                  <a:pt x="8269" y="1541"/>
                </a:cubicBezTo>
                <a:cubicBezTo>
                  <a:pt x="8364" y="1250"/>
                  <a:pt x="8511" y="991"/>
                  <a:pt x="8718" y="766"/>
                </a:cubicBezTo>
                <a:cubicBezTo>
                  <a:pt x="8926" y="541"/>
                  <a:pt x="9199" y="360"/>
                  <a:pt x="9539" y="213"/>
                </a:cubicBezTo>
                <a:cubicBezTo>
                  <a:pt x="9879" y="75"/>
                  <a:pt x="10293" y="0"/>
                  <a:pt x="10780" y="0"/>
                </a:cubicBezTo>
                <a:cubicBezTo>
                  <a:pt x="11266" y="0"/>
                  <a:pt x="11678" y="75"/>
                  <a:pt x="12021" y="213"/>
                </a:cubicBezTo>
                <a:cubicBezTo>
                  <a:pt x="12361" y="360"/>
                  <a:pt x="12637" y="542"/>
                  <a:pt x="12853" y="766"/>
                </a:cubicBezTo>
                <a:cubicBezTo>
                  <a:pt x="13069" y="991"/>
                  <a:pt x="13227" y="1256"/>
                  <a:pt x="13322" y="1546"/>
                </a:cubicBezTo>
                <a:cubicBezTo>
                  <a:pt x="13417" y="1840"/>
                  <a:pt x="13469" y="2125"/>
                  <a:pt x="13469" y="2402"/>
                </a:cubicBezTo>
                <a:lnTo>
                  <a:pt x="13469" y="2580"/>
                </a:lnTo>
                <a:lnTo>
                  <a:pt x="14143" y="2580"/>
                </a:lnTo>
                <a:lnTo>
                  <a:pt x="14143" y="2402"/>
                </a:lnTo>
                <a:cubicBezTo>
                  <a:pt x="14143" y="2117"/>
                  <a:pt x="14192" y="1829"/>
                  <a:pt x="14287" y="1541"/>
                </a:cubicBezTo>
                <a:cubicBezTo>
                  <a:pt x="14385" y="1250"/>
                  <a:pt x="14534" y="991"/>
                  <a:pt x="14742" y="766"/>
                </a:cubicBezTo>
                <a:cubicBezTo>
                  <a:pt x="14949" y="541"/>
                  <a:pt x="15220" y="360"/>
                  <a:pt x="15557" y="213"/>
                </a:cubicBezTo>
                <a:cubicBezTo>
                  <a:pt x="15890" y="75"/>
                  <a:pt x="16305" y="0"/>
                  <a:pt x="16803" y="0"/>
                </a:cubicBezTo>
                <a:cubicBezTo>
                  <a:pt x="17290" y="0"/>
                  <a:pt x="17704" y="75"/>
                  <a:pt x="18044" y="213"/>
                </a:cubicBezTo>
                <a:cubicBezTo>
                  <a:pt x="18384" y="360"/>
                  <a:pt x="18657" y="541"/>
                  <a:pt x="18865" y="766"/>
                </a:cubicBezTo>
                <a:cubicBezTo>
                  <a:pt x="19069" y="991"/>
                  <a:pt x="19219" y="1256"/>
                  <a:pt x="19311" y="1546"/>
                </a:cubicBezTo>
                <a:cubicBezTo>
                  <a:pt x="19403" y="1840"/>
                  <a:pt x="19449" y="2125"/>
                  <a:pt x="19449" y="2402"/>
                </a:cubicBezTo>
                <a:lnTo>
                  <a:pt x="19449" y="2580"/>
                </a:lnTo>
                <a:lnTo>
                  <a:pt x="19988" y="2580"/>
                </a:lnTo>
                <a:close/>
                <a:moveTo>
                  <a:pt x="6067" y="7968"/>
                </a:moveTo>
                <a:lnTo>
                  <a:pt x="2180" y="7968"/>
                </a:lnTo>
                <a:lnTo>
                  <a:pt x="2180" y="11444"/>
                </a:lnTo>
                <a:lnTo>
                  <a:pt x="6067" y="11444"/>
                </a:lnTo>
                <a:lnTo>
                  <a:pt x="6067" y="7968"/>
                </a:lnTo>
                <a:close/>
                <a:moveTo>
                  <a:pt x="6067" y="11976"/>
                </a:moveTo>
                <a:lnTo>
                  <a:pt x="2180" y="11976"/>
                </a:lnTo>
                <a:lnTo>
                  <a:pt x="2180" y="15452"/>
                </a:lnTo>
                <a:lnTo>
                  <a:pt x="6067" y="15452"/>
                </a:lnTo>
                <a:lnTo>
                  <a:pt x="6067" y="11976"/>
                </a:lnTo>
                <a:close/>
                <a:moveTo>
                  <a:pt x="6067" y="15976"/>
                </a:moveTo>
                <a:lnTo>
                  <a:pt x="2180" y="15976"/>
                </a:lnTo>
                <a:lnTo>
                  <a:pt x="2180" y="19423"/>
                </a:lnTo>
                <a:lnTo>
                  <a:pt x="6067" y="19423"/>
                </a:lnTo>
                <a:lnTo>
                  <a:pt x="6067" y="15976"/>
                </a:lnTo>
                <a:close/>
                <a:moveTo>
                  <a:pt x="3755" y="5543"/>
                </a:moveTo>
                <a:cubicBezTo>
                  <a:pt x="3755" y="6068"/>
                  <a:pt x="4103" y="6324"/>
                  <a:pt x="4800" y="6324"/>
                </a:cubicBezTo>
                <a:cubicBezTo>
                  <a:pt x="5499" y="6324"/>
                  <a:pt x="5848" y="6068"/>
                  <a:pt x="5848" y="5543"/>
                </a:cubicBezTo>
                <a:lnTo>
                  <a:pt x="5848" y="2399"/>
                </a:lnTo>
                <a:cubicBezTo>
                  <a:pt x="5848" y="1878"/>
                  <a:pt x="5499" y="1613"/>
                  <a:pt x="4800" y="1613"/>
                </a:cubicBezTo>
                <a:cubicBezTo>
                  <a:pt x="4103" y="1613"/>
                  <a:pt x="3755" y="1878"/>
                  <a:pt x="3755" y="2399"/>
                </a:cubicBezTo>
                <a:lnTo>
                  <a:pt x="3755" y="5543"/>
                </a:lnTo>
                <a:close/>
                <a:moveTo>
                  <a:pt x="10535" y="7968"/>
                </a:moveTo>
                <a:lnTo>
                  <a:pt x="6608" y="7968"/>
                </a:lnTo>
                <a:lnTo>
                  <a:pt x="6608" y="11444"/>
                </a:lnTo>
                <a:lnTo>
                  <a:pt x="10535" y="11444"/>
                </a:lnTo>
                <a:lnTo>
                  <a:pt x="10535" y="7968"/>
                </a:lnTo>
                <a:close/>
                <a:moveTo>
                  <a:pt x="10535" y="11976"/>
                </a:moveTo>
                <a:lnTo>
                  <a:pt x="6608" y="11976"/>
                </a:lnTo>
                <a:lnTo>
                  <a:pt x="6608" y="15452"/>
                </a:lnTo>
                <a:lnTo>
                  <a:pt x="10535" y="15452"/>
                </a:lnTo>
                <a:lnTo>
                  <a:pt x="10535" y="11976"/>
                </a:lnTo>
                <a:close/>
                <a:moveTo>
                  <a:pt x="10535" y="15976"/>
                </a:moveTo>
                <a:lnTo>
                  <a:pt x="6608" y="15976"/>
                </a:lnTo>
                <a:lnTo>
                  <a:pt x="6608" y="19423"/>
                </a:lnTo>
                <a:lnTo>
                  <a:pt x="10535" y="19423"/>
                </a:lnTo>
                <a:lnTo>
                  <a:pt x="10535" y="15976"/>
                </a:lnTo>
                <a:close/>
                <a:moveTo>
                  <a:pt x="9775" y="5543"/>
                </a:moveTo>
                <a:cubicBezTo>
                  <a:pt x="9775" y="5826"/>
                  <a:pt x="9850" y="6027"/>
                  <a:pt x="9997" y="6145"/>
                </a:cubicBezTo>
                <a:cubicBezTo>
                  <a:pt x="10144" y="6269"/>
                  <a:pt x="10406" y="6324"/>
                  <a:pt x="10783" y="6324"/>
                </a:cubicBezTo>
                <a:cubicBezTo>
                  <a:pt x="11160" y="6324"/>
                  <a:pt x="11428" y="6263"/>
                  <a:pt x="11589" y="6140"/>
                </a:cubicBezTo>
                <a:cubicBezTo>
                  <a:pt x="11750" y="6016"/>
                  <a:pt x="11831" y="5820"/>
                  <a:pt x="11831" y="5544"/>
                </a:cubicBezTo>
                <a:lnTo>
                  <a:pt x="11831" y="2399"/>
                </a:lnTo>
                <a:cubicBezTo>
                  <a:pt x="11831" y="2128"/>
                  <a:pt x="11750" y="1933"/>
                  <a:pt x="11589" y="1803"/>
                </a:cubicBezTo>
                <a:cubicBezTo>
                  <a:pt x="11428" y="1673"/>
                  <a:pt x="11160" y="1613"/>
                  <a:pt x="10783" y="1613"/>
                </a:cubicBezTo>
                <a:cubicBezTo>
                  <a:pt x="10406" y="1613"/>
                  <a:pt x="10144" y="1679"/>
                  <a:pt x="9997" y="1814"/>
                </a:cubicBezTo>
                <a:cubicBezTo>
                  <a:pt x="9850" y="1944"/>
                  <a:pt x="9775" y="2140"/>
                  <a:pt x="9775" y="2399"/>
                </a:cubicBezTo>
                <a:lnTo>
                  <a:pt x="9775" y="5543"/>
                </a:lnTo>
                <a:close/>
                <a:moveTo>
                  <a:pt x="14986" y="7968"/>
                </a:moveTo>
                <a:lnTo>
                  <a:pt x="11074" y="7968"/>
                </a:lnTo>
                <a:lnTo>
                  <a:pt x="11074" y="11444"/>
                </a:lnTo>
                <a:lnTo>
                  <a:pt x="14986" y="11444"/>
                </a:lnTo>
                <a:lnTo>
                  <a:pt x="14986" y="7968"/>
                </a:lnTo>
                <a:close/>
                <a:moveTo>
                  <a:pt x="14986" y="11976"/>
                </a:moveTo>
                <a:lnTo>
                  <a:pt x="11074" y="11976"/>
                </a:lnTo>
                <a:lnTo>
                  <a:pt x="11074" y="15452"/>
                </a:lnTo>
                <a:lnTo>
                  <a:pt x="14986" y="15452"/>
                </a:lnTo>
                <a:lnTo>
                  <a:pt x="14986" y="11976"/>
                </a:lnTo>
                <a:close/>
                <a:moveTo>
                  <a:pt x="14986" y="15976"/>
                </a:moveTo>
                <a:lnTo>
                  <a:pt x="11074" y="15976"/>
                </a:lnTo>
                <a:lnTo>
                  <a:pt x="11074" y="19423"/>
                </a:lnTo>
                <a:lnTo>
                  <a:pt x="14986" y="19423"/>
                </a:lnTo>
                <a:lnTo>
                  <a:pt x="14986" y="15976"/>
                </a:lnTo>
                <a:close/>
                <a:moveTo>
                  <a:pt x="19423" y="7968"/>
                </a:moveTo>
                <a:lnTo>
                  <a:pt x="15522" y="7968"/>
                </a:lnTo>
                <a:lnTo>
                  <a:pt x="15522" y="11444"/>
                </a:lnTo>
                <a:lnTo>
                  <a:pt x="19423" y="11444"/>
                </a:lnTo>
                <a:lnTo>
                  <a:pt x="19423" y="7968"/>
                </a:lnTo>
                <a:close/>
                <a:moveTo>
                  <a:pt x="19423" y="11976"/>
                </a:moveTo>
                <a:lnTo>
                  <a:pt x="15522" y="11976"/>
                </a:lnTo>
                <a:lnTo>
                  <a:pt x="15522" y="15452"/>
                </a:lnTo>
                <a:lnTo>
                  <a:pt x="19423" y="15452"/>
                </a:lnTo>
                <a:lnTo>
                  <a:pt x="19423" y="11976"/>
                </a:lnTo>
                <a:close/>
                <a:moveTo>
                  <a:pt x="19423" y="15976"/>
                </a:moveTo>
                <a:lnTo>
                  <a:pt x="15522" y="15976"/>
                </a:lnTo>
                <a:lnTo>
                  <a:pt x="15522" y="19423"/>
                </a:lnTo>
                <a:lnTo>
                  <a:pt x="19423" y="19423"/>
                </a:lnTo>
                <a:lnTo>
                  <a:pt x="19423" y="15976"/>
                </a:lnTo>
                <a:close/>
                <a:moveTo>
                  <a:pt x="15758" y="5543"/>
                </a:moveTo>
                <a:cubicBezTo>
                  <a:pt x="15758" y="6068"/>
                  <a:pt x="16106" y="6324"/>
                  <a:pt x="16806" y="6324"/>
                </a:cubicBezTo>
                <a:cubicBezTo>
                  <a:pt x="17503" y="6324"/>
                  <a:pt x="17848" y="6068"/>
                  <a:pt x="17840" y="5543"/>
                </a:cubicBezTo>
                <a:lnTo>
                  <a:pt x="17840" y="2399"/>
                </a:lnTo>
                <a:cubicBezTo>
                  <a:pt x="17840" y="1878"/>
                  <a:pt x="17494" y="1613"/>
                  <a:pt x="16806" y="1613"/>
                </a:cubicBezTo>
                <a:cubicBezTo>
                  <a:pt x="16106" y="1613"/>
                  <a:pt x="15758" y="1878"/>
                  <a:pt x="15758" y="2399"/>
                </a:cubicBezTo>
                <a:lnTo>
                  <a:pt x="15758" y="5543"/>
                </a:lnTo>
                <a:close/>
                <a:moveTo>
                  <a:pt x="15758" y="5543"/>
                </a:moveTo>
              </a:path>
            </a:pathLst>
          </a:custGeom>
          <a:solidFill>
            <a:srgbClr val="003466"/>
          </a:solidFill>
          <a:ln>
            <a:noFill/>
          </a:ln>
          <a:extLst/>
        </p:spPr>
        <p:txBody>
          <a:bodyPr lIns="0" tIns="0" rIns="0" bIns="0"/>
          <a:lstStyle/>
          <a:p>
            <a:pPr algn="ctr" fontAlgn="base">
              <a:spcBef>
                <a:spcPct val="0"/>
              </a:spcBef>
              <a:spcAft>
                <a:spcPct val="0"/>
              </a:spcAft>
              <a:defRPr/>
            </a:pPr>
            <a:endParaRPr lang="es-ES" sz="816" kern="0" smtClean="0">
              <a:solidFill>
                <a:srgbClr val="000000"/>
              </a:solidFill>
              <a:latin typeface="Gill Sans" charset="0"/>
              <a:sym typeface="Gill Sans" charset="0"/>
            </a:endParaRPr>
          </a:p>
        </p:txBody>
      </p:sp>
      <p:sp>
        <p:nvSpPr>
          <p:cNvPr id="50" name="AutoShape 20"/>
          <p:cNvSpPr>
            <a:spLocks/>
          </p:cNvSpPr>
          <p:nvPr/>
        </p:nvSpPr>
        <p:spPr bwMode="auto">
          <a:xfrm>
            <a:off x="1802011" y="2534246"/>
            <a:ext cx="391120" cy="266700"/>
          </a:xfrm>
          <a:custGeom>
            <a:avLst/>
            <a:gdLst/>
            <a:ahLst/>
            <a:cxnLst/>
            <a:rect l="0" t="0" r="r" b="b"/>
            <a:pathLst>
              <a:path w="21600" h="21600">
                <a:moveTo>
                  <a:pt x="18573" y="9488"/>
                </a:moveTo>
                <a:cubicBezTo>
                  <a:pt x="18711" y="8882"/>
                  <a:pt x="18848" y="8075"/>
                  <a:pt x="18848" y="7469"/>
                </a:cubicBezTo>
                <a:cubicBezTo>
                  <a:pt x="18848" y="3432"/>
                  <a:pt x="16510" y="0"/>
                  <a:pt x="13758" y="0"/>
                </a:cubicBezTo>
                <a:cubicBezTo>
                  <a:pt x="10456" y="0"/>
                  <a:pt x="10043" y="3634"/>
                  <a:pt x="10043" y="3634"/>
                </a:cubicBezTo>
                <a:cubicBezTo>
                  <a:pt x="10043" y="3634"/>
                  <a:pt x="8668" y="1211"/>
                  <a:pt x="6329" y="1615"/>
                </a:cubicBezTo>
                <a:cubicBezTo>
                  <a:pt x="4127" y="2221"/>
                  <a:pt x="2752" y="5047"/>
                  <a:pt x="2752" y="8075"/>
                </a:cubicBezTo>
                <a:cubicBezTo>
                  <a:pt x="2752" y="8478"/>
                  <a:pt x="2752" y="9084"/>
                  <a:pt x="2889" y="9488"/>
                </a:cubicBezTo>
                <a:cubicBezTo>
                  <a:pt x="1238" y="10295"/>
                  <a:pt x="0" y="12718"/>
                  <a:pt x="0" y="15342"/>
                </a:cubicBezTo>
                <a:cubicBezTo>
                  <a:pt x="0" y="18774"/>
                  <a:pt x="1926" y="21600"/>
                  <a:pt x="4265" y="21600"/>
                </a:cubicBezTo>
                <a:cubicBezTo>
                  <a:pt x="17335" y="21600"/>
                  <a:pt x="17335" y="21600"/>
                  <a:pt x="17335" y="21600"/>
                </a:cubicBezTo>
                <a:cubicBezTo>
                  <a:pt x="19674" y="21600"/>
                  <a:pt x="21600" y="18774"/>
                  <a:pt x="21600" y="15342"/>
                </a:cubicBezTo>
                <a:cubicBezTo>
                  <a:pt x="21600" y="12516"/>
                  <a:pt x="20362" y="10295"/>
                  <a:pt x="18573" y="9488"/>
                </a:cubicBezTo>
                <a:close/>
                <a:moveTo>
                  <a:pt x="16510" y="20389"/>
                </a:moveTo>
                <a:cubicBezTo>
                  <a:pt x="10869" y="20389"/>
                  <a:pt x="10869" y="20389"/>
                  <a:pt x="10869" y="20389"/>
                </a:cubicBezTo>
                <a:cubicBezTo>
                  <a:pt x="11282" y="19581"/>
                  <a:pt x="14308" y="15342"/>
                  <a:pt x="14308" y="15342"/>
                </a:cubicBezTo>
                <a:cubicBezTo>
                  <a:pt x="14308" y="15342"/>
                  <a:pt x="14721" y="14736"/>
                  <a:pt x="14171" y="14736"/>
                </a:cubicBezTo>
                <a:cubicBezTo>
                  <a:pt x="13620" y="14736"/>
                  <a:pt x="12657" y="14736"/>
                  <a:pt x="12657" y="14736"/>
                </a:cubicBezTo>
                <a:cubicBezTo>
                  <a:pt x="12657" y="14736"/>
                  <a:pt x="12657" y="14333"/>
                  <a:pt x="12657" y="13727"/>
                </a:cubicBezTo>
                <a:cubicBezTo>
                  <a:pt x="12657" y="12112"/>
                  <a:pt x="12657" y="8882"/>
                  <a:pt x="12657" y="7469"/>
                </a:cubicBezTo>
                <a:cubicBezTo>
                  <a:pt x="12657" y="7469"/>
                  <a:pt x="12657" y="7267"/>
                  <a:pt x="12382" y="7267"/>
                </a:cubicBezTo>
                <a:cubicBezTo>
                  <a:pt x="12107" y="7267"/>
                  <a:pt x="9218" y="7267"/>
                  <a:pt x="8805" y="7267"/>
                </a:cubicBezTo>
                <a:cubicBezTo>
                  <a:pt x="8530" y="7267"/>
                  <a:pt x="8530" y="7671"/>
                  <a:pt x="8530" y="7671"/>
                </a:cubicBezTo>
                <a:cubicBezTo>
                  <a:pt x="8530" y="8882"/>
                  <a:pt x="8530" y="12112"/>
                  <a:pt x="8530" y="13727"/>
                </a:cubicBezTo>
                <a:cubicBezTo>
                  <a:pt x="8530" y="14333"/>
                  <a:pt x="8530" y="14736"/>
                  <a:pt x="8530" y="14736"/>
                </a:cubicBezTo>
                <a:cubicBezTo>
                  <a:pt x="8530" y="14736"/>
                  <a:pt x="7429" y="14736"/>
                  <a:pt x="7017" y="14736"/>
                </a:cubicBezTo>
                <a:cubicBezTo>
                  <a:pt x="6604" y="14736"/>
                  <a:pt x="7017" y="15342"/>
                  <a:pt x="7017" y="15342"/>
                </a:cubicBezTo>
                <a:cubicBezTo>
                  <a:pt x="10456" y="20389"/>
                  <a:pt x="10456" y="20389"/>
                  <a:pt x="10456" y="20389"/>
                </a:cubicBezTo>
                <a:cubicBezTo>
                  <a:pt x="5228" y="20389"/>
                  <a:pt x="5228" y="20389"/>
                  <a:pt x="5228" y="20389"/>
                </a:cubicBezTo>
                <a:cubicBezTo>
                  <a:pt x="3164" y="20389"/>
                  <a:pt x="1513" y="17966"/>
                  <a:pt x="1513" y="15140"/>
                </a:cubicBezTo>
                <a:cubicBezTo>
                  <a:pt x="1513" y="12718"/>
                  <a:pt x="2614" y="10901"/>
                  <a:pt x="3990" y="10093"/>
                </a:cubicBezTo>
                <a:cubicBezTo>
                  <a:pt x="3852" y="9690"/>
                  <a:pt x="3852" y="9286"/>
                  <a:pt x="3852" y="8882"/>
                </a:cubicBezTo>
                <a:cubicBezTo>
                  <a:pt x="3852" y="6460"/>
                  <a:pt x="5090" y="4037"/>
                  <a:pt x="7017" y="3432"/>
                </a:cubicBezTo>
                <a:cubicBezTo>
                  <a:pt x="9080" y="3230"/>
                  <a:pt x="10318" y="6056"/>
                  <a:pt x="10318" y="6056"/>
                </a:cubicBezTo>
                <a:cubicBezTo>
                  <a:pt x="10318" y="6056"/>
                  <a:pt x="10594" y="2221"/>
                  <a:pt x="13483" y="2221"/>
                </a:cubicBezTo>
                <a:cubicBezTo>
                  <a:pt x="15822" y="2221"/>
                  <a:pt x="17610" y="5047"/>
                  <a:pt x="17610" y="8478"/>
                </a:cubicBezTo>
                <a:cubicBezTo>
                  <a:pt x="17610" y="9084"/>
                  <a:pt x="17610" y="9690"/>
                  <a:pt x="17473" y="10093"/>
                </a:cubicBezTo>
                <a:cubicBezTo>
                  <a:pt x="18986" y="10699"/>
                  <a:pt x="20224" y="12718"/>
                  <a:pt x="20224" y="15140"/>
                </a:cubicBezTo>
                <a:cubicBezTo>
                  <a:pt x="20224" y="17966"/>
                  <a:pt x="18573" y="20389"/>
                  <a:pt x="16510" y="20389"/>
                </a:cubicBezTo>
                <a:close/>
                <a:moveTo>
                  <a:pt x="16510" y="20389"/>
                </a:moveTo>
              </a:path>
            </a:pathLst>
          </a:custGeom>
          <a:solidFill>
            <a:srgbClr val="003466"/>
          </a:solidFill>
          <a:ln>
            <a:noFill/>
          </a:ln>
          <a:extLst/>
        </p:spPr>
        <p:txBody>
          <a:bodyPr lIns="0" tIns="0" rIns="0" bIns="0"/>
          <a:lstStyle/>
          <a:p>
            <a:pPr algn="ctr" fontAlgn="base">
              <a:spcBef>
                <a:spcPct val="0"/>
              </a:spcBef>
              <a:spcAft>
                <a:spcPct val="0"/>
              </a:spcAft>
              <a:defRPr/>
            </a:pPr>
            <a:endParaRPr lang="es-ES" sz="816" kern="0" smtClean="0">
              <a:solidFill>
                <a:srgbClr val="000000"/>
              </a:solidFill>
              <a:latin typeface="Gill Sans" charset="0"/>
              <a:sym typeface="Gill Sans" charset="0"/>
            </a:endParaRPr>
          </a:p>
        </p:txBody>
      </p:sp>
      <p:sp>
        <p:nvSpPr>
          <p:cNvPr id="51" name="AutoShape 21"/>
          <p:cNvSpPr>
            <a:spLocks/>
          </p:cNvSpPr>
          <p:nvPr/>
        </p:nvSpPr>
        <p:spPr bwMode="auto">
          <a:xfrm>
            <a:off x="1820466" y="3109913"/>
            <a:ext cx="339328" cy="335756"/>
          </a:xfrm>
          <a:custGeom>
            <a:avLst/>
            <a:gdLst/>
            <a:ahLst/>
            <a:cxnLst/>
            <a:rect l="0" t="0" r="r" b="b"/>
            <a:pathLst>
              <a:path w="21600" h="21600">
                <a:moveTo>
                  <a:pt x="10800" y="0"/>
                </a:moveTo>
                <a:cubicBezTo>
                  <a:pt x="4860" y="0"/>
                  <a:pt x="0" y="4860"/>
                  <a:pt x="0" y="10800"/>
                </a:cubicBezTo>
                <a:cubicBezTo>
                  <a:pt x="0" y="16740"/>
                  <a:pt x="4860" y="21600"/>
                  <a:pt x="10800" y="21600"/>
                </a:cubicBezTo>
                <a:cubicBezTo>
                  <a:pt x="16740" y="21600"/>
                  <a:pt x="21600" y="16740"/>
                  <a:pt x="21600" y="10800"/>
                </a:cubicBezTo>
                <a:cubicBezTo>
                  <a:pt x="21600" y="4860"/>
                  <a:pt x="16740" y="0"/>
                  <a:pt x="10800" y="0"/>
                </a:cubicBezTo>
                <a:close/>
                <a:moveTo>
                  <a:pt x="14940" y="4320"/>
                </a:moveTo>
                <a:cubicBezTo>
                  <a:pt x="15660" y="3780"/>
                  <a:pt x="15660" y="3780"/>
                  <a:pt x="15660" y="3780"/>
                </a:cubicBezTo>
                <a:cubicBezTo>
                  <a:pt x="15660" y="3780"/>
                  <a:pt x="15300" y="3060"/>
                  <a:pt x="15480" y="2520"/>
                </a:cubicBezTo>
                <a:cubicBezTo>
                  <a:pt x="15660" y="2520"/>
                  <a:pt x="16380" y="2880"/>
                  <a:pt x="16920" y="3600"/>
                </a:cubicBezTo>
                <a:cubicBezTo>
                  <a:pt x="16560" y="5220"/>
                  <a:pt x="15480" y="5040"/>
                  <a:pt x="15480" y="5040"/>
                </a:cubicBezTo>
                <a:cubicBezTo>
                  <a:pt x="15480" y="5040"/>
                  <a:pt x="14760" y="5040"/>
                  <a:pt x="14940" y="4320"/>
                </a:cubicBezTo>
                <a:close/>
                <a:moveTo>
                  <a:pt x="8460" y="13860"/>
                </a:moveTo>
                <a:cubicBezTo>
                  <a:pt x="8280" y="14040"/>
                  <a:pt x="8100" y="14580"/>
                  <a:pt x="7920" y="15120"/>
                </a:cubicBezTo>
                <a:cubicBezTo>
                  <a:pt x="7740" y="15480"/>
                  <a:pt x="7560" y="15660"/>
                  <a:pt x="7380" y="15840"/>
                </a:cubicBezTo>
                <a:cubicBezTo>
                  <a:pt x="7020" y="16020"/>
                  <a:pt x="7020" y="16380"/>
                  <a:pt x="7020" y="16380"/>
                </a:cubicBezTo>
                <a:cubicBezTo>
                  <a:pt x="6840" y="17100"/>
                  <a:pt x="6840" y="17100"/>
                  <a:pt x="6840" y="17100"/>
                </a:cubicBezTo>
                <a:cubicBezTo>
                  <a:pt x="6840" y="17100"/>
                  <a:pt x="7020" y="17820"/>
                  <a:pt x="7200" y="18000"/>
                </a:cubicBezTo>
                <a:cubicBezTo>
                  <a:pt x="7200" y="18360"/>
                  <a:pt x="6660" y="19800"/>
                  <a:pt x="6660" y="19800"/>
                </a:cubicBezTo>
                <a:cubicBezTo>
                  <a:pt x="6120" y="19620"/>
                  <a:pt x="5940" y="19080"/>
                  <a:pt x="5760" y="18720"/>
                </a:cubicBezTo>
                <a:cubicBezTo>
                  <a:pt x="5760" y="18360"/>
                  <a:pt x="5400" y="18180"/>
                  <a:pt x="5580" y="17820"/>
                </a:cubicBezTo>
                <a:cubicBezTo>
                  <a:pt x="5580" y="17280"/>
                  <a:pt x="5220" y="17100"/>
                  <a:pt x="5040" y="16920"/>
                </a:cubicBezTo>
                <a:cubicBezTo>
                  <a:pt x="4860" y="16560"/>
                  <a:pt x="4680" y="16200"/>
                  <a:pt x="4680" y="16020"/>
                </a:cubicBezTo>
                <a:cubicBezTo>
                  <a:pt x="4680" y="15840"/>
                  <a:pt x="4140" y="15480"/>
                  <a:pt x="4140" y="15480"/>
                </a:cubicBezTo>
                <a:cubicBezTo>
                  <a:pt x="4140" y="15480"/>
                  <a:pt x="3240" y="14940"/>
                  <a:pt x="3060" y="14760"/>
                </a:cubicBezTo>
                <a:cubicBezTo>
                  <a:pt x="2880" y="14580"/>
                  <a:pt x="2700" y="13860"/>
                  <a:pt x="2700" y="13500"/>
                </a:cubicBezTo>
                <a:cubicBezTo>
                  <a:pt x="2700" y="13140"/>
                  <a:pt x="2880" y="12240"/>
                  <a:pt x="2880" y="12240"/>
                </a:cubicBezTo>
                <a:cubicBezTo>
                  <a:pt x="2880" y="12240"/>
                  <a:pt x="3240" y="11880"/>
                  <a:pt x="3060" y="11700"/>
                </a:cubicBezTo>
                <a:cubicBezTo>
                  <a:pt x="2700" y="11520"/>
                  <a:pt x="2700" y="10800"/>
                  <a:pt x="2700" y="10800"/>
                </a:cubicBezTo>
                <a:cubicBezTo>
                  <a:pt x="2340" y="10440"/>
                  <a:pt x="2340" y="10440"/>
                  <a:pt x="2340" y="10440"/>
                </a:cubicBezTo>
                <a:cubicBezTo>
                  <a:pt x="2340" y="10440"/>
                  <a:pt x="1980" y="9900"/>
                  <a:pt x="1800" y="9720"/>
                </a:cubicBezTo>
                <a:cubicBezTo>
                  <a:pt x="1800" y="9360"/>
                  <a:pt x="1800" y="9180"/>
                  <a:pt x="1980" y="9000"/>
                </a:cubicBezTo>
                <a:cubicBezTo>
                  <a:pt x="1980" y="8820"/>
                  <a:pt x="1800" y="8280"/>
                  <a:pt x="1800" y="8100"/>
                </a:cubicBezTo>
                <a:cubicBezTo>
                  <a:pt x="3600" y="3600"/>
                  <a:pt x="6660" y="2700"/>
                  <a:pt x="6660" y="2700"/>
                </a:cubicBezTo>
                <a:cubicBezTo>
                  <a:pt x="6840" y="3600"/>
                  <a:pt x="6840" y="3600"/>
                  <a:pt x="6840" y="3600"/>
                </a:cubicBezTo>
                <a:cubicBezTo>
                  <a:pt x="6840" y="3600"/>
                  <a:pt x="6300" y="3780"/>
                  <a:pt x="6120" y="3780"/>
                </a:cubicBezTo>
                <a:cubicBezTo>
                  <a:pt x="5760" y="3600"/>
                  <a:pt x="5580" y="3600"/>
                  <a:pt x="5580" y="3600"/>
                </a:cubicBezTo>
                <a:cubicBezTo>
                  <a:pt x="5220" y="4140"/>
                  <a:pt x="5220" y="4140"/>
                  <a:pt x="5220" y="4140"/>
                </a:cubicBezTo>
                <a:cubicBezTo>
                  <a:pt x="5220" y="4140"/>
                  <a:pt x="5040" y="4500"/>
                  <a:pt x="5040" y="4680"/>
                </a:cubicBezTo>
                <a:cubicBezTo>
                  <a:pt x="5040" y="4860"/>
                  <a:pt x="5220" y="5220"/>
                  <a:pt x="5220" y="5220"/>
                </a:cubicBezTo>
                <a:cubicBezTo>
                  <a:pt x="5220" y="5220"/>
                  <a:pt x="5760" y="5220"/>
                  <a:pt x="5760" y="5040"/>
                </a:cubicBezTo>
                <a:cubicBezTo>
                  <a:pt x="5760" y="4860"/>
                  <a:pt x="5760" y="4680"/>
                  <a:pt x="5760" y="4680"/>
                </a:cubicBezTo>
                <a:cubicBezTo>
                  <a:pt x="5580" y="4320"/>
                  <a:pt x="5580" y="4320"/>
                  <a:pt x="5580" y="4320"/>
                </a:cubicBezTo>
                <a:cubicBezTo>
                  <a:pt x="5580" y="4320"/>
                  <a:pt x="6120" y="4140"/>
                  <a:pt x="7200" y="4320"/>
                </a:cubicBezTo>
                <a:cubicBezTo>
                  <a:pt x="8460" y="4320"/>
                  <a:pt x="7920" y="5220"/>
                  <a:pt x="8460" y="5400"/>
                </a:cubicBezTo>
                <a:cubicBezTo>
                  <a:pt x="9000" y="5580"/>
                  <a:pt x="8100" y="6300"/>
                  <a:pt x="7920" y="6660"/>
                </a:cubicBezTo>
                <a:cubicBezTo>
                  <a:pt x="7740" y="7020"/>
                  <a:pt x="7380" y="6120"/>
                  <a:pt x="7380" y="6120"/>
                </a:cubicBezTo>
                <a:cubicBezTo>
                  <a:pt x="7380" y="6120"/>
                  <a:pt x="7740" y="5760"/>
                  <a:pt x="7200" y="5760"/>
                </a:cubicBezTo>
                <a:cubicBezTo>
                  <a:pt x="6660" y="5580"/>
                  <a:pt x="6300" y="6480"/>
                  <a:pt x="6660" y="6480"/>
                </a:cubicBezTo>
                <a:cubicBezTo>
                  <a:pt x="6840" y="6480"/>
                  <a:pt x="7200" y="6840"/>
                  <a:pt x="7020" y="7020"/>
                </a:cubicBezTo>
                <a:cubicBezTo>
                  <a:pt x="7020" y="7200"/>
                  <a:pt x="7020" y="7200"/>
                  <a:pt x="6840" y="7740"/>
                </a:cubicBezTo>
                <a:cubicBezTo>
                  <a:pt x="6480" y="8280"/>
                  <a:pt x="6120" y="8640"/>
                  <a:pt x="6120" y="8640"/>
                </a:cubicBezTo>
                <a:cubicBezTo>
                  <a:pt x="6120" y="8640"/>
                  <a:pt x="5760" y="8460"/>
                  <a:pt x="5940" y="8820"/>
                </a:cubicBezTo>
                <a:cubicBezTo>
                  <a:pt x="6120" y="9180"/>
                  <a:pt x="5940" y="9720"/>
                  <a:pt x="5940" y="9900"/>
                </a:cubicBezTo>
                <a:cubicBezTo>
                  <a:pt x="5940" y="10260"/>
                  <a:pt x="5220" y="9720"/>
                  <a:pt x="5220" y="9180"/>
                </a:cubicBezTo>
                <a:cubicBezTo>
                  <a:pt x="5040" y="8640"/>
                  <a:pt x="4500" y="9180"/>
                  <a:pt x="4320" y="9180"/>
                </a:cubicBezTo>
                <a:cubicBezTo>
                  <a:pt x="4140" y="9180"/>
                  <a:pt x="3780" y="9000"/>
                  <a:pt x="3780" y="8820"/>
                </a:cubicBezTo>
                <a:cubicBezTo>
                  <a:pt x="3600" y="8640"/>
                  <a:pt x="2700" y="9360"/>
                  <a:pt x="2520" y="9360"/>
                </a:cubicBezTo>
                <a:cubicBezTo>
                  <a:pt x="2340" y="9540"/>
                  <a:pt x="2340" y="9900"/>
                  <a:pt x="2700" y="9720"/>
                </a:cubicBezTo>
                <a:cubicBezTo>
                  <a:pt x="3060" y="9540"/>
                  <a:pt x="3420" y="9720"/>
                  <a:pt x="3420" y="10080"/>
                </a:cubicBezTo>
                <a:cubicBezTo>
                  <a:pt x="3240" y="10440"/>
                  <a:pt x="2880" y="10260"/>
                  <a:pt x="2880" y="10440"/>
                </a:cubicBezTo>
                <a:cubicBezTo>
                  <a:pt x="3060" y="10800"/>
                  <a:pt x="3420" y="10980"/>
                  <a:pt x="3420" y="11340"/>
                </a:cubicBezTo>
                <a:cubicBezTo>
                  <a:pt x="3600" y="11700"/>
                  <a:pt x="4500" y="11340"/>
                  <a:pt x="4860" y="11160"/>
                </a:cubicBezTo>
                <a:cubicBezTo>
                  <a:pt x="5040" y="11160"/>
                  <a:pt x="5940" y="10980"/>
                  <a:pt x="5940" y="11340"/>
                </a:cubicBezTo>
                <a:cubicBezTo>
                  <a:pt x="6120" y="11700"/>
                  <a:pt x="7020" y="11880"/>
                  <a:pt x="7380" y="11880"/>
                </a:cubicBezTo>
                <a:cubicBezTo>
                  <a:pt x="7740" y="12060"/>
                  <a:pt x="8280" y="12060"/>
                  <a:pt x="8820" y="12420"/>
                </a:cubicBezTo>
                <a:cubicBezTo>
                  <a:pt x="9180" y="12960"/>
                  <a:pt x="8460" y="13680"/>
                  <a:pt x="8460" y="13860"/>
                </a:cubicBezTo>
                <a:close/>
                <a:moveTo>
                  <a:pt x="10620" y="2520"/>
                </a:moveTo>
                <a:cubicBezTo>
                  <a:pt x="10440" y="3060"/>
                  <a:pt x="9720" y="3600"/>
                  <a:pt x="9900" y="3780"/>
                </a:cubicBezTo>
                <a:cubicBezTo>
                  <a:pt x="9900" y="3960"/>
                  <a:pt x="9900" y="4860"/>
                  <a:pt x="9180" y="4140"/>
                </a:cubicBezTo>
                <a:cubicBezTo>
                  <a:pt x="8460" y="3420"/>
                  <a:pt x="7740" y="3240"/>
                  <a:pt x="7920" y="2700"/>
                </a:cubicBezTo>
                <a:cubicBezTo>
                  <a:pt x="7920" y="2520"/>
                  <a:pt x="8640" y="2520"/>
                  <a:pt x="8640" y="2340"/>
                </a:cubicBezTo>
                <a:cubicBezTo>
                  <a:pt x="9540" y="1260"/>
                  <a:pt x="11160" y="1440"/>
                  <a:pt x="11340" y="1800"/>
                </a:cubicBezTo>
                <a:cubicBezTo>
                  <a:pt x="10980" y="2160"/>
                  <a:pt x="10620" y="1980"/>
                  <a:pt x="10620" y="2520"/>
                </a:cubicBezTo>
                <a:close/>
                <a:moveTo>
                  <a:pt x="19260" y="11160"/>
                </a:moveTo>
                <a:cubicBezTo>
                  <a:pt x="19260" y="11160"/>
                  <a:pt x="19620" y="11700"/>
                  <a:pt x="20160" y="11700"/>
                </a:cubicBezTo>
                <a:cubicBezTo>
                  <a:pt x="19800" y="15660"/>
                  <a:pt x="16560" y="18360"/>
                  <a:pt x="16560" y="18360"/>
                </a:cubicBezTo>
                <a:cubicBezTo>
                  <a:pt x="16020" y="17820"/>
                  <a:pt x="16200" y="17280"/>
                  <a:pt x="16200" y="17280"/>
                </a:cubicBezTo>
                <a:cubicBezTo>
                  <a:pt x="16380" y="16560"/>
                  <a:pt x="16380" y="16560"/>
                  <a:pt x="16380" y="16560"/>
                </a:cubicBezTo>
                <a:cubicBezTo>
                  <a:pt x="16380" y="15300"/>
                  <a:pt x="16380" y="15300"/>
                  <a:pt x="16380" y="15300"/>
                </a:cubicBezTo>
                <a:cubicBezTo>
                  <a:pt x="16380" y="15300"/>
                  <a:pt x="16380" y="13860"/>
                  <a:pt x="15120" y="14580"/>
                </a:cubicBezTo>
                <a:cubicBezTo>
                  <a:pt x="13860" y="14940"/>
                  <a:pt x="14400" y="14940"/>
                  <a:pt x="12960" y="14940"/>
                </a:cubicBezTo>
                <a:cubicBezTo>
                  <a:pt x="11520" y="15120"/>
                  <a:pt x="11880" y="12060"/>
                  <a:pt x="11880" y="12060"/>
                </a:cubicBezTo>
                <a:cubicBezTo>
                  <a:pt x="11880" y="7740"/>
                  <a:pt x="15120" y="10980"/>
                  <a:pt x="15120" y="10980"/>
                </a:cubicBezTo>
                <a:cubicBezTo>
                  <a:pt x="17100" y="12420"/>
                  <a:pt x="17460" y="10080"/>
                  <a:pt x="17460" y="10080"/>
                </a:cubicBezTo>
                <a:cubicBezTo>
                  <a:pt x="18720" y="9540"/>
                  <a:pt x="18720" y="9540"/>
                  <a:pt x="18720" y="9540"/>
                </a:cubicBezTo>
                <a:cubicBezTo>
                  <a:pt x="18900" y="8820"/>
                  <a:pt x="18900" y="8820"/>
                  <a:pt x="18900" y="8820"/>
                </a:cubicBezTo>
                <a:cubicBezTo>
                  <a:pt x="18720" y="7920"/>
                  <a:pt x="18720" y="7920"/>
                  <a:pt x="18720" y="7920"/>
                </a:cubicBezTo>
                <a:cubicBezTo>
                  <a:pt x="16740" y="7020"/>
                  <a:pt x="16740" y="7020"/>
                  <a:pt x="16740" y="7020"/>
                </a:cubicBezTo>
                <a:cubicBezTo>
                  <a:pt x="16740" y="7020"/>
                  <a:pt x="16380" y="7740"/>
                  <a:pt x="16920" y="8640"/>
                </a:cubicBezTo>
                <a:cubicBezTo>
                  <a:pt x="16920" y="8640"/>
                  <a:pt x="16740" y="9540"/>
                  <a:pt x="16380" y="9360"/>
                </a:cubicBezTo>
                <a:cubicBezTo>
                  <a:pt x="15120" y="8640"/>
                  <a:pt x="15120" y="8640"/>
                  <a:pt x="15120" y="8640"/>
                </a:cubicBezTo>
                <a:cubicBezTo>
                  <a:pt x="15120" y="8640"/>
                  <a:pt x="14760" y="8460"/>
                  <a:pt x="14220" y="8820"/>
                </a:cubicBezTo>
                <a:cubicBezTo>
                  <a:pt x="13500" y="9360"/>
                  <a:pt x="12420" y="8820"/>
                  <a:pt x="12420" y="8820"/>
                </a:cubicBezTo>
                <a:cubicBezTo>
                  <a:pt x="12420" y="8820"/>
                  <a:pt x="12420" y="8280"/>
                  <a:pt x="13140" y="7920"/>
                </a:cubicBezTo>
                <a:cubicBezTo>
                  <a:pt x="13680" y="7560"/>
                  <a:pt x="13680" y="7560"/>
                  <a:pt x="13680" y="7560"/>
                </a:cubicBezTo>
                <a:cubicBezTo>
                  <a:pt x="13680" y="7560"/>
                  <a:pt x="13500" y="6840"/>
                  <a:pt x="13680" y="6300"/>
                </a:cubicBezTo>
                <a:cubicBezTo>
                  <a:pt x="13860" y="5760"/>
                  <a:pt x="14040" y="6300"/>
                  <a:pt x="14580" y="5940"/>
                </a:cubicBezTo>
                <a:cubicBezTo>
                  <a:pt x="15120" y="5580"/>
                  <a:pt x="15480" y="6660"/>
                  <a:pt x="16200" y="6480"/>
                </a:cubicBezTo>
                <a:cubicBezTo>
                  <a:pt x="16920" y="6480"/>
                  <a:pt x="16560" y="6300"/>
                  <a:pt x="17100" y="5940"/>
                </a:cubicBezTo>
                <a:cubicBezTo>
                  <a:pt x="17640" y="5760"/>
                  <a:pt x="18000" y="6480"/>
                  <a:pt x="18000" y="6480"/>
                </a:cubicBezTo>
                <a:cubicBezTo>
                  <a:pt x="19080" y="6660"/>
                  <a:pt x="19080" y="6660"/>
                  <a:pt x="19080" y="6660"/>
                </a:cubicBezTo>
                <a:cubicBezTo>
                  <a:pt x="19080" y="6660"/>
                  <a:pt x="18900" y="5400"/>
                  <a:pt x="18900" y="5760"/>
                </a:cubicBezTo>
                <a:cubicBezTo>
                  <a:pt x="19620" y="6840"/>
                  <a:pt x="20520" y="9900"/>
                  <a:pt x="20160" y="10440"/>
                </a:cubicBezTo>
                <a:cubicBezTo>
                  <a:pt x="19980" y="10260"/>
                  <a:pt x="19800" y="10260"/>
                  <a:pt x="19800" y="10260"/>
                </a:cubicBezTo>
                <a:cubicBezTo>
                  <a:pt x="18540" y="10260"/>
                  <a:pt x="18540" y="10260"/>
                  <a:pt x="18540" y="10260"/>
                </a:cubicBezTo>
                <a:lnTo>
                  <a:pt x="19260" y="11160"/>
                </a:lnTo>
                <a:close/>
                <a:moveTo>
                  <a:pt x="19260" y="11160"/>
                </a:moveTo>
              </a:path>
            </a:pathLst>
          </a:custGeom>
          <a:solidFill>
            <a:srgbClr val="003466"/>
          </a:solidFill>
          <a:ln>
            <a:noFill/>
          </a:ln>
          <a:extLst/>
        </p:spPr>
        <p:txBody>
          <a:bodyPr lIns="0" tIns="0" rIns="0" bIns="0"/>
          <a:lstStyle/>
          <a:p>
            <a:pPr algn="ctr" fontAlgn="base">
              <a:spcBef>
                <a:spcPct val="0"/>
              </a:spcBef>
              <a:spcAft>
                <a:spcPct val="0"/>
              </a:spcAft>
              <a:defRPr/>
            </a:pPr>
            <a:endParaRPr lang="es-ES" sz="816" kern="0" smtClean="0">
              <a:solidFill>
                <a:srgbClr val="000000"/>
              </a:solidFill>
              <a:latin typeface="Gill Sans" charset="0"/>
              <a:sym typeface="Gill Sans" charset="0"/>
            </a:endParaRPr>
          </a:p>
        </p:txBody>
      </p:sp>
      <p:sp>
        <p:nvSpPr>
          <p:cNvPr id="52" name="AutoShape 22"/>
          <p:cNvSpPr>
            <a:spLocks/>
          </p:cNvSpPr>
          <p:nvPr/>
        </p:nvSpPr>
        <p:spPr bwMode="auto">
          <a:xfrm>
            <a:off x="1817489" y="3687961"/>
            <a:ext cx="317897" cy="264914"/>
          </a:xfrm>
          <a:custGeom>
            <a:avLst/>
            <a:gdLst/>
            <a:ahLst/>
            <a:cxnLst/>
            <a:rect l="0" t="0" r="r" b="b"/>
            <a:pathLst>
              <a:path w="21600" h="21600">
                <a:moveTo>
                  <a:pt x="20709" y="14020"/>
                </a:moveTo>
                <a:cubicBezTo>
                  <a:pt x="20951" y="14020"/>
                  <a:pt x="21162" y="14126"/>
                  <a:pt x="21336" y="14334"/>
                </a:cubicBezTo>
                <a:cubicBezTo>
                  <a:pt x="21512" y="14549"/>
                  <a:pt x="21600" y="14810"/>
                  <a:pt x="21600" y="15116"/>
                </a:cubicBezTo>
                <a:lnTo>
                  <a:pt x="21600" y="20504"/>
                </a:lnTo>
                <a:cubicBezTo>
                  <a:pt x="21600" y="20816"/>
                  <a:pt x="21512" y="21071"/>
                  <a:pt x="21336" y="21286"/>
                </a:cubicBezTo>
                <a:cubicBezTo>
                  <a:pt x="21162" y="21494"/>
                  <a:pt x="20951" y="21600"/>
                  <a:pt x="20709" y="21600"/>
                </a:cubicBezTo>
                <a:lnTo>
                  <a:pt x="16198" y="21600"/>
                </a:lnTo>
                <a:cubicBezTo>
                  <a:pt x="15941" y="21600"/>
                  <a:pt x="15730" y="21494"/>
                  <a:pt x="15564" y="21286"/>
                </a:cubicBezTo>
                <a:cubicBezTo>
                  <a:pt x="15400" y="21071"/>
                  <a:pt x="15316" y="20816"/>
                  <a:pt x="15316" y="20504"/>
                </a:cubicBezTo>
                <a:lnTo>
                  <a:pt x="15316" y="15116"/>
                </a:lnTo>
                <a:cubicBezTo>
                  <a:pt x="15316" y="14810"/>
                  <a:pt x="15400" y="14549"/>
                  <a:pt x="15571" y="14334"/>
                </a:cubicBezTo>
                <a:cubicBezTo>
                  <a:pt x="15737" y="14126"/>
                  <a:pt x="15945" y="14020"/>
                  <a:pt x="16198" y="14020"/>
                </a:cubicBezTo>
                <a:lnTo>
                  <a:pt x="17789" y="14020"/>
                </a:lnTo>
                <a:lnTo>
                  <a:pt x="17789" y="11869"/>
                </a:lnTo>
                <a:cubicBezTo>
                  <a:pt x="17789" y="11699"/>
                  <a:pt x="17708" y="11611"/>
                  <a:pt x="17544" y="11602"/>
                </a:cubicBezTo>
                <a:lnTo>
                  <a:pt x="11473" y="11602"/>
                </a:lnTo>
                <a:lnTo>
                  <a:pt x="11473" y="14020"/>
                </a:lnTo>
                <a:lnTo>
                  <a:pt x="13054" y="14020"/>
                </a:lnTo>
                <a:cubicBezTo>
                  <a:pt x="13297" y="14020"/>
                  <a:pt x="13507" y="14126"/>
                  <a:pt x="13681" y="14334"/>
                </a:cubicBezTo>
                <a:cubicBezTo>
                  <a:pt x="13857" y="14549"/>
                  <a:pt x="13945" y="14810"/>
                  <a:pt x="13945" y="15116"/>
                </a:cubicBezTo>
                <a:lnTo>
                  <a:pt x="13945" y="20504"/>
                </a:lnTo>
                <a:cubicBezTo>
                  <a:pt x="13945" y="20816"/>
                  <a:pt x="13857" y="21071"/>
                  <a:pt x="13681" y="21286"/>
                </a:cubicBezTo>
                <a:cubicBezTo>
                  <a:pt x="13507" y="21494"/>
                  <a:pt x="13297" y="21600"/>
                  <a:pt x="13054" y="21600"/>
                </a:cubicBezTo>
                <a:lnTo>
                  <a:pt x="8543" y="21600"/>
                </a:lnTo>
                <a:cubicBezTo>
                  <a:pt x="8298" y="21600"/>
                  <a:pt x="8090" y="21494"/>
                  <a:pt x="7914" y="21286"/>
                </a:cubicBezTo>
                <a:cubicBezTo>
                  <a:pt x="7740" y="21071"/>
                  <a:pt x="7652" y="20816"/>
                  <a:pt x="7652" y="20504"/>
                </a:cubicBezTo>
                <a:lnTo>
                  <a:pt x="7652" y="15116"/>
                </a:lnTo>
                <a:cubicBezTo>
                  <a:pt x="7652" y="14810"/>
                  <a:pt x="7740" y="14549"/>
                  <a:pt x="7914" y="14334"/>
                </a:cubicBezTo>
                <a:cubicBezTo>
                  <a:pt x="8090" y="14126"/>
                  <a:pt x="8298" y="14020"/>
                  <a:pt x="8543" y="14020"/>
                </a:cubicBezTo>
                <a:lnTo>
                  <a:pt x="10124" y="14020"/>
                </a:lnTo>
                <a:lnTo>
                  <a:pt x="10124" y="11602"/>
                </a:lnTo>
                <a:lnTo>
                  <a:pt x="4056" y="11602"/>
                </a:lnTo>
                <a:cubicBezTo>
                  <a:pt x="3902" y="11602"/>
                  <a:pt x="3821" y="11690"/>
                  <a:pt x="3821" y="11869"/>
                </a:cubicBezTo>
                <a:lnTo>
                  <a:pt x="3821" y="14020"/>
                </a:lnTo>
                <a:lnTo>
                  <a:pt x="5402" y="14020"/>
                </a:lnTo>
                <a:cubicBezTo>
                  <a:pt x="5662" y="14020"/>
                  <a:pt x="5875" y="14126"/>
                  <a:pt x="6054" y="14334"/>
                </a:cubicBezTo>
                <a:cubicBezTo>
                  <a:pt x="6230" y="14549"/>
                  <a:pt x="6316" y="14810"/>
                  <a:pt x="6316" y="15116"/>
                </a:cubicBezTo>
                <a:lnTo>
                  <a:pt x="6316" y="20504"/>
                </a:lnTo>
                <a:cubicBezTo>
                  <a:pt x="6316" y="20816"/>
                  <a:pt x="6230" y="21071"/>
                  <a:pt x="6054" y="21286"/>
                </a:cubicBezTo>
                <a:cubicBezTo>
                  <a:pt x="5877" y="21494"/>
                  <a:pt x="5664" y="21600"/>
                  <a:pt x="5402" y="21600"/>
                </a:cubicBezTo>
                <a:lnTo>
                  <a:pt x="913" y="21600"/>
                </a:lnTo>
                <a:cubicBezTo>
                  <a:pt x="658" y="21600"/>
                  <a:pt x="441" y="21494"/>
                  <a:pt x="262" y="21286"/>
                </a:cubicBezTo>
                <a:cubicBezTo>
                  <a:pt x="88" y="21071"/>
                  <a:pt x="0" y="20816"/>
                  <a:pt x="0" y="20504"/>
                </a:cubicBezTo>
                <a:lnTo>
                  <a:pt x="0" y="15116"/>
                </a:lnTo>
                <a:cubicBezTo>
                  <a:pt x="0" y="14810"/>
                  <a:pt x="88" y="14549"/>
                  <a:pt x="262" y="14334"/>
                </a:cubicBezTo>
                <a:cubicBezTo>
                  <a:pt x="438" y="14126"/>
                  <a:pt x="656" y="14020"/>
                  <a:pt x="913" y="14020"/>
                </a:cubicBezTo>
                <a:lnTo>
                  <a:pt x="2472" y="14020"/>
                </a:lnTo>
                <a:lnTo>
                  <a:pt x="2472" y="11869"/>
                </a:lnTo>
                <a:cubicBezTo>
                  <a:pt x="2472" y="11352"/>
                  <a:pt x="2629" y="10912"/>
                  <a:pt x="2942" y="10544"/>
                </a:cubicBezTo>
                <a:cubicBezTo>
                  <a:pt x="3253" y="10180"/>
                  <a:pt x="3623" y="9998"/>
                  <a:pt x="4054" y="9998"/>
                </a:cubicBezTo>
                <a:lnTo>
                  <a:pt x="10122" y="9998"/>
                </a:lnTo>
                <a:lnTo>
                  <a:pt x="10122" y="7551"/>
                </a:lnTo>
                <a:lnTo>
                  <a:pt x="8541" y="7551"/>
                </a:lnTo>
                <a:cubicBezTo>
                  <a:pt x="8296" y="7551"/>
                  <a:pt x="8088" y="7451"/>
                  <a:pt x="7912" y="7248"/>
                </a:cubicBezTo>
                <a:cubicBezTo>
                  <a:pt x="7738" y="7045"/>
                  <a:pt x="7650" y="6790"/>
                  <a:pt x="7650" y="6484"/>
                </a:cubicBezTo>
                <a:lnTo>
                  <a:pt x="7650" y="1066"/>
                </a:lnTo>
                <a:cubicBezTo>
                  <a:pt x="7650" y="776"/>
                  <a:pt x="7738" y="523"/>
                  <a:pt x="7912" y="314"/>
                </a:cubicBezTo>
                <a:cubicBezTo>
                  <a:pt x="8088" y="103"/>
                  <a:pt x="8296" y="0"/>
                  <a:pt x="8541" y="0"/>
                </a:cubicBezTo>
                <a:lnTo>
                  <a:pt x="13052" y="0"/>
                </a:lnTo>
                <a:cubicBezTo>
                  <a:pt x="13294" y="0"/>
                  <a:pt x="13505" y="103"/>
                  <a:pt x="13679" y="314"/>
                </a:cubicBezTo>
                <a:cubicBezTo>
                  <a:pt x="13855" y="523"/>
                  <a:pt x="13943" y="776"/>
                  <a:pt x="13943" y="1066"/>
                </a:cubicBezTo>
                <a:lnTo>
                  <a:pt x="13943" y="6484"/>
                </a:lnTo>
                <a:cubicBezTo>
                  <a:pt x="13943" y="6790"/>
                  <a:pt x="13855" y="7045"/>
                  <a:pt x="13679" y="7248"/>
                </a:cubicBezTo>
                <a:cubicBezTo>
                  <a:pt x="13505" y="7451"/>
                  <a:pt x="13294" y="7551"/>
                  <a:pt x="13052" y="7551"/>
                </a:cubicBezTo>
                <a:lnTo>
                  <a:pt x="11471" y="7551"/>
                </a:lnTo>
                <a:lnTo>
                  <a:pt x="11471" y="9998"/>
                </a:lnTo>
                <a:lnTo>
                  <a:pt x="17541" y="9998"/>
                </a:lnTo>
                <a:cubicBezTo>
                  <a:pt x="17970" y="9998"/>
                  <a:pt x="18339" y="10177"/>
                  <a:pt x="18653" y="10539"/>
                </a:cubicBezTo>
                <a:cubicBezTo>
                  <a:pt x="18966" y="10900"/>
                  <a:pt x="19123" y="11344"/>
                  <a:pt x="19123" y="11869"/>
                </a:cubicBezTo>
                <a:lnTo>
                  <a:pt x="19123" y="14020"/>
                </a:lnTo>
                <a:lnTo>
                  <a:pt x="20709" y="14020"/>
                </a:lnTo>
                <a:close/>
                <a:moveTo>
                  <a:pt x="20709" y="14020"/>
                </a:moveTo>
              </a:path>
            </a:pathLst>
          </a:custGeom>
          <a:solidFill>
            <a:srgbClr val="003466"/>
          </a:solidFill>
          <a:ln>
            <a:noFill/>
          </a:ln>
          <a:extLst/>
        </p:spPr>
        <p:txBody>
          <a:bodyPr lIns="0" tIns="0" rIns="0" bIns="0"/>
          <a:lstStyle/>
          <a:p>
            <a:pPr algn="ctr" fontAlgn="base">
              <a:spcBef>
                <a:spcPct val="0"/>
              </a:spcBef>
              <a:spcAft>
                <a:spcPct val="0"/>
              </a:spcAft>
              <a:defRPr/>
            </a:pPr>
            <a:endParaRPr lang="es-ES" sz="816" kern="0" smtClean="0">
              <a:solidFill>
                <a:srgbClr val="000000"/>
              </a:solidFill>
              <a:latin typeface="Gill Sans" charset="0"/>
              <a:sym typeface="Gill Sans" charset="0"/>
            </a:endParaRPr>
          </a:p>
        </p:txBody>
      </p:sp>
      <p:sp>
        <p:nvSpPr>
          <p:cNvPr id="53" name="AutoShape 23"/>
          <p:cNvSpPr>
            <a:spLocks/>
          </p:cNvSpPr>
          <p:nvPr/>
        </p:nvSpPr>
        <p:spPr bwMode="auto">
          <a:xfrm>
            <a:off x="1833563" y="4255889"/>
            <a:ext cx="301228" cy="266700"/>
          </a:xfrm>
          <a:custGeom>
            <a:avLst/>
            <a:gdLst/>
            <a:ahLst/>
            <a:cxnLst/>
            <a:rect l="0" t="0" r="r" b="b"/>
            <a:pathLst>
              <a:path w="21600" h="21600">
                <a:moveTo>
                  <a:pt x="21600" y="8640"/>
                </a:moveTo>
                <a:cubicBezTo>
                  <a:pt x="21600" y="3960"/>
                  <a:pt x="16676" y="0"/>
                  <a:pt x="10800" y="0"/>
                </a:cubicBezTo>
                <a:cubicBezTo>
                  <a:pt x="4765" y="0"/>
                  <a:pt x="0" y="3960"/>
                  <a:pt x="0" y="8640"/>
                </a:cubicBezTo>
                <a:cubicBezTo>
                  <a:pt x="0" y="12060"/>
                  <a:pt x="2382" y="14940"/>
                  <a:pt x="5876" y="16380"/>
                </a:cubicBezTo>
                <a:cubicBezTo>
                  <a:pt x="6035" y="17280"/>
                  <a:pt x="5718" y="19080"/>
                  <a:pt x="3335" y="21600"/>
                </a:cubicBezTo>
                <a:cubicBezTo>
                  <a:pt x="3335" y="21600"/>
                  <a:pt x="8576" y="19980"/>
                  <a:pt x="11435" y="17280"/>
                </a:cubicBezTo>
                <a:cubicBezTo>
                  <a:pt x="17153" y="16920"/>
                  <a:pt x="21600" y="13140"/>
                  <a:pt x="21600" y="8640"/>
                </a:cubicBezTo>
                <a:close/>
                <a:moveTo>
                  <a:pt x="21600" y="8640"/>
                </a:moveTo>
              </a:path>
            </a:pathLst>
          </a:custGeom>
          <a:solidFill>
            <a:srgbClr val="003466"/>
          </a:solidFill>
          <a:ln>
            <a:noFill/>
          </a:ln>
          <a:extLst/>
        </p:spPr>
        <p:txBody>
          <a:bodyPr lIns="0" tIns="0" rIns="0" bIns="0"/>
          <a:lstStyle/>
          <a:p>
            <a:pPr algn="ctr" fontAlgn="base">
              <a:spcBef>
                <a:spcPct val="0"/>
              </a:spcBef>
              <a:spcAft>
                <a:spcPct val="0"/>
              </a:spcAft>
              <a:defRPr/>
            </a:pPr>
            <a:endParaRPr lang="es-ES" sz="816" kern="0" smtClean="0">
              <a:solidFill>
                <a:srgbClr val="000000"/>
              </a:solidFill>
              <a:latin typeface="Gill Sans" charset="0"/>
              <a:sym typeface="Gill Sans" charset="0"/>
            </a:endParaRPr>
          </a:p>
        </p:txBody>
      </p:sp>
      <p:sp>
        <p:nvSpPr>
          <p:cNvPr id="54" name="AutoShape 24"/>
          <p:cNvSpPr>
            <a:spLocks/>
          </p:cNvSpPr>
          <p:nvPr/>
        </p:nvSpPr>
        <p:spPr bwMode="auto">
          <a:xfrm rot="-3041528">
            <a:off x="5515570" y="3015258"/>
            <a:ext cx="2024063" cy="2100263"/>
          </a:xfrm>
          <a:custGeom>
            <a:avLst/>
            <a:gdLst/>
            <a:ahLst/>
            <a:cxnLst/>
            <a:rect l="0" t="0" r="r" b="b"/>
            <a:pathLst>
              <a:path w="21600" h="21600">
                <a:moveTo>
                  <a:pt x="15609" y="8670"/>
                </a:moveTo>
                <a:cubicBezTo>
                  <a:pt x="21600" y="8670"/>
                  <a:pt x="21600" y="8670"/>
                  <a:pt x="21600" y="8670"/>
                </a:cubicBezTo>
                <a:cubicBezTo>
                  <a:pt x="20496" y="4411"/>
                  <a:pt x="16555" y="1065"/>
                  <a:pt x="11982" y="608"/>
                </a:cubicBezTo>
                <a:cubicBezTo>
                  <a:pt x="11667" y="304"/>
                  <a:pt x="11352" y="0"/>
                  <a:pt x="10879" y="0"/>
                </a:cubicBezTo>
                <a:cubicBezTo>
                  <a:pt x="10406" y="0"/>
                  <a:pt x="10091" y="304"/>
                  <a:pt x="9775" y="608"/>
                </a:cubicBezTo>
                <a:cubicBezTo>
                  <a:pt x="5045" y="1065"/>
                  <a:pt x="1104" y="4259"/>
                  <a:pt x="0" y="8670"/>
                </a:cubicBezTo>
                <a:cubicBezTo>
                  <a:pt x="6149" y="8670"/>
                  <a:pt x="6149" y="8670"/>
                  <a:pt x="6149" y="8670"/>
                </a:cubicBezTo>
                <a:cubicBezTo>
                  <a:pt x="6149" y="3651"/>
                  <a:pt x="9145" y="1217"/>
                  <a:pt x="9775" y="761"/>
                </a:cubicBezTo>
                <a:cubicBezTo>
                  <a:pt x="9775" y="761"/>
                  <a:pt x="9775" y="761"/>
                  <a:pt x="9775" y="913"/>
                </a:cubicBezTo>
                <a:cubicBezTo>
                  <a:pt x="6464" y="4868"/>
                  <a:pt x="6937" y="8670"/>
                  <a:pt x="6937" y="8670"/>
                </a:cubicBezTo>
                <a:cubicBezTo>
                  <a:pt x="10091" y="8670"/>
                  <a:pt x="10091" y="8670"/>
                  <a:pt x="10091" y="8670"/>
                </a:cubicBezTo>
                <a:cubicBezTo>
                  <a:pt x="10091" y="18710"/>
                  <a:pt x="10091" y="18710"/>
                  <a:pt x="10091" y="18710"/>
                </a:cubicBezTo>
                <a:cubicBezTo>
                  <a:pt x="10091" y="19014"/>
                  <a:pt x="10091" y="19014"/>
                  <a:pt x="10091" y="19014"/>
                </a:cubicBezTo>
                <a:cubicBezTo>
                  <a:pt x="10091" y="19775"/>
                  <a:pt x="10091" y="19775"/>
                  <a:pt x="10091" y="19775"/>
                </a:cubicBezTo>
                <a:cubicBezTo>
                  <a:pt x="10091" y="20839"/>
                  <a:pt x="10879" y="21600"/>
                  <a:pt x="11982" y="21600"/>
                </a:cubicBezTo>
                <a:cubicBezTo>
                  <a:pt x="12928" y="21600"/>
                  <a:pt x="13874" y="20839"/>
                  <a:pt x="13874" y="19775"/>
                </a:cubicBezTo>
                <a:cubicBezTo>
                  <a:pt x="13874" y="19014"/>
                  <a:pt x="13874" y="19014"/>
                  <a:pt x="13874" y="19014"/>
                </a:cubicBezTo>
                <a:cubicBezTo>
                  <a:pt x="12455" y="19014"/>
                  <a:pt x="12455" y="19014"/>
                  <a:pt x="12455" y="19014"/>
                </a:cubicBezTo>
                <a:cubicBezTo>
                  <a:pt x="12455" y="19318"/>
                  <a:pt x="12455" y="19318"/>
                  <a:pt x="12455" y="19318"/>
                </a:cubicBezTo>
                <a:cubicBezTo>
                  <a:pt x="12455" y="19775"/>
                  <a:pt x="12455" y="19775"/>
                  <a:pt x="12455" y="19775"/>
                </a:cubicBezTo>
                <a:cubicBezTo>
                  <a:pt x="12455" y="20079"/>
                  <a:pt x="12298" y="20383"/>
                  <a:pt x="11982" y="20383"/>
                </a:cubicBezTo>
                <a:cubicBezTo>
                  <a:pt x="11667" y="20383"/>
                  <a:pt x="11352" y="20079"/>
                  <a:pt x="11352" y="19775"/>
                </a:cubicBezTo>
                <a:cubicBezTo>
                  <a:pt x="11352" y="19318"/>
                  <a:pt x="11352" y="19318"/>
                  <a:pt x="11352" y="19318"/>
                </a:cubicBezTo>
                <a:cubicBezTo>
                  <a:pt x="11352" y="19014"/>
                  <a:pt x="11352" y="19014"/>
                  <a:pt x="11352" y="19014"/>
                </a:cubicBezTo>
                <a:cubicBezTo>
                  <a:pt x="11352" y="17037"/>
                  <a:pt x="11352" y="17037"/>
                  <a:pt x="11352" y="17037"/>
                </a:cubicBezTo>
                <a:cubicBezTo>
                  <a:pt x="11352" y="8670"/>
                  <a:pt x="11352" y="8670"/>
                  <a:pt x="11352" y="8670"/>
                </a:cubicBezTo>
                <a:cubicBezTo>
                  <a:pt x="14820" y="8670"/>
                  <a:pt x="14820" y="8670"/>
                  <a:pt x="14820" y="8670"/>
                </a:cubicBezTo>
                <a:cubicBezTo>
                  <a:pt x="14820" y="8670"/>
                  <a:pt x="15293" y="4868"/>
                  <a:pt x="11982" y="913"/>
                </a:cubicBezTo>
                <a:cubicBezTo>
                  <a:pt x="11982" y="761"/>
                  <a:pt x="11982" y="761"/>
                  <a:pt x="11982" y="761"/>
                </a:cubicBezTo>
                <a:cubicBezTo>
                  <a:pt x="12613" y="1217"/>
                  <a:pt x="15609" y="3651"/>
                  <a:pt x="15609" y="8670"/>
                </a:cubicBezTo>
                <a:close/>
                <a:moveTo>
                  <a:pt x="15609" y="8670"/>
                </a:moveTo>
              </a:path>
            </a:pathLst>
          </a:custGeom>
          <a:solidFill>
            <a:srgbClr val="003466"/>
          </a:solidFill>
          <a:ln>
            <a:noFill/>
          </a:ln>
          <a:extLst/>
        </p:spPr>
        <p:txBody>
          <a:bodyPr lIns="0" tIns="0" rIns="0" bIns="0"/>
          <a:lstStyle/>
          <a:p>
            <a:pPr algn="ctr" fontAlgn="base">
              <a:spcBef>
                <a:spcPct val="0"/>
              </a:spcBef>
              <a:spcAft>
                <a:spcPct val="0"/>
              </a:spcAft>
              <a:defRPr/>
            </a:pPr>
            <a:endParaRPr lang="es-ES" sz="816" kern="0" smtClean="0">
              <a:solidFill>
                <a:srgbClr val="000000"/>
              </a:solidFill>
              <a:latin typeface="Gill Sans" charset="0"/>
              <a:sym typeface="Gill Sans" charset="0"/>
            </a:endParaRPr>
          </a:p>
        </p:txBody>
      </p:sp>
      <p:grpSp>
        <p:nvGrpSpPr>
          <p:cNvPr id="55" name="组合 54"/>
          <p:cNvGrpSpPr/>
          <p:nvPr/>
        </p:nvGrpSpPr>
        <p:grpSpPr>
          <a:xfrm>
            <a:off x="2352675" y="1624608"/>
            <a:ext cx="4057650" cy="1275755"/>
            <a:chOff x="2352675" y="1624608"/>
            <a:chExt cx="4057650" cy="1275755"/>
          </a:xfrm>
        </p:grpSpPr>
        <p:sp>
          <p:nvSpPr>
            <p:cNvPr id="56" name="Freeform 4"/>
            <p:cNvSpPr>
              <a:spLocks/>
            </p:cNvSpPr>
            <p:nvPr/>
          </p:nvSpPr>
          <p:spPr bwMode="auto">
            <a:xfrm>
              <a:off x="2364581" y="1761530"/>
              <a:ext cx="4010025" cy="1090613"/>
            </a:xfrm>
            <a:custGeom>
              <a:avLst/>
              <a:gdLst>
                <a:gd name="T0" fmla="*/ 0 w 21600"/>
                <a:gd name="T1" fmla="+- 0 13111 9169"/>
                <a:gd name="T2" fmla="*/ 13111 h 12431"/>
                <a:gd name="T3" fmla="*/ 21600 w 21600"/>
                <a:gd name="T4" fmla="+- 0 21600 9169"/>
                <a:gd name="T5" fmla="*/ 21600 h 12431"/>
              </a:gdLst>
              <a:ahLst/>
              <a:cxnLst>
                <a:cxn ang="0">
                  <a:pos x="T0" y="T2"/>
                </a:cxn>
                <a:cxn ang="0">
                  <a:pos x="T3" y="T5"/>
                </a:cxn>
              </a:cxnLst>
              <a:rect l="0" t="0" r="r" b="b"/>
              <a:pathLst>
                <a:path w="21600" h="12431">
                  <a:moveTo>
                    <a:pt x="0" y="3942"/>
                  </a:moveTo>
                  <a:cubicBezTo>
                    <a:pt x="0" y="3942"/>
                    <a:pt x="10491" y="-9169"/>
                    <a:pt x="21600" y="12431"/>
                  </a:cubicBezTo>
                </a:path>
              </a:pathLst>
            </a:custGeom>
            <a:noFill/>
            <a:ln w="38100" cap="flat">
              <a:solidFill>
                <a:srgbClr val="003466"/>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pPr algn="ctr" fontAlgn="base">
                <a:spcBef>
                  <a:spcPct val="0"/>
                </a:spcBef>
                <a:spcAft>
                  <a:spcPct val="0"/>
                </a:spcAft>
                <a:defRPr/>
              </a:pPr>
              <a:endParaRPr lang="es-ES" sz="816" kern="0" smtClean="0">
                <a:solidFill>
                  <a:srgbClr val="000000"/>
                </a:solidFill>
                <a:latin typeface="Gill Sans" charset="0"/>
                <a:sym typeface="Gill Sans" charset="0"/>
              </a:endParaRPr>
            </a:p>
          </p:txBody>
        </p:sp>
        <p:sp>
          <p:nvSpPr>
            <p:cNvPr id="57" name="Oval 9"/>
            <p:cNvSpPr>
              <a:spLocks/>
            </p:cNvSpPr>
            <p:nvPr/>
          </p:nvSpPr>
          <p:spPr bwMode="auto">
            <a:xfrm>
              <a:off x="2352675" y="2047875"/>
              <a:ext cx="95250" cy="95250"/>
            </a:xfrm>
            <a:prstGeom prst="ellipse">
              <a:avLst/>
            </a:prstGeom>
            <a:solidFill>
              <a:srgbClr val="003466"/>
            </a:solidFill>
            <a:ln>
              <a:solidFill>
                <a:srgbClr val="003466"/>
              </a:solidFill>
            </a:ln>
            <a:extLst/>
          </p:spPr>
          <p:txBody>
            <a:bodyPr lIns="0" tIns="0" rIns="0" bIns="0"/>
            <a:lstStyle/>
            <a:p>
              <a:pPr algn="ctr" fontAlgn="base">
                <a:spcBef>
                  <a:spcPct val="0"/>
                </a:spcBef>
                <a:spcAft>
                  <a:spcPct val="0"/>
                </a:spcAft>
                <a:defRPr/>
              </a:pPr>
              <a:endParaRPr lang="es-ES" sz="816" kern="0" smtClean="0">
                <a:solidFill>
                  <a:srgbClr val="000000"/>
                </a:solidFill>
                <a:latin typeface="Gill Sans" charset="0"/>
                <a:sym typeface="Gill Sans" charset="0"/>
              </a:endParaRPr>
            </a:p>
          </p:txBody>
        </p:sp>
        <p:sp>
          <p:nvSpPr>
            <p:cNvPr id="58" name="Oval 10"/>
            <p:cNvSpPr>
              <a:spLocks/>
            </p:cNvSpPr>
            <p:nvPr/>
          </p:nvSpPr>
          <p:spPr bwMode="auto">
            <a:xfrm>
              <a:off x="6315075" y="2805113"/>
              <a:ext cx="95250" cy="95250"/>
            </a:xfrm>
            <a:prstGeom prst="ellipse">
              <a:avLst/>
            </a:prstGeom>
            <a:solidFill>
              <a:srgbClr val="003466"/>
            </a:solidFill>
            <a:ln>
              <a:solidFill>
                <a:srgbClr val="003466"/>
              </a:solidFill>
            </a:ln>
            <a:extLst/>
          </p:spPr>
          <p:txBody>
            <a:bodyPr lIns="0" tIns="0" rIns="0" bIns="0"/>
            <a:lstStyle/>
            <a:p>
              <a:pPr algn="ctr" fontAlgn="base">
                <a:spcBef>
                  <a:spcPct val="0"/>
                </a:spcBef>
                <a:spcAft>
                  <a:spcPct val="0"/>
                </a:spcAft>
                <a:defRPr/>
              </a:pPr>
              <a:endParaRPr lang="es-ES" sz="816" kern="0" smtClean="0">
                <a:solidFill>
                  <a:srgbClr val="000000"/>
                </a:solidFill>
                <a:latin typeface="Gill Sans" charset="0"/>
                <a:sym typeface="Gill Sans" charset="0"/>
              </a:endParaRPr>
            </a:p>
          </p:txBody>
        </p:sp>
        <p:sp>
          <p:nvSpPr>
            <p:cNvPr id="59" name="AutoShape 25"/>
            <p:cNvSpPr>
              <a:spLocks/>
            </p:cNvSpPr>
            <p:nvPr/>
          </p:nvSpPr>
          <p:spPr bwMode="auto">
            <a:xfrm>
              <a:off x="2768203" y="1624608"/>
              <a:ext cx="485775" cy="485775"/>
            </a:xfrm>
            <a:custGeom>
              <a:avLst/>
              <a:gdLst/>
              <a:ahLst/>
              <a:cxnLst/>
              <a:rect l="0" t="0" r="r" b="b"/>
              <a:pathLst>
                <a:path w="19679" h="19679">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moveTo>
                    <a:pt x="16796" y="2882"/>
                  </a:moveTo>
                </a:path>
              </a:pathLst>
            </a:custGeom>
            <a:solidFill>
              <a:srgbClr val="003466"/>
            </a:solidFill>
            <a:ln w="101600" cap="flat">
              <a:solidFill>
                <a:srgbClr val="FFFEFE"/>
              </a:solidFill>
              <a:prstDash val="solid"/>
              <a:bevel/>
              <a:headEnd type="none" w="med" len="med"/>
              <a:tailEnd type="none" w="med" len="med"/>
            </a:ln>
          </p:spPr>
          <p:txBody>
            <a:bodyPr lIns="0" tIns="0" rIns="0" bIns="0"/>
            <a:lstStyle/>
            <a:p>
              <a:pPr algn="ctr" fontAlgn="base">
                <a:spcBef>
                  <a:spcPct val="0"/>
                </a:spcBef>
                <a:spcAft>
                  <a:spcPct val="0"/>
                </a:spcAft>
                <a:defRPr/>
              </a:pPr>
              <a:endParaRPr lang="es-ES" sz="816" kern="0" smtClean="0">
                <a:solidFill>
                  <a:srgbClr val="000000"/>
                </a:solidFill>
                <a:latin typeface="Gill Sans" charset="0"/>
                <a:sym typeface="Gill Sans" charset="0"/>
              </a:endParaRPr>
            </a:p>
          </p:txBody>
        </p:sp>
        <p:sp>
          <p:nvSpPr>
            <p:cNvPr id="60" name="Rectangle 31"/>
            <p:cNvSpPr>
              <a:spLocks/>
            </p:cNvSpPr>
            <p:nvPr/>
          </p:nvSpPr>
          <p:spPr bwMode="auto">
            <a:xfrm>
              <a:off x="2843808" y="1726406"/>
              <a:ext cx="404813" cy="266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fontAlgn="base">
                <a:spcBef>
                  <a:spcPct val="0"/>
                </a:spcBef>
                <a:spcAft>
                  <a:spcPct val="0"/>
                </a:spcAft>
              </a:pPr>
              <a:r>
                <a:rPr lang="en-US" sz="1400" dirty="0" smtClean="0">
                  <a:solidFill>
                    <a:prstClr val="white"/>
                  </a:solidFill>
                  <a:latin typeface="Lato Light" charset="0"/>
                  <a:ea typeface="ＭＳ Ｐゴシック" charset="0"/>
                  <a:cs typeface="Lato Light" charset="0"/>
                  <a:sym typeface="Lato Light" charset="0"/>
                </a:rPr>
                <a:t>75%</a:t>
              </a:r>
              <a:endParaRPr lang="en-US" sz="1400" dirty="0">
                <a:solidFill>
                  <a:prstClr val="white"/>
                </a:solidFill>
                <a:latin typeface="Lato Light" charset="0"/>
                <a:ea typeface="ＭＳ Ｐゴシック" charset="0"/>
                <a:cs typeface="Lato Light" charset="0"/>
                <a:sym typeface="Lato Light" charset="0"/>
              </a:endParaRPr>
            </a:p>
          </p:txBody>
        </p:sp>
      </p:grpSp>
      <p:grpSp>
        <p:nvGrpSpPr>
          <p:cNvPr id="61" name="组合 60"/>
          <p:cNvGrpSpPr/>
          <p:nvPr/>
        </p:nvGrpSpPr>
        <p:grpSpPr>
          <a:xfrm>
            <a:off x="2338388" y="2081808"/>
            <a:ext cx="3557587" cy="947142"/>
            <a:chOff x="2338388" y="2081808"/>
            <a:chExt cx="3557587" cy="947142"/>
          </a:xfrm>
        </p:grpSpPr>
        <p:sp>
          <p:nvSpPr>
            <p:cNvPr id="62" name="Freeform 5"/>
            <p:cNvSpPr>
              <a:spLocks/>
            </p:cNvSpPr>
            <p:nvPr/>
          </p:nvSpPr>
          <p:spPr bwMode="auto">
            <a:xfrm>
              <a:off x="2368749" y="2250877"/>
              <a:ext cx="3474244" cy="719733"/>
            </a:xfrm>
            <a:custGeom>
              <a:avLst/>
              <a:gdLst>
                <a:gd name="T0" fmla="*/ 0 w 21600"/>
                <a:gd name="T1" fmla="+- 0 17301 10743"/>
                <a:gd name="T2" fmla="*/ 17301 h 10857"/>
                <a:gd name="T3" fmla="*/ 21600 w 21600"/>
                <a:gd name="T4" fmla="+- 0 21600 10743"/>
                <a:gd name="T5" fmla="*/ 21600 h 10857"/>
              </a:gdLst>
              <a:ahLst/>
              <a:cxnLst>
                <a:cxn ang="0">
                  <a:pos x="T0" y="T2"/>
                </a:cxn>
                <a:cxn ang="0">
                  <a:pos x="T3" y="T5"/>
                </a:cxn>
              </a:cxnLst>
              <a:rect l="0" t="0" r="r" b="b"/>
              <a:pathLst>
                <a:path w="21600" h="10857">
                  <a:moveTo>
                    <a:pt x="0" y="6558"/>
                  </a:moveTo>
                  <a:cubicBezTo>
                    <a:pt x="0" y="6558"/>
                    <a:pt x="9675" y="-10743"/>
                    <a:pt x="21600" y="10857"/>
                  </a:cubicBezTo>
                </a:path>
              </a:pathLst>
            </a:custGeom>
            <a:noFill/>
            <a:ln w="38100" cap="flat">
              <a:solidFill>
                <a:srgbClr val="003466"/>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pPr algn="ctr" fontAlgn="base">
                <a:spcBef>
                  <a:spcPct val="0"/>
                </a:spcBef>
                <a:spcAft>
                  <a:spcPct val="0"/>
                </a:spcAft>
                <a:defRPr/>
              </a:pPr>
              <a:endParaRPr lang="es-ES" sz="816" kern="0" smtClean="0">
                <a:solidFill>
                  <a:srgbClr val="000000"/>
                </a:solidFill>
                <a:latin typeface="Gill Sans" charset="0"/>
                <a:sym typeface="Gill Sans" charset="0"/>
              </a:endParaRPr>
            </a:p>
          </p:txBody>
        </p:sp>
        <p:sp>
          <p:nvSpPr>
            <p:cNvPr id="63" name="Oval 11"/>
            <p:cNvSpPr>
              <a:spLocks/>
            </p:cNvSpPr>
            <p:nvPr/>
          </p:nvSpPr>
          <p:spPr bwMode="auto">
            <a:xfrm>
              <a:off x="5800725" y="2933700"/>
              <a:ext cx="95250" cy="95250"/>
            </a:xfrm>
            <a:prstGeom prst="ellipse">
              <a:avLst/>
            </a:prstGeom>
            <a:solidFill>
              <a:srgbClr val="003466"/>
            </a:solidFill>
            <a:ln>
              <a:solidFill>
                <a:srgbClr val="003466"/>
              </a:solidFill>
            </a:ln>
            <a:extLst/>
          </p:spPr>
          <p:txBody>
            <a:bodyPr lIns="0" tIns="0" rIns="0" bIns="0"/>
            <a:lstStyle/>
            <a:p>
              <a:pPr algn="ctr" fontAlgn="base">
                <a:spcBef>
                  <a:spcPct val="0"/>
                </a:spcBef>
                <a:spcAft>
                  <a:spcPct val="0"/>
                </a:spcAft>
                <a:defRPr/>
              </a:pPr>
              <a:endParaRPr lang="es-ES" sz="816" kern="0" smtClean="0">
                <a:solidFill>
                  <a:srgbClr val="000000"/>
                </a:solidFill>
                <a:latin typeface="Gill Sans" charset="0"/>
                <a:sym typeface="Gill Sans" charset="0"/>
              </a:endParaRPr>
            </a:p>
          </p:txBody>
        </p:sp>
        <p:sp>
          <p:nvSpPr>
            <p:cNvPr id="64" name="Oval 12"/>
            <p:cNvSpPr>
              <a:spLocks/>
            </p:cNvSpPr>
            <p:nvPr/>
          </p:nvSpPr>
          <p:spPr bwMode="auto">
            <a:xfrm>
              <a:off x="2338388" y="2633663"/>
              <a:ext cx="95250" cy="95250"/>
            </a:xfrm>
            <a:prstGeom prst="ellipse">
              <a:avLst/>
            </a:prstGeom>
            <a:solidFill>
              <a:srgbClr val="003466"/>
            </a:solidFill>
            <a:ln>
              <a:solidFill>
                <a:srgbClr val="003466"/>
              </a:solidFill>
            </a:ln>
            <a:extLst/>
          </p:spPr>
          <p:txBody>
            <a:bodyPr lIns="0" tIns="0" rIns="0" bIns="0"/>
            <a:lstStyle/>
            <a:p>
              <a:pPr algn="ctr" fontAlgn="base">
                <a:spcBef>
                  <a:spcPct val="0"/>
                </a:spcBef>
                <a:spcAft>
                  <a:spcPct val="0"/>
                </a:spcAft>
                <a:defRPr/>
              </a:pPr>
              <a:endParaRPr lang="es-ES" sz="816" kern="0" smtClean="0">
                <a:solidFill>
                  <a:srgbClr val="000000"/>
                </a:solidFill>
                <a:latin typeface="Gill Sans" charset="0"/>
                <a:sym typeface="Gill Sans" charset="0"/>
              </a:endParaRPr>
            </a:p>
          </p:txBody>
        </p:sp>
        <p:sp>
          <p:nvSpPr>
            <p:cNvPr id="65" name="AutoShape 26"/>
            <p:cNvSpPr>
              <a:spLocks/>
            </p:cNvSpPr>
            <p:nvPr/>
          </p:nvSpPr>
          <p:spPr bwMode="auto">
            <a:xfrm>
              <a:off x="3177778" y="2081808"/>
              <a:ext cx="485775" cy="485775"/>
            </a:xfrm>
            <a:custGeom>
              <a:avLst/>
              <a:gdLst/>
              <a:ahLst/>
              <a:cxnLst/>
              <a:rect l="0" t="0" r="r" b="b"/>
              <a:pathLst>
                <a:path w="19679" h="19679">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moveTo>
                    <a:pt x="16796" y="2882"/>
                  </a:moveTo>
                </a:path>
              </a:pathLst>
            </a:custGeom>
            <a:solidFill>
              <a:srgbClr val="003466"/>
            </a:solidFill>
            <a:ln w="101600" cap="flat">
              <a:solidFill>
                <a:srgbClr val="FFFEFE"/>
              </a:solidFill>
              <a:prstDash val="solid"/>
              <a:bevel/>
              <a:headEnd type="none" w="med" len="med"/>
              <a:tailEnd type="none" w="med" len="med"/>
            </a:ln>
          </p:spPr>
          <p:txBody>
            <a:bodyPr lIns="0" tIns="0" rIns="0" bIns="0"/>
            <a:lstStyle/>
            <a:p>
              <a:pPr algn="ctr" fontAlgn="base">
                <a:spcBef>
                  <a:spcPct val="0"/>
                </a:spcBef>
                <a:spcAft>
                  <a:spcPct val="0"/>
                </a:spcAft>
                <a:defRPr/>
              </a:pPr>
              <a:endParaRPr lang="es-ES" sz="816" kern="0" smtClean="0">
                <a:solidFill>
                  <a:srgbClr val="000000"/>
                </a:solidFill>
                <a:latin typeface="Gill Sans" charset="0"/>
                <a:sym typeface="Gill Sans" charset="0"/>
              </a:endParaRPr>
            </a:p>
          </p:txBody>
        </p:sp>
        <p:sp>
          <p:nvSpPr>
            <p:cNvPr id="66" name="Rectangle 34"/>
            <p:cNvSpPr>
              <a:spLocks/>
            </p:cNvSpPr>
            <p:nvPr/>
          </p:nvSpPr>
          <p:spPr bwMode="auto">
            <a:xfrm>
              <a:off x="3243440" y="2181676"/>
              <a:ext cx="404813" cy="266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fontAlgn="base">
                <a:spcBef>
                  <a:spcPct val="0"/>
                </a:spcBef>
                <a:spcAft>
                  <a:spcPct val="0"/>
                </a:spcAft>
              </a:pPr>
              <a:r>
                <a:rPr lang="en-US" sz="1400" dirty="0" smtClean="0">
                  <a:solidFill>
                    <a:prstClr val="white"/>
                  </a:solidFill>
                  <a:latin typeface="Lato Light" charset="0"/>
                  <a:ea typeface="ＭＳ Ｐゴシック" charset="0"/>
                  <a:cs typeface="Lato Light" charset="0"/>
                  <a:sym typeface="Lato Light" charset="0"/>
                </a:rPr>
                <a:t>30%</a:t>
              </a:r>
              <a:endParaRPr lang="en-US" sz="1400" dirty="0">
                <a:solidFill>
                  <a:prstClr val="white"/>
                </a:solidFill>
                <a:latin typeface="Lato Light" charset="0"/>
                <a:ea typeface="ＭＳ Ｐゴシック" charset="0"/>
                <a:cs typeface="Lato Light" charset="0"/>
                <a:sym typeface="Lato Light" charset="0"/>
              </a:endParaRPr>
            </a:p>
          </p:txBody>
        </p:sp>
      </p:grpSp>
      <p:grpSp>
        <p:nvGrpSpPr>
          <p:cNvPr id="67" name="组合 66"/>
          <p:cNvGrpSpPr/>
          <p:nvPr/>
        </p:nvGrpSpPr>
        <p:grpSpPr>
          <a:xfrm>
            <a:off x="2328863" y="2586633"/>
            <a:ext cx="3228975" cy="804267"/>
            <a:chOff x="2328863" y="2586633"/>
            <a:chExt cx="3228975" cy="804267"/>
          </a:xfrm>
        </p:grpSpPr>
        <p:sp>
          <p:nvSpPr>
            <p:cNvPr id="68" name="Freeform 6"/>
            <p:cNvSpPr>
              <a:spLocks/>
            </p:cNvSpPr>
            <p:nvPr/>
          </p:nvSpPr>
          <p:spPr bwMode="auto">
            <a:xfrm>
              <a:off x="2374702" y="2813447"/>
              <a:ext cx="3137892" cy="525066"/>
            </a:xfrm>
            <a:custGeom>
              <a:avLst/>
              <a:gdLst>
                <a:gd name="T0" fmla="*/ 0 w 21600"/>
                <a:gd name="T1" fmla="+- 0 21003 11843"/>
                <a:gd name="T2" fmla="*/ 21003 h 9757"/>
                <a:gd name="T3" fmla="*/ 21600 w 21600"/>
                <a:gd name="T4" fmla="+- 0 21600 11843"/>
                <a:gd name="T5" fmla="*/ 21600 h 9757"/>
              </a:gdLst>
              <a:ahLst/>
              <a:cxnLst>
                <a:cxn ang="0">
                  <a:pos x="T0" y="T2"/>
                </a:cxn>
                <a:cxn ang="0">
                  <a:pos x="T3" y="T5"/>
                </a:cxn>
              </a:cxnLst>
              <a:rect l="0" t="0" r="r" b="b"/>
              <a:pathLst>
                <a:path w="21600" h="9757">
                  <a:moveTo>
                    <a:pt x="0" y="9160"/>
                  </a:moveTo>
                  <a:cubicBezTo>
                    <a:pt x="0" y="9160"/>
                    <a:pt x="9110" y="-11843"/>
                    <a:pt x="21600" y="9757"/>
                  </a:cubicBezTo>
                </a:path>
              </a:pathLst>
            </a:custGeom>
            <a:noFill/>
            <a:ln w="38100" cap="flat">
              <a:solidFill>
                <a:srgbClr val="003466"/>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pPr algn="ctr" fontAlgn="base">
                <a:spcBef>
                  <a:spcPct val="0"/>
                </a:spcBef>
                <a:spcAft>
                  <a:spcPct val="0"/>
                </a:spcAft>
                <a:defRPr/>
              </a:pPr>
              <a:endParaRPr lang="es-ES" sz="816" kern="0" smtClean="0">
                <a:solidFill>
                  <a:srgbClr val="000000"/>
                </a:solidFill>
                <a:latin typeface="Gill Sans" charset="0"/>
                <a:sym typeface="Gill Sans" charset="0"/>
              </a:endParaRPr>
            </a:p>
          </p:txBody>
        </p:sp>
        <p:sp>
          <p:nvSpPr>
            <p:cNvPr id="69" name="Oval 13"/>
            <p:cNvSpPr>
              <a:spLocks/>
            </p:cNvSpPr>
            <p:nvPr/>
          </p:nvSpPr>
          <p:spPr bwMode="auto">
            <a:xfrm>
              <a:off x="2328863" y="3257550"/>
              <a:ext cx="95250" cy="95250"/>
            </a:xfrm>
            <a:prstGeom prst="ellipse">
              <a:avLst/>
            </a:prstGeom>
            <a:solidFill>
              <a:srgbClr val="003466"/>
            </a:solidFill>
            <a:ln>
              <a:solidFill>
                <a:srgbClr val="003466"/>
              </a:solidFill>
            </a:ln>
            <a:extLst/>
          </p:spPr>
          <p:txBody>
            <a:bodyPr lIns="0" tIns="0" rIns="0" bIns="0"/>
            <a:lstStyle/>
            <a:p>
              <a:pPr algn="ctr" fontAlgn="base">
                <a:spcBef>
                  <a:spcPct val="0"/>
                </a:spcBef>
                <a:spcAft>
                  <a:spcPct val="0"/>
                </a:spcAft>
                <a:defRPr/>
              </a:pPr>
              <a:endParaRPr lang="es-ES" sz="816" kern="0" smtClean="0">
                <a:solidFill>
                  <a:srgbClr val="000000"/>
                </a:solidFill>
                <a:latin typeface="Gill Sans" charset="0"/>
                <a:sym typeface="Gill Sans" charset="0"/>
              </a:endParaRPr>
            </a:p>
          </p:txBody>
        </p:sp>
        <p:sp>
          <p:nvSpPr>
            <p:cNvPr id="70" name="Oval 14"/>
            <p:cNvSpPr>
              <a:spLocks/>
            </p:cNvSpPr>
            <p:nvPr/>
          </p:nvSpPr>
          <p:spPr bwMode="auto">
            <a:xfrm>
              <a:off x="5462588" y="3295650"/>
              <a:ext cx="95250" cy="95250"/>
            </a:xfrm>
            <a:prstGeom prst="ellipse">
              <a:avLst/>
            </a:prstGeom>
            <a:solidFill>
              <a:srgbClr val="003466"/>
            </a:solidFill>
            <a:ln>
              <a:solidFill>
                <a:srgbClr val="003466"/>
              </a:solidFill>
            </a:ln>
            <a:extLst/>
          </p:spPr>
          <p:txBody>
            <a:bodyPr lIns="0" tIns="0" rIns="0" bIns="0"/>
            <a:lstStyle/>
            <a:p>
              <a:pPr algn="ctr" fontAlgn="base">
                <a:spcBef>
                  <a:spcPct val="0"/>
                </a:spcBef>
                <a:spcAft>
                  <a:spcPct val="0"/>
                </a:spcAft>
                <a:defRPr/>
              </a:pPr>
              <a:endParaRPr lang="es-ES" sz="816" kern="0" smtClean="0">
                <a:solidFill>
                  <a:srgbClr val="000000"/>
                </a:solidFill>
                <a:latin typeface="Gill Sans" charset="0"/>
                <a:sym typeface="Gill Sans" charset="0"/>
              </a:endParaRPr>
            </a:p>
          </p:txBody>
        </p:sp>
        <p:sp>
          <p:nvSpPr>
            <p:cNvPr id="71" name="AutoShape 27"/>
            <p:cNvSpPr>
              <a:spLocks/>
            </p:cNvSpPr>
            <p:nvPr/>
          </p:nvSpPr>
          <p:spPr bwMode="auto">
            <a:xfrm>
              <a:off x="3606403" y="2586633"/>
              <a:ext cx="485775" cy="485775"/>
            </a:xfrm>
            <a:custGeom>
              <a:avLst/>
              <a:gdLst/>
              <a:ahLst/>
              <a:cxnLst/>
              <a:rect l="0" t="0" r="r" b="b"/>
              <a:pathLst>
                <a:path w="19679" h="19679">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moveTo>
                    <a:pt x="16796" y="2882"/>
                  </a:moveTo>
                </a:path>
              </a:pathLst>
            </a:custGeom>
            <a:solidFill>
              <a:srgbClr val="003466"/>
            </a:solidFill>
            <a:ln w="101600" cap="flat">
              <a:solidFill>
                <a:srgbClr val="FFFEFE"/>
              </a:solidFill>
              <a:prstDash val="solid"/>
              <a:bevel/>
              <a:headEnd type="none" w="med" len="med"/>
              <a:tailEnd type="none" w="med" len="med"/>
            </a:ln>
          </p:spPr>
          <p:txBody>
            <a:bodyPr lIns="0" tIns="0" rIns="0" bIns="0"/>
            <a:lstStyle/>
            <a:p>
              <a:pPr algn="ctr" fontAlgn="base">
                <a:spcBef>
                  <a:spcPct val="0"/>
                </a:spcBef>
                <a:spcAft>
                  <a:spcPct val="0"/>
                </a:spcAft>
                <a:defRPr/>
              </a:pPr>
              <a:endParaRPr lang="es-ES" sz="816" kern="0" smtClean="0">
                <a:solidFill>
                  <a:srgbClr val="000000"/>
                </a:solidFill>
                <a:latin typeface="Gill Sans" charset="0"/>
                <a:sym typeface="Gill Sans" charset="0"/>
              </a:endParaRPr>
            </a:p>
          </p:txBody>
        </p:sp>
        <p:sp>
          <p:nvSpPr>
            <p:cNvPr id="72" name="Rectangle 37"/>
            <p:cNvSpPr>
              <a:spLocks/>
            </p:cNvSpPr>
            <p:nvPr/>
          </p:nvSpPr>
          <p:spPr bwMode="auto">
            <a:xfrm>
              <a:off x="3677552" y="2686501"/>
              <a:ext cx="404813" cy="266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fontAlgn="base">
                <a:spcBef>
                  <a:spcPct val="0"/>
                </a:spcBef>
                <a:spcAft>
                  <a:spcPct val="0"/>
                </a:spcAft>
              </a:pPr>
              <a:r>
                <a:rPr lang="en-US" sz="1400" dirty="0" smtClean="0">
                  <a:solidFill>
                    <a:prstClr val="white"/>
                  </a:solidFill>
                  <a:latin typeface="Lato Light" charset="0"/>
                  <a:ea typeface="ＭＳ Ｐゴシック" charset="0"/>
                  <a:cs typeface="Lato Light" charset="0"/>
                  <a:sym typeface="Lato Light" charset="0"/>
                </a:rPr>
                <a:t>85%</a:t>
              </a:r>
              <a:endParaRPr lang="en-US" sz="1400" dirty="0">
                <a:solidFill>
                  <a:prstClr val="white"/>
                </a:solidFill>
                <a:latin typeface="Lato Light" charset="0"/>
                <a:ea typeface="ＭＳ Ｐゴシック" charset="0"/>
                <a:cs typeface="Lato Light" charset="0"/>
                <a:sym typeface="Lato Light" charset="0"/>
              </a:endParaRPr>
            </a:p>
          </p:txBody>
        </p:sp>
      </p:grpSp>
      <p:grpSp>
        <p:nvGrpSpPr>
          <p:cNvPr id="73" name="组合 72"/>
          <p:cNvGrpSpPr/>
          <p:nvPr/>
        </p:nvGrpSpPr>
        <p:grpSpPr>
          <a:xfrm>
            <a:off x="2314575" y="3153371"/>
            <a:ext cx="3048000" cy="770929"/>
            <a:chOff x="2314575" y="3153371"/>
            <a:chExt cx="3048000" cy="770929"/>
          </a:xfrm>
        </p:grpSpPr>
        <p:sp>
          <p:nvSpPr>
            <p:cNvPr id="74" name="Freeform 7"/>
            <p:cNvSpPr>
              <a:spLocks/>
            </p:cNvSpPr>
            <p:nvPr/>
          </p:nvSpPr>
          <p:spPr bwMode="auto">
            <a:xfrm>
              <a:off x="2352080" y="3368278"/>
              <a:ext cx="2966442" cy="511969"/>
            </a:xfrm>
            <a:custGeom>
              <a:avLst/>
              <a:gdLst>
                <a:gd name="T0" fmla="*/ 0 w 21600"/>
                <a:gd name="T1" fmla="+- 0 21600 11614"/>
                <a:gd name="T2" fmla="*/ 21600 h 9986"/>
                <a:gd name="T3" fmla="*/ 21600 w 21600"/>
                <a:gd name="T4" fmla="+- 0 20336 11614"/>
                <a:gd name="T5" fmla="*/ 20336 h 9986"/>
              </a:gdLst>
              <a:ahLst/>
              <a:cxnLst>
                <a:cxn ang="0">
                  <a:pos x="T0" y="T2"/>
                </a:cxn>
                <a:cxn ang="0">
                  <a:pos x="T3" y="T5"/>
                </a:cxn>
              </a:cxnLst>
              <a:rect l="0" t="0" r="r" b="b"/>
              <a:pathLst>
                <a:path w="21600" h="9986">
                  <a:moveTo>
                    <a:pt x="0" y="9986"/>
                  </a:moveTo>
                  <a:cubicBezTo>
                    <a:pt x="0" y="9986"/>
                    <a:pt x="8857" y="-11614"/>
                    <a:pt x="21600" y="8722"/>
                  </a:cubicBezTo>
                </a:path>
              </a:pathLst>
            </a:custGeom>
            <a:noFill/>
            <a:ln w="38100" cap="flat">
              <a:solidFill>
                <a:srgbClr val="003466"/>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pPr algn="ctr" fontAlgn="base">
                <a:spcBef>
                  <a:spcPct val="0"/>
                </a:spcBef>
                <a:spcAft>
                  <a:spcPct val="0"/>
                </a:spcAft>
                <a:defRPr/>
              </a:pPr>
              <a:endParaRPr lang="es-ES" sz="816" kern="0" smtClean="0">
                <a:solidFill>
                  <a:srgbClr val="000000"/>
                </a:solidFill>
                <a:latin typeface="Gill Sans" charset="0"/>
                <a:sym typeface="Gill Sans" charset="0"/>
              </a:endParaRPr>
            </a:p>
          </p:txBody>
        </p:sp>
        <p:sp>
          <p:nvSpPr>
            <p:cNvPr id="75" name="Oval 15"/>
            <p:cNvSpPr>
              <a:spLocks/>
            </p:cNvSpPr>
            <p:nvPr/>
          </p:nvSpPr>
          <p:spPr bwMode="auto">
            <a:xfrm>
              <a:off x="5267325" y="3771900"/>
              <a:ext cx="95250" cy="95250"/>
            </a:xfrm>
            <a:prstGeom prst="ellipse">
              <a:avLst/>
            </a:prstGeom>
            <a:solidFill>
              <a:srgbClr val="003466"/>
            </a:solidFill>
            <a:ln>
              <a:solidFill>
                <a:srgbClr val="003466"/>
              </a:solidFill>
            </a:ln>
            <a:extLst/>
          </p:spPr>
          <p:txBody>
            <a:bodyPr lIns="0" tIns="0" rIns="0" bIns="0"/>
            <a:lstStyle/>
            <a:p>
              <a:pPr algn="ctr" fontAlgn="base">
                <a:spcBef>
                  <a:spcPct val="0"/>
                </a:spcBef>
                <a:spcAft>
                  <a:spcPct val="0"/>
                </a:spcAft>
                <a:defRPr/>
              </a:pPr>
              <a:endParaRPr lang="es-ES" sz="816" kern="0" smtClean="0">
                <a:solidFill>
                  <a:srgbClr val="000000"/>
                </a:solidFill>
                <a:latin typeface="Gill Sans" charset="0"/>
                <a:sym typeface="Gill Sans" charset="0"/>
              </a:endParaRPr>
            </a:p>
          </p:txBody>
        </p:sp>
        <p:sp>
          <p:nvSpPr>
            <p:cNvPr id="76" name="Oval 16"/>
            <p:cNvSpPr>
              <a:spLocks/>
            </p:cNvSpPr>
            <p:nvPr/>
          </p:nvSpPr>
          <p:spPr bwMode="auto">
            <a:xfrm>
              <a:off x="2314575" y="3829050"/>
              <a:ext cx="95250" cy="95250"/>
            </a:xfrm>
            <a:prstGeom prst="ellipse">
              <a:avLst/>
            </a:prstGeom>
            <a:solidFill>
              <a:srgbClr val="003466"/>
            </a:solidFill>
            <a:ln>
              <a:solidFill>
                <a:srgbClr val="003466"/>
              </a:solidFill>
            </a:ln>
            <a:extLst/>
          </p:spPr>
          <p:txBody>
            <a:bodyPr lIns="0" tIns="0" rIns="0" bIns="0"/>
            <a:lstStyle/>
            <a:p>
              <a:pPr algn="ctr" fontAlgn="base">
                <a:spcBef>
                  <a:spcPct val="0"/>
                </a:spcBef>
                <a:spcAft>
                  <a:spcPct val="0"/>
                </a:spcAft>
                <a:defRPr/>
              </a:pPr>
              <a:endParaRPr lang="es-ES" sz="816" kern="0" smtClean="0">
                <a:solidFill>
                  <a:srgbClr val="000000"/>
                </a:solidFill>
                <a:latin typeface="Gill Sans" charset="0"/>
                <a:sym typeface="Gill Sans" charset="0"/>
              </a:endParaRPr>
            </a:p>
          </p:txBody>
        </p:sp>
        <p:sp>
          <p:nvSpPr>
            <p:cNvPr id="77" name="AutoShape 28"/>
            <p:cNvSpPr>
              <a:spLocks/>
            </p:cNvSpPr>
            <p:nvPr/>
          </p:nvSpPr>
          <p:spPr bwMode="auto">
            <a:xfrm>
              <a:off x="4044553" y="3153371"/>
              <a:ext cx="485775" cy="485775"/>
            </a:xfrm>
            <a:custGeom>
              <a:avLst/>
              <a:gdLst/>
              <a:ahLst/>
              <a:cxnLst/>
              <a:rect l="0" t="0" r="r" b="b"/>
              <a:pathLst>
                <a:path w="19679" h="19679">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moveTo>
                    <a:pt x="16796" y="2882"/>
                  </a:moveTo>
                </a:path>
              </a:pathLst>
            </a:custGeom>
            <a:solidFill>
              <a:srgbClr val="003466"/>
            </a:solidFill>
            <a:ln w="101600" cap="flat">
              <a:solidFill>
                <a:srgbClr val="FFFEFE"/>
              </a:solidFill>
              <a:prstDash val="solid"/>
              <a:bevel/>
              <a:headEnd type="none" w="med" len="med"/>
              <a:tailEnd type="none" w="med" len="med"/>
            </a:ln>
          </p:spPr>
          <p:txBody>
            <a:bodyPr lIns="0" tIns="0" rIns="0" bIns="0"/>
            <a:lstStyle/>
            <a:p>
              <a:pPr algn="ctr" fontAlgn="base">
                <a:spcBef>
                  <a:spcPct val="0"/>
                </a:spcBef>
                <a:spcAft>
                  <a:spcPct val="0"/>
                </a:spcAft>
                <a:defRPr/>
              </a:pPr>
              <a:endParaRPr lang="es-ES" sz="816" kern="0" smtClean="0">
                <a:solidFill>
                  <a:srgbClr val="000000"/>
                </a:solidFill>
                <a:latin typeface="Gill Sans" charset="0"/>
                <a:sym typeface="Gill Sans" charset="0"/>
              </a:endParaRPr>
            </a:p>
          </p:txBody>
        </p:sp>
        <p:sp>
          <p:nvSpPr>
            <p:cNvPr id="78" name="Rectangle 40"/>
            <p:cNvSpPr>
              <a:spLocks/>
            </p:cNvSpPr>
            <p:nvPr/>
          </p:nvSpPr>
          <p:spPr bwMode="auto">
            <a:xfrm>
              <a:off x="4095179" y="3250406"/>
              <a:ext cx="404813" cy="266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fontAlgn="base">
                <a:spcBef>
                  <a:spcPct val="0"/>
                </a:spcBef>
                <a:spcAft>
                  <a:spcPct val="0"/>
                </a:spcAft>
              </a:pPr>
              <a:r>
                <a:rPr lang="en-US" sz="1500" dirty="0" smtClean="0">
                  <a:solidFill>
                    <a:prstClr val="white"/>
                  </a:solidFill>
                  <a:latin typeface="Lato Light" charset="0"/>
                  <a:ea typeface="ＭＳ Ｐゴシック" charset="0"/>
                  <a:cs typeface="Lato Light" charset="0"/>
                  <a:sym typeface="Lato Light" charset="0"/>
                </a:rPr>
                <a:t>70%</a:t>
              </a:r>
              <a:endParaRPr lang="en-US" sz="1500" dirty="0">
                <a:solidFill>
                  <a:prstClr val="white"/>
                </a:solidFill>
                <a:latin typeface="Lato Light" charset="0"/>
                <a:ea typeface="ＭＳ Ｐゴシック" charset="0"/>
                <a:cs typeface="Lato Light" charset="0"/>
                <a:sym typeface="Lato Light" charset="0"/>
              </a:endParaRPr>
            </a:p>
          </p:txBody>
        </p:sp>
      </p:grpSp>
      <p:grpSp>
        <p:nvGrpSpPr>
          <p:cNvPr id="79" name="组合 78"/>
          <p:cNvGrpSpPr/>
          <p:nvPr/>
        </p:nvGrpSpPr>
        <p:grpSpPr>
          <a:xfrm>
            <a:off x="2305050" y="3805833"/>
            <a:ext cx="3057525" cy="623292"/>
            <a:chOff x="2305050" y="3805833"/>
            <a:chExt cx="3057525" cy="623292"/>
          </a:xfrm>
        </p:grpSpPr>
        <p:sp>
          <p:nvSpPr>
            <p:cNvPr id="80" name="Freeform 8"/>
            <p:cNvSpPr>
              <a:spLocks/>
            </p:cNvSpPr>
            <p:nvPr/>
          </p:nvSpPr>
          <p:spPr bwMode="auto">
            <a:xfrm>
              <a:off x="2340769" y="3890367"/>
              <a:ext cx="2980134" cy="491133"/>
            </a:xfrm>
            <a:custGeom>
              <a:avLst/>
              <a:gdLst>
                <a:gd name="T0" fmla="*/ 0 w 21600"/>
                <a:gd name="T1" fmla="+- 0 21600 11894"/>
                <a:gd name="T2" fmla="*/ 21600 h 9706"/>
                <a:gd name="T3" fmla="*/ 21600 w 21600"/>
                <a:gd name="T4" fmla="+- 0 21246 11894"/>
                <a:gd name="T5" fmla="*/ 21246 h 9706"/>
              </a:gdLst>
              <a:ahLst/>
              <a:cxnLst>
                <a:cxn ang="0">
                  <a:pos x="T0" y="T2"/>
                </a:cxn>
                <a:cxn ang="0">
                  <a:pos x="T3" y="T5"/>
                </a:cxn>
              </a:cxnLst>
              <a:rect l="0" t="0" r="r" b="b"/>
              <a:pathLst>
                <a:path w="21600" h="9706">
                  <a:moveTo>
                    <a:pt x="0" y="9706"/>
                  </a:moveTo>
                  <a:cubicBezTo>
                    <a:pt x="0" y="9706"/>
                    <a:pt x="8982" y="-11894"/>
                    <a:pt x="21600" y="9352"/>
                  </a:cubicBezTo>
                </a:path>
              </a:pathLst>
            </a:custGeom>
            <a:noFill/>
            <a:ln w="38100" cap="flat">
              <a:solidFill>
                <a:srgbClr val="003466"/>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pPr algn="ctr" fontAlgn="base">
                <a:spcBef>
                  <a:spcPct val="0"/>
                </a:spcBef>
                <a:spcAft>
                  <a:spcPct val="0"/>
                </a:spcAft>
                <a:defRPr/>
              </a:pPr>
              <a:endParaRPr lang="es-ES" sz="816" kern="0" smtClean="0">
                <a:solidFill>
                  <a:srgbClr val="000000"/>
                </a:solidFill>
                <a:latin typeface="Gill Sans" charset="0"/>
                <a:sym typeface="Gill Sans" charset="0"/>
              </a:endParaRPr>
            </a:p>
          </p:txBody>
        </p:sp>
        <p:sp>
          <p:nvSpPr>
            <p:cNvPr id="81" name="Oval 17"/>
            <p:cNvSpPr>
              <a:spLocks/>
            </p:cNvSpPr>
            <p:nvPr/>
          </p:nvSpPr>
          <p:spPr bwMode="auto">
            <a:xfrm>
              <a:off x="2305050" y="4333875"/>
              <a:ext cx="95250" cy="95250"/>
            </a:xfrm>
            <a:prstGeom prst="ellipse">
              <a:avLst/>
            </a:prstGeom>
            <a:solidFill>
              <a:srgbClr val="003466"/>
            </a:solidFill>
            <a:ln>
              <a:solidFill>
                <a:srgbClr val="003466"/>
              </a:solidFill>
            </a:ln>
            <a:extLst/>
          </p:spPr>
          <p:txBody>
            <a:bodyPr lIns="0" tIns="0" rIns="0" bIns="0"/>
            <a:lstStyle/>
            <a:p>
              <a:pPr algn="ctr" fontAlgn="base">
                <a:spcBef>
                  <a:spcPct val="0"/>
                </a:spcBef>
                <a:spcAft>
                  <a:spcPct val="0"/>
                </a:spcAft>
                <a:defRPr/>
              </a:pPr>
              <a:endParaRPr lang="es-ES" sz="816" kern="0" smtClean="0">
                <a:solidFill>
                  <a:srgbClr val="000000"/>
                </a:solidFill>
                <a:latin typeface="Gill Sans" charset="0"/>
                <a:sym typeface="Gill Sans" charset="0"/>
              </a:endParaRPr>
            </a:p>
          </p:txBody>
        </p:sp>
        <p:sp>
          <p:nvSpPr>
            <p:cNvPr id="82" name="Oval 18"/>
            <p:cNvSpPr>
              <a:spLocks/>
            </p:cNvSpPr>
            <p:nvPr/>
          </p:nvSpPr>
          <p:spPr bwMode="auto">
            <a:xfrm>
              <a:off x="5267325" y="4314825"/>
              <a:ext cx="95250" cy="95250"/>
            </a:xfrm>
            <a:prstGeom prst="ellipse">
              <a:avLst/>
            </a:prstGeom>
            <a:solidFill>
              <a:srgbClr val="003466"/>
            </a:solidFill>
            <a:ln>
              <a:solidFill>
                <a:srgbClr val="003466"/>
              </a:solidFill>
            </a:ln>
            <a:extLst/>
          </p:spPr>
          <p:txBody>
            <a:bodyPr lIns="0" tIns="0" rIns="0" bIns="0"/>
            <a:lstStyle/>
            <a:p>
              <a:pPr algn="ctr" fontAlgn="base">
                <a:spcBef>
                  <a:spcPct val="0"/>
                </a:spcBef>
                <a:spcAft>
                  <a:spcPct val="0"/>
                </a:spcAft>
                <a:defRPr/>
              </a:pPr>
              <a:endParaRPr lang="es-ES" sz="816" kern="0" smtClean="0">
                <a:solidFill>
                  <a:srgbClr val="000000"/>
                </a:solidFill>
                <a:latin typeface="Gill Sans" charset="0"/>
                <a:sym typeface="Gill Sans" charset="0"/>
              </a:endParaRPr>
            </a:p>
          </p:txBody>
        </p:sp>
        <p:sp>
          <p:nvSpPr>
            <p:cNvPr id="83" name="AutoShape 29"/>
            <p:cNvSpPr>
              <a:spLocks/>
            </p:cNvSpPr>
            <p:nvPr/>
          </p:nvSpPr>
          <p:spPr bwMode="auto">
            <a:xfrm>
              <a:off x="4420791" y="3805833"/>
              <a:ext cx="485775" cy="485775"/>
            </a:xfrm>
            <a:custGeom>
              <a:avLst/>
              <a:gdLst/>
              <a:ahLst/>
              <a:cxnLst/>
              <a:rect l="0" t="0" r="r" b="b"/>
              <a:pathLst>
                <a:path w="19679" h="19679">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moveTo>
                    <a:pt x="16796" y="2882"/>
                  </a:moveTo>
                </a:path>
              </a:pathLst>
            </a:custGeom>
            <a:solidFill>
              <a:srgbClr val="003466"/>
            </a:solidFill>
            <a:ln w="101600" cap="flat">
              <a:solidFill>
                <a:srgbClr val="FFFEFE"/>
              </a:solidFill>
              <a:prstDash val="solid"/>
              <a:bevel/>
              <a:headEnd type="none" w="med" len="med"/>
              <a:tailEnd type="none" w="med" len="med"/>
            </a:ln>
          </p:spPr>
          <p:txBody>
            <a:bodyPr lIns="0" tIns="0" rIns="0" bIns="0"/>
            <a:lstStyle/>
            <a:p>
              <a:pPr algn="ctr" fontAlgn="base">
                <a:spcBef>
                  <a:spcPct val="0"/>
                </a:spcBef>
                <a:spcAft>
                  <a:spcPct val="0"/>
                </a:spcAft>
                <a:defRPr/>
              </a:pPr>
              <a:endParaRPr lang="es-ES" sz="816" kern="0" smtClean="0">
                <a:solidFill>
                  <a:srgbClr val="000000"/>
                </a:solidFill>
                <a:latin typeface="Gill Sans" charset="0"/>
                <a:sym typeface="Gill Sans" charset="0"/>
              </a:endParaRPr>
            </a:p>
          </p:txBody>
        </p:sp>
        <p:sp>
          <p:nvSpPr>
            <p:cNvPr id="84" name="Rectangle 43"/>
            <p:cNvSpPr>
              <a:spLocks/>
            </p:cNvSpPr>
            <p:nvPr/>
          </p:nvSpPr>
          <p:spPr bwMode="auto">
            <a:xfrm>
              <a:off x="4467225" y="3902869"/>
              <a:ext cx="404813" cy="266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fontAlgn="base">
                <a:spcBef>
                  <a:spcPct val="0"/>
                </a:spcBef>
                <a:spcAft>
                  <a:spcPct val="0"/>
                </a:spcAft>
              </a:pPr>
              <a:r>
                <a:rPr lang="en-US" sz="1500" dirty="0" smtClean="0">
                  <a:solidFill>
                    <a:prstClr val="white"/>
                  </a:solidFill>
                  <a:latin typeface="Lato Light" charset="0"/>
                  <a:ea typeface="ＭＳ Ｐゴシック" charset="0"/>
                  <a:cs typeface="Lato Light" charset="0"/>
                  <a:sym typeface="Lato Light" charset="0"/>
                </a:rPr>
                <a:t>45%</a:t>
              </a:r>
              <a:endParaRPr lang="en-US" sz="1500" dirty="0">
                <a:solidFill>
                  <a:prstClr val="white"/>
                </a:solidFill>
                <a:latin typeface="Lato Light" charset="0"/>
                <a:ea typeface="ＭＳ Ｐゴシック" charset="0"/>
                <a:cs typeface="Lato Light" charset="0"/>
                <a:sym typeface="Lato Light" charset="0"/>
              </a:endParaRPr>
            </a:p>
          </p:txBody>
        </p:sp>
      </p:gr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41048596"/>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afterEffect">
                                  <p:stCondLst>
                                    <p:cond delay="0"/>
                                  </p:stCondLst>
                                  <p:childTnLst>
                                    <p:set>
                                      <p:cBhvr>
                                        <p:cTn id="6" dur="1" fill="hold">
                                          <p:stCondLst>
                                            <p:cond delay="0"/>
                                          </p:stCondLst>
                                        </p:cTn>
                                        <p:tgtEl>
                                          <p:spTgt spid="54"/>
                                        </p:tgtEl>
                                        <p:attrNameLst>
                                          <p:attrName>style.visibility</p:attrName>
                                        </p:attrNameLst>
                                      </p:cBhvr>
                                      <p:to>
                                        <p:strVal val="visible"/>
                                      </p:to>
                                    </p:set>
                                    <p:anim calcmode="lin" valueType="num">
                                      <p:cBhvr>
                                        <p:cTn id="7" dur="500" fill="hold"/>
                                        <p:tgtEl>
                                          <p:spTgt spid="54"/>
                                        </p:tgtEl>
                                        <p:attrNameLst>
                                          <p:attrName>ppt_w</p:attrName>
                                        </p:attrNameLst>
                                      </p:cBhvr>
                                      <p:tavLst>
                                        <p:tav tm="0">
                                          <p:val>
                                            <p:fltVal val="0"/>
                                          </p:val>
                                        </p:tav>
                                        <p:tav tm="100000">
                                          <p:val>
                                            <p:strVal val="#ppt_w"/>
                                          </p:val>
                                        </p:tav>
                                      </p:tavLst>
                                    </p:anim>
                                    <p:anim calcmode="lin" valueType="num">
                                      <p:cBhvr>
                                        <p:cTn id="8" dur="500" fill="hold"/>
                                        <p:tgtEl>
                                          <p:spTgt spid="54"/>
                                        </p:tgtEl>
                                        <p:attrNameLst>
                                          <p:attrName>ppt_h</p:attrName>
                                        </p:attrNameLst>
                                      </p:cBhvr>
                                      <p:tavLst>
                                        <p:tav tm="0">
                                          <p:val>
                                            <p:fltVal val="0"/>
                                          </p:val>
                                        </p:tav>
                                        <p:tav tm="100000">
                                          <p:val>
                                            <p:strVal val="#ppt_h"/>
                                          </p:val>
                                        </p:tav>
                                      </p:tavLst>
                                    </p:anim>
                                    <p:anim calcmode="lin" valueType="num">
                                      <p:cBhvr>
                                        <p:cTn id="9" dur="500" fill="hold"/>
                                        <p:tgtEl>
                                          <p:spTgt spid="54"/>
                                        </p:tgtEl>
                                        <p:attrNameLst>
                                          <p:attrName>style.rotation</p:attrName>
                                        </p:attrNameLst>
                                      </p:cBhvr>
                                      <p:tavLst>
                                        <p:tav tm="0">
                                          <p:val>
                                            <p:fltVal val="360"/>
                                          </p:val>
                                        </p:tav>
                                        <p:tav tm="100000">
                                          <p:val>
                                            <p:fltVal val="0"/>
                                          </p:val>
                                        </p:tav>
                                      </p:tavLst>
                                    </p:anim>
                                    <p:animEffect transition="in" filter="fade">
                                      <p:cBhvr>
                                        <p:cTn id="10" dur="500"/>
                                        <p:tgtEl>
                                          <p:spTgt spid="54"/>
                                        </p:tgtEl>
                                      </p:cBhvr>
                                    </p:animEffect>
                                  </p:childTnLst>
                                </p:cTn>
                              </p:par>
                            </p:childTnLst>
                          </p:cTn>
                        </p:par>
                        <p:par>
                          <p:cTn id="11" fill="hold">
                            <p:stCondLst>
                              <p:cond delay="500"/>
                            </p:stCondLst>
                            <p:childTnLst>
                              <p:par>
                                <p:cTn id="12" presetID="22" presetClass="entr" presetSubtype="2" fill="hold" nodeType="afterEffect">
                                  <p:stCondLst>
                                    <p:cond delay="0"/>
                                  </p:stCondLst>
                                  <p:childTnLst>
                                    <p:set>
                                      <p:cBhvr>
                                        <p:cTn id="13" dur="1" fill="hold">
                                          <p:stCondLst>
                                            <p:cond delay="0"/>
                                          </p:stCondLst>
                                        </p:cTn>
                                        <p:tgtEl>
                                          <p:spTgt spid="55"/>
                                        </p:tgtEl>
                                        <p:attrNameLst>
                                          <p:attrName>style.visibility</p:attrName>
                                        </p:attrNameLst>
                                      </p:cBhvr>
                                      <p:to>
                                        <p:strVal val="visible"/>
                                      </p:to>
                                    </p:set>
                                    <p:animEffect transition="in" filter="wipe(right)">
                                      <p:cBhvr>
                                        <p:cTn id="14" dur="500"/>
                                        <p:tgtEl>
                                          <p:spTgt spid="55"/>
                                        </p:tgtEl>
                                      </p:cBhvr>
                                    </p:animEffect>
                                  </p:childTnLst>
                                </p:cTn>
                              </p:par>
                              <p:par>
                                <p:cTn id="15" presetID="22" presetClass="entr" presetSubtype="2" fill="hold" nodeType="withEffect">
                                  <p:stCondLst>
                                    <p:cond delay="100"/>
                                  </p:stCondLst>
                                  <p:childTnLst>
                                    <p:set>
                                      <p:cBhvr>
                                        <p:cTn id="16" dur="1" fill="hold">
                                          <p:stCondLst>
                                            <p:cond delay="0"/>
                                          </p:stCondLst>
                                        </p:cTn>
                                        <p:tgtEl>
                                          <p:spTgt spid="61"/>
                                        </p:tgtEl>
                                        <p:attrNameLst>
                                          <p:attrName>style.visibility</p:attrName>
                                        </p:attrNameLst>
                                      </p:cBhvr>
                                      <p:to>
                                        <p:strVal val="visible"/>
                                      </p:to>
                                    </p:set>
                                    <p:animEffect transition="in" filter="wipe(right)">
                                      <p:cBhvr>
                                        <p:cTn id="17" dur="500"/>
                                        <p:tgtEl>
                                          <p:spTgt spid="61"/>
                                        </p:tgtEl>
                                      </p:cBhvr>
                                    </p:animEffect>
                                  </p:childTnLst>
                                </p:cTn>
                              </p:par>
                              <p:par>
                                <p:cTn id="18" presetID="22" presetClass="entr" presetSubtype="2" fill="hold" nodeType="withEffect">
                                  <p:stCondLst>
                                    <p:cond delay="200"/>
                                  </p:stCondLst>
                                  <p:childTnLst>
                                    <p:set>
                                      <p:cBhvr>
                                        <p:cTn id="19" dur="1" fill="hold">
                                          <p:stCondLst>
                                            <p:cond delay="0"/>
                                          </p:stCondLst>
                                        </p:cTn>
                                        <p:tgtEl>
                                          <p:spTgt spid="67"/>
                                        </p:tgtEl>
                                        <p:attrNameLst>
                                          <p:attrName>style.visibility</p:attrName>
                                        </p:attrNameLst>
                                      </p:cBhvr>
                                      <p:to>
                                        <p:strVal val="visible"/>
                                      </p:to>
                                    </p:set>
                                    <p:animEffect transition="in" filter="wipe(right)">
                                      <p:cBhvr>
                                        <p:cTn id="20" dur="500"/>
                                        <p:tgtEl>
                                          <p:spTgt spid="67"/>
                                        </p:tgtEl>
                                      </p:cBhvr>
                                    </p:animEffect>
                                  </p:childTnLst>
                                </p:cTn>
                              </p:par>
                              <p:par>
                                <p:cTn id="21" presetID="22" presetClass="entr" presetSubtype="2" fill="hold" nodeType="withEffect">
                                  <p:stCondLst>
                                    <p:cond delay="300"/>
                                  </p:stCondLst>
                                  <p:childTnLst>
                                    <p:set>
                                      <p:cBhvr>
                                        <p:cTn id="22" dur="1" fill="hold">
                                          <p:stCondLst>
                                            <p:cond delay="0"/>
                                          </p:stCondLst>
                                        </p:cTn>
                                        <p:tgtEl>
                                          <p:spTgt spid="73"/>
                                        </p:tgtEl>
                                        <p:attrNameLst>
                                          <p:attrName>style.visibility</p:attrName>
                                        </p:attrNameLst>
                                      </p:cBhvr>
                                      <p:to>
                                        <p:strVal val="visible"/>
                                      </p:to>
                                    </p:set>
                                    <p:animEffect transition="in" filter="wipe(right)">
                                      <p:cBhvr>
                                        <p:cTn id="23" dur="500"/>
                                        <p:tgtEl>
                                          <p:spTgt spid="73"/>
                                        </p:tgtEl>
                                      </p:cBhvr>
                                    </p:animEffect>
                                  </p:childTnLst>
                                </p:cTn>
                              </p:par>
                              <p:par>
                                <p:cTn id="24" presetID="22" presetClass="entr" presetSubtype="2" fill="hold" nodeType="withEffect">
                                  <p:stCondLst>
                                    <p:cond delay="400"/>
                                  </p:stCondLst>
                                  <p:childTnLst>
                                    <p:set>
                                      <p:cBhvr>
                                        <p:cTn id="25" dur="1" fill="hold">
                                          <p:stCondLst>
                                            <p:cond delay="0"/>
                                          </p:stCondLst>
                                        </p:cTn>
                                        <p:tgtEl>
                                          <p:spTgt spid="79"/>
                                        </p:tgtEl>
                                        <p:attrNameLst>
                                          <p:attrName>style.visibility</p:attrName>
                                        </p:attrNameLst>
                                      </p:cBhvr>
                                      <p:to>
                                        <p:strVal val="visible"/>
                                      </p:to>
                                    </p:set>
                                    <p:animEffect transition="in" filter="wipe(right)">
                                      <p:cBhvr>
                                        <p:cTn id="26" dur="500"/>
                                        <p:tgtEl>
                                          <p:spTgt spid="79"/>
                                        </p:tgtEl>
                                      </p:cBhvr>
                                    </p:animEffect>
                                  </p:childTnLst>
                                </p:cTn>
                              </p:par>
                            </p:childTnLst>
                          </p:cTn>
                        </p:par>
                        <p:par>
                          <p:cTn id="27" fill="hold">
                            <p:stCondLst>
                              <p:cond delay="1400"/>
                            </p:stCondLst>
                            <p:childTnLst>
                              <p:par>
                                <p:cTn id="28" presetID="53" presetClass="entr" presetSubtype="16" fill="hold" grpId="0" nodeType="afterEffect">
                                  <p:stCondLst>
                                    <p:cond delay="0"/>
                                  </p:stCondLst>
                                  <p:childTnLst>
                                    <p:set>
                                      <p:cBhvr>
                                        <p:cTn id="29" dur="1" fill="hold">
                                          <p:stCondLst>
                                            <p:cond delay="0"/>
                                          </p:stCondLst>
                                        </p:cTn>
                                        <p:tgtEl>
                                          <p:spTgt spid="49"/>
                                        </p:tgtEl>
                                        <p:attrNameLst>
                                          <p:attrName>style.visibility</p:attrName>
                                        </p:attrNameLst>
                                      </p:cBhvr>
                                      <p:to>
                                        <p:strVal val="visible"/>
                                      </p:to>
                                    </p:set>
                                    <p:anim calcmode="lin" valueType="num">
                                      <p:cBhvr>
                                        <p:cTn id="30" dur="500" fill="hold"/>
                                        <p:tgtEl>
                                          <p:spTgt spid="49"/>
                                        </p:tgtEl>
                                        <p:attrNameLst>
                                          <p:attrName>ppt_w</p:attrName>
                                        </p:attrNameLst>
                                      </p:cBhvr>
                                      <p:tavLst>
                                        <p:tav tm="0">
                                          <p:val>
                                            <p:fltVal val="0"/>
                                          </p:val>
                                        </p:tav>
                                        <p:tav tm="100000">
                                          <p:val>
                                            <p:strVal val="#ppt_w"/>
                                          </p:val>
                                        </p:tav>
                                      </p:tavLst>
                                    </p:anim>
                                    <p:anim calcmode="lin" valueType="num">
                                      <p:cBhvr>
                                        <p:cTn id="31" dur="500" fill="hold"/>
                                        <p:tgtEl>
                                          <p:spTgt spid="49"/>
                                        </p:tgtEl>
                                        <p:attrNameLst>
                                          <p:attrName>ppt_h</p:attrName>
                                        </p:attrNameLst>
                                      </p:cBhvr>
                                      <p:tavLst>
                                        <p:tav tm="0">
                                          <p:val>
                                            <p:fltVal val="0"/>
                                          </p:val>
                                        </p:tav>
                                        <p:tav tm="100000">
                                          <p:val>
                                            <p:strVal val="#ppt_h"/>
                                          </p:val>
                                        </p:tav>
                                      </p:tavLst>
                                    </p:anim>
                                    <p:animEffect transition="in" filter="fade">
                                      <p:cBhvr>
                                        <p:cTn id="32" dur="500"/>
                                        <p:tgtEl>
                                          <p:spTgt spid="49"/>
                                        </p:tgtEl>
                                      </p:cBhvr>
                                    </p:animEffect>
                                  </p:childTnLst>
                                </p:cTn>
                              </p:par>
                              <p:par>
                                <p:cTn id="33" presetID="53" presetClass="entr" presetSubtype="16" fill="hold" grpId="0" nodeType="withEffect">
                                  <p:stCondLst>
                                    <p:cond delay="400"/>
                                  </p:stCondLst>
                                  <p:childTnLst>
                                    <p:set>
                                      <p:cBhvr>
                                        <p:cTn id="34" dur="1" fill="hold">
                                          <p:stCondLst>
                                            <p:cond delay="0"/>
                                          </p:stCondLst>
                                        </p:cTn>
                                        <p:tgtEl>
                                          <p:spTgt spid="50"/>
                                        </p:tgtEl>
                                        <p:attrNameLst>
                                          <p:attrName>style.visibility</p:attrName>
                                        </p:attrNameLst>
                                      </p:cBhvr>
                                      <p:to>
                                        <p:strVal val="visible"/>
                                      </p:to>
                                    </p:set>
                                    <p:anim calcmode="lin" valueType="num">
                                      <p:cBhvr>
                                        <p:cTn id="35" dur="500" fill="hold"/>
                                        <p:tgtEl>
                                          <p:spTgt spid="50"/>
                                        </p:tgtEl>
                                        <p:attrNameLst>
                                          <p:attrName>ppt_w</p:attrName>
                                        </p:attrNameLst>
                                      </p:cBhvr>
                                      <p:tavLst>
                                        <p:tav tm="0">
                                          <p:val>
                                            <p:fltVal val="0"/>
                                          </p:val>
                                        </p:tav>
                                        <p:tav tm="100000">
                                          <p:val>
                                            <p:strVal val="#ppt_w"/>
                                          </p:val>
                                        </p:tav>
                                      </p:tavLst>
                                    </p:anim>
                                    <p:anim calcmode="lin" valueType="num">
                                      <p:cBhvr>
                                        <p:cTn id="36" dur="500" fill="hold"/>
                                        <p:tgtEl>
                                          <p:spTgt spid="50"/>
                                        </p:tgtEl>
                                        <p:attrNameLst>
                                          <p:attrName>ppt_h</p:attrName>
                                        </p:attrNameLst>
                                      </p:cBhvr>
                                      <p:tavLst>
                                        <p:tav tm="0">
                                          <p:val>
                                            <p:fltVal val="0"/>
                                          </p:val>
                                        </p:tav>
                                        <p:tav tm="100000">
                                          <p:val>
                                            <p:strVal val="#ppt_h"/>
                                          </p:val>
                                        </p:tav>
                                      </p:tavLst>
                                    </p:anim>
                                    <p:animEffect transition="in" filter="fade">
                                      <p:cBhvr>
                                        <p:cTn id="37" dur="500"/>
                                        <p:tgtEl>
                                          <p:spTgt spid="50"/>
                                        </p:tgtEl>
                                      </p:cBhvr>
                                    </p:animEffect>
                                  </p:childTnLst>
                                </p:cTn>
                              </p:par>
                              <p:par>
                                <p:cTn id="38" presetID="53" presetClass="entr" presetSubtype="16" fill="hold" grpId="0" nodeType="withEffect">
                                  <p:stCondLst>
                                    <p:cond delay="400"/>
                                  </p:stCondLst>
                                  <p:childTnLst>
                                    <p:set>
                                      <p:cBhvr>
                                        <p:cTn id="39" dur="1" fill="hold">
                                          <p:stCondLst>
                                            <p:cond delay="0"/>
                                          </p:stCondLst>
                                        </p:cTn>
                                        <p:tgtEl>
                                          <p:spTgt spid="51"/>
                                        </p:tgtEl>
                                        <p:attrNameLst>
                                          <p:attrName>style.visibility</p:attrName>
                                        </p:attrNameLst>
                                      </p:cBhvr>
                                      <p:to>
                                        <p:strVal val="visible"/>
                                      </p:to>
                                    </p:set>
                                    <p:anim calcmode="lin" valueType="num">
                                      <p:cBhvr>
                                        <p:cTn id="40" dur="500" fill="hold"/>
                                        <p:tgtEl>
                                          <p:spTgt spid="51"/>
                                        </p:tgtEl>
                                        <p:attrNameLst>
                                          <p:attrName>ppt_w</p:attrName>
                                        </p:attrNameLst>
                                      </p:cBhvr>
                                      <p:tavLst>
                                        <p:tav tm="0">
                                          <p:val>
                                            <p:fltVal val="0"/>
                                          </p:val>
                                        </p:tav>
                                        <p:tav tm="100000">
                                          <p:val>
                                            <p:strVal val="#ppt_w"/>
                                          </p:val>
                                        </p:tav>
                                      </p:tavLst>
                                    </p:anim>
                                    <p:anim calcmode="lin" valueType="num">
                                      <p:cBhvr>
                                        <p:cTn id="41" dur="500" fill="hold"/>
                                        <p:tgtEl>
                                          <p:spTgt spid="51"/>
                                        </p:tgtEl>
                                        <p:attrNameLst>
                                          <p:attrName>ppt_h</p:attrName>
                                        </p:attrNameLst>
                                      </p:cBhvr>
                                      <p:tavLst>
                                        <p:tav tm="0">
                                          <p:val>
                                            <p:fltVal val="0"/>
                                          </p:val>
                                        </p:tav>
                                        <p:tav tm="100000">
                                          <p:val>
                                            <p:strVal val="#ppt_h"/>
                                          </p:val>
                                        </p:tav>
                                      </p:tavLst>
                                    </p:anim>
                                    <p:animEffect transition="in" filter="fade">
                                      <p:cBhvr>
                                        <p:cTn id="42" dur="500"/>
                                        <p:tgtEl>
                                          <p:spTgt spid="51"/>
                                        </p:tgtEl>
                                      </p:cBhvr>
                                    </p:animEffect>
                                  </p:childTnLst>
                                </p:cTn>
                              </p:par>
                              <p:par>
                                <p:cTn id="43" presetID="53" presetClass="entr" presetSubtype="16" fill="hold" grpId="0" nodeType="withEffect">
                                  <p:stCondLst>
                                    <p:cond delay="400"/>
                                  </p:stCondLst>
                                  <p:childTnLst>
                                    <p:set>
                                      <p:cBhvr>
                                        <p:cTn id="44" dur="1" fill="hold">
                                          <p:stCondLst>
                                            <p:cond delay="0"/>
                                          </p:stCondLst>
                                        </p:cTn>
                                        <p:tgtEl>
                                          <p:spTgt spid="52"/>
                                        </p:tgtEl>
                                        <p:attrNameLst>
                                          <p:attrName>style.visibility</p:attrName>
                                        </p:attrNameLst>
                                      </p:cBhvr>
                                      <p:to>
                                        <p:strVal val="visible"/>
                                      </p:to>
                                    </p:set>
                                    <p:anim calcmode="lin" valueType="num">
                                      <p:cBhvr>
                                        <p:cTn id="45" dur="500" fill="hold"/>
                                        <p:tgtEl>
                                          <p:spTgt spid="52"/>
                                        </p:tgtEl>
                                        <p:attrNameLst>
                                          <p:attrName>ppt_w</p:attrName>
                                        </p:attrNameLst>
                                      </p:cBhvr>
                                      <p:tavLst>
                                        <p:tav tm="0">
                                          <p:val>
                                            <p:fltVal val="0"/>
                                          </p:val>
                                        </p:tav>
                                        <p:tav tm="100000">
                                          <p:val>
                                            <p:strVal val="#ppt_w"/>
                                          </p:val>
                                        </p:tav>
                                      </p:tavLst>
                                    </p:anim>
                                    <p:anim calcmode="lin" valueType="num">
                                      <p:cBhvr>
                                        <p:cTn id="46" dur="500" fill="hold"/>
                                        <p:tgtEl>
                                          <p:spTgt spid="52"/>
                                        </p:tgtEl>
                                        <p:attrNameLst>
                                          <p:attrName>ppt_h</p:attrName>
                                        </p:attrNameLst>
                                      </p:cBhvr>
                                      <p:tavLst>
                                        <p:tav tm="0">
                                          <p:val>
                                            <p:fltVal val="0"/>
                                          </p:val>
                                        </p:tav>
                                        <p:tav tm="100000">
                                          <p:val>
                                            <p:strVal val="#ppt_h"/>
                                          </p:val>
                                        </p:tav>
                                      </p:tavLst>
                                    </p:anim>
                                    <p:animEffect transition="in" filter="fade">
                                      <p:cBhvr>
                                        <p:cTn id="47" dur="500"/>
                                        <p:tgtEl>
                                          <p:spTgt spid="52"/>
                                        </p:tgtEl>
                                      </p:cBhvr>
                                    </p:animEffect>
                                  </p:childTnLst>
                                </p:cTn>
                              </p:par>
                              <p:par>
                                <p:cTn id="48" presetID="53" presetClass="entr" presetSubtype="16" fill="hold" grpId="0" nodeType="withEffect">
                                  <p:stCondLst>
                                    <p:cond delay="400"/>
                                  </p:stCondLst>
                                  <p:childTnLst>
                                    <p:set>
                                      <p:cBhvr>
                                        <p:cTn id="49" dur="1" fill="hold">
                                          <p:stCondLst>
                                            <p:cond delay="0"/>
                                          </p:stCondLst>
                                        </p:cTn>
                                        <p:tgtEl>
                                          <p:spTgt spid="53"/>
                                        </p:tgtEl>
                                        <p:attrNameLst>
                                          <p:attrName>style.visibility</p:attrName>
                                        </p:attrNameLst>
                                      </p:cBhvr>
                                      <p:to>
                                        <p:strVal val="visible"/>
                                      </p:to>
                                    </p:set>
                                    <p:anim calcmode="lin" valueType="num">
                                      <p:cBhvr>
                                        <p:cTn id="50" dur="500" fill="hold"/>
                                        <p:tgtEl>
                                          <p:spTgt spid="53"/>
                                        </p:tgtEl>
                                        <p:attrNameLst>
                                          <p:attrName>ppt_w</p:attrName>
                                        </p:attrNameLst>
                                      </p:cBhvr>
                                      <p:tavLst>
                                        <p:tav tm="0">
                                          <p:val>
                                            <p:fltVal val="0"/>
                                          </p:val>
                                        </p:tav>
                                        <p:tav tm="100000">
                                          <p:val>
                                            <p:strVal val="#ppt_w"/>
                                          </p:val>
                                        </p:tav>
                                      </p:tavLst>
                                    </p:anim>
                                    <p:anim calcmode="lin" valueType="num">
                                      <p:cBhvr>
                                        <p:cTn id="51" dur="500" fill="hold"/>
                                        <p:tgtEl>
                                          <p:spTgt spid="53"/>
                                        </p:tgtEl>
                                        <p:attrNameLst>
                                          <p:attrName>ppt_h</p:attrName>
                                        </p:attrNameLst>
                                      </p:cBhvr>
                                      <p:tavLst>
                                        <p:tav tm="0">
                                          <p:val>
                                            <p:fltVal val="0"/>
                                          </p:val>
                                        </p:tav>
                                        <p:tav tm="100000">
                                          <p:val>
                                            <p:strVal val="#ppt_h"/>
                                          </p:val>
                                        </p:tav>
                                      </p:tavLst>
                                    </p:anim>
                                    <p:animEffect transition="in" filter="fade">
                                      <p:cBhvr>
                                        <p:cTn id="52" dur="500"/>
                                        <p:tgtEl>
                                          <p:spTgt spid="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animBg="1"/>
      <p:bldP spid="50" grpId="0" animBg="1"/>
      <p:bldP spid="51" grpId="0" animBg="1"/>
      <p:bldP spid="52" grpId="0" animBg="1"/>
      <p:bldP spid="53" grpId="0" animBg="1"/>
      <p:bldP spid="54"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 name="椭圆 52"/>
          <p:cNvSpPr/>
          <p:nvPr/>
        </p:nvSpPr>
        <p:spPr bwMode="auto">
          <a:xfrm>
            <a:off x="5230916" y="1131590"/>
            <a:ext cx="1088567" cy="1086932"/>
          </a:xfrm>
          <a:prstGeom prst="ellipse">
            <a:avLst/>
          </a:prstGeom>
          <a:solidFill>
            <a:sysClr val="window" lastClr="FFFFFF"/>
          </a:solidFill>
          <a:ln w="12700" cap="flat" cmpd="sng" algn="ctr">
            <a:solidFill>
              <a:srgbClr val="003466"/>
            </a:solidFill>
            <a:prstDash val="solid"/>
          </a:ln>
          <a:effectLst/>
        </p:spPr>
        <p:txBody>
          <a:bodyPr lIns="0" tIns="0" rIns="0" bIns="0" anchor="ctr"/>
          <a:lstStyle/>
          <a:p>
            <a:pPr algn="ctr" fontAlgn="base">
              <a:spcBef>
                <a:spcPct val="0"/>
              </a:spcBef>
              <a:spcAft>
                <a:spcPct val="0"/>
              </a:spcAft>
              <a:defRPr/>
            </a:pPr>
            <a:r>
              <a:rPr lang="zh-CN" altLang="en-US" b="1" kern="0" dirty="0">
                <a:solidFill>
                  <a:prstClr val="black">
                    <a:lumMod val="75000"/>
                    <a:lumOff val="25000"/>
                  </a:prstClr>
                </a:solidFill>
                <a:latin typeface="微软雅黑" pitchFamily="34" charset="-122"/>
                <a:ea typeface="微软雅黑" pitchFamily="34" charset="-122"/>
              </a:rPr>
              <a:t>标题</a:t>
            </a:r>
          </a:p>
        </p:txBody>
      </p:sp>
      <p:sp>
        <p:nvSpPr>
          <p:cNvPr id="54" name="椭圆 53"/>
          <p:cNvSpPr/>
          <p:nvPr/>
        </p:nvSpPr>
        <p:spPr bwMode="auto">
          <a:xfrm>
            <a:off x="2742262" y="1131590"/>
            <a:ext cx="1088567" cy="1086932"/>
          </a:xfrm>
          <a:prstGeom prst="ellipse">
            <a:avLst/>
          </a:prstGeom>
          <a:solidFill>
            <a:sysClr val="window" lastClr="FFFFFF"/>
          </a:solidFill>
          <a:ln w="12700" cap="flat" cmpd="sng" algn="ctr">
            <a:solidFill>
              <a:srgbClr val="003466"/>
            </a:solidFill>
            <a:prstDash val="solid"/>
          </a:ln>
          <a:effectLst/>
        </p:spPr>
        <p:txBody>
          <a:bodyPr lIns="0" tIns="0" rIns="0" bIns="0" anchor="ctr"/>
          <a:lstStyle/>
          <a:p>
            <a:pPr algn="ctr" fontAlgn="base">
              <a:spcBef>
                <a:spcPct val="0"/>
              </a:spcBef>
              <a:spcAft>
                <a:spcPct val="0"/>
              </a:spcAft>
              <a:defRPr/>
            </a:pPr>
            <a:r>
              <a:rPr lang="zh-CN" altLang="en-US" b="1" kern="0" dirty="0">
                <a:solidFill>
                  <a:prstClr val="black">
                    <a:lumMod val="75000"/>
                    <a:lumOff val="25000"/>
                  </a:prstClr>
                </a:solidFill>
                <a:latin typeface="微软雅黑" pitchFamily="34" charset="-122"/>
                <a:ea typeface="微软雅黑" pitchFamily="34" charset="-122"/>
              </a:rPr>
              <a:t>标题</a:t>
            </a:r>
          </a:p>
        </p:txBody>
      </p:sp>
      <p:sp>
        <p:nvSpPr>
          <p:cNvPr id="55" name="椭圆 54"/>
          <p:cNvSpPr/>
          <p:nvPr/>
        </p:nvSpPr>
        <p:spPr bwMode="auto">
          <a:xfrm>
            <a:off x="5230916" y="3422724"/>
            <a:ext cx="1088567" cy="1086931"/>
          </a:xfrm>
          <a:prstGeom prst="ellipse">
            <a:avLst/>
          </a:prstGeom>
          <a:solidFill>
            <a:sysClr val="window" lastClr="FFFFFF"/>
          </a:solidFill>
          <a:ln w="12700" cap="flat" cmpd="sng" algn="ctr">
            <a:solidFill>
              <a:srgbClr val="003466"/>
            </a:solidFill>
            <a:prstDash val="solid"/>
          </a:ln>
          <a:effectLst/>
        </p:spPr>
        <p:txBody>
          <a:bodyPr lIns="0" tIns="0" rIns="0" bIns="0" anchor="ctr"/>
          <a:lstStyle/>
          <a:p>
            <a:pPr algn="ctr" fontAlgn="base">
              <a:spcBef>
                <a:spcPct val="0"/>
              </a:spcBef>
              <a:spcAft>
                <a:spcPct val="0"/>
              </a:spcAft>
              <a:defRPr/>
            </a:pPr>
            <a:r>
              <a:rPr lang="zh-CN" altLang="en-US" b="1" kern="0" dirty="0">
                <a:solidFill>
                  <a:prstClr val="black">
                    <a:lumMod val="75000"/>
                    <a:lumOff val="25000"/>
                  </a:prstClr>
                </a:solidFill>
                <a:latin typeface="微软雅黑" pitchFamily="34" charset="-122"/>
                <a:ea typeface="微软雅黑" pitchFamily="34" charset="-122"/>
              </a:rPr>
              <a:t>标题</a:t>
            </a:r>
          </a:p>
        </p:txBody>
      </p:sp>
      <p:sp>
        <p:nvSpPr>
          <p:cNvPr id="56" name="椭圆 55"/>
          <p:cNvSpPr/>
          <p:nvPr/>
        </p:nvSpPr>
        <p:spPr bwMode="auto">
          <a:xfrm>
            <a:off x="2742262" y="3422724"/>
            <a:ext cx="1088567" cy="1086931"/>
          </a:xfrm>
          <a:prstGeom prst="ellipse">
            <a:avLst/>
          </a:prstGeom>
          <a:solidFill>
            <a:sysClr val="window" lastClr="FFFFFF"/>
          </a:solidFill>
          <a:ln w="12700" cap="flat" cmpd="sng" algn="ctr">
            <a:solidFill>
              <a:srgbClr val="003466"/>
            </a:solidFill>
            <a:prstDash val="solid"/>
          </a:ln>
          <a:effectLst/>
        </p:spPr>
        <p:txBody>
          <a:bodyPr lIns="0" tIns="0" rIns="0" bIns="0" anchor="ctr"/>
          <a:lstStyle/>
          <a:p>
            <a:pPr algn="ctr" fontAlgn="base">
              <a:spcBef>
                <a:spcPct val="0"/>
              </a:spcBef>
              <a:spcAft>
                <a:spcPct val="0"/>
              </a:spcAft>
              <a:defRPr/>
            </a:pPr>
            <a:r>
              <a:rPr lang="zh-CN" altLang="en-US" b="1" kern="0" dirty="0">
                <a:solidFill>
                  <a:prstClr val="black">
                    <a:lumMod val="75000"/>
                    <a:lumOff val="25000"/>
                  </a:prstClr>
                </a:solidFill>
                <a:latin typeface="微软雅黑" pitchFamily="34" charset="-122"/>
                <a:ea typeface="微软雅黑" pitchFamily="34" charset="-122"/>
              </a:rPr>
              <a:t>标题</a:t>
            </a:r>
          </a:p>
        </p:txBody>
      </p:sp>
      <p:sp>
        <p:nvSpPr>
          <p:cNvPr id="57" name="文本框 12"/>
          <p:cNvSpPr>
            <a:spLocks/>
          </p:cNvSpPr>
          <p:nvPr/>
        </p:nvSpPr>
        <p:spPr bwMode="auto">
          <a:xfrm>
            <a:off x="3553641" y="1818471"/>
            <a:ext cx="1954464" cy="1957048"/>
          </a:xfrm>
          <a:custGeom>
            <a:avLst/>
            <a:gdLst>
              <a:gd name="T0" fmla="*/ 0 w 1302418"/>
              <a:gd name="T1" fmla="*/ 0 h 1302419"/>
              <a:gd name="T2" fmla="*/ 1302418 w 1302418"/>
              <a:gd name="T3" fmla="*/ 1302419 h 1302419"/>
            </a:gdLst>
            <a:ahLst/>
            <a:cxnLst/>
            <a:rect l="T0" t="T1" r="T2" b="T3"/>
            <a:pathLst>
              <a:path w="1302418" h="1302419">
                <a:moveTo>
                  <a:pt x="0" y="0"/>
                </a:moveTo>
                <a:lnTo>
                  <a:pt x="325500" y="106"/>
                </a:lnTo>
                <a:lnTo>
                  <a:pt x="244151" y="81454"/>
                </a:lnTo>
                <a:lnTo>
                  <a:pt x="406953" y="244256"/>
                </a:lnTo>
                <a:lnTo>
                  <a:pt x="650999" y="211"/>
                </a:lnTo>
                <a:lnTo>
                  <a:pt x="895202" y="244414"/>
                </a:lnTo>
                <a:lnTo>
                  <a:pt x="1057899" y="81717"/>
                </a:lnTo>
                <a:lnTo>
                  <a:pt x="976498" y="316"/>
                </a:lnTo>
                <a:lnTo>
                  <a:pt x="1301997" y="422"/>
                </a:lnTo>
                <a:lnTo>
                  <a:pt x="1302102" y="325921"/>
                </a:lnTo>
                <a:lnTo>
                  <a:pt x="1220701" y="244520"/>
                </a:lnTo>
                <a:lnTo>
                  <a:pt x="1058004" y="407217"/>
                </a:lnTo>
                <a:lnTo>
                  <a:pt x="1302208" y="651420"/>
                </a:lnTo>
                <a:lnTo>
                  <a:pt x="1058162" y="895466"/>
                </a:lnTo>
                <a:lnTo>
                  <a:pt x="1220964" y="1058268"/>
                </a:lnTo>
                <a:lnTo>
                  <a:pt x="1302313" y="976919"/>
                </a:lnTo>
                <a:lnTo>
                  <a:pt x="1302418" y="1302419"/>
                </a:lnTo>
                <a:lnTo>
                  <a:pt x="976919" y="1302313"/>
                </a:lnTo>
                <a:lnTo>
                  <a:pt x="1058267" y="1220965"/>
                </a:lnTo>
                <a:lnTo>
                  <a:pt x="895465" y="1058163"/>
                </a:lnTo>
                <a:lnTo>
                  <a:pt x="651420" y="1302208"/>
                </a:lnTo>
                <a:lnTo>
                  <a:pt x="407216" y="1058005"/>
                </a:lnTo>
                <a:lnTo>
                  <a:pt x="244519" y="1220702"/>
                </a:lnTo>
                <a:lnTo>
                  <a:pt x="325921" y="1302103"/>
                </a:lnTo>
                <a:lnTo>
                  <a:pt x="421" y="1301998"/>
                </a:lnTo>
                <a:lnTo>
                  <a:pt x="316" y="976498"/>
                </a:lnTo>
                <a:lnTo>
                  <a:pt x="81717" y="1057899"/>
                </a:lnTo>
                <a:lnTo>
                  <a:pt x="244414" y="895202"/>
                </a:lnTo>
                <a:lnTo>
                  <a:pt x="210" y="650999"/>
                </a:lnTo>
                <a:lnTo>
                  <a:pt x="244256" y="406953"/>
                </a:lnTo>
                <a:lnTo>
                  <a:pt x="81454" y="244151"/>
                </a:lnTo>
                <a:lnTo>
                  <a:pt x="105" y="325500"/>
                </a:lnTo>
                <a:lnTo>
                  <a:pt x="0" y="0"/>
                </a:lnTo>
                <a:close/>
              </a:path>
            </a:pathLst>
          </a:custGeom>
          <a:solidFill>
            <a:srgbClr val="003466"/>
          </a:solidFill>
          <a:ln>
            <a:noFill/>
          </a:ln>
          <a:extLst/>
        </p:spPr>
        <p:txBody>
          <a:bodyPr lIns="0" tIns="0" rIns="0" bIns="0" anchor="ctr"/>
          <a:lstStyle/>
          <a:p>
            <a:pPr algn="ctr" fontAlgn="base">
              <a:spcBef>
                <a:spcPct val="0"/>
              </a:spcBef>
              <a:spcAft>
                <a:spcPct val="0"/>
              </a:spcAft>
            </a:pPr>
            <a:r>
              <a:rPr lang="zh-CN" altLang="en-US" sz="2600" b="1">
                <a:solidFill>
                  <a:prstClr val="white"/>
                </a:solidFill>
                <a:latin typeface="微软雅黑" pitchFamily="34" charset="-122"/>
                <a:ea typeface="微软雅黑" pitchFamily="34" charset="-122"/>
              </a:rPr>
              <a:t>标题</a:t>
            </a:r>
          </a:p>
        </p:txBody>
      </p:sp>
      <p:sp>
        <p:nvSpPr>
          <p:cNvPr id="58" name="TextBox 27"/>
          <p:cNvSpPr txBox="1"/>
          <p:nvPr/>
        </p:nvSpPr>
        <p:spPr>
          <a:xfrm>
            <a:off x="6464742" y="1227856"/>
            <a:ext cx="2005624" cy="821973"/>
          </a:xfrm>
          <a:prstGeom prst="rect">
            <a:avLst/>
          </a:prstGeom>
          <a:noFill/>
        </p:spPr>
        <p:txBody>
          <a:bodyPr lIns="100790" tIns="50396" rIns="100790" bIns="50396">
            <a:spAutoFit/>
          </a:bodyPr>
          <a:lstStyle/>
          <a:p>
            <a:pPr algn="just" fontAlgn="base">
              <a:lnSpc>
                <a:spcPct val="130000"/>
              </a:lnSpc>
              <a:spcBef>
                <a:spcPct val="0"/>
              </a:spcBef>
              <a:spcAft>
                <a:spcPct val="0"/>
              </a:spcAft>
              <a:defRPr/>
            </a:pPr>
            <a:r>
              <a:rPr lang="zh-CN" altLang="en-US" sz="1200" dirty="0">
                <a:solidFill>
                  <a:prstClr val="black">
                    <a:lumMod val="85000"/>
                    <a:lumOff val="15000"/>
                  </a:prstClr>
                </a:solidFill>
                <a:latin typeface="微软雅黑" pitchFamily="34" charset="-122"/>
                <a:ea typeface="微软雅黑" pitchFamily="34" charset="-122"/>
              </a:rPr>
              <a:t>请在此处输入您的文本</a:t>
            </a:r>
          </a:p>
          <a:p>
            <a:pPr algn="just" fontAlgn="base">
              <a:lnSpc>
                <a:spcPct val="130000"/>
              </a:lnSpc>
              <a:spcBef>
                <a:spcPct val="0"/>
              </a:spcBef>
              <a:spcAft>
                <a:spcPct val="0"/>
              </a:spcAft>
              <a:defRPr/>
            </a:pPr>
            <a:r>
              <a:rPr lang="zh-CN" altLang="en-US" sz="1200" dirty="0">
                <a:solidFill>
                  <a:prstClr val="black">
                    <a:lumMod val="85000"/>
                    <a:lumOff val="15000"/>
                  </a:prstClr>
                </a:solidFill>
                <a:latin typeface="微软雅黑" pitchFamily="34" charset="-122"/>
                <a:ea typeface="微软雅黑" pitchFamily="34" charset="-122"/>
              </a:rPr>
              <a:t>请在此处输入您的文本</a:t>
            </a:r>
          </a:p>
          <a:p>
            <a:pPr algn="just" fontAlgn="base">
              <a:lnSpc>
                <a:spcPct val="130000"/>
              </a:lnSpc>
              <a:spcBef>
                <a:spcPct val="0"/>
              </a:spcBef>
              <a:spcAft>
                <a:spcPct val="0"/>
              </a:spcAft>
              <a:defRPr/>
            </a:pPr>
            <a:r>
              <a:rPr lang="zh-CN" altLang="en-US" sz="1200" dirty="0">
                <a:solidFill>
                  <a:prstClr val="black">
                    <a:lumMod val="85000"/>
                    <a:lumOff val="15000"/>
                  </a:prstClr>
                </a:solidFill>
                <a:latin typeface="微软雅黑" pitchFamily="34" charset="-122"/>
                <a:ea typeface="微软雅黑" pitchFamily="34" charset="-122"/>
              </a:rPr>
              <a:t>请在此处输入您的文本</a:t>
            </a:r>
          </a:p>
        </p:txBody>
      </p:sp>
      <p:sp>
        <p:nvSpPr>
          <p:cNvPr id="59" name="TextBox 29"/>
          <p:cNvSpPr txBox="1"/>
          <p:nvPr/>
        </p:nvSpPr>
        <p:spPr>
          <a:xfrm>
            <a:off x="6464742" y="3536491"/>
            <a:ext cx="2005624" cy="821973"/>
          </a:xfrm>
          <a:prstGeom prst="rect">
            <a:avLst/>
          </a:prstGeom>
          <a:noFill/>
        </p:spPr>
        <p:txBody>
          <a:bodyPr lIns="100790" tIns="50396" rIns="100790" bIns="50396">
            <a:spAutoFit/>
          </a:bodyPr>
          <a:lstStyle/>
          <a:p>
            <a:pPr algn="just" fontAlgn="base">
              <a:lnSpc>
                <a:spcPct val="130000"/>
              </a:lnSpc>
              <a:spcBef>
                <a:spcPct val="0"/>
              </a:spcBef>
              <a:spcAft>
                <a:spcPct val="0"/>
              </a:spcAft>
              <a:defRPr/>
            </a:pPr>
            <a:r>
              <a:rPr lang="zh-CN" altLang="en-US" sz="1200" dirty="0">
                <a:solidFill>
                  <a:prstClr val="black">
                    <a:lumMod val="85000"/>
                    <a:lumOff val="15000"/>
                  </a:prstClr>
                </a:solidFill>
                <a:latin typeface="微软雅黑" pitchFamily="34" charset="-122"/>
                <a:ea typeface="微软雅黑" pitchFamily="34" charset="-122"/>
              </a:rPr>
              <a:t>请在此处输入您的文本</a:t>
            </a:r>
          </a:p>
          <a:p>
            <a:pPr algn="just" fontAlgn="base">
              <a:lnSpc>
                <a:spcPct val="130000"/>
              </a:lnSpc>
              <a:spcBef>
                <a:spcPct val="0"/>
              </a:spcBef>
              <a:spcAft>
                <a:spcPct val="0"/>
              </a:spcAft>
              <a:defRPr/>
            </a:pPr>
            <a:r>
              <a:rPr lang="zh-CN" altLang="en-US" sz="1200" dirty="0">
                <a:solidFill>
                  <a:prstClr val="black">
                    <a:lumMod val="85000"/>
                    <a:lumOff val="15000"/>
                  </a:prstClr>
                </a:solidFill>
                <a:latin typeface="微软雅黑" pitchFamily="34" charset="-122"/>
                <a:ea typeface="微软雅黑" pitchFamily="34" charset="-122"/>
              </a:rPr>
              <a:t>请在此处输入您的文本</a:t>
            </a:r>
          </a:p>
          <a:p>
            <a:pPr algn="just" fontAlgn="base">
              <a:lnSpc>
                <a:spcPct val="130000"/>
              </a:lnSpc>
              <a:spcBef>
                <a:spcPct val="0"/>
              </a:spcBef>
              <a:spcAft>
                <a:spcPct val="0"/>
              </a:spcAft>
              <a:defRPr/>
            </a:pPr>
            <a:r>
              <a:rPr lang="zh-CN" altLang="en-US" sz="1200" dirty="0">
                <a:solidFill>
                  <a:prstClr val="black">
                    <a:lumMod val="85000"/>
                    <a:lumOff val="15000"/>
                  </a:prstClr>
                </a:solidFill>
                <a:latin typeface="微软雅黑" pitchFamily="34" charset="-122"/>
                <a:ea typeface="微软雅黑" pitchFamily="34" charset="-122"/>
              </a:rPr>
              <a:t>请在此处输入您的文本</a:t>
            </a:r>
          </a:p>
        </p:txBody>
      </p:sp>
      <p:sp>
        <p:nvSpPr>
          <p:cNvPr id="60" name="TextBox 30"/>
          <p:cNvSpPr txBox="1"/>
          <p:nvPr/>
        </p:nvSpPr>
        <p:spPr>
          <a:xfrm>
            <a:off x="673634" y="3518990"/>
            <a:ext cx="2005624" cy="821973"/>
          </a:xfrm>
          <a:prstGeom prst="rect">
            <a:avLst/>
          </a:prstGeom>
          <a:noFill/>
        </p:spPr>
        <p:txBody>
          <a:bodyPr lIns="100790" tIns="50396" rIns="100790" bIns="50396">
            <a:spAutoFit/>
          </a:bodyPr>
          <a:lstStyle/>
          <a:p>
            <a:pPr algn="just" fontAlgn="base">
              <a:lnSpc>
                <a:spcPct val="130000"/>
              </a:lnSpc>
              <a:spcBef>
                <a:spcPct val="0"/>
              </a:spcBef>
              <a:spcAft>
                <a:spcPct val="0"/>
              </a:spcAft>
              <a:defRPr/>
            </a:pPr>
            <a:r>
              <a:rPr lang="zh-CN" altLang="en-US" sz="1200" dirty="0">
                <a:solidFill>
                  <a:prstClr val="black">
                    <a:lumMod val="85000"/>
                    <a:lumOff val="15000"/>
                  </a:prstClr>
                </a:solidFill>
                <a:latin typeface="微软雅黑" pitchFamily="34" charset="-122"/>
                <a:ea typeface="微软雅黑" pitchFamily="34" charset="-122"/>
              </a:rPr>
              <a:t>请在此处输入您的文本</a:t>
            </a:r>
          </a:p>
          <a:p>
            <a:pPr algn="just" fontAlgn="base">
              <a:lnSpc>
                <a:spcPct val="130000"/>
              </a:lnSpc>
              <a:spcBef>
                <a:spcPct val="0"/>
              </a:spcBef>
              <a:spcAft>
                <a:spcPct val="0"/>
              </a:spcAft>
              <a:defRPr/>
            </a:pPr>
            <a:r>
              <a:rPr lang="zh-CN" altLang="en-US" sz="1200" dirty="0">
                <a:solidFill>
                  <a:prstClr val="black">
                    <a:lumMod val="85000"/>
                    <a:lumOff val="15000"/>
                  </a:prstClr>
                </a:solidFill>
                <a:latin typeface="微软雅黑" pitchFamily="34" charset="-122"/>
                <a:ea typeface="微软雅黑" pitchFamily="34" charset="-122"/>
              </a:rPr>
              <a:t>请在此处输入您的文本</a:t>
            </a:r>
          </a:p>
          <a:p>
            <a:pPr algn="just" fontAlgn="base">
              <a:lnSpc>
                <a:spcPct val="130000"/>
              </a:lnSpc>
              <a:spcBef>
                <a:spcPct val="0"/>
              </a:spcBef>
              <a:spcAft>
                <a:spcPct val="0"/>
              </a:spcAft>
              <a:defRPr/>
            </a:pPr>
            <a:r>
              <a:rPr lang="zh-CN" altLang="en-US" sz="1200" dirty="0">
                <a:solidFill>
                  <a:prstClr val="black">
                    <a:lumMod val="85000"/>
                    <a:lumOff val="15000"/>
                  </a:prstClr>
                </a:solidFill>
                <a:latin typeface="微软雅黑" pitchFamily="34" charset="-122"/>
                <a:ea typeface="微软雅黑" pitchFamily="34" charset="-122"/>
              </a:rPr>
              <a:t>请在此处输入您的文本</a:t>
            </a:r>
          </a:p>
        </p:txBody>
      </p:sp>
      <p:sp>
        <p:nvSpPr>
          <p:cNvPr id="61" name="TextBox 31"/>
          <p:cNvSpPr txBox="1"/>
          <p:nvPr/>
        </p:nvSpPr>
        <p:spPr>
          <a:xfrm>
            <a:off x="673634" y="1227856"/>
            <a:ext cx="2005624" cy="821973"/>
          </a:xfrm>
          <a:prstGeom prst="rect">
            <a:avLst/>
          </a:prstGeom>
          <a:noFill/>
        </p:spPr>
        <p:txBody>
          <a:bodyPr lIns="100790" tIns="50396" rIns="100790" bIns="50396">
            <a:spAutoFit/>
          </a:bodyPr>
          <a:lstStyle/>
          <a:p>
            <a:pPr algn="just" fontAlgn="base">
              <a:lnSpc>
                <a:spcPct val="130000"/>
              </a:lnSpc>
              <a:spcBef>
                <a:spcPct val="0"/>
              </a:spcBef>
              <a:spcAft>
                <a:spcPct val="0"/>
              </a:spcAft>
              <a:defRPr/>
            </a:pPr>
            <a:r>
              <a:rPr lang="zh-CN" altLang="en-US" sz="1200" dirty="0">
                <a:solidFill>
                  <a:prstClr val="black">
                    <a:lumMod val="85000"/>
                    <a:lumOff val="15000"/>
                  </a:prstClr>
                </a:solidFill>
                <a:latin typeface="微软雅黑" pitchFamily="34" charset="-122"/>
                <a:ea typeface="微软雅黑" pitchFamily="34" charset="-122"/>
              </a:rPr>
              <a:t>请在此处输入您的文本</a:t>
            </a:r>
          </a:p>
          <a:p>
            <a:pPr algn="just" fontAlgn="base">
              <a:lnSpc>
                <a:spcPct val="130000"/>
              </a:lnSpc>
              <a:spcBef>
                <a:spcPct val="0"/>
              </a:spcBef>
              <a:spcAft>
                <a:spcPct val="0"/>
              </a:spcAft>
              <a:defRPr/>
            </a:pPr>
            <a:r>
              <a:rPr lang="zh-CN" altLang="en-US" sz="1200" dirty="0">
                <a:solidFill>
                  <a:prstClr val="black">
                    <a:lumMod val="85000"/>
                    <a:lumOff val="15000"/>
                  </a:prstClr>
                </a:solidFill>
                <a:latin typeface="微软雅黑" pitchFamily="34" charset="-122"/>
                <a:ea typeface="微软雅黑" pitchFamily="34" charset="-122"/>
              </a:rPr>
              <a:t>请在此处输入您的文本</a:t>
            </a:r>
          </a:p>
          <a:p>
            <a:pPr algn="just" fontAlgn="base">
              <a:lnSpc>
                <a:spcPct val="130000"/>
              </a:lnSpc>
              <a:spcBef>
                <a:spcPct val="0"/>
              </a:spcBef>
              <a:spcAft>
                <a:spcPct val="0"/>
              </a:spcAft>
              <a:defRPr/>
            </a:pPr>
            <a:r>
              <a:rPr lang="zh-CN" altLang="en-US" sz="1200" dirty="0">
                <a:solidFill>
                  <a:prstClr val="black">
                    <a:lumMod val="85000"/>
                    <a:lumOff val="15000"/>
                  </a:prstClr>
                </a:solidFill>
                <a:latin typeface="微软雅黑" pitchFamily="34" charset="-122"/>
                <a:ea typeface="微软雅黑" pitchFamily="34" charset="-122"/>
              </a:rPr>
              <a:t>请在此处输入您的文本</a:t>
            </a:r>
          </a:p>
        </p:txBody>
      </p:sp>
      <p:sp>
        <p:nvSpPr>
          <p:cNvPr id="62" name="TextBox 43"/>
          <p:cNvSpPr txBox="1">
            <a:spLocks noChangeArrowheads="1"/>
          </p:cNvSpPr>
          <p:nvPr/>
        </p:nvSpPr>
        <p:spPr bwMode="auto">
          <a:xfrm>
            <a:off x="899592" y="262884"/>
            <a:ext cx="3061030" cy="3000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Tahoma" pitchFamily="34" charset="0"/>
                <a:ea typeface="微软雅黑" pitchFamily="34" charset="-122"/>
              </a:defRPr>
            </a:lvl1pPr>
            <a:lvl2pPr marL="742950" indent="-285750">
              <a:defRPr>
                <a:solidFill>
                  <a:schemeClr val="tx1"/>
                </a:solidFill>
                <a:latin typeface="Tahoma" pitchFamily="34" charset="0"/>
                <a:ea typeface="微软雅黑" pitchFamily="34" charset="-122"/>
              </a:defRPr>
            </a:lvl2pPr>
            <a:lvl3pPr marL="1143000" indent="-228600">
              <a:defRPr>
                <a:solidFill>
                  <a:schemeClr val="tx1"/>
                </a:solidFill>
                <a:latin typeface="Tahoma" pitchFamily="34" charset="0"/>
                <a:ea typeface="微软雅黑" pitchFamily="34" charset="-122"/>
              </a:defRPr>
            </a:lvl3pPr>
            <a:lvl4pPr marL="1600200" indent="-228600">
              <a:defRPr>
                <a:solidFill>
                  <a:schemeClr val="tx1"/>
                </a:solidFill>
                <a:latin typeface="Tahoma" pitchFamily="34" charset="0"/>
                <a:ea typeface="微软雅黑" pitchFamily="34" charset="-122"/>
              </a:defRPr>
            </a:lvl4pPr>
            <a:lvl5pPr marL="2057400" indent="-228600">
              <a:defRPr>
                <a:solidFill>
                  <a:schemeClr val="tx1"/>
                </a:solidFill>
                <a:latin typeface="Tahoma" pitchFamily="34" charset="0"/>
                <a:ea typeface="微软雅黑" pitchFamily="34" charset="-122"/>
              </a:defRPr>
            </a:lvl5pPr>
            <a:lvl6pPr marL="2514600" indent="-228600" fontAlgn="base">
              <a:spcBef>
                <a:spcPct val="0"/>
              </a:spcBef>
              <a:spcAft>
                <a:spcPct val="0"/>
              </a:spcAft>
              <a:defRPr>
                <a:solidFill>
                  <a:schemeClr val="tx1"/>
                </a:solidFill>
                <a:latin typeface="Tahoma" pitchFamily="34" charset="0"/>
                <a:ea typeface="微软雅黑" pitchFamily="34" charset="-122"/>
              </a:defRPr>
            </a:lvl6pPr>
            <a:lvl7pPr marL="2971800" indent="-228600" fontAlgn="base">
              <a:spcBef>
                <a:spcPct val="0"/>
              </a:spcBef>
              <a:spcAft>
                <a:spcPct val="0"/>
              </a:spcAft>
              <a:defRPr>
                <a:solidFill>
                  <a:schemeClr val="tx1"/>
                </a:solidFill>
                <a:latin typeface="Tahoma" pitchFamily="34" charset="0"/>
                <a:ea typeface="微软雅黑" pitchFamily="34" charset="-122"/>
              </a:defRPr>
            </a:lvl7pPr>
            <a:lvl8pPr marL="3429000" indent="-228600" fontAlgn="base">
              <a:spcBef>
                <a:spcPct val="0"/>
              </a:spcBef>
              <a:spcAft>
                <a:spcPct val="0"/>
              </a:spcAft>
              <a:defRPr>
                <a:solidFill>
                  <a:schemeClr val="tx1"/>
                </a:solidFill>
                <a:latin typeface="Tahoma" pitchFamily="34" charset="0"/>
                <a:ea typeface="微软雅黑" pitchFamily="34" charset="-122"/>
              </a:defRPr>
            </a:lvl8pPr>
            <a:lvl9pPr marL="3886200" indent="-228600" fontAlgn="base">
              <a:spcBef>
                <a:spcPct val="0"/>
              </a:spcBef>
              <a:spcAft>
                <a:spcPct val="0"/>
              </a:spcAft>
              <a:defRPr>
                <a:solidFill>
                  <a:schemeClr val="tx1"/>
                </a:solidFill>
                <a:latin typeface="Tahoma" pitchFamily="34" charset="0"/>
                <a:ea typeface="微软雅黑" pitchFamily="34" charset="-122"/>
              </a:defRPr>
            </a:lvl9pPr>
          </a:lstStyle>
          <a:p>
            <a:r>
              <a:rPr lang="zh-CN" altLang="en-US" b="1" dirty="0" smtClean="0">
                <a:solidFill>
                  <a:prstClr val="black">
                    <a:lumMod val="75000"/>
                    <a:lumOff val="25000"/>
                  </a:prstClr>
                </a:solidFill>
                <a:latin typeface="微软雅黑" pitchFamily="34" charset="-122"/>
              </a:rPr>
              <a:t> </a:t>
            </a:r>
            <a:endParaRPr lang="en-US" altLang="zh-CN" b="1" dirty="0">
              <a:solidFill>
                <a:prstClr val="black">
                  <a:lumMod val="75000"/>
                  <a:lumOff val="25000"/>
                </a:prstClr>
              </a:solidFill>
              <a:latin typeface="微软雅黑" pitchFamily="34" charset="-122"/>
            </a:endParaRP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2992996861"/>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57"/>
                                        </p:tgtEl>
                                        <p:attrNameLst>
                                          <p:attrName>style.visibility</p:attrName>
                                        </p:attrNameLst>
                                      </p:cBhvr>
                                      <p:to>
                                        <p:strVal val="visible"/>
                                      </p:to>
                                    </p:set>
                                    <p:anim calcmode="lin" valueType="num">
                                      <p:cBhvr>
                                        <p:cTn id="7" dur="500" fill="hold"/>
                                        <p:tgtEl>
                                          <p:spTgt spid="57"/>
                                        </p:tgtEl>
                                        <p:attrNameLst>
                                          <p:attrName>ppt_w</p:attrName>
                                        </p:attrNameLst>
                                      </p:cBhvr>
                                      <p:tavLst>
                                        <p:tav tm="0">
                                          <p:val>
                                            <p:fltVal val="0"/>
                                          </p:val>
                                        </p:tav>
                                        <p:tav tm="100000">
                                          <p:val>
                                            <p:strVal val="#ppt_w"/>
                                          </p:val>
                                        </p:tav>
                                      </p:tavLst>
                                    </p:anim>
                                    <p:anim calcmode="lin" valueType="num">
                                      <p:cBhvr>
                                        <p:cTn id="8" dur="500" fill="hold"/>
                                        <p:tgtEl>
                                          <p:spTgt spid="57"/>
                                        </p:tgtEl>
                                        <p:attrNameLst>
                                          <p:attrName>ppt_h</p:attrName>
                                        </p:attrNameLst>
                                      </p:cBhvr>
                                      <p:tavLst>
                                        <p:tav tm="0">
                                          <p:val>
                                            <p:fltVal val="0"/>
                                          </p:val>
                                        </p:tav>
                                        <p:tav tm="100000">
                                          <p:val>
                                            <p:strVal val="#ppt_h"/>
                                          </p:val>
                                        </p:tav>
                                      </p:tavLst>
                                    </p:anim>
                                    <p:animEffect transition="in" filter="fade">
                                      <p:cBhvr>
                                        <p:cTn id="9" dur="500"/>
                                        <p:tgtEl>
                                          <p:spTgt spid="57"/>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54"/>
                                        </p:tgtEl>
                                        <p:attrNameLst>
                                          <p:attrName>style.visibility</p:attrName>
                                        </p:attrNameLst>
                                      </p:cBhvr>
                                      <p:to>
                                        <p:strVal val="visible"/>
                                      </p:to>
                                    </p:set>
                                    <p:anim calcmode="lin" valueType="num">
                                      <p:cBhvr>
                                        <p:cTn id="13" dur="500" fill="hold"/>
                                        <p:tgtEl>
                                          <p:spTgt spid="54"/>
                                        </p:tgtEl>
                                        <p:attrNameLst>
                                          <p:attrName>ppt_w</p:attrName>
                                        </p:attrNameLst>
                                      </p:cBhvr>
                                      <p:tavLst>
                                        <p:tav tm="0">
                                          <p:val>
                                            <p:fltVal val="0"/>
                                          </p:val>
                                        </p:tav>
                                        <p:tav tm="100000">
                                          <p:val>
                                            <p:strVal val="#ppt_w"/>
                                          </p:val>
                                        </p:tav>
                                      </p:tavLst>
                                    </p:anim>
                                    <p:anim calcmode="lin" valueType="num">
                                      <p:cBhvr>
                                        <p:cTn id="14" dur="500" fill="hold"/>
                                        <p:tgtEl>
                                          <p:spTgt spid="54"/>
                                        </p:tgtEl>
                                        <p:attrNameLst>
                                          <p:attrName>ppt_h</p:attrName>
                                        </p:attrNameLst>
                                      </p:cBhvr>
                                      <p:tavLst>
                                        <p:tav tm="0">
                                          <p:val>
                                            <p:fltVal val="0"/>
                                          </p:val>
                                        </p:tav>
                                        <p:tav tm="100000">
                                          <p:val>
                                            <p:strVal val="#ppt_h"/>
                                          </p:val>
                                        </p:tav>
                                      </p:tavLst>
                                    </p:anim>
                                    <p:animEffect transition="in" filter="fade">
                                      <p:cBhvr>
                                        <p:cTn id="15" dur="500"/>
                                        <p:tgtEl>
                                          <p:spTgt spid="54"/>
                                        </p:tgtEl>
                                      </p:cBhvr>
                                    </p:animEffect>
                                  </p:childTnLst>
                                </p:cTn>
                              </p:par>
                            </p:childTnLst>
                          </p:cTn>
                        </p:par>
                        <p:par>
                          <p:cTn id="16" fill="hold">
                            <p:stCondLst>
                              <p:cond delay="1000"/>
                            </p:stCondLst>
                            <p:childTnLst>
                              <p:par>
                                <p:cTn id="17" presetID="22" presetClass="entr" presetSubtype="2" fill="hold" grpId="0" nodeType="afterEffect">
                                  <p:stCondLst>
                                    <p:cond delay="0"/>
                                  </p:stCondLst>
                                  <p:childTnLst>
                                    <p:set>
                                      <p:cBhvr>
                                        <p:cTn id="18" dur="1" fill="hold">
                                          <p:stCondLst>
                                            <p:cond delay="0"/>
                                          </p:stCondLst>
                                        </p:cTn>
                                        <p:tgtEl>
                                          <p:spTgt spid="61"/>
                                        </p:tgtEl>
                                        <p:attrNameLst>
                                          <p:attrName>style.visibility</p:attrName>
                                        </p:attrNameLst>
                                      </p:cBhvr>
                                      <p:to>
                                        <p:strVal val="visible"/>
                                      </p:to>
                                    </p:set>
                                    <p:animEffect transition="in" filter="wipe(right)">
                                      <p:cBhvr>
                                        <p:cTn id="19" dur="500"/>
                                        <p:tgtEl>
                                          <p:spTgt spid="61"/>
                                        </p:tgtEl>
                                      </p:cBhvr>
                                    </p:animEffect>
                                  </p:childTnLst>
                                </p:cTn>
                              </p:par>
                            </p:childTnLst>
                          </p:cTn>
                        </p:par>
                        <p:par>
                          <p:cTn id="20" fill="hold">
                            <p:stCondLst>
                              <p:cond delay="1500"/>
                            </p:stCondLst>
                            <p:childTnLst>
                              <p:par>
                                <p:cTn id="21" presetID="53" presetClass="entr" presetSubtype="16" fill="hold" grpId="0" nodeType="afterEffect">
                                  <p:stCondLst>
                                    <p:cond delay="0"/>
                                  </p:stCondLst>
                                  <p:childTnLst>
                                    <p:set>
                                      <p:cBhvr>
                                        <p:cTn id="22" dur="1" fill="hold">
                                          <p:stCondLst>
                                            <p:cond delay="0"/>
                                          </p:stCondLst>
                                        </p:cTn>
                                        <p:tgtEl>
                                          <p:spTgt spid="53"/>
                                        </p:tgtEl>
                                        <p:attrNameLst>
                                          <p:attrName>style.visibility</p:attrName>
                                        </p:attrNameLst>
                                      </p:cBhvr>
                                      <p:to>
                                        <p:strVal val="visible"/>
                                      </p:to>
                                    </p:set>
                                    <p:anim calcmode="lin" valueType="num">
                                      <p:cBhvr>
                                        <p:cTn id="23" dur="500" fill="hold"/>
                                        <p:tgtEl>
                                          <p:spTgt spid="53"/>
                                        </p:tgtEl>
                                        <p:attrNameLst>
                                          <p:attrName>ppt_w</p:attrName>
                                        </p:attrNameLst>
                                      </p:cBhvr>
                                      <p:tavLst>
                                        <p:tav tm="0">
                                          <p:val>
                                            <p:fltVal val="0"/>
                                          </p:val>
                                        </p:tav>
                                        <p:tav tm="100000">
                                          <p:val>
                                            <p:strVal val="#ppt_w"/>
                                          </p:val>
                                        </p:tav>
                                      </p:tavLst>
                                    </p:anim>
                                    <p:anim calcmode="lin" valueType="num">
                                      <p:cBhvr>
                                        <p:cTn id="24" dur="500" fill="hold"/>
                                        <p:tgtEl>
                                          <p:spTgt spid="53"/>
                                        </p:tgtEl>
                                        <p:attrNameLst>
                                          <p:attrName>ppt_h</p:attrName>
                                        </p:attrNameLst>
                                      </p:cBhvr>
                                      <p:tavLst>
                                        <p:tav tm="0">
                                          <p:val>
                                            <p:fltVal val="0"/>
                                          </p:val>
                                        </p:tav>
                                        <p:tav tm="100000">
                                          <p:val>
                                            <p:strVal val="#ppt_h"/>
                                          </p:val>
                                        </p:tav>
                                      </p:tavLst>
                                    </p:anim>
                                    <p:animEffect transition="in" filter="fade">
                                      <p:cBhvr>
                                        <p:cTn id="25" dur="500"/>
                                        <p:tgtEl>
                                          <p:spTgt spid="53"/>
                                        </p:tgtEl>
                                      </p:cBhvr>
                                    </p:animEffect>
                                  </p:childTnLst>
                                </p:cTn>
                              </p:par>
                            </p:childTnLst>
                          </p:cTn>
                        </p:par>
                        <p:par>
                          <p:cTn id="26" fill="hold">
                            <p:stCondLst>
                              <p:cond delay="2000"/>
                            </p:stCondLst>
                            <p:childTnLst>
                              <p:par>
                                <p:cTn id="27" presetID="22" presetClass="entr" presetSubtype="8" fill="hold" grpId="0" nodeType="afterEffect">
                                  <p:stCondLst>
                                    <p:cond delay="0"/>
                                  </p:stCondLst>
                                  <p:childTnLst>
                                    <p:set>
                                      <p:cBhvr>
                                        <p:cTn id="28" dur="1" fill="hold">
                                          <p:stCondLst>
                                            <p:cond delay="0"/>
                                          </p:stCondLst>
                                        </p:cTn>
                                        <p:tgtEl>
                                          <p:spTgt spid="58"/>
                                        </p:tgtEl>
                                        <p:attrNameLst>
                                          <p:attrName>style.visibility</p:attrName>
                                        </p:attrNameLst>
                                      </p:cBhvr>
                                      <p:to>
                                        <p:strVal val="visible"/>
                                      </p:to>
                                    </p:set>
                                    <p:animEffect transition="in" filter="wipe(left)">
                                      <p:cBhvr>
                                        <p:cTn id="29" dur="500"/>
                                        <p:tgtEl>
                                          <p:spTgt spid="58"/>
                                        </p:tgtEl>
                                      </p:cBhvr>
                                    </p:animEffect>
                                  </p:childTnLst>
                                </p:cTn>
                              </p:par>
                            </p:childTnLst>
                          </p:cTn>
                        </p:par>
                        <p:par>
                          <p:cTn id="30" fill="hold">
                            <p:stCondLst>
                              <p:cond delay="2500"/>
                            </p:stCondLst>
                            <p:childTnLst>
                              <p:par>
                                <p:cTn id="31" presetID="53" presetClass="entr" presetSubtype="16" fill="hold" grpId="0" nodeType="afterEffect">
                                  <p:stCondLst>
                                    <p:cond delay="0"/>
                                  </p:stCondLst>
                                  <p:childTnLst>
                                    <p:set>
                                      <p:cBhvr>
                                        <p:cTn id="32" dur="1" fill="hold">
                                          <p:stCondLst>
                                            <p:cond delay="0"/>
                                          </p:stCondLst>
                                        </p:cTn>
                                        <p:tgtEl>
                                          <p:spTgt spid="56"/>
                                        </p:tgtEl>
                                        <p:attrNameLst>
                                          <p:attrName>style.visibility</p:attrName>
                                        </p:attrNameLst>
                                      </p:cBhvr>
                                      <p:to>
                                        <p:strVal val="visible"/>
                                      </p:to>
                                    </p:set>
                                    <p:anim calcmode="lin" valueType="num">
                                      <p:cBhvr>
                                        <p:cTn id="33" dur="500" fill="hold"/>
                                        <p:tgtEl>
                                          <p:spTgt spid="56"/>
                                        </p:tgtEl>
                                        <p:attrNameLst>
                                          <p:attrName>ppt_w</p:attrName>
                                        </p:attrNameLst>
                                      </p:cBhvr>
                                      <p:tavLst>
                                        <p:tav tm="0">
                                          <p:val>
                                            <p:fltVal val="0"/>
                                          </p:val>
                                        </p:tav>
                                        <p:tav tm="100000">
                                          <p:val>
                                            <p:strVal val="#ppt_w"/>
                                          </p:val>
                                        </p:tav>
                                      </p:tavLst>
                                    </p:anim>
                                    <p:anim calcmode="lin" valueType="num">
                                      <p:cBhvr>
                                        <p:cTn id="34" dur="500" fill="hold"/>
                                        <p:tgtEl>
                                          <p:spTgt spid="56"/>
                                        </p:tgtEl>
                                        <p:attrNameLst>
                                          <p:attrName>ppt_h</p:attrName>
                                        </p:attrNameLst>
                                      </p:cBhvr>
                                      <p:tavLst>
                                        <p:tav tm="0">
                                          <p:val>
                                            <p:fltVal val="0"/>
                                          </p:val>
                                        </p:tav>
                                        <p:tav tm="100000">
                                          <p:val>
                                            <p:strVal val="#ppt_h"/>
                                          </p:val>
                                        </p:tav>
                                      </p:tavLst>
                                    </p:anim>
                                    <p:animEffect transition="in" filter="fade">
                                      <p:cBhvr>
                                        <p:cTn id="35" dur="500"/>
                                        <p:tgtEl>
                                          <p:spTgt spid="56"/>
                                        </p:tgtEl>
                                      </p:cBhvr>
                                    </p:animEffect>
                                  </p:childTnLst>
                                </p:cTn>
                              </p:par>
                            </p:childTnLst>
                          </p:cTn>
                        </p:par>
                        <p:par>
                          <p:cTn id="36" fill="hold">
                            <p:stCondLst>
                              <p:cond delay="3000"/>
                            </p:stCondLst>
                            <p:childTnLst>
                              <p:par>
                                <p:cTn id="37" presetID="22" presetClass="entr" presetSubtype="2" fill="hold" grpId="0" nodeType="afterEffect">
                                  <p:stCondLst>
                                    <p:cond delay="0"/>
                                  </p:stCondLst>
                                  <p:childTnLst>
                                    <p:set>
                                      <p:cBhvr>
                                        <p:cTn id="38" dur="1" fill="hold">
                                          <p:stCondLst>
                                            <p:cond delay="0"/>
                                          </p:stCondLst>
                                        </p:cTn>
                                        <p:tgtEl>
                                          <p:spTgt spid="60"/>
                                        </p:tgtEl>
                                        <p:attrNameLst>
                                          <p:attrName>style.visibility</p:attrName>
                                        </p:attrNameLst>
                                      </p:cBhvr>
                                      <p:to>
                                        <p:strVal val="visible"/>
                                      </p:to>
                                    </p:set>
                                    <p:animEffect transition="in" filter="wipe(right)">
                                      <p:cBhvr>
                                        <p:cTn id="39" dur="500"/>
                                        <p:tgtEl>
                                          <p:spTgt spid="60"/>
                                        </p:tgtEl>
                                      </p:cBhvr>
                                    </p:animEffect>
                                  </p:childTnLst>
                                </p:cTn>
                              </p:par>
                            </p:childTnLst>
                          </p:cTn>
                        </p:par>
                        <p:par>
                          <p:cTn id="40" fill="hold">
                            <p:stCondLst>
                              <p:cond delay="3500"/>
                            </p:stCondLst>
                            <p:childTnLst>
                              <p:par>
                                <p:cTn id="41" presetID="53" presetClass="entr" presetSubtype="16" fill="hold" grpId="0" nodeType="afterEffect">
                                  <p:stCondLst>
                                    <p:cond delay="0"/>
                                  </p:stCondLst>
                                  <p:childTnLst>
                                    <p:set>
                                      <p:cBhvr>
                                        <p:cTn id="42" dur="1" fill="hold">
                                          <p:stCondLst>
                                            <p:cond delay="0"/>
                                          </p:stCondLst>
                                        </p:cTn>
                                        <p:tgtEl>
                                          <p:spTgt spid="55"/>
                                        </p:tgtEl>
                                        <p:attrNameLst>
                                          <p:attrName>style.visibility</p:attrName>
                                        </p:attrNameLst>
                                      </p:cBhvr>
                                      <p:to>
                                        <p:strVal val="visible"/>
                                      </p:to>
                                    </p:set>
                                    <p:anim calcmode="lin" valueType="num">
                                      <p:cBhvr>
                                        <p:cTn id="43" dur="500" fill="hold"/>
                                        <p:tgtEl>
                                          <p:spTgt spid="55"/>
                                        </p:tgtEl>
                                        <p:attrNameLst>
                                          <p:attrName>ppt_w</p:attrName>
                                        </p:attrNameLst>
                                      </p:cBhvr>
                                      <p:tavLst>
                                        <p:tav tm="0">
                                          <p:val>
                                            <p:fltVal val="0"/>
                                          </p:val>
                                        </p:tav>
                                        <p:tav tm="100000">
                                          <p:val>
                                            <p:strVal val="#ppt_w"/>
                                          </p:val>
                                        </p:tav>
                                      </p:tavLst>
                                    </p:anim>
                                    <p:anim calcmode="lin" valueType="num">
                                      <p:cBhvr>
                                        <p:cTn id="44" dur="500" fill="hold"/>
                                        <p:tgtEl>
                                          <p:spTgt spid="55"/>
                                        </p:tgtEl>
                                        <p:attrNameLst>
                                          <p:attrName>ppt_h</p:attrName>
                                        </p:attrNameLst>
                                      </p:cBhvr>
                                      <p:tavLst>
                                        <p:tav tm="0">
                                          <p:val>
                                            <p:fltVal val="0"/>
                                          </p:val>
                                        </p:tav>
                                        <p:tav tm="100000">
                                          <p:val>
                                            <p:strVal val="#ppt_h"/>
                                          </p:val>
                                        </p:tav>
                                      </p:tavLst>
                                    </p:anim>
                                    <p:animEffect transition="in" filter="fade">
                                      <p:cBhvr>
                                        <p:cTn id="45" dur="500"/>
                                        <p:tgtEl>
                                          <p:spTgt spid="55"/>
                                        </p:tgtEl>
                                      </p:cBhvr>
                                    </p:animEffect>
                                  </p:childTnLst>
                                </p:cTn>
                              </p:par>
                            </p:childTnLst>
                          </p:cTn>
                        </p:par>
                        <p:par>
                          <p:cTn id="46" fill="hold">
                            <p:stCondLst>
                              <p:cond delay="4000"/>
                            </p:stCondLst>
                            <p:childTnLst>
                              <p:par>
                                <p:cTn id="47" presetID="22" presetClass="entr" presetSubtype="8" fill="hold" grpId="0" nodeType="afterEffect">
                                  <p:stCondLst>
                                    <p:cond delay="0"/>
                                  </p:stCondLst>
                                  <p:childTnLst>
                                    <p:set>
                                      <p:cBhvr>
                                        <p:cTn id="48" dur="1" fill="hold">
                                          <p:stCondLst>
                                            <p:cond delay="0"/>
                                          </p:stCondLst>
                                        </p:cTn>
                                        <p:tgtEl>
                                          <p:spTgt spid="59"/>
                                        </p:tgtEl>
                                        <p:attrNameLst>
                                          <p:attrName>style.visibility</p:attrName>
                                        </p:attrNameLst>
                                      </p:cBhvr>
                                      <p:to>
                                        <p:strVal val="visible"/>
                                      </p:to>
                                    </p:set>
                                    <p:animEffect transition="in" filter="wipe(left)">
                                      <p:cBhvr>
                                        <p:cTn id="49" dur="500"/>
                                        <p:tgtEl>
                                          <p:spTgt spid="5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 grpId="0" animBg="1"/>
      <p:bldP spid="54" grpId="0" animBg="1"/>
      <p:bldP spid="55" grpId="0" animBg="1"/>
      <p:bldP spid="56" grpId="0" animBg="1"/>
      <p:bldP spid="57" grpId="0" animBg="1"/>
      <p:bldP spid="58" grpId="0"/>
      <p:bldP spid="59" grpId="0"/>
      <p:bldP spid="60" grpId="0"/>
      <p:bldP spid="61"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 name="TextBox 43"/>
          <p:cNvSpPr txBox="1">
            <a:spLocks noChangeArrowheads="1"/>
          </p:cNvSpPr>
          <p:nvPr/>
        </p:nvSpPr>
        <p:spPr bwMode="auto">
          <a:xfrm>
            <a:off x="899592" y="262884"/>
            <a:ext cx="3061030" cy="3000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Tahoma" pitchFamily="34" charset="0"/>
                <a:ea typeface="微软雅黑" pitchFamily="34" charset="-122"/>
              </a:defRPr>
            </a:lvl1pPr>
            <a:lvl2pPr marL="742950" indent="-285750">
              <a:defRPr>
                <a:solidFill>
                  <a:schemeClr val="tx1"/>
                </a:solidFill>
                <a:latin typeface="Tahoma" pitchFamily="34" charset="0"/>
                <a:ea typeface="微软雅黑" pitchFamily="34" charset="-122"/>
              </a:defRPr>
            </a:lvl2pPr>
            <a:lvl3pPr marL="1143000" indent="-228600">
              <a:defRPr>
                <a:solidFill>
                  <a:schemeClr val="tx1"/>
                </a:solidFill>
                <a:latin typeface="Tahoma" pitchFamily="34" charset="0"/>
                <a:ea typeface="微软雅黑" pitchFamily="34" charset="-122"/>
              </a:defRPr>
            </a:lvl3pPr>
            <a:lvl4pPr marL="1600200" indent="-228600">
              <a:defRPr>
                <a:solidFill>
                  <a:schemeClr val="tx1"/>
                </a:solidFill>
                <a:latin typeface="Tahoma" pitchFamily="34" charset="0"/>
                <a:ea typeface="微软雅黑" pitchFamily="34" charset="-122"/>
              </a:defRPr>
            </a:lvl4pPr>
            <a:lvl5pPr marL="2057400" indent="-228600">
              <a:defRPr>
                <a:solidFill>
                  <a:schemeClr val="tx1"/>
                </a:solidFill>
                <a:latin typeface="Tahoma" pitchFamily="34" charset="0"/>
                <a:ea typeface="微软雅黑" pitchFamily="34" charset="-122"/>
              </a:defRPr>
            </a:lvl5pPr>
            <a:lvl6pPr marL="2514600" indent="-228600" fontAlgn="base">
              <a:spcBef>
                <a:spcPct val="0"/>
              </a:spcBef>
              <a:spcAft>
                <a:spcPct val="0"/>
              </a:spcAft>
              <a:defRPr>
                <a:solidFill>
                  <a:schemeClr val="tx1"/>
                </a:solidFill>
                <a:latin typeface="Tahoma" pitchFamily="34" charset="0"/>
                <a:ea typeface="微软雅黑" pitchFamily="34" charset="-122"/>
              </a:defRPr>
            </a:lvl6pPr>
            <a:lvl7pPr marL="2971800" indent="-228600" fontAlgn="base">
              <a:spcBef>
                <a:spcPct val="0"/>
              </a:spcBef>
              <a:spcAft>
                <a:spcPct val="0"/>
              </a:spcAft>
              <a:defRPr>
                <a:solidFill>
                  <a:schemeClr val="tx1"/>
                </a:solidFill>
                <a:latin typeface="Tahoma" pitchFamily="34" charset="0"/>
                <a:ea typeface="微软雅黑" pitchFamily="34" charset="-122"/>
              </a:defRPr>
            </a:lvl7pPr>
            <a:lvl8pPr marL="3429000" indent="-228600" fontAlgn="base">
              <a:spcBef>
                <a:spcPct val="0"/>
              </a:spcBef>
              <a:spcAft>
                <a:spcPct val="0"/>
              </a:spcAft>
              <a:defRPr>
                <a:solidFill>
                  <a:schemeClr val="tx1"/>
                </a:solidFill>
                <a:latin typeface="Tahoma" pitchFamily="34" charset="0"/>
                <a:ea typeface="微软雅黑" pitchFamily="34" charset="-122"/>
              </a:defRPr>
            </a:lvl8pPr>
            <a:lvl9pPr marL="3886200" indent="-228600" fontAlgn="base">
              <a:spcBef>
                <a:spcPct val="0"/>
              </a:spcBef>
              <a:spcAft>
                <a:spcPct val="0"/>
              </a:spcAft>
              <a:defRPr>
                <a:solidFill>
                  <a:schemeClr val="tx1"/>
                </a:solidFill>
                <a:latin typeface="Tahoma" pitchFamily="34" charset="0"/>
                <a:ea typeface="微软雅黑" pitchFamily="34" charset="-122"/>
              </a:defRPr>
            </a:lvl9pPr>
          </a:lstStyle>
          <a:p>
            <a:r>
              <a:rPr lang="zh-CN" altLang="en-US" b="1" dirty="0" smtClean="0">
                <a:solidFill>
                  <a:prstClr val="black">
                    <a:lumMod val="75000"/>
                    <a:lumOff val="25000"/>
                  </a:prstClr>
                </a:solidFill>
                <a:latin typeface="微软雅黑" pitchFamily="34" charset="-122"/>
              </a:rPr>
              <a:t> </a:t>
            </a:r>
            <a:endParaRPr lang="en-US" altLang="zh-CN" b="1" dirty="0">
              <a:solidFill>
                <a:prstClr val="black">
                  <a:lumMod val="75000"/>
                  <a:lumOff val="25000"/>
                </a:prstClr>
              </a:solidFill>
              <a:latin typeface="微软雅黑" pitchFamily="34" charset="-122"/>
            </a:endParaRPr>
          </a:p>
        </p:txBody>
      </p:sp>
      <p:sp>
        <p:nvSpPr>
          <p:cNvPr id="46" name="矩形 45"/>
          <p:cNvSpPr/>
          <p:nvPr/>
        </p:nvSpPr>
        <p:spPr>
          <a:xfrm rot="9205952">
            <a:off x="3698028" y="2568146"/>
            <a:ext cx="1684862" cy="187315"/>
          </a:xfrm>
          <a:prstGeom prst="rect">
            <a:avLst/>
          </a:prstGeom>
          <a:solidFill>
            <a:srgbClr val="003466"/>
          </a:solidFill>
          <a:ln w="25400" cap="flat" cmpd="sng" algn="ctr">
            <a:noFill/>
            <a:prstDash val="solid"/>
          </a:ln>
          <a:effectLst>
            <a:innerShdw blurRad="63500" dist="50800" dir="2700000">
              <a:prstClr val="black">
                <a:alpha val="50000"/>
              </a:prstClr>
            </a:innerShdw>
          </a:effectLst>
        </p:spPr>
        <p:txBody>
          <a:bodyPr rtlCol="0" anchor="ctr"/>
          <a:lstStyle/>
          <a:p>
            <a:pPr marL="0" marR="0" lvl="0" indent="0" algn="ctr" defTabSz="685617"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smtClean="0">
              <a:ln>
                <a:noFill/>
              </a:ln>
              <a:solidFill>
                <a:srgbClr val="FA783A"/>
              </a:solidFill>
              <a:effectLst/>
              <a:uLnTx/>
              <a:uFillTx/>
              <a:latin typeface="Impact MT Std" pitchFamily="34" charset="0"/>
              <a:ea typeface="宋体" panose="02010600030101010101" pitchFamily="2" charset="-122"/>
            </a:endParaRPr>
          </a:p>
        </p:txBody>
      </p:sp>
      <p:sp>
        <p:nvSpPr>
          <p:cNvPr id="47" name="矩形 46"/>
          <p:cNvSpPr/>
          <p:nvPr/>
        </p:nvSpPr>
        <p:spPr>
          <a:xfrm rot="2256138">
            <a:off x="3490362" y="3462585"/>
            <a:ext cx="1904407" cy="175448"/>
          </a:xfrm>
          <a:prstGeom prst="rect">
            <a:avLst/>
          </a:prstGeom>
          <a:solidFill>
            <a:srgbClr val="003466"/>
          </a:solidFill>
          <a:ln w="25400" cap="flat" cmpd="sng" algn="ctr">
            <a:noFill/>
            <a:prstDash val="solid"/>
          </a:ln>
          <a:effectLst>
            <a:innerShdw blurRad="50800" dist="50800" dir="13500000">
              <a:prstClr val="black">
                <a:alpha val="30000"/>
              </a:prstClr>
            </a:innerShdw>
          </a:effectLst>
        </p:spPr>
        <p:txBody>
          <a:bodyPr rtlCol="0" anchor="ctr"/>
          <a:lstStyle/>
          <a:p>
            <a:pPr marL="0" marR="0" lvl="0" indent="0" algn="ctr" defTabSz="685617"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smtClean="0">
              <a:ln>
                <a:noFill/>
              </a:ln>
              <a:solidFill>
                <a:srgbClr val="FA783A"/>
              </a:solidFill>
              <a:effectLst/>
              <a:uLnTx/>
              <a:uFillTx/>
              <a:latin typeface="Impact MT Std" pitchFamily="34" charset="0"/>
              <a:ea typeface="宋体" panose="02010600030101010101" pitchFamily="2" charset="-122"/>
            </a:endParaRPr>
          </a:p>
        </p:txBody>
      </p:sp>
      <p:sp>
        <p:nvSpPr>
          <p:cNvPr id="48" name="矩形 47"/>
          <p:cNvSpPr/>
          <p:nvPr/>
        </p:nvSpPr>
        <p:spPr>
          <a:xfrm rot="2256138">
            <a:off x="3490362" y="1564392"/>
            <a:ext cx="1904407" cy="175448"/>
          </a:xfrm>
          <a:prstGeom prst="rect">
            <a:avLst/>
          </a:prstGeom>
          <a:solidFill>
            <a:srgbClr val="003466"/>
          </a:solidFill>
          <a:ln w="25400" cap="flat" cmpd="sng" algn="ctr">
            <a:noFill/>
            <a:prstDash val="solid"/>
          </a:ln>
          <a:effectLst>
            <a:innerShdw blurRad="50800" dist="50800" dir="16200000">
              <a:prstClr val="black">
                <a:alpha val="30000"/>
              </a:prstClr>
            </a:innerShdw>
          </a:effectLst>
        </p:spPr>
        <p:txBody>
          <a:bodyPr rtlCol="0" anchor="ctr"/>
          <a:lstStyle/>
          <a:p>
            <a:pPr marL="0" marR="0" lvl="0" indent="0" algn="ctr" defTabSz="685617"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smtClean="0">
              <a:ln>
                <a:noFill/>
              </a:ln>
              <a:solidFill>
                <a:srgbClr val="FA783A"/>
              </a:solidFill>
              <a:effectLst/>
              <a:uLnTx/>
              <a:uFillTx/>
              <a:latin typeface="Impact MT Std" pitchFamily="34" charset="0"/>
              <a:ea typeface="宋体" panose="02010600030101010101" pitchFamily="2" charset="-122"/>
            </a:endParaRPr>
          </a:p>
        </p:txBody>
      </p:sp>
      <p:grpSp>
        <p:nvGrpSpPr>
          <p:cNvPr id="49" name="组合 48"/>
          <p:cNvGrpSpPr/>
          <p:nvPr/>
        </p:nvGrpSpPr>
        <p:grpSpPr>
          <a:xfrm>
            <a:off x="3456385" y="812121"/>
            <a:ext cx="576907" cy="576907"/>
            <a:chOff x="4609713" y="938201"/>
            <a:chExt cx="769410" cy="769410"/>
          </a:xfrm>
        </p:grpSpPr>
        <p:grpSp>
          <p:nvGrpSpPr>
            <p:cNvPr id="50" name="组合 49"/>
            <p:cNvGrpSpPr/>
            <p:nvPr/>
          </p:nvGrpSpPr>
          <p:grpSpPr>
            <a:xfrm>
              <a:off x="4609713" y="938201"/>
              <a:ext cx="769410" cy="769410"/>
              <a:chOff x="1273629" y="1224643"/>
              <a:chExt cx="2171700" cy="2171700"/>
            </a:xfrm>
          </p:grpSpPr>
          <p:sp>
            <p:nvSpPr>
              <p:cNvPr id="52" name="圆角矩形 51"/>
              <p:cNvSpPr/>
              <p:nvPr/>
            </p:nvSpPr>
            <p:spPr>
              <a:xfrm>
                <a:off x="1273629" y="1224643"/>
                <a:ext cx="2171700" cy="2171700"/>
              </a:xfrm>
              <a:prstGeom prst="roundRect">
                <a:avLst/>
              </a:prstGeom>
              <a:solidFill>
                <a:srgbClr val="003466"/>
              </a:solidFill>
              <a:ln w="12700" cap="flat" cmpd="sng" algn="ctr">
                <a:gradFill>
                  <a:gsLst>
                    <a:gs pos="0">
                      <a:srgbClr val="4F81BD">
                        <a:lumMod val="5000"/>
                        <a:lumOff val="95000"/>
                      </a:srgbClr>
                    </a:gs>
                    <a:gs pos="100000">
                      <a:srgbClr val="EEEEEE"/>
                    </a:gs>
                  </a:gsLst>
                  <a:lin ang="8100000" scaled="0"/>
                </a:gradFill>
                <a:prstDash val="solid"/>
              </a:ln>
              <a:effectLst>
                <a:outerShdw blurRad="101600" dist="50800" dir="8100000" algn="tr" rotWithShape="0">
                  <a:prstClr val="black">
                    <a:alpha val="30000"/>
                  </a:prstClr>
                </a:outerShdw>
              </a:effectLst>
            </p:spPr>
            <p:txBody>
              <a:bodyPr rtlCol="0" anchor="ctr"/>
              <a:lstStyle/>
              <a:p>
                <a:pPr marL="0" marR="0" lvl="0" indent="0" algn="ctr" defTabSz="685617"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smtClean="0">
                  <a:ln>
                    <a:noFill/>
                  </a:ln>
                  <a:solidFill>
                    <a:srgbClr val="FFB850"/>
                  </a:solidFill>
                  <a:effectLst/>
                  <a:uLnTx/>
                  <a:uFillTx/>
                  <a:latin typeface="Impact MT Std" pitchFamily="34" charset="0"/>
                  <a:ea typeface="宋体" panose="02010600030101010101" pitchFamily="2" charset="-122"/>
                </a:endParaRPr>
              </a:p>
            </p:txBody>
          </p:sp>
          <p:sp>
            <p:nvSpPr>
              <p:cNvPr id="53" name="圆角矩形 52"/>
              <p:cNvSpPr/>
              <p:nvPr/>
            </p:nvSpPr>
            <p:spPr>
              <a:xfrm>
                <a:off x="1532996" y="1484010"/>
                <a:ext cx="1652966" cy="1652966"/>
              </a:xfrm>
              <a:prstGeom prst="roundRect">
                <a:avLst/>
              </a:prstGeom>
              <a:noFill/>
              <a:ln w="19050" cap="flat" cmpd="sng" algn="ctr">
                <a:noFill/>
                <a:prstDash val="solid"/>
              </a:ln>
              <a:effectLst>
                <a:outerShdw blurRad="101600" dist="50800" dir="8100000" algn="tr" rotWithShape="0">
                  <a:prstClr val="black">
                    <a:alpha val="30000"/>
                  </a:prstClr>
                </a:outerShdw>
              </a:effectLst>
            </p:spPr>
            <p:txBody>
              <a:bodyPr rtlCol="0" anchor="ctr"/>
              <a:lstStyle/>
              <a:p>
                <a:pPr marL="0" marR="0" lvl="0" indent="0" algn="ctr" defTabSz="685617"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smtClean="0">
                  <a:ln>
                    <a:noFill/>
                  </a:ln>
                  <a:solidFill>
                    <a:srgbClr val="FFB850"/>
                  </a:solidFill>
                  <a:effectLst/>
                  <a:uLnTx/>
                  <a:uFillTx/>
                  <a:latin typeface="Impact MT Std" pitchFamily="34" charset="0"/>
                  <a:ea typeface="宋体" panose="02010600030101010101" pitchFamily="2" charset="-122"/>
                </a:endParaRPr>
              </a:p>
            </p:txBody>
          </p:sp>
        </p:grpSp>
        <p:sp>
          <p:nvSpPr>
            <p:cNvPr id="51" name="文本框 23"/>
            <p:cNvSpPr txBox="1"/>
            <p:nvPr/>
          </p:nvSpPr>
          <p:spPr>
            <a:xfrm>
              <a:off x="4673292" y="1104819"/>
              <a:ext cx="656010" cy="533619"/>
            </a:xfrm>
            <a:prstGeom prst="rect">
              <a:avLst/>
            </a:prstGeom>
            <a:noFill/>
          </p:spPr>
          <p:txBody>
            <a:bodyPr wrap="square" rtlCol="0">
              <a:spAutoFit/>
            </a:bodyPr>
            <a:lstStyle/>
            <a:p>
              <a:pPr marL="0" marR="0" lvl="0" indent="0" defTabSz="685617" eaLnBrk="1" fontAlgn="auto" latinLnBrk="0" hangingPunct="1">
                <a:lnSpc>
                  <a:spcPct val="100000"/>
                </a:lnSpc>
                <a:spcBef>
                  <a:spcPts val="0"/>
                </a:spcBef>
                <a:spcAft>
                  <a:spcPts val="0"/>
                </a:spcAft>
                <a:buClrTx/>
                <a:buSzTx/>
                <a:buFontTx/>
                <a:buNone/>
                <a:tabLst/>
                <a:defRPr/>
              </a:pPr>
              <a:r>
                <a:rPr kumimoji="0" lang="en-US" altLang="zh-CN" sz="2000" b="0" i="0" u="none" strike="noStrike" kern="0" cap="none" spc="0" normalizeH="0" baseline="0" noProof="0" dirty="0" smtClean="0">
                  <a:ln>
                    <a:noFill/>
                  </a:ln>
                  <a:solidFill>
                    <a:schemeClr val="accent2"/>
                  </a:solidFill>
                  <a:effectLst/>
                  <a:uLnTx/>
                  <a:uFillTx/>
                  <a:latin typeface="Impact MT Std" pitchFamily="34" charset="0"/>
                  <a:cs typeface="Aharoni" panose="02010803020104030203" pitchFamily="2" charset="-79"/>
                </a:rPr>
                <a:t>01</a:t>
              </a:r>
              <a:endParaRPr kumimoji="0" lang="zh-CN" altLang="en-US" sz="2000" b="0" i="0" u="none" strike="noStrike" kern="0" cap="none" spc="0" normalizeH="0" baseline="0" noProof="0" dirty="0" smtClean="0">
                <a:ln>
                  <a:noFill/>
                </a:ln>
                <a:solidFill>
                  <a:schemeClr val="accent2"/>
                </a:solidFill>
                <a:effectLst/>
                <a:uLnTx/>
                <a:uFillTx/>
                <a:latin typeface="Impact MT Std" pitchFamily="34" charset="0"/>
                <a:cs typeface="Aharoni" panose="02010803020104030203" pitchFamily="2" charset="-79"/>
              </a:endParaRPr>
            </a:p>
          </p:txBody>
        </p:sp>
      </p:grpSp>
      <p:grpSp>
        <p:nvGrpSpPr>
          <p:cNvPr id="54" name="组合 53"/>
          <p:cNvGrpSpPr/>
          <p:nvPr/>
        </p:nvGrpSpPr>
        <p:grpSpPr>
          <a:xfrm>
            <a:off x="4963011" y="1882273"/>
            <a:ext cx="576907" cy="576907"/>
            <a:chOff x="6619070" y="2365442"/>
            <a:chExt cx="769410" cy="769410"/>
          </a:xfrm>
        </p:grpSpPr>
        <p:grpSp>
          <p:nvGrpSpPr>
            <p:cNvPr id="55" name="组合 54"/>
            <p:cNvGrpSpPr/>
            <p:nvPr/>
          </p:nvGrpSpPr>
          <p:grpSpPr>
            <a:xfrm>
              <a:off x="6619070" y="2365442"/>
              <a:ext cx="769410" cy="769410"/>
              <a:chOff x="1273629" y="1224643"/>
              <a:chExt cx="2171700" cy="2171700"/>
            </a:xfrm>
          </p:grpSpPr>
          <p:sp>
            <p:nvSpPr>
              <p:cNvPr id="57" name="圆角矩形 56"/>
              <p:cNvSpPr/>
              <p:nvPr/>
            </p:nvSpPr>
            <p:spPr>
              <a:xfrm>
                <a:off x="1273629" y="1224643"/>
                <a:ext cx="2171700" cy="2171700"/>
              </a:xfrm>
              <a:prstGeom prst="roundRect">
                <a:avLst/>
              </a:prstGeom>
              <a:solidFill>
                <a:srgbClr val="003466"/>
              </a:solidFill>
              <a:ln w="12700" cap="flat" cmpd="sng" algn="ctr">
                <a:gradFill>
                  <a:gsLst>
                    <a:gs pos="0">
                      <a:srgbClr val="4F81BD">
                        <a:lumMod val="5000"/>
                        <a:lumOff val="95000"/>
                      </a:srgbClr>
                    </a:gs>
                    <a:gs pos="100000">
                      <a:srgbClr val="EEEEEE"/>
                    </a:gs>
                  </a:gsLst>
                  <a:lin ang="8100000" scaled="0"/>
                </a:gradFill>
                <a:prstDash val="solid"/>
              </a:ln>
              <a:effectLst>
                <a:outerShdw blurRad="101600" dist="50800" dir="8100000" algn="tr" rotWithShape="0">
                  <a:prstClr val="black">
                    <a:alpha val="30000"/>
                  </a:prstClr>
                </a:outerShdw>
              </a:effectLst>
            </p:spPr>
            <p:txBody>
              <a:bodyPr rtlCol="0" anchor="ctr"/>
              <a:lstStyle/>
              <a:p>
                <a:pPr marL="0" marR="0" lvl="0" indent="0" algn="ctr" defTabSz="685617"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smtClean="0">
                  <a:ln>
                    <a:noFill/>
                  </a:ln>
                  <a:solidFill>
                    <a:srgbClr val="00ACBE"/>
                  </a:solidFill>
                  <a:effectLst/>
                  <a:uLnTx/>
                  <a:uFillTx/>
                  <a:latin typeface="Impact MT Std" pitchFamily="34" charset="0"/>
                  <a:ea typeface="宋体" panose="02010600030101010101" pitchFamily="2" charset="-122"/>
                </a:endParaRPr>
              </a:p>
            </p:txBody>
          </p:sp>
          <p:sp>
            <p:nvSpPr>
              <p:cNvPr id="58" name="圆角矩形 57"/>
              <p:cNvSpPr/>
              <p:nvPr/>
            </p:nvSpPr>
            <p:spPr>
              <a:xfrm>
                <a:off x="1532996" y="1484010"/>
                <a:ext cx="1652966" cy="1652966"/>
              </a:xfrm>
              <a:prstGeom prst="roundRect">
                <a:avLst/>
              </a:prstGeom>
              <a:noFill/>
              <a:ln w="19050" cap="flat" cmpd="sng" algn="ctr">
                <a:noFill/>
                <a:prstDash val="solid"/>
              </a:ln>
              <a:effectLst>
                <a:outerShdw blurRad="101600" dist="50800" dir="8100000" algn="tr" rotWithShape="0">
                  <a:prstClr val="black">
                    <a:alpha val="30000"/>
                  </a:prstClr>
                </a:outerShdw>
              </a:effectLst>
            </p:spPr>
            <p:txBody>
              <a:bodyPr rtlCol="0" anchor="ctr"/>
              <a:lstStyle/>
              <a:p>
                <a:pPr marL="0" marR="0" lvl="0" indent="0" algn="ctr" defTabSz="685617"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smtClean="0">
                  <a:ln>
                    <a:noFill/>
                  </a:ln>
                  <a:solidFill>
                    <a:srgbClr val="00ACBE"/>
                  </a:solidFill>
                  <a:effectLst/>
                  <a:uLnTx/>
                  <a:uFillTx/>
                  <a:latin typeface="Impact MT Std" pitchFamily="34" charset="0"/>
                  <a:ea typeface="宋体" panose="02010600030101010101" pitchFamily="2" charset="-122"/>
                </a:endParaRPr>
              </a:p>
            </p:txBody>
          </p:sp>
        </p:grpSp>
        <p:sp>
          <p:nvSpPr>
            <p:cNvPr id="56" name="文本框 24"/>
            <p:cNvSpPr txBox="1"/>
            <p:nvPr/>
          </p:nvSpPr>
          <p:spPr>
            <a:xfrm>
              <a:off x="6700219" y="2496463"/>
              <a:ext cx="686188" cy="533619"/>
            </a:xfrm>
            <a:prstGeom prst="rect">
              <a:avLst/>
            </a:prstGeom>
            <a:noFill/>
          </p:spPr>
          <p:txBody>
            <a:bodyPr wrap="square" rtlCol="0">
              <a:spAutoFit/>
            </a:bodyPr>
            <a:lstStyle/>
            <a:p>
              <a:pPr marL="0" marR="0" lvl="0" indent="0" defTabSz="685617" eaLnBrk="1" fontAlgn="auto" latinLnBrk="0" hangingPunct="1">
                <a:lnSpc>
                  <a:spcPct val="100000"/>
                </a:lnSpc>
                <a:spcBef>
                  <a:spcPts val="0"/>
                </a:spcBef>
                <a:spcAft>
                  <a:spcPts val="0"/>
                </a:spcAft>
                <a:buClrTx/>
                <a:buSzTx/>
                <a:buFontTx/>
                <a:buNone/>
                <a:tabLst/>
                <a:defRPr/>
              </a:pPr>
              <a:r>
                <a:rPr kumimoji="0" lang="en-US" altLang="zh-CN" sz="2000" b="0" i="0" u="none" strike="noStrike" kern="0" cap="none" spc="0" normalizeH="0" baseline="0" noProof="0" dirty="0" smtClean="0">
                  <a:ln>
                    <a:noFill/>
                  </a:ln>
                  <a:solidFill>
                    <a:schemeClr val="accent2"/>
                  </a:solidFill>
                  <a:effectLst/>
                  <a:uLnTx/>
                  <a:uFillTx/>
                  <a:latin typeface="Impact MT Std" pitchFamily="34" charset="0"/>
                  <a:cs typeface="Aharoni" panose="02010803020104030203" pitchFamily="2" charset="-79"/>
                </a:rPr>
                <a:t>02</a:t>
              </a:r>
              <a:endParaRPr kumimoji="0" lang="zh-CN" altLang="en-US" sz="2000" b="0" i="0" u="none" strike="noStrike" kern="0" cap="none" spc="0" normalizeH="0" baseline="0" noProof="0" dirty="0" smtClean="0">
                <a:ln>
                  <a:noFill/>
                </a:ln>
                <a:solidFill>
                  <a:schemeClr val="accent2"/>
                </a:solidFill>
                <a:effectLst/>
                <a:uLnTx/>
                <a:uFillTx/>
                <a:latin typeface="Impact MT Std" pitchFamily="34" charset="0"/>
                <a:cs typeface="Aharoni" panose="02010803020104030203" pitchFamily="2" charset="-79"/>
              </a:endParaRPr>
            </a:p>
          </p:txBody>
        </p:sp>
      </p:grpSp>
      <p:grpSp>
        <p:nvGrpSpPr>
          <p:cNvPr id="59" name="组合 58"/>
          <p:cNvGrpSpPr/>
          <p:nvPr/>
        </p:nvGrpSpPr>
        <p:grpSpPr>
          <a:xfrm>
            <a:off x="3456385" y="2830895"/>
            <a:ext cx="576907" cy="576907"/>
            <a:chOff x="4609713" y="3630601"/>
            <a:chExt cx="769410" cy="769410"/>
          </a:xfrm>
        </p:grpSpPr>
        <p:grpSp>
          <p:nvGrpSpPr>
            <p:cNvPr id="60" name="组合 59"/>
            <p:cNvGrpSpPr/>
            <p:nvPr/>
          </p:nvGrpSpPr>
          <p:grpSpPr>
            <a:xfrm>
              <a:off x="4609713" y="3630601"/>
              <a:ext cx="769410" cy="769410"/>
              <a:chOff x="1273629" y="1224643"/>
              <a:chExt cx="2171700" cy="2171700"/>
            </a:xfrm>
          </p:grpSpPr>
          <p:sp>
            <p:nvSpPr>
              <p:cNvPr id="62" name="圆角矩形 61"/>
              <p:cNvSpPr/>
              <p:nvPr/>
            </p:nvSpPr>
            <p:spPr>
              <a:xfrm>
                <a:off x="1273629" y="1224643"/>
                <a:ext cx="2171700" cy="2171700"/>
              </a:xfrm>
              <a:prstGeom prst="roundRect">
                <a:avLst/>
              </a:prstGeom>
              <a:solidFill>
                <a:srgbClr val="003466"/>
              </a:solidFill>
              <a:ln w="12700" cap="flat" cmpd="sng" algn="ctr">
                <a:gradFill>
                  <a:gsLst>
                    <a:gs pos="0">
                      <a:srgbClr val="4F81BD">
                        <a:lumMod val="5000"/>
                        <a:lumOff val="95000"/>
                      </a:srgbClr>
                    </a:gs>
                    <a:gs pos="100000">
                      <a:srgbClr val="EEEEEE"/>
                    </a:gs>
                  </a:gsLst>
                  <a:lin ang="8100000" scaled="0"/>
                </a:gradFill>
                <a:prstDash val="solid"/>
              </a:ln>
              <a:effectLst>
                <a:outerShdw blurRad="101600" dist="50800" dir="8100000" algn="tr" rotWithShape="0">
                  <a:prstClr val="black">
                    <a:alpha val="30000"/>
                  </a:prstClr>
                </a:outerShdw>
              </a:effectLst>
            </p:spPr>
            <p:txBody>
              <a:bodyPr rtlCol="0" anchor="ctr"/>
              <a:lstStyle/>
              <a:p>
                <a:pPr marL="0" marR="0" lvl="0" indent="0" algn="ctr" defTabSz="685617"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smtClean="0">
                  <a:ln>
                    <a:noFill/>
                  </a:ln>
                  <a:solidFill>
                    <a:srgbClr val="F8353D"/>
                  </a:solidFill>
                  <a:effectLst/>
                  <a:uLnTx/>
                  <a:uFillTx/>
                  <a:latin typeface="Impact MT Std" pitchFamily="34" charset="0"/>
                  <a:ea typeface="宋体" panose="02010600030101010101" pitchFamily="2" charset="-122"/>
                </a:endParaRPr>
              </a:p>
            </p:txBody>
          </p:sp>
          <p:sp>
            <p:nvSpPr>
              <p:cNvPr id="63" name="圆角矩形 62"/>
              <p:cNvSpPr/>
              <p:nvPr/>
            </p:nvSpPr>
            <p:spPr>
              <a:xfrm>
                <a:off x="1532996" y="1484010"/>
                <a:ext cx="1652966" cy="1652966"/>
              </a:xfrm>
              <a:prstGeom prst="roundRect">
                <a:avLst/>
              </a:prstGeom>
              <a:noFill/>
              <a:ln w="19050" cap="flat" cmpd="sng" algn="ctr">
                <a:noFill/>
                <a:prstDash val="solid"/>
              </a:ln>
              <a:effectLst>
                <a:outerShdw blurRad="101600" dist="50800" dir="8100000" algn="tr" rotWithShape="0">
                  <a:prstClr val="black">
                    <a:alpha val="30000"/>
                  </a:prstClr>
                </a:outerShdw>
              </a:effectLst>
            </p:spPr>
            <p:txBody>
              <a:bodyPr rtlCol="0" anchor="ctr"/>
              <a:lstStyle/>
              <a:p>
                <a:pPr marL="0" marR="0" lvl="0" indent="0" algn="ctr" defTabSz="685617"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smtClean="0">
                  <a:ln>
                    <a:noFill/>
                  </a:ln>
                  <a:solidFill>
                    <a:srgbClr val="F8353D"/>
                  </a:solidFill>
                  <a:effectLst/>
                  <a:uLnTx/>
                  <a:uFillTx/>
                  <a:latin typeface="Impact MT Std" pitchFamily="34" charset="0"/>
                  <a:ea typeface="宋体" panose="02010600030101010101" pitchFamily="2" charset="-122"/>
                </a:endParaRPr>
              </a:p>
            </p:txBody>
          </p:sp>
        </p:grpSp>
        <p:sp>
          <p:nvSpPr>
            <p:cNvPr id="61" name="文本框 25"/>
            <p:cNvSpPr txBox="1"/>
            <p:nvPr/>
          </p:nvSpPr>
          <p:spPr>
            <a:xfrm>
              <a:off x="4658671" y="3749168"/>
              <a:ext cx="691066" cy="533619"/>
            </a:xfrm>
            <a:prstGeom prst="rect">
              <a:avLst/>
            </a:prstGeom>
            <a:noFill/>
          </p:spPr>
          <p:txBody>
            <a:bodyPr wrap="square" rtlCol="0">
              <a:spAutoFit/>
            </a:bodyPr>
            <a:lstStyle/>
            <a:p>
              <a:pPr marL="0" marR="0" lvl="0" indent="0" defTabSz="685617" eaLnBrk="1" fontAlgn="auto" latinLnBrk="0" hangingPunct="1">
                <a:lnSpc>
                  <a:spcPct val="100000"/>
                </a:lnSpc>
                <a:spcBef>
                  <a:spcPts val="0"/>
                </a:spcBef>
                <a:spcAft>
                  <a:spcPts val="0"/>
                </a:spcAft>
                <a:buClrTx/>
                <a:buSzTx/>
                <a:buFontTx/>
                <a:buNone/>
                <a:tabLst/>
                <a:defRPr/>
              </a:pPr>
              <a:r>
                <a:rPr kumimoji="0" lang="en-US" altLang="zh-CN" sz="2000" b="0" i="0" u="none" strike="noStrike" kern="0" cap="none" spc="0" normalizeH="0" baseline="0" noProof="0" dirty="0" smtClean="0">
                  <a:ln>
                    <a:noFill/>
                  </a:ln>
                  <a:solidFill>
                    <a:schemeClr val="accent2"/>
                  </a:solidFill>
                  <a:effectLst/>
                  <a:uLnTx/>
                  <a:uFillTx/>
                  <a:latin typeface="Impact MT Std" pitchFamily="34" charset="0"/>
                  <a:cs typeface="Aharoni" panose="02010803020104030203" pitchFamily="2" charset="-79"/>
                </a:rPr>
                <a:t>03</a:t>
              </a:r>
              <a:endParaRPr kumimoji="0" lang="zh-CN" altLang="en-US" sz="2000" b="0" i="0" u="none" strike="noStrike" kern="0" cap="none" spc="0" normalizeH="0" baseline="0" noProof="0" dirty="0" smtClean="0">
                <a:ln>
                  <a:noFill/>
                </a:ln>
                <a:solidFill>
                  <a:schemeClr val="accent2"/>
                </a:solidFill>
                <a:effectLst/>
                <a:uLnTx/>
                <a:uFillTx/>
                <a:latin typeface="Impact MT Std" pitchFamily="34" charset="0"/>
                <a:cs typeface="Aharoni" panose="02010803020104030203" pitchFamily="2" charset="-79"/>
              </a:endParaRPr>
            </a:p>
          </p:txBody>
        </p:sp>
      </p:grpSp>
      <p:grpSp>
        <p:nvGrpSpPr>
          <p:cNvPr id="64" name="组合 63"/>
          <p:cNvGrpSpPr/>
          <p:nvPr/>
        </p:nvGrpSpPr>
        <p:grpSpPr>
          <a:xfrm>
            <a:off x="4961456" y="3773625"/>
            <a:ext cx="576907" cy="576907"/>
            <a:chOff x="6616997" y="4887901"/>
            <a:chExt cx="769410" cy="769410"/>
          </a:xfrm>
        </p:grpSpPr>
        <p:grpSp>
          <p:nvGrpSpPr>
            <p:cNvPr id="65" name="组合 64"/>
            <p:cNvGrpSpPr/>
            <p:nvPr/>
          </p:nvGrpSpPr>
          <p:grpSpPr>
            <a:xfrm>
              <a:off x="6616997" y="4887901"/>
              <a:ext cx="769410" cy="769410"/>
              <a:chOff x="1273629" y="1224643"/>
              <a:chExt cx="2171700" cy="2171700"/>
            </a:xfrm>
          </p:grpSpPr>
          <p:sp>
            <p:nvSpPr>
              <p:cNvPr id="67" name="圆角矩形 66"/>
              <p:cNvSpPr/>
              <p:nvPr/>
            </p:nvSpPr>
            <p:spPr>
              <a:xfrm>
                <a:off x="1273629" y="1224643"/>
                <a:ext cx="2171700" cy="2171700"/>
              </a:xfrm>
              <a:prstGeom prst="roundRect">
                <a:avLst/>
              </a:prstGeom>
              <a:solidFill>
                <a:srgbClr val="003466"/>
              </a:solidFill>
              <a:ln w="12700" cap="flat" cmpd="sng" algn="ctr">
                <a:gradFill>
                  <a:gsLst>
                    <a:gs pos="0">
                      <a:srgbClr val="4F81BD">
                        <a:lumMod val="5000"/>
                        <a:lumOff val="95000"/>
                      </a:srgbClr>
                    </a:gs>
                    <a:gs pos="100000">
                      <a:srgbClr val="EEEEEE"/>
                    </a:gs>
                  </a:gsLst>
                  <a:lin ang="8100000" scaled="0"/>
                </a:gradFill>
                <a:prstDash val="solid"/>
              </a:ln>
              <a:effectLst>
                <a:outerShdw blurRad="101600" dist="50800" dir="8100000" algn="tr" rotWithShape="0">
                  <a:prstClr val="black">
                    <a:alpha val="30000"/>
                  </a:prstClr>
                </a:outerShdw>
              </a:effectLst>
            </p:spPr>
            <p:txBody>
              <a:bodyPr rtlCol="0" anchor="ctr"/>
              <a:lstStyle/>
              <a:p>
                <a:pPr marL="0" marR="0" lvl="0" indent="0" algn="ctr" defTabSz="685617"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smtClean="0">
                  <a:ln>
                    <a:noFill/>
                  </a:ln>
                  <a:solidFill>
                    <a:srgbClr val="7030A0"/>
                  </a:solidFill>
                  <a:effectLst/>
                  <a:uLnTx/>
                  <a:uFillTx/>
                  <a:latin typeface="Impact MT Std" pitchFamily="34" charset="0"/>
                  <a:ea typeface="宋体" panose="02010600030101010101" pitchFamily="2" charset="-122"/>
                </a:endParaRPr>
              </a:p>
            </p:txBody>
          </p:sp>
          <p:sp>
            <p:nvSpPr>
              <p:cNvPr id="86" name="圆角矩形 85"/>
              <p:cNvSpPr/>
              <p:nvPr/>
            </p:nvSpPr>
            <p:spPr>
              <a:xfrm>
                <a:off x="1532996" y="1484010"/>
                <a:ext cx="1652966" cy="1652966"/>
              </a:xfrm>
              <a:prstGeom prst="roundRect">
                <a:avLst/>
              </a:prstGeom>
              <a:noFill/>
              <a:ln w="19050" cap="flat" cmpd="sng" algn="ctr">
                <a:noFill/>
                <a:prstDash val="solid"/>
              </a:ln>
              <a:effectLst>
                <a:outerShdw blurRad="101600" dist="50800" dir="8100000" algn="tr" rotWithShape="0">
                  <a:prstClr val="black">
                    <a:alpha val="30000"/>
                  </a:prstClr>
                </a:outerShdw>
              </a:effectLst>
            </p:spPr>
            <p:txBody>
              <a:bodyPr rtlCol="0" anchor="ctr"/>
              <a:lstStyle/>
              <a:p>
                <a:pPr marL="0" marR="0" lvl="0" indent="0" algn="ctr" defTabSz="685617"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smtClean="0">
                  <a:ln>
                    <a:noFill/>
                  </a:ln>
                  <a:solidFill>
                    <a:srgbClr val="7030A0"/>
                  </a:solidFill>
                  <a:effectLst/>
                  <a:uLnTx/>
                  <a:uFillTx/>
                  <a:latin typeface="Impact MT Std" pitchFamily="34" charset="0"/>
                  <a:ea typeface="宋体" panose="02010600030101010101" pitchFamily="2" charset="-122"/>
                </a:endParaRPr>
              </a:p>
            </p:txBody>
          </p:sp>
        </p:grpSp>
        <p:sp>
          <p:nvSpPr>
            <p:cNvPr id="66" name="文本框 26"/>
            <p:cNvSpPr txBox="1"/>
            <p:nvPr/>
          </p:nvSpPr>
          <p:spPr>
            <a:xfrm>
              <a:off x="6694266" y="5004465"/>
              <a:ext cx="692141" cy="533619"/>
            </a:xfrm>
            <a:prstGeom prst="rect">
              <a:avLst/>
            </a:prstGeom>
            <a:noFill/>
          </p:spPr>
          <p:txBody>
            <a:bodyPr wrap="square" rtlCol="0">
              <a:spAutoFit/>
            </a:bodyPr>
            <a:lstStyle/>
            <a:p>
              <a:pPr marL="0" marR="0" lvl="0" indent="0" defTabSz="685617" eaLnBrk="1" fontAlgn="auto" latinLnBrk="0" hangingPunct="1">
                <a:lnSpc>
                  <a:spcPct val="100000"/>
                </a:lnSpc>
                <a:spcBef>
                  <a:spcPts val="0"/>
                </a:spcBef>
                <a:spcAft>
                  <a:spcPts val="0"/>
                </a:spcAft>
                <a:buClrTx/>
                <a:buSzTx/>
                <a:buFontTx/>
                <a:buNone/>
                <a:tabLst/>
                <a:defRPr/>
              </a:pPr>
              <a:r>
                <a:rPr kumimoji="0" lang="en-US" altLang="zh-CN" sz="2000" b="0" i="0" u="none" strike="noStrike" kern="0" cap="none" spc="0" normalizeH="0" baseline="0" noProof="0" dirty="0" smtClean="0">
                  <a:ln>
                    <a:noFill/>
                  </a:ln>
                  <a:solidFill>
                    <a:schemeClr val="accent2"/>
                  </a:solidFill>
                  <a:effectLst/>
                  <a:uLnTx/>
                  <a:uFillTx/>
                  <a:latin typeface="Impact MT Std" pitchFamily="34" charset="0"/>
                  <a:cs typeface="Aharoni" panose="02010803020104030203" pitchFamily="2" charset="-79"/>
                </a:rPr>
                <a:t>04</a:t>
              </a:r>
              <a:endParaRPr kumimoji="0" lang="zh-CN" altLang="en-US" sz="2000" b="0" i="0" u="none" strike="noStrike" kern="0" cap="none" spc="0" normalizeH="0" baseline="0" noProof="0" dirty="0" smtClean="0">
                <a:ln>
                  <a:noFill/>
                </a:ln>
                <a:solidFill>
                  <a:schemeClr val="accent2"/>
                </a:solidFill>
                <a:effectLst/>
                <a:uLnTx/>
                <a:uFillTx/>
                <a:latin typeface="Impact MT Std" pitchFamily="34" charset="0"/>
                <a:cs typeface="Aharoni" panose="02010803020104030203" pitchFamily="2" charset="-79"/>
              </a:endParaRPr>
            </a:p>
          </p:txBody>
        </p:sp>
      </p:grpSp>
      <p:grpSp>
        <p:nvGrpSpPr>
          <p:cNvPr id="87" name="组合 86"/>
          <p:cNvGrpSpPr/>
          <p:nvPr/>
        </p:nvGrpSpPr>
        <p:grpSpPr>
          <a:xfrm>
            <a:off x="1388973" y="1552986"/>
            <a:ext cx="2988538" cy="920487"/>
            <a:chOff x="1852445" y="1926278"/>
            <a:chExt cx="3985755" cy="1227635"/>
          </a:xfrm>
        </p:grpSpPr>
        <p:sp>
          <p:nvSpPr>
            <p:cNvPr id="88" name="任意多边形 87"/>
            <p:cNvSpPr/>
            <p:nvPr/>
          </p:nvSpPr>
          <p:spPr>
            <a:xfrm>
              <a:off x="1852445" y="1926278"/>
              <a:ext cx="3947477" cy="1170281"/>
            </a:xfrm>
            <a:custGeom>
              <a:avLst/>
              <a:gdLst>
                <a:gd name="connsiteX0" fmla="*/ 2409371 w 2409371"/>
                <a:gd name="connsiteY0" fmla="*/ 537029 h 537029"/>
                <a:gd name="connsiteX1" fmla="*/ 1741714 w 2409371"/>
                <a:gd name="connsiteY1" fmla="*/ 0 h 537029"/>
                <a:gd name="connsiteX2" fmla="*/ 0 w 2409371"/>
                <a:gd name="connsiteY2" fmla="*/ 0 h 537029"/>
                <a:gd name="connsiteX0" fmla="*/ 2975428 w 2975428"/>
                <a:gd name="connsiteY0" fmla="*/ 537029 h 537029"/>
                <a:gd name="connsiteX1" fmla="*/ 2307771 w 2975428"/>
                <a:gd name="connsiteY1" fmla="*/ 0 h 537029"/>
                <a:gd name="connsiteX2" fmla="*/ 0 w 2975428"/>
                <a:gd name="connsiteY2" fmla="*/ 0 h 537029"/>
                <a:gd name="connsiteX0" fmla="*/ 3004456 w 3004456"/>
                <a:gd name="connsiteY0" fmla="*/ 537029 h 537029"/>
                <a:gd name="connsiteX1" fmla="*/ 2336799 w 3004456"/>
                <a:gd name="connsiteY1" fmla="*/ 0 h 537029"/>
                <a:gd name="connsiteX2" fmla="*/ 0 w 3004456"/>
                <a:gd name="connsiteY2" fmla="*/ 0 h 537029"/>
                <a:gd name="connsiteX0" fmla="*/ 3156340 w 3156340"/>
                <a:gd name="connsiteY0" fmla="*/ 537029 h 537029"/>
                <a:gd name="connsiteX1" fmla="*/ 2488683 w 3156340"/>
                <a:gd name="connsiteY1" fmla="*/ 0 h 537029"/>
                <a:gd name="connsiteX2" fmla="*/ 0 w 3156340"/>
                <a:gd name="connsiteY2" fmla="*/ 0 h 537029"/>
                <a:gd name="connsiteX0" fmla="*/ 3788175 w 3788175"/>
                <a:gd name="connsiteY0" fmla="*/ 537029 h 537029"/>
                <a:gd name="connsiteX1" fmla="*/ 3120518 w 3788175"/>
                <a:gd name="connsiteY1" fmla="*/ 0 h 537029"/>
                <a:gd name="connsiteX2" fmla="*/ 0 w 3788175"/>
                <a:gd name="connsiteY2" fmla="*/ 0 h 537029"/>
                <a:gd name="connsiteX0" fmla="*/ 5035644 w 5035644"/>
                <a:gd name="connsiteY0" fmla="*/ 1492882 h 1492882"/>
                <a:gd name="connsiteX1" fmla="*/ 3120518 w 5035644"/>
                <a:gd name="connsiteY1" fmla="*/ 0 h 1492882"/>
                <a:gd name="connsiteX2" fmla="*/ 0 w 5035644"/>
                <a:gd name="connsiteY2" fmla="*/ 0 h 1492882"/>
              </a:gdLst>
              <a:ahLst/>
              <a:cxnLst>
                <a:cxn ang="0">
                  <a:pos x="connsiteX0" y="connsiteY0"/>
                </a:cxn>
                <a:cxn ang="0">
                  <a:pos x="connsiteX1" y="connsiteY1"/>
                </a:cxn>
                <a:cxn ang="0">
                  <a:pos x="connsiteX2" y="connsiteY2"/>
                </a:cxn>
              </a:cxnLst>
              <a:rect l="l" t="t" r="r" b="b"/>
              <a:pathLst>
                <a:path w="5035644" h="1492882">
                  <a:moveTo>
                    <a:pt x="5035644" y="1492882"/>
                  </a:moveTo>
                  <a:lnTo>
                    <a:pt x="3120518" y="0"/>
                  </a:lnTo>
                  <a:lnTo>
                    <a:pt x="0" y="0"/>
                  </a:lnTo>
                </a:path>
              </a:pathLst>
            </a:custGeom>
            <a:noFill/>
            <a:ln w="19050" cap="flat" cmpd="sng" algn="ctr">
              <a:solidFill>
                <a:sysClr val="window" lastClr="FFFFFF">
                  <a:lumMod val="65000"/>
                </a:sysClr>
              </a:solidFill>
              <a:prstDash val="solid"/>
            </a:ln>
            <a:effectLst/>
          </p:spPr>
          <p:txBody>
            <a:bodyPr rtlCol="0" anchor="ctr"/>
            <a:lstStyle/>
            <a:p>
              <a:pPr marL="0" marR="0" lvl="0" indent="0" algn="ctr" defTabSz="685617"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smtClean="0">
                <a:ln>
                  <a:noFill/>
                </a:ln>
                <a:solidFill>
                  <a:prstClr val="white"/>
                </a:solidFill>
                <a:effectLst/>
                <a:uLnTx/>
                <a:uFillTx/>
                <a:latin typeface="Calibri"/>
                <a:ea typeface="宋体" panose="02010600030101010101" pitchFamily="2" charset="-122"/>
              </a:endParaRPr>
            </a:p>
          </p:txBody>
        </p:sp>
        <p:sp>
          <p:nvSpPr>
            <p:cNvPr id="89" name="椭圆 88"/>
            <p:cNvSpPr/>
            <p:nvPr/>
          </p:nvSpPr>
          <p:spPr>
            <a:xfrm>
              <a:off x="5702241" y="3017954"/>
              <a:ext cx="135959" cy="135959"/>
            </a:xfrm>
            <a:prstGeom prst="ellipse">
              <a:avLst/>
            </a:prstGeom>
            <a:solidFill>
              <a:srgbClr val="A6A6A6"/>
            </a:solidFill>
            <a:ln w="19050" cap="flat" cmpd="sng" algn="ctr">
              <a:noFill/>
              <a:prstDash val="solid"/>
            </a:ln>
            <a:effectLst/>
          </p:spPr>
          <p:txBody>
            <a:bodyPr rtlCol="0" anchor="ctr"/>
            <a:lstStyle/>
            <a:p>
              <a:pPr marL="0" marR="0" lvl="0" indent="0" algn="ctr" defTabSz="685617"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smtClean="0">
                <a:ln>
                  <a:noFill/>
                </a:ln>
                <a:solidFill>
                  <a:prstClr val="white"/>
                </a:solidFill>
                <a:effectLst/>
                <a:uLnTx/>
                <a:uFillTx/>
                <a:latin typeface="Calibri"/>
                <a:ea typeface="宋体" panose="02010600030101010101" pitchFamily="2" charset="-122"/>
              </a:endParaRPr>
            </a:p>
          </p:txBody>
        </p:sp>
      </p:grpSp>
      <p:grpSp>
        <p:nvGrpSpPr>
          <p:cNvPr id="90" name="组合 89"/>
          <p:cNvGrpSpPr/>
          <p:nvPr/>
        </p:nvGrpSpPr>
        <p:grpSpPr>
          <a:xfrm>
            <a:off x="1388973" y="3444521"/>
            <a:ext cx="2988538" cy="920487"/>
            <a:chOff x="1852445" y="4448982"/>
            <a:chExt cx="3985755" cy="1227635"/>
          </a:xfrm>
        </p:grpSpPr>
        <p:sp>
          <p:nvSpPr>
            <p:cNvPr id="91" name="任意多边形 90"/>
            <p:cNvSpPr/>
            <p:nvPr/>
          </p:nvSpPr>
          <p:spPr>
            <a:xfrm>
              <a:off x="1852445" y="4448982"/>
              <a:ext cx="3947477" cy="1170281"/>
            </a:xfrm>
            <a:custGeom>
              <a:avLst/>
              <a:gdLst>
                <a:gd name="connsiteX0" fmla="*/ 2409371 w 2409371"/>
                <a:gd name="connsiteY0" fmla="*/ 537029 h 537029"/>
                <a:gd name="connsiteX1" fmla="*/ 1741714 w 2409371"/>
                <a:gd name="connsiteY1" fmla="*/ 0 h 537029"/>
                <a:gd name="connsiteX2" fmla="*/ 0 w 2409371"/>
                <a:gd name="connsiteY2" fmla="*/ 0 h 537029"/>
                <a:gd name="connsiteX0" fmla="*/ 2975428 w 2975428"/>
                <a:gd name="connsiteY0" fmla="*/ 537029 h 537029"/>
                <a:gd name="connsiteX1" fmla="*/ 2307771 w 2975428"/>
                <a:gd name="connsiteY1" fmla="*/ 0 h 537029"/>
                <a:gd name="connsiteX2" fmla="*/ 0 w 2975428"/>
                <a:gd name="connsiteY2" fmla="*/ 0 h 537029"/>
                <a:gd name="connsiteX0" fmla="*/ 3004456 w 3004456"/>
                <a:gd name="connsiteY0" fmla="*/ 537029 h 537029"/>
                <a:gd name="connsiteX1" fmla="*/ 2336799 w 3004456"/>
                <a:gd name="connsiteY1" fmla="*/ 0 h 537029"/>
                <a:gd name="connsiteX2" fmla="*/ 0 w 3004456"/>
                <a:gd name="connsiteY2" fmla="*/ 0 h 537029"/>
                <a:gd name="connsiteX0" fmla="*/ 3156340 w 3156340"/>
                <a:gd name="connsiteY0" fmla="*/ 537029 h 537029"/>
                <a:gd name="connsiteX1" fmla="*/ 2488683 w 3156340"/>
                <a:gd name="connsiteY1" fmla="*/ 0 h 537029"/>
                <a:gd name="connsiteX2" fmla="*/ 0 w 3156340"/>
                <a:gd name="connsiteY2" fmla="*/ 0 h 537029"/>
                <a:gd name="connsiteX0" fmla="*/ 3788175 w 3788175"/>
                <a:gd name="connsiteY0" fmla="*/ 537029 h 537029"/>
                <a:gd name="connsiteX1" fmla="*/ 3120518 w 3788175"/>
                <a:gd name="connsiteY1" fmla="*/ 0 h 537029"/>
                <a:gd name="connsiteX2" fmla="*/ 0 w 3788175"/>
                <a:gd name="connsiteY2" fmla="*/ 0 h 537029"/>
                <a:gd name="connsiteX0" fmla="*/ 5035644 w 5035644"/>
                <a:gd name="connsiteY0" fmla="*/ 1492882 h 1492882"/>
                <a:gd name="connsiteX1" fmla="*/ 3120518 w 5035644"/>
                <a:gd name="connsiteY1" fmla="*/ 0 h 1492882"/>
                <a:gd name="connsiteX2" fmla="*/ 0 w 5035644"/>
                <a:gd name="connsiteY2" fmla="*/ 0 h 1492882"/>
              </a:gdLst>
              <a:ahLst/>
              <a:cxnLst>
                <a:cxn ang="0">
                  <a:pos x="connsiteX0" y="connsiteY0"/>
                </a:cxn>
                <a:cxn ang="0">
                  <a:pos x="connsiteX1" y="connsiteY1"/>
                </a:cxn>
                <a:cxn ang="0">
                  <a:pos x="connsiteX2" y="connsiteY2"/>
                </a:cxn>
              </a:cxnLst>
              <a:rect l="l" t="t" r="r" b="b"/>
              <a:pathLst>
                <a:path w="5035644" h="1492882">
                  <a:moveTo>
                    <a:pt x="5035644" y="1492882"/>
                  </a:moveTo>
                  <a:lnTo>
                    <a:pt x="3120518" y="0"/>
                  </a:lnTo>
                  <a:lnTo>
                    <a:pt x="0" y="0"/>
                  </a:lnTo>
                </a:path>
              </a:pathLst>
            </a:custGeom>
            <a:noFill/>
            <a:ln w="19050" cap="flat" cmpd="sng" algn="ctr">
              <a:solidFill>
                <a:sysClr val="window" lastClr="FFFFFF">
                  <a:lumMod val="65000"/>
                </a:sysClr>
              </a:solidFill>
              <a:prstDash val="solid"/>
            </a:ln>
            <a:effectLst/>
          </p:spPr>
          <p:txBody>
            <a:bodyPr rtlCol="0" anchor="ctr"/>
            <a:lstStyle/>
            <a:p>
              <a:pPr marL="0" marR="0" lvl="0" indent="0" algn="ctr" defTabSz="685617"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smtClean="0">
                <a:ln>
                  <a:noFill/>
                </a:ln>
                <a:solidFill>
                  <a:prstClr val="white"/>
                </a:solidFill>
                <a:effectLst/>
                <a:uLnTx/>
                <a:uFillTx/>
                <a:latin typeface="Calibri"/>
                <a:ea typeface="宋体" panose="02010600030101010101" pitchFamily="2" charset="-122"/>
              </a:endParaRPr>
            </a:p>
          </p:txBody>
        </p:sp>
        <p:sp>
          <p:nvSpPr>
            <p:cNvPr id="92" name="椭圆 91"/>
            <p:cNvSpPr/>
            <p:nvPr/>
          </p:nvSpPr>
          <p:spPr>
            <a:xfrm>
              <a:off x="5702241" y="5540658"/>
              <a:ext cx="135959" cy="135959"/>
            </a:xfrm>
            <a:prstGeom prst="ellipse">
              <a:avLst/>
            </a:prstGeom>
            <a:solidFill>
              <a:srgbClr val="A6A6A6"/>
            </a:solidFill>
            <a:ln w="19050" cap="flat" cmpd="sng" algn="ctr">
              <a:noFill/>
              <a:prstDash val="solid"/>
            </a:ln>
            <a:effectLst/>
          </p:spPr>
          <p:txBody>
            <a:bodyPr rtlCol="0" anchor="ctr"/>
            <a:lstStyle/>
            <a:p>
              <a:pPr marL="0" marR="0" lvl="0" indent="0" algn="ctr" defTabSz="685617"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smtClean="0">
                <a:ln>
                  <a:noFill/>
                </a:ln>
                <a:solidFill>
                  <a:prstClr val="white"/>
                </a:solidFill>
                <a:effectLst/>
                <a:uLnTx/>
                <a:uFillTx/>
                <a:latin typeface="Calibri"/>
                <a:ea typeface="宋体" panose="02010600030101010101" pitchFamily="2" charset="-122"/>
              </a:endParaRPr>
            </a:p>
          </p:txBody>
        </p:sp>
      </p:grpSp>
      <p:grpSp>
        <p:nvGrpSpPr>
          <p:cNvPr id="93" name="组合 92"/>
          <p:cNvGrpSpPr/>
          <p:nvPr/>
        </p:nvGrpSpPr>
        <p:grpSpPr>
          <a:xfrm>
            <a:off x="4681721" y="2862241"/>
            <a:ext cx="3183881" cy="951537"/>
            <a:chOff x="6243920" y="3672406"/>
            <a:chExt cx="4246280" cy="1269047"/>
          </a:xfrm>
        </p:grpSpPr>
        <p:sp>
          <p:nvSpPr>
            <p:cNvPr id="94" name="任意多边形 93"/>
            <p:cNvSpPr/>
            <p:nvPr/>
          </p:nvSpPr>
          <p:spPr>
            <a:xfrm flipV="1">
              <a:off x="6286500" y="3734953"/>
              <a:ext cx="4203700" cy="1206500"/>
            </a:xfrm>
            <a:custGeom>
              <a:avLst/>
              <a:gdLst>
                <a:gd name="connsiteX0" fmla="*/ 0 w 4419600"/>
                <a:gd name="connsiteY0" fmla="*/ 1066800 h 1066800"/>
                <a:gd name="connsiteX1" fmla="*/ 1917700 w 4419600"/>
                <a:gd name="connsiteY1" fmla="*/ 25400 h 1066800"/>
                <a:gd name="connsiteX2" fmla="*/ 4419600 w 4419600"/>
                <a:gd name="connsiteY2" fmla="*/ 0 h 1066800"/>
                <a:gd name="connsiteX0" fmla="*/ 0 w 4203700"/>
                <a:gd name="connsiteY0" fmla="*/ 1206500 h 1206500"/>
                <a:gd name="connsiteX1" fmla="*/ 1701800 w 4203700"/>
                <a:gd name="connsiteY1" fmla="*/ 25400 h 1206500"/>
                <a:gd name="connsiteX2" fmla="*/ 4203700 w 4203700"/>
                <a:gd name="connsiteY2" fmla="*/ 0 h 1206500"/>
              </a:gdLst>
              <a:ahLst/>
              <a:cxnLst>
                <a:cxn ang="0">
                  <a:pos x="connsiteX0" y="connsiteY0"/>
                </a:cxn>
                <a:cxn ang="0">
                  <a:pos x="connsiteX1" y="connsiteY1"/>
                </a:cxn>
                <a:cxn ang="0">
                  <a:pos x="connsiteX2" y="connsiteY2"/>
                </a:cxn>
              </a:cxnLst>
              <a:rect l="l" t="t" r="r" b="b"/>
              <a:pathLst>
                <a:path w="4203700" h="1206500">
                  <a:moveTo>
                    <a:pt x="0" y="1206500"/>
                  </a:moveTo>
                  <a:lnTo>
                    <a:pt x="1701800" y="25400"/>
                  </a:lnTo>
                  <a:lnTo>
                    <a:pt x="4203700" y="0"/>
                  </a:lnTo>
                </a:path>
              </a:pathLst>
            </a:custGeom>
            <a:noFill/>
            <a:ln w="19050" cap="flat" cmpd="sng" algn="ctr">
              <a:solidFill>
                <a:sysClr val="window" lastClr="FFFFFF">
                  <a:lumMod val="65000"/>
                </a:sysClr>
              </a:solidFill>
              <a:prstDash val="solid"/>
            </a:ln>
            <a:effectLst/>
          </p:spPr>
          <p:txBody>
            <a:bodyPr rtlCol="0" anchor="ctr"/>
            <a:lstStyle/>
            <a:p>
              <a:pPr marL="0" marR="0" lvl="0" indent="0" algn="ctr" defTabSz="685617"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smtClean="0">
                <a:ln>
                  <a:noFill/>
                </a:ln>
                <a:solidFill>
                  <a:prstClr val="white"/>
                </a:solidFill>
                <a:effectLst/>
                <a:uLnTx/>
                <a:uFillTx/>
                <a:latin typeface="Calibri"/>
                <a:ea typeface="宋体" panose="02010600030101010101" pitchFamily="2" charset="-122"/>
              </a:endParaRPr>
            </a:p>
          </p:txBody>
        </p:sp>
        <p:sp>
          <p:nvSpPr>
            <p:cNvPr id="95" name="椭圆 94"/>
            <p:cNvSpPr/>
            <p:nvPr/>
          </p:nvSpPr>
          <p:spPr>
            <a:xfrm>
              <a:off x="6243920" y="3672406"/>
              <a:ext cx="135959" cy="135959"/>
            </a:xfrm>
            <a:prstGeom prst="ellipse">
              <a:avLst/>
            </a:prstGeom>
            <a:solidFill>
              <a:srgbClr val="A6A6A6"/>
            </a:solidFill>
            <a:ln w="19050" cap="flat" cmpd="sng" algn="ctr">
              <a:noFill/>
              <a:prstDash val="solid"/>
            </a:ln>
            <a:effectLst/>
          </p:spPr>
          <p:txBody>
            <a:bodyPr rtlCol="0" anchor="ctr"/>
            <a:lstStyle/>
            <a:p>
              <a:pPr marL="0" marR="0" lvl="0" indent="0" algn="ctr" defTabSz="685617"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smtClean="0">
                <a:ln>
                  <a:noFill/>
                </a:ln>
                <a:solidFill>
                  <a:prstClr val="white"/>
                </a:solidFill>
                <a:effectLst/>
                <a:uLnTx/>
                <a:uFillTx/>
                <a:latin typeface="Calibri"/>
                <a:ea typeface="宋体" panose="02010600030101010101" pitchFamily="2" charset="-122"/>
              </a:endParaRPr>
            </a:p>
          </p:txBody>
        </p:sp>
      </p:grpSp>
      <p:grpSp>
        <p:nvGrpSpPr>
          <p:cNvPr id="96" name="组合 95"/>
          <p:cNvGrpSpPr/>
          <p:nvPr/>
        </p:nvGrpSpPr>
        <p:grpSpPr>
          <a:xfrm>
            <a:off x="4681721" y="937808"/>
            <a:ext cx="3183881" cy="951537"/>
            <a:chOff x="6243920" y="1105827"/>
            <a:chExt cx="4246280" cy="1269047"/>
          </a:xfrm>
        </p:grpSpPr>
        <p:sp>
          <p:nvSpPr>
            <p:cNvPr id="97" name="任意多边形 96"/>
            <p:cNvSpPr/>
            <p:nvPr/>
          </p:nvSpPr>
          <p:spPr>
            <a:xfrm flipV="1">
              <a:off x="6286500" y="1168374"/>
              <a:ext cx="4203700" cy="1206500"/>
            </a:xfrm>
            <a:custGeom>
              <a:avLst/>
              <a:gdLst>
                <a:gd name="connsiteX0" fmla="*/ 0 w 4419600"/>
                <a:gd name="connsiteY0" fmla="*/ 1066800 h 1066800"/>
                <a:gd name="connsiteX1" fmla="*/ 1917700 w 4419600"/>
                <a:gd name="connsiteY1" fmla="*/ 25400 h 1066800"/>
                <a:gd name="connsiteX2" fmla="*/ 4419600 w 4419600"/>
                <a:gd name="connsiteY2" fmla="*/ 0 h 1066800"/>
                <a:gd name="connsiteX0" fmla="*/ 0 w 4203700"/>
                <a:gd name="connsiteY0" fmla="*/ 1206500 h 1206500"/>
                <a:gd name="connsiteX1" fmla="*/ 1701800 w 4203700"/>
                <a:gd name="connsiteY1" fmla="*/ 25400 h 1206500"/>
                <a:gd name="connsiteX2" fmla="*/ 4203700 w 4203700"/>
                <a:gd name="connsiteY2" fmla="*/ 0 h 1206500"/>
              </a:gdLst>
              <a:ahLst/>
              <a:cxnLst>
                <a:cxn ang="0">
                  <a:pos x="connsiteX0" y="connsiteY0"/>
                </a:cxn>
                <a:cxn ang="0">
                  <a:pos x="connsiteX1" y="connsiteY1"/>
                </a:cxn>
                <a:cxn ang="0">
                  <a:pos x="connsiteX2" y="connsiteY2"/>
                </a:cxn>
              </a:cxnLst>
              <a:rect l="l" t="t" r="r" b="b"/>
              <a:pathLst>
                <a:path w="4203700" h="1206500">
                  <a:moveTo>
                    <a:pt x="0" y="1206500"/>
                  </a:moveTo>
                  <a:lnTo>
                    <a:pt x="1701800" y="25400"/>
                  </a:lnTo>
                  <a:lnTo>
                    <a:pt x="4203700" y="0"/>
                  </a:lnTo>
                </a:path>
              </a:pathLst>
            </a:custGeom>
            <a:noFill/>
            <a:ln w="19050" cap="flat" cmpd="sng" algn="ctr">
              <a:solidFill>
                <a:sysClr val="window" lastClr="FFFFFF">
                  <a:lumMod val="65000"/>
                </a:sysClr>
              </a:solidFill>
              <a:prstDash val="solid"/>
            </a:ln>
            <a:effectLst/>
          </p:spPr>
          <p:txBody>
            <a:bodyPr rtlCol="0" anchor="ctr"/>
            <a:lstStyle/>
            <a:p>
              <a:pPr marL="0" marR="0" lvl="0" indent="0" algn="ctr" defTabSz="685617"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smtClean="0">
                <a:ln>
                  <a:noFill/>
                </a:ln>
                <a:solidFill>
                  <a:prstClr val="white"/>
                </a:solidFill>
                <a:effectLst/>
                <a:uLnTx/>
                <a:uFillTx/>
                <a:latin typeface="Calibri"/>
                <a:ea typeface="宋体" panose="02010600030101010101" pitchFamily="2" charset="-122"/>
              </a:endParaRPr>
            </a:p>
          </p:txBody>
        </p:sp>
        <p:sp>
          <p:nvSpPr>
            <p:cNvPr id="98" name="椭圆 97"/>
            <p:cNvSpPr/>
            <p:nvPr/>
          </p:nvSpPr>
          <p:spPr>
            <a:xfrm>
              <a:off x="6243920" y="1105827"/>
              <a:ext cx="135959" cy="135959"/>
            </a:xfrm>
            <a:prstGeom prst="ellipse">
              <a:avLst/>
            </a:prstGeom>
            <a:solidFill>
              <a:srgbClr val="A6A6A6"/>
            </a:solidFill>
            <a:ln w="19050" cap="flat" cmpd="sng" algn="ctr">
              <a:noFill/>
              <a:prstDash val="solid"/>
            </a:ln>
            <a:effectLst/>
          </p:spPr>
          <p:txBody>
            <a:bodyPr rtlCol="0" anchor="ctr"/>
            <a:lstStyle/>
            <a:p>
              <a:pPr marL="0" marR="0" lvl="0" indent="0" algn="ctr" defTabSz="685617"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smtClean="0">
                <a:ln>
                  <a:noFill/>
                </a:ln>
                <a:solidFill>
                  <a:prstClr val="white"/>
                </a:solidFill>
                <a:effectLst/>
                <a:uLnTx/>
                <a:uFillTx/>
                <a:latin typeface="Calibri"/>
                <a:ea typeface="宋体" panose="02010600030101010101" pitchFamily="2" charset="-122"/>
              </a:endParaRPr>
            </a:p>
          </p:txBody>
        </p:sp>
      </p:grpSp>
      <p:sp>
        <p:nvSpPr>
          <p:cNvPr id="99" name="文本框 44"/>
          <p:cNvSpPr txBox="1"/>
          <p:nvPr/>
        </p:nvSpPr>
        <p:spPr>
          <a:xfrm>
            <a:off x="6386825" y="1592928"/>
            <a:ext cx="963725" cy="248081"/>
          </a:xfrm>
          <a:prstGeom prst="rect">
            <a:avLst/>
          </a:prstGeom>
          <a:noFill/>
        </p:spPr>
        <p:txBody>
          <a:bodyPr wrap="none" rtlCol="0">
            <a:spAutoFit/>
          </a:bodyPr>
          <a:lstStyle/>
          <a:p>
            <a:pPr defTabSz="685617"/>
            <a:r>
              <a:rPr lang="zh-CN" altLang="en-US" sz="1012" b="1" dirty="0">
                <a:solidFill>
                  <a:srgbClr val="003466"/>
                </a:solidFill>
                <a:latin typeface="微软雅黑" panose="020B0503020204020204" pitchFamily="34" charset="-122"/>
                <a:ea typeface="微软雅黑" panose="020B0503020204020204" pitchFamily="34" charset="-122"/>
              </a:rPr>
              <a:t>添加文字标题</a:t>
            </a:r>
          </a:p>
        </p:txBody>
      </p:sp>
      <p:sp>
        <p:nvSpPr>
          <p:cNvPr id="100" name="矩形 99"/>
          <p:cNvSpPr/>
          <p:nvPr/>
        </p:nvSpPr>
        <p:spPr>
          <a:xfrm>
            <a:off x="6404145" y="1889345"/>
            <a:ext cx="1512347" cy="722505"/>
          </a:xfrm>
          <a:prstGeom prst="rect">
            <a:avLst/>
          </a:prstGeom>
        </p:spPr>
        <p:txBody>
          <a:bodyPr wrap="square">
            <a:spAutoFit/>
          </a:bodyPr>
          <a:lstStyle/>
          <a:p>
            <a:pPr algn="just" defTabSz="685617">
              <a:lnSpc>
                <a:spcPct val="130000"/>
              </a:lnSpc>
            </a:pPr>
            <a:r>
              <a:rPr lang="zh-CN" altLang="en-US" sz="1050" dirty="0">
                <a:solidFill>
                  <a:prstClr val="white">
                    <a:lumMod val="50000"/>
                  </a:prstClr>
                </a:solidFill>
                <a:latin typeface="微软雅黑" panose="020B0503020204020204" pitchFamily="34" charset="-122"/>
                <a:ea typeface="微软雅黑" panose="020B0503020204020204" pitchFamily="34" charset="-122"/>
              </a:rPr>
              <a:t>请在此输入详细的文字介绍信息，表达图表的含义。</a:t>
            </a:r>
          </a:p>
        </p:txBody>
      </p:sp>
      <p:sp>
        <p:nvSpPr>
          <p:cNvPr id="101" name="文本框 44"/>
          <p:cNvSpPr txBox="1"/>
          <p:nvPr/>
        </p:nvSpPr>
        <p:spPr>
          <a:xfrm>
            <a:off x="6407726" y="3519803"/>
            <a:ext cx="963725" cy="248081"/>
          </a:xfrm>
          <a:prstGeom prst="rect">
            <a:avLst/>
          </a:prstGeom>
          <a:noFill/>
        </p:spPr>
        <p:txBody>
          <a:bodyPr wrap="none" rtlCol="0">
            <a:spAutoFit/>
          </a:bodyPr>
          <a:lstStyle/>
          <a:p>
            <a:pPr defTabSz="685617"/>
            <a:r>
              <a:rPr lang="zh-CN" altLang="en-US" sz="1012" b="1" dirty="0">
                <a:solidFill>
                  <a:srgbClr val="003466"/>
                </a:solidFill>
                <a:latin typeface="微软雅黑" panose="020B0503020204020204" pitchFamily="34" charset="-122"/>
                <a:ea typeface="微软雅黑" panose="020B0503020204020204" pitchFamily="34" charset="-122"/>
              </a:rPr>
              <a:t>添加文字标题</a:t>
            </a:r>
          </a:p>
        </p:txBody>
      </p:sp>
      <p:sp>
        <p:nvSpPr>
          <p:cNvPr id="102" name="矩形 101"/>
          <p:cNvSpPr/>
          <p:nvPr/>
        </p:nvSpPr>
        <p:spPr>
          <a:xfrm>
            <a:off x="6425047" y="3816220"/>
            <a:ext cx="1512347" cy="722505"/>
          </a:xfrm>
          <a:prstGeom prst="rect">
            <a:avLst/>
          </a:prstGeom>
        </p:spPr>
        <p:txBody>
          <a:bodyPr wrap="square">
            <a:spAutoFit/>
          </a:bodyPr>
          <a:lstStyle/>
          <a:p>
            <a:pPr algn="just" defTabSz="685617">
              <a:lnSpc>
                <a:spcPct val="130000"/>
              </a:lnSpc>
            </a:pPr>
            <a:r>
              <a:rPr lang="zh-CN" altLang="en-US" sz="1050" dirty="0">
                <a:solidFill>
                  <a:prstClr val="white">
                    <a:lumMod val="50000"/>
                  </a:prstClr>
                </a:solidFill>
                <a:latin typeface="微软雅黑" panose="020B0503020204020204" pitchFamily="34" charset="-122"/>
                <a:ea typeface="微软雅黑" panose="020B0503020204020204" pitchFamily="34" charset="-122"/>
              </a:rPr>
              <a:t>请在此输入详细的文字介绍信息，表达图表的含义。</a:t>
            </a:r>
          </a:p>
        </p:txBody>
      </p:sp>
      <p:sp>
        <p:nvSpPr>
          <p:cNvPr id="103" name="文本框 44"/>
          <p:cNvSpPr txBox="1"/>
          <p:nvPr/>
        </p:nvSpPr>
        <p:spPr>
          <a:xfrm>
            <a:off x="1494460" y="3165662"/>
            <a:ext cx="963725" cy="248081"/>
          </a:xfrm>
          <a:prstGeom prst="rect">
            <a:avLst/>
          </a:prstGeom>
          <a:noFill/>
        </p:spPr>
        <p:txBody>
          <a:bodyPr wrap="none" rtlCol="0">
            <a:spAutoFit/>
          </a:bodyPr>
          <a:lstStyle/>
          <a:p>
            <a:pPr defTabSz="685617"/>
            <a:r>
              <a:rPr lang="zh-CN" altLang="en-US" sz="1012" b="1" dirty="0">
                <a:solidFill>
                  <a:srgbClr val="003466"/>
                </a:solidFill>
                <a:latin typeface="微软雅黑" panose="020B0503020204020204" pitchFamily="34" charset="-122"/>
                <a:ea typeface="微软雅黑" panose="020B0503020204020204" pitchFamily="34" charset="-122"/>
              </a:rPr>
              <a:t>添加文字标题</a:t>
            </a:r>
          </a:p>
        </p:txBody>
      </p:sp>
      <p:sp>
        <p:nvSpPr>
          <p:cNvPr id="104" name="矩形 103"/>
          <p:cNvSpPr/>
          <p:nvPr/>
        </p:nvSpPr>
        <p:spPr>
          <a:xfrm>
            <a:off x="1511780" y="3462079"/>
            <a:ext cx="1512347" cy="722505"/>
          </a:xfrm>
          <a:prstGeom prst="rect">
            <a:avLst/>
          </a:prstGeom>
        </p:spPr>
        <p:txBody>
          <a:bodyPr wrap="square">
            <a:spAutoFit/>
          </a:bodyPr>
          <a:lstStyle/>
          <a:p>
            <a:pPr algn="just" defTabSz="685617">
              <a:lnSpc>
                <a:spcPct val="130000"/>
              </a:lnSpc>
            </a:pPr>
            <a:r>
              <a:rPr lang="zh-CN" altLang="en-US" sz="1050" dirty="0">
                <a:solidFill>
                  <a:prstClr val="white">
                    <a:lumMod val="50000"/>
                  </a:prstClr>
                </a:solidFill>
                <a:latin typeface="微软雅黑" panose="020B0503020204020204" pitchFamily="34" charset="-122"/>
                <a:ea typeface="微软雅黑" panose="020B0503020204020204" pitchFamily="34" charset="-122"/>
              </a:rPr>
              <a:t>请在此输入详细的文字介绍信息，表达图表的含义。</a:t>
            </a:r>
          </a:p>
        </p:txBody>
      </p:sp>
      <p:sp>
        <p:nvSpPr>
          <p:cNvPr id="105" name="文本框 44"/>
          <p:cNvSpPr txBox="1"/>
          <p:nvPr/>
        </p:nvSpPr>
        <p:spPr>
          <a:xfrm>
            <a:off x="1494460" y="1275944"/>
            <a:ext cx="963725" cy="248081"/>
          </a:xfrm>
          <a:prstGeom prst="rect">
            <a:avLst/>
          </a:prstGeom>
          <a:noFill/>
        </p:spPr>
        <p:txBody>
          <a:bodyPr wrap="none" rtlCol="0">
            <a:spAutoFit/>
          </a:bodyPr>
          <a:lstStyle/>
          <a:p>
            <a:pPr defTabSz="685617"/>
            <a:r>
              <a:rPr lang="zh-CN" altLang="en-US" sz="1012" b="1" dirty="0">
                <a:solidFill>
                  <a:srgbClr val="003466"/>
                </a:solidFill>
                <a:latin typeface="微软雅黑" panose="020B0503020204020204" pitchFamily="34" charset="-122"/>
                <a:ea typeface="微软雅黑" panose="020B0503020204020204" pitchFamily="34" charset="-122"/>
              </a:rPr>
              <a:t>添加文字标题</a:t>
            </a:r>
          </a:p>
        </p:txBody>
      </p:sp>
      <p:sp>
        <p:nvSpPr>
          <p:cNvPr id="106" name="矩形 105"/>
          <p:cNvSpPr/>
          <p:nvPr/>
        </p:nvSpPr>
        <p:spPr>
          <a:xfrm>
            <a:off x="1511780" y="1572361"/>
            <a:ext cx="1512347" cy="722505"/>
          </a:xfrm>
          <a:prstGeom prst="rect">
            <a:avLst/>
          </a:prstGeom>
        </p:spPr>
        <p:txBody>
          <a:bodyPr wrap="square">
            <a:spAutoFit/>
          </a:bodyPr>
          <a:lstStyle/>
          <a:p>
            <a:pPr algn="just" defTabSz="685617">
              <a:lnSpc>
                <a:spcPct val="130000"/>
              </a:lnSpc>
            </a:pPr>
            <a:r>
              <a:rPr lang="zh-CN" altLang="en-US" sz="1050" dirty="0">
                <a:solidFill>
                  <a:prstClr val="white">
                    <a:lumMod val="50000"/>
                  </a:prstClr>
                </a:solidFill>
                <a:latin typeface="微软雅黑" panose="020B0503020204020204" pitchFamily="34" charset="-122"/>
                <a:ea typeface="微软雅黑" panose="020B0503020204020204" pitchFamily="34" charset="-122"/>
              </a:rPr>
              <a:t>请在此输入详细的文字介绍信息，表达图表的含义。</a:t>
            </a: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3148619842"/>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stCondLst>
                                    <p:cond delay="0"/>
                                  </p:stCondLst>
                                  <p:childTnLst>
                                    <p:set>
                                      <p:cBhvr>
                                        <p:cTn id="6" dur="1" fill="hold">
                                          <p:stCondLst>
                                            <p:cond delay="0"/>
                                          </p:stCondLst>
                                        </p:cTn>
                                        <p:tgtEl>
                                          <p:spTgt spid="49"/>
                                        </p:tgtEl>
                                        <p:attrNameLst>
                                          <p:attrName>style.visibility</p:attrName>
                                        </p:attrNameLst>
                                      </p:cBhvr>
                                      <p:to>
                                        <p:strVal val="visible"/>
                                      </p:to>
                                    </p:set>
                                    <p:anim calcmode="lin" valueType="num">
                                      <p:cBhvr additive="base">
                                        <p:cTn id="7" dur="500" fill="hold"/>
                                        <p:tgtEl>
                                          <p:spTgt spid="49"/>
                                        </p:tgtEl>
                                        <p:attrNameLst>
                                          <p:attrName>ppt_x</p:attrName>
                                        </p:attrNameLst>
                                      </p:cBhvr>
                                      <p:tavLst>
                                        <p:tav tm="0">
                                          <p:val>
                                            <p:strVal val="#ppt_x"/>
                                          </p:val>
                                        </p:tav>
                                        <p:tav tm="100000">
                                          <p:val>
                                            <p:strVal val="#ppt_x"/>
                                          </p:val>
                                        </p:tav>
                                      </p:tavLst>
                                    </p:anim>
                                    <p:anim calcmode="lin" valueType="num">
                                      <p:cBhvr additive="base">
                                        <p:cTn id="8" dur="500" fill="hold"/>
                                        <p:tgtEl>
                                          <p:spTgt spid="49"/>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2" presetClass="entr" presetSubtype="1" fill="hold" grpId="0" nodeType="afterEffect">
                                  <p:stCondLst>
                                    <p:cond delay="0"/>
                                  </p:stCondLst>
                                  <p:childTnLst>
                                    <p:set>
                                      <p:cBhvr>
                                        <p:cTn id="11" dur="1" fill="hold">
                                          <p:stCondLst>
                                            <p:cond delay="0"/>
                                          </p:stCondLst>
                                        </p:cTn>
                                        <p:tgtEl>
                                          <p:spTgt spid="48"/>
                                        </p:tgtEl>
                                        <p:attrNameLst>
                                          <p:attrName>style.visibility</p:attrName>
                                        </p:attrNameLst>
                                      </p:cBhvr>
                                      <p:to>
                                        <p:strVal val="visible"/>
                                      </p:to>
                                    </p:set>
                                    <p:animEffect transition="in" filter="wipe(up)">
                                      <p:cBhvr>
                                        <p:cTn id="12" dur="500"/>
                                        <p:tgtEl>
                                          <p:spTgt spid="48"/>
                                        </p:tgtEl>
                                      </p:cBhvr>
                                    </p:animEffect>
                                  </p:childTnLst>
                                </p:cTn>
                              </p:par>
                            </p:childTnLst>
                          </p:cTn>
                        </p:par>
                        <p:par>
                          <p:cTn id="13" fill="hold">
                            <p:stCondLst>
                              <p:cond delay="1000"/>
                            </p:stCondLst>
                            <p:childTnLst>
                              <p:par>
                                <p:cTn id="14" presetID="42" presetClass="entr" presetSubtype="0" fill="hold" nodeType="afterEffect">
                                  <p:stCondLst>
                                    <p:cond delay="0"/>
                                  </p:stCondLst>
                                  <p:childTnLst>
                                    <p:set>
                                      <p:cBhvr>
                                        <p:cTn id="15" dur="1" fill="hold">
                                          <p:stCondLst>
                                            <p:cond delay="0"/>
                                          </p:stCondLst>
                                        </p:cTn>
                                        <p:tgtEl>
                                          <p:spTgt spid="96"/>
                                        </p:tgtEl>
                                        <p:attrNameLst>
                                          <p:attrName>style.visibility</p:attrName>
                                        </p:attrNameLst>
                                      </p:cBhvr>
                                      <p:to>
                                        <p:strVal val="visible"/>
                                      </p:to>
                                    </p:set>
                                    <p:animEffect transition="in" filter="fade">
                                      <p:cBhvr>
                                        <p:cTn id="16" dur="1000"/>
                                        <p:tgtEl>
                                          <p:spTgt spid="96"/>
                                        </p:tgtEl>
                                      </p:cBhvr>
                                    </p:animEffect>
                                    <p:anim calcmode="lin" valueType="num">
                                      <p:cBhvr>
                                        <p:cTn id="17" dur="1000" fill="hold"/>
                                        <p:tgtEl>
                                          <p:spTgt spid="96"/>
                                        </p:tgtEl>
                                        <p:attrNameLst>
                                          <p:attrName>ppt_x</p:attrName>
                                        </p:attrNameLst>
                                      </p:cBhvr>
                                      <p:tavLst>
                                        <p:tav tm="0">
                                          <p:val>
                                            <p:strVal val="#ppt_x"/>
                                          </p:val>
                                        </p:tav>
                                        <p:tav tm="100000">
                                          <p:val>
                                            <p:strVal val="#ppt_x"/>
                                          </p:val>
                                        </p:tav>
                                      </p:tavLst>
                                    </p:anim>
                                    <p:anim calcmode="lin" valueType="num">
                                      <p:cBhvr>
                                        <p:cTn id="18" dur="1000" fill="hold"/>
                                        <p:tgtEl>
                                          <p:spTgt spid="96"/>
                                        </p:tgtEl>
                                        <p:attrNameLst>
                                          <p:attrName>ppt_y</p:attrName>
                                        </p:attrNameLst>
                                      </p:cBhvr>
                                      <p:tavLst>
                                        <p:tav tm="0">
                                          <p:val>
                                            <p:strVal val="#ppt_y+.1"/>
                                          </p:val>
                                        </p:tav>
                                        <p:tav tm="100000">
                                          <p:val>
                                            <p:strVal val="#ppt_y"/>
                                          </p:val>
                                        </p:tav>
                                      </p:tavLst>
                                    </p:anim>
                                  </p:childTnLst>
                                </p:cTn>
                              </p:par>
                            </p:childTnLst>
                          </p:cTn>
                        </p:par>
                        <p:par>
                          <p:cTn id="19" fill="hold">
                            <p:stCondLst>
                              <p:cond delay="2000"/>
                            </p:stCondLst>
                            <p:childTnLst>
                              <p:par>
                                <p:cTn id="20" presetID="2" presetClass="entr" presetSubtype="1" fill="hold" grpId="0" nodeType="afterEffect">
                                  <p:stCondLst>
                                    <p:cond delay="0"/>
                                  </p:stCondLst>
                                  <p:childTnLst>
                                    <p:set>
                                      <p:cBhvr>
                                        <p:cTn id="21" dur="1" fill="hold">
                                          <p:stCondLst>
                                            <p:cond delay="0"/>
                                          </p:stCondLst>
                                        </p:cTn>
                                        <p:tgtEl>
                                          <p:spTgt spid="99"/>
                                        </p:tgtEl>
                                        <p:attrNameLst>
                                          <p:attrName>style.visibility</p:attrName>
                                        </p:attrNameLst>
                                      </p:cBhvr>
                                      <p:to>
                                        <p:strVal val="visible"/>
                                      </p:to>
                                    </p:set>
                                    <p:anim calcmode="lin" valueType="num">
                                      <p:cBhvr additive="base">
                                        <p:cTn id="22" dur="500" fill="hold"/>
                                        <p:tgtEl>
                                          <p:spTgt spid="99"/>
                                        </p:tgtEl>
                                        <p:attrNameLst>
                                          <p:attrName>ppt_x</p:attrName>
                                        </p:attrNameLst>
                                      </p:cBhvr>
                                      <p:tavLst>
                                        <p:tav tm="0">
                                          <p:val>
                                            <p:strVal val="#ppt_x"/>
                                          </p:val>
                                        </p:tav>
                                        <p:tav tm="100000">
                                          <p:val>
                                            <p:strVal val="#ppt_x"/>
                                          </p:val>
                                        </p:tav>
                                      </p:tavLst>
                                    </p:anim>
                                    <p:anim calcmode="lin" valueType="num">
                                      <p:cBhvr additive="base">
                                        <p:cTn id="23" dur="500" fill="hold"/>
                                        <p:tgtEl>
                                          <p:spTgt spid="99"/>
                                        </p:tgtEl>
                                        <p:attrNameLst>
                                          <p:attrName>ppt_y</p:attrName>
                                        </p:attrNameLst>
                                      </p:cBhvr>
                                      <p:tavLst>
                                        <p:tav tm="0">
                                          <p:val>
                                            <p:strVal val="0-#ppt_h/2"/>
                                          </p:val>
                                        </p:tav>
                                        <p:tav tm="100000">
                                          <p:val>
                                            <p:strVal val="#ppt_y"/>
                                          </p:val>
                                        </p:tav>
                                      </p:tavLst>
                                    </p:anim>
                                  </p:childTnLst>
                                </p:cTn>
                              </p:par>
                            </p:childTnLst>
                          </p:cTn>
                        </p:par>
                        <p:par>
                          <p:cTn id="24" fill="hold">
                            <p:stCondLst>
                              <p:cond delay="2500"/>
                            </p:stCondLst>
                            <p:childTnLst>
                              <p:par>
                                <p:cTn id="25" presetID="2" presetClass="entr" presetSubtype="1" fill="hold" grpId="0" nodeType="afterEffect">
                                  <p:stCondLst>
                                    <p:cond delay="0"/>
                                  </p:stCondLst>
                                  <p:childTnLst>
                                    <p:set>
                                      <p:cBhvr>
                                        <p:cTn id="26" dur="1" fill="hold">
                                          <p:stCondLst>
                                            <p:cond delay="0"/>
                                          </p:stCondLst>
                                        </p:cTn>
                                        <p:tgtEl>
                                          <p:spTgt spid="100"/>
                                        </p:tgtEl>
                                        <p:attrNameLst>
                                          <p:attrName>style.visibility</p:attrName>
                                        </p:attrNameLst>
                                      </p:cBhvr>
                                      <p:to>
                                        <p:strVal val="visible"/>
                                      </p:to>
                                    </p:set>
                                    <p:anim calcmode="lin" valueType="num">
                                      <p:cBhvr additive="base">
                                        <p:cTn id="27" dur="500" fill="hold"/>
                                        <p:tgtEl>
                                          <p:spTgt spid="100"/>
                                        </p:tgtEl>
                                        <p:attrNameLst>
                                          <p:attrName>ppt_x</p:attrName>
                                        </p:attrNameLst>
                                      </p:cBhvr>
                                      <p:tavLst>
                                        <p:tav tm="0">
                                          <p:val>
                                            <p:strVal val="#ppt_x"/>
                                          </p:val>
                                        </p:tav>
                                        <p:tav tm="100000">
                                          <p:val>
                                            <p:strVal val="#ppt_x"/>
                                          </p:val>
                                        </p:tav>
                                      </p:tavLst>
                                    </p:anim>
                                    <p:anim calcmode="lin" valueType="num">
                                      <p:cBhvr additive="base">
                                        <p:cTn id="28" dur="500" fill="hold"/>
                                        <p:tgtEl>
                                          <p:spTgt spid="100"/>
                                        </p:tgtEl>
                                        <p:attrNameLst>
                                          <p:attrName>ppt_y</p:attrName>
                                        </p:attrNameLst>
                                      </p:cBhvr>
                                      <p:tavLst>
                                        <p:tav tm="0">
                                          <p:val>
                                            <p:strVal val="0-#ppt_h/2"/>
                                          </p:val>
                                        </p:tav>
                                        <p:tav tm="100000">
                                          <p:val>
                                            <p:strVal val="#ppt_y"/>
                                          </p:val>
                                        </p:tav>
                                      </p:tavLst>
                                    </p:anim>
                                  </p:childTnLst>
                                </p:cTn>
                              </p:par>
                            </p:childTnLst>
                          </p:cTn>
                        </p:par>
                        <p:par>
                          <p:cTn id="29" fill="hold">
                            <p:stCondLst>
                              <p:cond delay="3000"/>
                            </p:stCondLst>
                            <p:childTnLst>
                              <p:par>
                                <p:cTn id="30" presetID="2" presetClass="entr" presetSubtype="2" fill="hold" nodeType="afterEffect">
                                  <p:stCondLst>
                                    <p:cond delay="0"/>
                                  </p:stCondLst>
                                  <p:childTnLst>
                                    <p:set>
                                      <p:cBhvr>
                                        <p:cTn id="31" dur="1" fill="hold">
                                          <p:stCondLst>
                                            <p:cond delay="0"/>
                                          </p:stCondLst>
                                        </p:cTn>
                                        <p:tgtEl>
                                          <p:spTgt spid="54"/>
                                        </p:tgtEl>
                                        <p:attrNameLst>
                                          <p:attrName>style.visibility</p:attrName>
                                        </p:attrNameLst>
                                      </p:cBhvr>
                                      <p:to>
                                        <p:strVal val="visible"/>
                                      </p:to>
                                    </p:set>
                                    <p:anim calcmode="lin" valueType="num">
                                      <p:cBhvr additive="base">
                                        <p:cTn id="32" dur="500" fill="hold"/>
                                        <p:tgtEl>
                                          <p:spTgt spid="54"/>
                                        </p:tgtEl>
                                        <p:attrNameLst>
                                          <p:attrName>ppt_x</p:attrName>
                                        </p:attrNameLst>
                                      </p:cBhvr>
                                      <p:tavLst>
                                        <p:tav tm="0">
                                          <p:val>
                                            <p:strVal val="1+#ppt_w/2"/>
                                          </p:val>
                                        </p:tav>
                                        <p:tav tm="100000">
                                          <p:val>
                                            <p:strVal val="#ppt_x"/>
                                          </p:val>
                                        </p:tav>
                                      </p:tavLst>
                                    </p:anim>
                                    <p:anim calcmode="lin" valueType="num">
                                      <p:cBhvr additive="base">
                                        <p:cTn id="33" dur="500" fill="hold"/>
                                        <p:tgtEl>
                                          <p:spTgt spid="54"/>
                                        </p:tgtEl>
                                        <p:attrNameLst>
                                          <p:attrName>ppt_y</p:attrName>
                                        </p:attrNameLst>
                                      </p:cBhvr>
                                      <p:tavLst>
                                        <p:tav tm="0">
                                          <p:val>
                                            <p:strVal val="#ppt_y"/>
                                          </p:val>
                                        </p:tav>
                                        <p:tav tm="100000">
                                          <p:val>
                                            <p:strVal val="#ppt_y"/>
                                          </p:val>
                                        </p:tav>
                                      </p:tavLst>
                                    </p:anim>
                                  </p:childTnLst>
                                </p:cTn>
                              </p:par>
                            </p:childTnLst>
                          </p:cTn>
                        </p:par>
                        <p:par>
                          <p:cTn id="34" fill="hold">
                            <p:stCondLst>
                              <p:cond delay="3500"/>
                            </p:stCondLst>
                            <p:childTnLst>
                              <p:par>
                                <p:cTn id="35" presetID="42" presetClass="entr" presetSubtype="0" fill="hold" nodeType="afterEffect">
                                  <p:stCondLst>
                                    <p:cond delay="0"/>
                                  </p:stCondLst>
                                  <p:childTnLst>
                                    <p:set>
                                      <p:cBhvr>
                                        <p:cTn id="36" dur="1" fill="hold">
                                          <p:stCondLst>
                                            <p:cond delay="0"/>
                                          </p:stCondLst>
                                        </p:cTn>
                                        <p:tgtEl>
                                          <p:spTgt spid="87"/>
                                        </p:tgtEl>
                                        <p:attrNameLst>
                                          <p:attrName>style.visibility</p:attrName>
                                        </p:attrNameLst>
                                      </p:cBhvr>
                                      <p:to>
                                        <p:strVal val="visible"/>
                                      </p:to>
                                    </p:set>
                                    <p:animEffect transition="in" filter="fade">
                                      <p:cBhvr>
                                        <p:cTn id="37" dur="1000"/>
                                        <p:tgtEl>
                                          <p:spTgt spid="87"/>
                                        </p:tgtEl>
                                      </p:cBhvr>
                                    </p:animEffect>
                                    <p:anim calcmode="lin" valueType="num">
                                      <p:cBhvr>
                                        <p:cTn id="38" dur="1000" fill="hold"/>
                                        <p:tgtEl>
                                          <p:spTgt spid="87"/>
                                        </p:tgtEl>
                                        <p:attrNameLst>
                                          <p:attrName>ppt_x</p:attrName>
                                        </p:attrNameLst>
                                      </p:cBhvr>
                                      <p:tavLst>
                                        <p:tav tm="0">
                                          <p:val>
                                            <p:strVal val="#ppt_x"/>
                                          </p:val>
                                        </p:tav>
                                        <p:tav tm="100000">
                                          <p:val>
                                            <p:strVal val="#ppt_x"/>
                                          </p:val>
                                        </p:tav>
                                      </p:tavLst>
                                    </p:anim>
                                    <p:anim calcmode="lin" valueType="num">
                                      <p:cBhvr>
                                        <p:cTn id="39" dur="1000" fill="hold"/>
                                        <p:tgtEl>
                                          <p:spTgt spid="87"/>
                                        </p:tgtEl>
                                        <p:attrNameLst>
                                          <p:attrName>ppt_y</p:attrName>
                                        </p:attrNameLst>
                                      </p:cBhvr>
                                      <p:tavLst>
                                        <p:tav tm="0">
                                          <p:val>
                                            <p:strVal val="#ppt_y+.1"/>
                                          </p:val>
                                        </p:tav>
                                        <p:tav tm="100000">
                                          <p:val>
                                            <p:strVal val="#ppt_y"/>
                                          </p:val>
                                        </p:tav>
                                      </p:tavLst>
                                    </p:anim>
                                  </p:childTnLst>
                                </p:cTn>
                              </p:par>
                            </p:childTnLst>
                          </p:cTn>
                        </p:par>
                        <p:par>
                          <p:cTn id="40" fill="hold">
                            <p:stCondLst>
                              <p:cond delay="4500"/>
                            </p:stCondLst>
                            <p:childTnLst>
                              <p:par>
                                <p:cTn id="41" presetID="2" presetClass="entr" presetSubtype="8" fill="hold" grpId="0" nodeType="afterEffect">
                                  <p:stCondLst>
                                    <p:cond delay="0"/>
                                  </p:stCondLst>
                                  <p:childTnLst>
                                    <p:set>
                                      <p:cBhvr>
                                        <p:cTn id="42" dur="1" fill="hold">
                                          <p:stCondLst>
                                            <p:cond delay="0"/>
                                          </p:stCondLst>
                                        </p:cTn>
                                        <p:tgtEl>
                                          <p:spTgt spid="105"/>
                                        </p:tgtEl>
                                        <p:attrNameLst>
                                          <p:attrName>style.visibility</p:attrName>
                                        </p:attrNameLst>
                                      </p:cBhvr>
                                      <p:to>
                                        <p:strVal val="visible"/>
                                      </p:to>
                                    </p:set>
                                    <p:anim calcmode="lin" valueType="num">
                                      <p:cBhvr additive="base">
                                        <p:cTn id="43" dur="500" fill="hold"/>
                                        <p:tgtEl>
                                          <p:spTgt spid="105"/>
                                        </p:tgtEl>
                                        <p:attrNameLst>
                                          <p:attrName>ppt_x</p:attrName>
                                        </p:attrNameLst>
                                      </p:cBhvr>
                                      <p:tavLst>
                                        <p:tav tm="0">
                                          <p:val>
                                            <p:strVal val="0-#ppt_w/2"/>
                                          </p:val>
                                        </p:tav>
                                        <p:tav tm="100000">
                                          <p:val>
                                            <p:strVal val="#ppt_x"/>
                                          </p:val>
                                        </p:tav>
                                      </p:tavLst>
                                    </p:anim>
                                    <p:anim calcmode="lin" valueType="num">
                                      <p:cBhvr additive="base">
                                        <p:cTn id="44" dur="500" fill="hold"/>
                                        <p:tgtEl>
                                          <p:spTgt spid="105"/>
                                        </p:tgtEl>
                                        <p:attrNameLst>
                                          <p:attrName>ppt_y</p:attrName>
                                        </p:attrNameLst>
                                      </p:cBhvr>
                                      <p:tavLst>
                                        <p:tav tm="0">
                                          <p:val>
                                            <p:strVal val="#ppt_y"/>
                                          </p:val>
                                        </p:tav>
                                        <p:tav tm="100000">
                                          <p:val>
                                            <p:strVal val="#ppt_y"/>
                                          </p:val>
                                        </p:tav>
                                      </p:tavLst>
                                    </p:anim>
                                  </p:childTnLst>
                                </p:cTn>
                              </p:par>
                            </p:childTnLst>
                          </p:cTn>
                        </p:par>
                        <p:par>
                          <p:cTn id="45" fill="hold">
                            <p:stCondLst>
                              <p:cond delay="5000"/>
                            </p:stCondLst>
                            <p:childTnLst>
                              <p:par>
                                <p:cTn id="46" presetID="2" presetClass="entr" presetSubtype="8" fill="hold" grpId="0" nodeType="afterEffect">
                                  <p:stCondLst>
                                    <p:cond delay="0"/>
                                  </p:stCondLst>
                                  <p:childTnLst>
                                    <p:set>
                                      <p:cBhvr>
                                        <p:cTn id="47" dur="1" fill="hold">
                                          <p:stCondLst>
                                            <p:cond delay="0"/>
                                          </p:stCondLst>
                                        </p:cTn>
                                        <p:tgtEl>
                                          <p:spTgt spid="106"/>
                                        </p:tgtEl>
                                        <p:attrNameLst>
                                          <p:attrName>style.visibility</p:attrName>
                                        </p:attrNameLst>
                                      </p:cBhvr>
                                      <p:to>
                                        <p:strVal val="visible"/>
                                      </p:to>
                                    </p:set>
                                    <p:anim calcmode="lin" valueType="num">
                                      <p:cBhvr additive="base">
                                        <p:cTn id="48" dur="500" fill="hold"/>
                                        <p:tgtEl>
                                          <p:spTgt spid="106"/>
                                        </p:tgtEl>
                                        <p:attrNameLst>
                                          <p:attrName>ppt_x</p:attrName>
                                        </p:attrNameLst>
                                      </p:cBhvr>
                                      <p:tavLst>
                                        <p:tav tm="0">
                                          <p:val>
                                            <p:strVal val="0-#ppt_w/2"/>
                                          </p:val>
                                        </p:tav>
                                        <p:tav tm="100000">
                                          <p:val>
                                            <p:strVal val="#ppt_x"/>
                                          </p:val>
                                        </p:tav>
                                      </p:tavLst>
                                    </p:anim>
                                    <p:anim calcmode="lin" valueType="num">
                                      <p:cBhvr additive="base">
                                        <p:cTn id="49" dur="500" fill="hold"/>
                                        <p:tgtEl>
                                          <p:spTgt spid="106"/>
                                        </p:tgtEl>
                                        <p:attrNameLst>
                                          <p:attrName>ppt_y</p:attrName>
                                        </p:attrNameLst>
                                      </p:cBhvr>
                                      <p:tavLst>
                                        <p:tav tm="0">
                                          <p:val>
                                            <p:strVal val="#ppt_y"/>
                                          </p:val>
                                        </p:tav>
                                        <p:tav tm="100000">
                                          <p:val>
                                            <p:strVal val="#ppt_y"/>
                                          </p:val>
                                        </p:tav>
                                      </p:tavLst>
                                    </p:anim>
                                  </p:childTnLst>
                                </p:cTn>
                              </p:par>
                            </p:childTnLst>
                          </p:cTn>
                        </p:par>
                        <p:par>
                          <p:cTn id="50" fill="hold">
                            <p:stCondLst>
                              <p:cond delay="5500"/>
                            </p:stCondLst>
                            <p:childTnLst>
                              <p:par>
                                <p:cTn id="51" presetID="22" presetClass="entr" presetSubtype="1" fill="hold" grpId="0" nodeType="afterEffect">
                                  <p:stCondLst>
                                    <p:cond delay="0"/>
                                  </p:stCondLst>
                                  <p:childTnLst>
                                    <p:set>
                                      <p:cBhvr>
                                        <p:cTn id="52" dur="1" fill="hold">
                                          <p:stCondLst>
                                            <p:cond delay="0"/>
                                          </p:stCondLst>
                                        </p:cTn>
                                        <p:tgtEl>
                                          <p:spTgt spid="46"/>
                                        </p:tgtEl>
                                        <p:attrNameLst>
                                          <p:attrName>style.visibility</p:attrName>
                                        </p:attrNameLst>
                                      </p:cBhvr>
                                      <p:to>
                                        <p:strVal val="visible"/>
                                      </p:to>
                                    </p:set>
                                    <p:animEffect transition="in" filter="wipe(up)">
                                      <p:cBhvr>
                                        <p:cTn id="53" dur="500"/>
                                        <p:tgtEl>
                                          <p:spTgt spid="46"/>
                                        </p:tgtEl>
                                      </p:cBhvr>
                                    </p:animEffect>
                                  </p:childTnLst>
                                </p:cTn>
                              </p:par>
                            </p:childTnLst>
                          </p:cTn>
                        </p:par>
                        <p:par>
                          <p:cTn id="54" fill="hold">
                            <p:stCondLst>
                              <p:cond delay="6000"/>
                            </p:stCondLst>
                            <p:childTnLst>
                              <p:par>
                                <p:cTn id="55" presetID="2" presetClass="entr" presetSubtype="4" fill="hold" nodeType="afterEffect">
                                  <p:stCondLst>
                                    <p:cond delay="0"/>
                                  </p:stCondLst>
                                  <p:childTnLst>
                                    <p:set>
                                      <p:cBhvr>
                                        <p:cTn id="56" dur="1" fill="hold">
                                          <p:stCondLst>
                                            <p:cond delay="0"/>
                                          </p:stCondLst>
                                        </p:cTn>
                                        <p:tgtEl>
                                          <p:spTgt spid="59"/>
                                        </p:tgtEl>
                                        <p:attrNameLst>
                                          <p:attrName>style.visibility</p:attrName>
                                        </p:attrNameLst>
                                      </p:cBhvr>
                                      <p:to>
                                        <p:strVal val="visible"/>
                                      </p:to>
                                    </p:set>
                                    <p:anim calcmode="lin" valueType="num">
                                      <p:cBhvr additive="base">
                                        <p:cTn id="57" dur="500" fill="hold"/>
                                        <p:tgtEl>
                                          <p:spTgt spid="59"/>
                                        </p:tgtEl>
                                        <p:attrNameLst>
                                          <p:attrName>ppt_x</p:attrName>
                                        </p:attrNameLst>
                                      </p:cBhvr>
                                      <p:tavLst>
                                        <p:tav tm="0">
                                          <p:val>
                                            <p:strVal val="#ppt_x"/>
                                          </p:val>
                                        </p:tav>
                                        <p:tav tm="100000">
                                          <p:val>
                                            <p:strVal val="#ppt_x"/>
                                          </p:val>
                                        </p:tav>
                                      </p:tavLst>
                                    </p:anim>
                                    <p:anim calcmode="lin" valueType="num">
                                      <p:cBhvr additive="base">
                                        <p:cTn id="58" dur="500" fill="hold"/>
                                        <p:tgtEl>
                                          <p:spTgt spid="59"/>
                                        </p:tgtEl>
                                        <p:attrNameLst>
                                          <p:attrName>ppt_y</p:attrName>
                                        </p:attrNameLst>
                                      </p:cBhvr>
                                      <p:tavLst>
                                        <p:tav tm="0">
                                          <p:val>
                                            <p:strVal val="1+#ppt_h/2"/>
                                          </p:val>
                                        </p:tav>
                                        <p:tav tm="100000">
                                          <p:val>
                                            <p:strVal val="#ppt_y"/>
                                          </p:val>
                                        </p:tav>
                                      </p:tavLst>
                                    </p:anim>
                                  </p:childTnLst>
                                </p:cTn>
                              </p:par>
                            </p:childTnLst>
                          </p:cTn>
                        </p:par>
                        <p:par>
                          <p:cTn id="59" fill="hold">
                            <p:stCondLst>
                              <p:cond delay="6500"/>
                            </p:stCondLst>
                            <p:childTnLst>
                              <p:par>
                                <p:cTn id="60" presetID="42" presetClass="entr" presetSubtype="0" fill="hold" nodeType="afterEffect">
                                  <p:stCondLst>
                                    <p:cond delay="0"/>
                                  </p:stCondLst>
                                  <p:childTnLst>
                                    <p:set>
                                      <p:cBhvr>
                                        <p:cTn id="61" dur="1" fill="hold">
                                          <p:stCondLst>
                                            <p:cond delay="0"/>
                                          </p:stCondLst>
                                        </p:cTn>
                                        <p:tgtEl>
                                          <p:spTgt spid="90"/>
                                        </p:tgtEl>
                                        <p:attrNameLst>
                                          <p:attrName>style.visibility</p:attrName>
                                        </p:attrNameLst>
                                      </p:cBhvr>
                                      <p:to>
                                        <p:strVal val="visible"/>
                                      </p:to>
                                    </p:set>
                                    <p:animEffect transition="in" filter="fade">
                                      <p:cBhvr>
                                        <p:cTn id="62" dur="1000"/>
                                        <p:tgtEl>
                                          <p:spTgt spid="90"/>
                                        </p:tgtEl>
                                      </p:cBhvr>
                                    </p:animEffect>
                                    <p:anim calcmode="lin" valueType="num">
                                      <p:cBhvr>
                                        <p:cTn id="63" dur="1000" fill="hold"/>
                                        <p:tgtEl>
                                          <p:spTgt spid="90"/>
                                        </p:tgtEl>
                                        <p:attrNameLst>
                                          <p:attrName>ppt_x</p:attrName>
                                        </p:attrNameLst>
                                      </p:cBhvr>
                                      <p:tavLst>
                                        <p:tav tm="0">
                                          <p:val>
                                            <p:strVal val="#ppt_x"/>
                                          </p:val>
                                        </p:tav>
                                        <p:tav tm="100000">
                                          <p:val>
                                            <p:strVal val="#ppt_x"/>
                                          </p:val>
                                        </p:tav>
                                      </p:tavLst>
                                    </p:anim>
                                    <p:anim calcmode="lin" valueType="num">
                                      <p:cBhvr>
                                        <p:cTn id="64" dur="1000" fill="hold"/>
                                        <p:tgtEl>
                                          <p:spTgt spid="90"/>
                                        </p:tgtEl>
                                        <p:attrNameLst>
                                          <p:attrName>ppt_y</p:attrName>
                                        </p:attrNameLst>
                                      </p:cBhvr>
                                      <p:tavLst>
                                        <p:tav tm="0">
                                          <p:val>
                                            <p:strVal val="#ppt_y+.1"/>
                                          </p:val>
                                        </p:tav>
                                        <p:tav tm="100000">
                                          <p:val>
                                            <p:strVal val="#ppt_y"/>
                                          </p:val>
                                        </p:tav>
                                      </p:tavLst>
                                    </p:anim>
                                  </p:childTnLst>
                                </p:cTn>
                              </p:par>
                            </p:childTnLst>
                          </p:cTn>
                        </p:par>
                        <p:par>
                          <p:cTn id="65" fill="hold">
                            <p:stCondLst>
                              <p:cond delay="7500"/>
                            </p:stCondLst>
                            <p:childTnLst>
                              <p:par>
                                <p:cTn id="66" presetID="2" presetClass="entr" presetSubtype="4" fill="hold" grpId="0" nodeType="afterEffect">
                                  <p:stCondLst>
                                    <p:cond delay="0"/>
                                  </p:stCondLst>
                                  <p:childTnLst>
                                    <p:set>
                                      <p:cBhvr>
                                        <p:cTn id="67" dur="1" fill="hold">
                                          <p:stCondLst>
                                            <p:cond delay="0"/>
                                          </p:stCondLst>
                                        </p:cTn>
                                        <p:tgtEl>
                                          <p:spTgt spid="103"/>
                                        </p:tgtEl>
                                        <p:attrNameLst>
                                          <p:attrName>style.visibility</p:attrName>
                                        </p:attrNameLst>
                                      </p:cBhvr>
                                      <p:to>
                                        <p:strVal val="visible"/>
                                      </p:to>
                                    </p:set>
                                    <p:anim calcmode="lin" valueType="num">
                                      <p:cBhvr additive="base">
                                        <p:cTn id="68" dur="500" fill="hold"/>
                                        <p:tgtEl>
                                          <p:spTgt spid="103"/>
                                        </p:tgtEl>
                                        <p:attrNameLst>
                                          <p:attrName>ppt_x</p:attrName>
                                        </p:attrNameLst>
                                      </p:cBhvr>
                                      <p:tavLst>
                                        <p:tav tm="0">
                                          <p:val>
                                            <p:strVal val="#ppt_x"/>
                                          </p:val>
                                        </p:tav>
                                        <p:tav tm="100000">
                                          <p:val>
                                            <p:strVal val="#ppt_x"/>
                                          </p:val>
                                        </p:tav>
                                      </p:tavLst>
                                    </p:anim>
                                    <p:anim calcmode="lin" valueType="num">
                                      <p:cBhvr additive="base">
                                        <p:cTn id="69" dur="500" fill="hold"/>
                                        <p:tgtEl>
                                          <p:spTgt spid="103"/>
                                        </p:tgtEl>
                                        <p:attrNameLst>
                                          <p:attrName>ppt_y</p:attrName>
                                        </p:attrNameLst>
                                      </p:cBhvr>
                                      <p:tavLst>
                                        <p:tav tm="0">
                                          <p:val>
                                            <p:strVal val="1+#ppt_h/2"/>
                                          </p:val>
                                        </p:tav>
                                        <p:tav tm="100000">
                                          <p:val>
                                            <p:strVal val="#ppt_y"/>
                                          </p:val>
                                        </p:tav>
                                      </p:tavLst>
                                    </p:anim>
                                  </p:childTnLst>
                                </p:cTn>
                              </p:par>
                            </p:childTnLst>
                          </p:cTn>
                        </p:par>
                        <p:par>
                          <p:cTn id="70" fill="hold">
                            <p:stCondLst>
                              <p:cond delay="8000"/>
                            </p:stCondLst>
                            <p:childTnLst>
                              <p:par>
                                <p:cTn id="71" presetID="2" presetClass="entr" presetSubtype="4" fill="hold" grpId="0" nodeType="afterEffect">
                                  <p:stCondLst>
                                    <p:cond delay="0"/>
                                  </p:stCondLst>
                                  <p:childTnLst>
                                    <p:set>
                                      <p:cBhvr>
                                        <p:cTn id="72" dur="1" fill="hold">
                                          <p:stCondLst>
                                            <p:cond delay="0"/>
                                          </p:stCondLst>
                                        </p:cTn>
                                        <p:tgtEl>
                                          <p:spTgt spid="104"/>
                                        </p:tgtEl>
                                        <p:attrNameLst>
                                          <p:attrName>style.visibility</p:attrName>
                                        </p:attrNameLst>
                                      </p:cBhvr>
                                      <p:to>
                                        <p:strVal val="visible"/>
                                      </p:to>
                                    </p:set>
                                    <p:anim calcmode="lin" valueType="num">
                                      <p:cBhvr additive="base">
                                        <p:cTn id="73" dur="500" fill="hold"/>
                                        <p:tgtEl>
                                          <p:spTgt spid="104"/>
                                        </p:tgtEl>
                                        <p:attrNameLst>
                                          <p:attrName>ppt_x</p:attrName>
                                        </p:attrNameLst>
                                      </p:cBhvr>
                                      <p:tavLst>
                                        <p:tav tm="0">
                                          <p:val>
                                            <p:strVal val="#ppt_x"/>
                                          </p:val>
                                        </p:tav>
                                        <p:tav tm="100000">
                                          <p:val>
                                            <p:strVal val="#ppt_x"/>
                                          </p:val>
                                        </p:tav>
                                      </p:tavLst>
                                    </p:anim>
                                    <p:anim calcmode="lin" valueType="num">
                                      <p:cBhvr additive="base">
                                        <p:cTn id="74" dur="500" fill="hold"/>
                                        <p:tgtEl>
                                          <p:spTgt spid="104"/>
                                        </p:tgtEl>
                                        <p:attrNameLst>
                                          <p:attrName>ppt_y</p:attrName>
                                        </p:attrNameLst>
                                      </p:cBhvr>
                                      <p:tavLst>
                                        <p:tav tm="0">
                                          <p:val>
                                            <p:strVal val="1+#ppt_h/2"/>
                                          </p:val>
                                        </p:tav>
                                        <p:tav tm="100000">
                                          <p:val>
                                            <p:strVal val="#ppt_y"/>
                                          </p:val>
                                        </p:tav>
                                      </p:tavLst>
                                    </p:anim>
                                  </p:childTnLst>
                                </p:cTn>
                              </p:par>
                            </p:childTnLst>
                          </p:cTn>
                        </p:par>
                        <p:par>
                          <p:cTn id="75" fill="hold">
                            <p:stCondLst>
                              <p:cond delay="8500"/>
                            </p:stCondLst>
                            <p:childTnLst>
                              <p:par>
                                <p:cTn id="76" presetID="22" presetClass="entr" presetSubtype="1" fill="hold" grpId="0" nodeType="afterEffect">
                                  <p:stCondLst>
                                    <p:cond delay="0"/>
                                  </p:stCondLst>
                                  <p:childTnLst>
                                    <p:set>
                                      <p:cBhvr>
                                        <p:cTn id="77" dur="1" fill="hold">
                                          <p:stCondLst>
                                            <p:cond delay="0"/>
                                          </p:stCondLst>
                                        </p:cTn>
                                        <p:tgtEl>
                                          <p:spTgt spid="47"/>
                                        </p:tgtEl>
                                        <p:attrNameLst>
                                          <p:attrName>style.visibility</p:attrName>
                                        </p:attrNameLst>
                                      </p:cBhvr>
                                      <p:to>
                                        <p:strVal val="visible"/>
                                      </p:to>
                                    </p:set>
                                    <p:animEffect transition="in" filter="wipe(up)">
                                      <p:cBhvr>
                                        <p:cTn id="78" dur="500"/>
                                        <p:tgtEl>
                                          <p:spTgt spid="47"/>
                                        </p:tgtEl>
                                      </p:cBhvr>
                                    </p:animEffect>
                                  </p:childTnLst>
                                </p:cTn>
                              </p:par>
                            </p:childTnLst>
                          </p:cTn>
                        </p:par>
                        <p:par>
                          <p:cTn id="79" fill="hold">
                            <p:stCondLst>
                              <p:cond delay="9000"/>
                            </p:stCondLst>
                            <p:childTnLst>
                              <p:par>
                                <p:cTn id="80" presetID="2" presetClass="entr" presetSubtype="4" fill="hold" nodeType="afterEffect">
                                  <p:stCondLst>
                                    <p:cond delay="0"/>
                                  </p:stCondLst>
                                  <p:childTnLst>
                                    <p:set>
                                      <p:cBhvr>
                                        <p:cTn id="81" dur="1" fill="hold">
                                          <p:stCondLst>
                                            <p:cond delay="0"/>
                                          </p:stCondLst>
                                        </p:cTn>
                                        <p:tgtEl>
                                          <p:spTgt spid="64"/>
                                        </p:tgtEl>
                                        <p:attrNameLst>
                                          <p:attrName>style.visibility</p:attrName>
                                        </p:attrNameLst>
                                      </p:cBhvr>
                                      <p:to>
                                        <p:strVal val="visible"/>
                                      </p:to>
                                    </p:set>
                                    <p:anim calcmode="lin" valueType="num">
                                      <p:cBhvr additive="base">
                                        <p:cTn id="82" dur="500" fill="hold"/>
                                        <p:tgtEl>
                                          <p:spTgt spid="64"/>
                                        </p:tgtEl>
                                        <p:attrNameLst>
                                          <p:attrName>ppt_x</p:attrName>
                                        </p:attrNameLst>
                                      </p:cBhvr>
                                      <p:tavLst>
                                        <p:tav tm="0">
                                          <p:val>
                                            <p:strVal val="#ppt_x"/>
                                          </p:val>
                                        </p:tav>
                                        <p:tav tm="100000">
                                          <p:val>
                                            <p:strVal val="#ppt_x"/>
                                          </p:val>
                                        </p:tav>
                                      </p:tavLst>
                                    </p:anim>
                                    <p:anim calcmode="lin" valueType="num">
                                      <p:cBhvr additive="base">
                                        <p:cTn id="83" dur="500" fill="hold"/>
                                        <p:tgtEl>
                                          <p:spTgt spid="64"/>
                                        </p:tgtEl>
                                        <p:attrNameLst>
                                          <p:attrName>ppt_y</p:attrName>
                                        </p:attrNameLst>
                                      </p:cBhvr>
                                      <p:tavLst>
                                        <p:tav tm="0">
                                          <p:val>
                                            <p:strVal val="1+#ppt_h/2"/>
                                          </p:val>
                                        </p:tav>
                                        <p:tav tm="100000">
                                          <p:val>
                                            <p:strVal val="#ppt_y"/>
                                          </p:val>
                                        </p:tav>
                                      </p:tavLst>
                                    </p:anim>
                                  </p:childTnLst>
                                </p:cTn>
                              </p:par>
                            </p:childTnLst>
                          </p:cTn>
                        </p:par>
                        <p:par>
                          <p:cTn id="84" fill="hold">
                            <p:stCondLst>
                              <p:cond delay="9500"/>
                            </p:stCondLst>
                            <p:childTnLst>
                              <p:par>
                                <p:cTn id="85" presetID="42" presetClass="entr" presetSubtype="0" fill="hold" nodeType="afterEffect">
                                  <p:stCondLst>
                                    <p:cond delay="0"/>
                                  </p:stCondLst>
                                  <p:childTnLst>
                                    <p:set>
                                      <p:cBhvr>
                                        <p:cTn id="86" dur="1" fill="hold">
                                          <p:stCondLst>
                                            <p:cond delay="0"/>
                                          </p:stCondLst>
                                        </p:cTn>
                                        <p:tgtEl>
                                          <p:spTgt spid="93"/>
                                        </p:tgtEl>
                                        <p:attrNameLst>
                                          <p:attrName>style.visibility</p:attrName>
                                        </p:attrNameLst>
                                      </p:cBhvr>
                                      <p:to>
                                        <p:strVal val="visible"/>
                                      </p:to>
                                    </p:set>
                                    <p:animEffect transition="in" filter="fade">
                                      <p:cBhvr>
                                        <p:cTn id="87" dur="1000"/>
                                        <p:tgtEl>
                                          <p:spTgt spid="93"/>
                                        </p:tgtEl>
                                      </p:cBhvr>
                                    </p:animEffect>
                                    <p:anim calcmode="lin" valueType="num">
                                      <p:cBhvr>
                                        <p:cTn id="88" dur="1000" fill="hold"/>
                                        <p:tgtEl>
                                          <p:spTgt spid="93"/>
                                        </p:tgtEl>
                                        <p:attrNameLst>
                                          <p:attrName>ppt_x</p:attrName>
                                        </p:attrNameLst>
                                      </p:cBhvr>
                                      <p:tavLst>
                                        <p:tav tm="0">
                                          <p:val>
                                            <p:strVal val="#ppt_x"/>
                                          </p:val>
                                        </p:tav>
                                        <p:tav tm="100000">
                                          <p:val>
                                            <p:strVal val="#ppt_x"/>
                                          </p:val>
                                        </p:tav>
                                      </p:tavLst>
                                    </p:anim>
                                    <p:anim calcmode="lin" valueType="num">
                                      <p:cBhvr>
                                        <p:cTn id="89" dur="1000" fill="hold"/>
                                        <p:tgtEl>
                                          <p:spTgt spid="93"/>
                                        </p:tgtEl>
                                        <p:attrNameLst>
                                          <p:attrName>ppt_y</p:attrName>
                                        </p:attrNameLst>
                                      </p:cBhvr>
                                      <p:tavLst>
                                        <p:tav tm="0">
                                          <p:val>
                                            <p:strVal val="#ppt_y+.1"/>
                                          </p:val>
                                        </p:tav>
                                        <p:tav tm="100000">
                                          <p:val>
                                            <p:strVal val="#ppt_y"/>
                                          </p:val>
                                        </p:tav>
                                      </p:tavLst>
                                    </p:anim>
                                  </p:childTnLst>
                                </p:cTn>
                              </p:par>
                            </p:childTnLst>
                          </p:cTn>
                        </p:par>
                        <p:par>
                          <p:cTn id="90" fill="hold">
                            <p:stCondLst>
                              <p:cond delay="10500"/>
                            </p:stCondLst>
                            <p:childTnLst>
                              <p:par>
                                <p:cTn id="91" presetID="2" presetClass="entr" presetSubtype="4" fill="hold" grpId="0" nodeType="afterEffect">
                                  <p:stCondLst>
                                    <p:cond delay="0"/>
                                  </p:stCondLst>
                                  <p:childTnLst>
                                    <p:set>
                                      <p:cBhvr>
                                        <p:cTn id="92" dur="1" fill="hold">
                                          <p:stCondLst>
                                            <p:cond delay="0"/>
                                          </p:stCondLst>
                                        </p:cTn>
                                        <p:tgtEl>
                                          <p:spTgt spid="101"/>
                                        </p:tgtEl>
                                        <p:attrNameLst>
                                          <p:attrName>style.visibility</p:attrName>
                                        </p:attrNameLst>
                                      </p:cBhvr>
                                      <p:to>
                                        <p:strVal val="visible"/>
                                      </p:to>
                                    </p:set>
                                    <p:anim calcmode="lin" valueType="num">
                                      <p:cBhvr additive="base">
                                        <p:cTn id="93" dur="500" fill="hold"/>
                                        <p:tgtEl>
                                          <p:spTgt spid="101"/>
                                        </p:tgtEl>
                                        <p:attrNameLst>
                                          <p:attrName>ppt_x</p:attrName>
                                        </p:attrNameLst>
                                      </p:cBhvr>
                                      <p:tavLst>
                                        <p:tav tm="0">
                                          <p:val>
                                            <p:strVal val="#ppt_x"/>
                                          </p:val>
                                        </p:tav>
                                        <p:tav tm="100000">
                                          <p:val>
                                            <p:strVal val="#ppt_x"/>
                                          </p:val>
                                        </p:tav>
                                      </p:tavLst>
                                    </p:anim>
                                    <p:anim calcmode="lin" valueType="num">
                                      <p:cBhvr additive="base">
                                        <p:cTn id="94" dur="500" fill="hold"/>
                                        <p:tgtEl>
                                          <p:spTgt spid="101"/>
                                        </p:tgtEl>
                                        <p:attrNameLst>
                                          <p:attrName>ppt_y</p:attrName>
                                        </p:attrNameLst>
                                      </p:cBhvr>
                                      <p:tavLst>
                                        <p:tav tm="0">
                                          <p:val>
                                            <p:strVal val="1+#ppt_h/2"/>
                                          </p:val>
                                        </p:tav>
                                        <p:tav tm="100000">
                                          <p:val>
                                            <p:strVal val="#ppt_y"/>
                                          </p:val>
                                        </p:tav>
                                      </p:tavLst>
                                    </p:anim>
                                  </p:childTnLst>
                                </p:cTn>
                              </p:par>
                            </p:childTnLst>
                          </p:cTn>
                        </p:par>
                        <p:par>
                          <p:cTn id="95" fill="hold">
                            <p:stCondLst>
                              <p:cond delay="11000"/>
                            </p:stCondLst>
                            <p:childTnLst>
                              <p:par>
                                <p:cTn id="96" presetID="2" presetClass="entr" presetSubtype="4" fill="hold" grpId="0" nodeType="afterEffect">
                                  <p:stCondLst>
                                    <p:cond delay="0"/>
                                  </p:stCondLst>
                                  <p:childTnLst>
                                    <p:set>
                                      <p:cBhvr>
                                        <p:cTn id="97" dur="1" fill="hold">
                                          <p:stCondLst>
                                            <p:cond delay="0"/>
                                          </p:stCondLst>
                                        </p:cTn>
                                        <p:tgtEl>
                                          <p:spTgt spid="102"/>
                                        </p:tgtEl>
                                        <p:attrNameLst>
                                          <p:attrName>style.visibility</p:attrName>
                                        </p:attrNameLst>
                                      </p:cBhvr>
                                      <p:to>
                                        <p:strVal val="visible"/>
                                      </p:to>
                                    </p:set>
                                    <p:anim calcmode="lin" valueType="num">
                                      <p:cBhvr additive="base">
                                        <p:cTn id="98" dur="500" fill="hold"/>
                                        <p:tgtEl>
                                          <p:spTgt spid="102"/>
                                        </p:tgtEl>
                                        <p:attrNameLst>
                                          <p:attrName>ppt_x</p:attrName>
                                        </p:attrNameLst>
                                      </p:cBhvr>
                                      <p:tavLst>
                                        <p:tav tm="0">
                                          <p:val>
                                            <p:strVal val="#ppt_x"/>
                                          </p:val>
                                        </p:tav>
                                        <p:tav tm="100000">
                                          <p:val>
                                            <p:strVal val="#ppt_x"/>
                                          </p:val>
                                        </p:tav>
                                      </p:tavLst>
                                    </p:anim>
                                    <p:anim calcmode="lin" valueType="num">
                                      <p:cBhvr additive="base">
                                        <p:cTn id="99" dur="500" fill="hold"/>
                                        <p:tgtEl>
                                          <p:spTgt spid="10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 grpId="0" animBg="1"/>
      <p:bldP spid="47" grpId="0" animBg="1"/>
      <p:bldP spid="48" grpId="0" animBg="1"/>
      <p:bldP spid="99" grpId="0"/>
      <p:bldP spid="100" grpId="0"/>
      <p:bldP spid="101" grpId="0"/>
      <p:bldP spid="102" grpId="0"/>
      <p:bldP spid="103" grpId="0"/>
      <p:bldP spid="104" grpId="0"/>
      <p:bldP spid="105" grpId="0"/>
      <p:bldP spid="106"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5745" y="-1"/>
            <a:ext cx="9348431" cy="5143501"/>
          </a:xfrm>
          <a:prstGeom prst="rect">
            <a:avLst/>
          </a:prstGeom>
        </p:spPr>
      </p:pic>
      <p:grpSp>
        <p:nvGrpSpPr>
          <p:cNvPr id="4" name="组合 3"/>
          <p:cNvGrpSpPr>
            <a:grpSpLocks/>
          </p:cNvGrpSpPr>
          <p:nvPr/>
        </p:nvGrpSpPr>
        <p:grpSpPr bwMode="auto">
          <a:xfrm>
            <a:off x="1881052" y="1900007"/>
            <a:ext cx="5708152" cy="671742"/>
            <a:chOff x="5013673" y="1556817"/>
            <a:chExt cx="5976664" cy="576064"/>
          </a:xfrm>
        </p:grpSpPr>
        <p:sp>
          <p:nvSpPr>
            <p:cNvPr id="5" name="对角圆角矩形 4"/>
            <p:cNvSpPr/>
            <p:nvPr/>
          </p:nvSpPr>
          <p:spPr>
            <a:xfrm>
              <a:off x="5013673" y="1556817"/>
              <a:ext cx="5976664" cy="576064"/>
            </a:xfrm>
            <a:prstGeom prst="round2DiagRect">
              <a:avLst>
                <a:gd name="adj1" fmla="val 50000"/>
                <a:gd name="adj2" fmla="val 0"/>
              </a:avLst>
            </a:prstGeom>
            <a:solidFill>
              <a:srgbClr val="003466"/>
            </a:solid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3200" b="1" i="0" u="none" strike="noStrike" kern="0" cap="none" spc="0" normalizeH="0" baseline="0" noProof="0" dirty="0">
                  <a:ln>
                    <a:noFill/>
                  </a:ln>
                  <a:solidFill>
                    <a:prstClr val="white"/>
                  </a:solidFill>
                  <a:effectLst/>
                  <a:uLnTx/>
                  <a:uFillTx/>
                  <a:latin typeface="微软雅黑" pitchFamily="34" charset="-122"/>
                  <a:ea typeface="微软雅黑" pitchFamily="34" charset="-122"/>
                </a:rPr>
                <a:t>单击此处添加文字</a:t>
              </a:r>
            </a:p>
          </p:txBody>
        </p:sp>
        <p:sp>
          <p:nvSpPr>
            <p:cNvPr id="6" name="对角圆角矩形 5"/>
            <p:cNvSpPr/>
            <p:nvPr/>
          </p:nvSpPr>
          <p:spPr>
            <a:xfrm>
              <a:off x="5084934" y="1628205"/>
              <a:ext cx="792126" cy="433237"/>
            </a:xfrm>
            <a:prstGeom prst="round2DiagRect">
              <a:avLst>
                <a:gd name="adj1" fmla="val 44886"/>
                <a:gd name="adj2" fmla="val 0"/>
              </a:avLst>
            </a:prstGeom>
            <a:solidFill>
              <a:sysClr val="window" lastClr="FFFFFF"/>
            </a:solid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3200" b="1" i="0" u="none" strike="noStrike" kern="0" cap="none" spc="0" normalizeH="0" baseline="0" noProof="0" dirty="0" smtClean="0">
                  <a:ln>
                    <a:noFill/>
                  </a:ln>
                  <a:solidFill>
                    <a:srgbClr val="003466"/>
                  </a:solidFill>
                  <a:effectLst/>
                  <a:uLnTx/>
                  <a:uFillTx/>
                  <a:latin typeface="Calibri"/>
                  <a:ea typeface="宋体" panose="02010600030101010101" pitchFamily="2" charset="-122"/>
                </a:rPr>
                <a:t>3</a:t>
              </a:r>
              <a:endParaRPr kumimoji="0" lang="zh-CN" altLang="en-US" sz="3200" b="1" i="0" u="none" strike="noStrike" kern="0" cap="none" spc="0" normalizeH="0" baseline="0" noProof="0" dirty="0">
                <a:ln>
                  <a:noFill/>
                </a:ln>
                <a:solidFill>
                  <a:srgbClr val="003466"/>
                </a:solidFill>
                <a:effectLst/>
                <a:uLnTx/>
                <a:uFillTx/>
                <a:latin typeface="Calibri"/>
                <a:ea typeface="宋体" panose="02010600030101010101" pitchFamily="2" charset="-122"/>
              </a:endParaRPr>
            </a:p>
          </p:txBody>
        </p:sp>
      </p:grpSp>
    </p:spTree>
    <p:extLst>
      <p:ext uri="{BB962C8B-B14F-4D97-AF65-F5344CB8AC3E}">
        <p14:creationId xmlns:p14="http://schemas.microsoft.com/office/powerpoint/2010/main" val="2977053144"/>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 name="右箭头 46"/>
          <p:cNvSpPr/>
          <p:nvPr/>
        </p:nvSpPr>
        <p:spPr>
          <a:xfrm>
            <a:off x="251520" y="987574"/>
            <a:ext cx="5040000" cy="1224136"/>
          </a:xfrm>
          <a:prstGeom prst="rightArrow">
            <a:avLst/>
          </a:prstGeom>
          <a:solidFill>
            <a:srgbClr val="003466"/>
          </a:solidFill>
          <a:ln w="25400" cap="flat" cmpd="sng" algn="ctr">
            <a:solidFill>
              <a:sysClr val="window" lastClr="FFFFFF"/>
            </a:solidFill>
            <a:prstDash val="solid"/>
          </a:ln>
          <a:effectLst/>
        </p:spPr>
        <p:txBody>
          <a:bodyPr rtlCol="0" anchor="ctr"/>
          <a:lstStyle/>
          <a:p>
            <a:pPr algn="ctr" fontAlgn="base">
              <a:spcBef>
                <a:spcPct val="0"/>
              </a:spcBef>
              <a:spcAft>
                <a:spcPct val="0"/>
              </a:spcAft>
              <a:defRPr/>
            </a:pPr>
            <a:endParaRPr lang="zh-CN" altLang="en-US" b="1" kern="0" smtClean="0">
              <a:solidFill>
                <a:prstClr val="white"/>
              </a:solidFill>
              <a:latin typeface="Arial"/>
              <a:ea typeface="微软雅黑"/>
            </a:endParaRPr>
          </a:p>
        </p:txBody>
      </p:sp>
      <p:sp>
        <p:nvSpPr>
          <p:cNvPr id="48" name="右箭头 47"/>
          <p:cNvSpPr/>
          <p:nvPr/>
        </p:nvSpPr>
        <p:spPr>
          <a:xfrm>
            <a:off x="2123728" y="1563638"/>
            <a:ext cx="5040000" cy="1224136"/>
          </a:xfrm>
          <a:prstGeom prst="rightArrow">
            <a:avLst/>
          </a:prstGeom>
          <a:solidFill>
            <a:srgbClr val="003466"/>
          </a:solidFill>
          <a:ln w="25400" cap="flat" cmpd="sng" algn="ctr">
            <a:solidFill>
              <a:sysClr val="window" lastClr="FFFFFF"/>
            </a:solidFill>
            <a:prstDash val="solid"/>
          </a:ln>
          <a:effectLst/>
        </p:spPr>
        <p:txBody>
          <a:bodyPr rtlCol="0" anchor="ctr"/>
          <a:lstStyle/>
          <a:p>
            <a:pPr algn="ctr" fontAlgn="base">
              <a:spcBef>
                <a:spcPct val="0"/>
              </a:spcBef>
              <a:spcAft>
                <a:spcPct val="0"/>
              </a:spcAft>
              <a:defRPr/>
            </a:pPr>
            <a:endParaRPr lang="zh-CN" altLang="en-US" b="1" kern="0" smtClean="0">
              <a:solidFill>
                <a:prstClr val="white"/>
              </a:solidFill>
              <a:latin typeface="Arial"/>
              <a:ea typeface="微软雅黑"/>
            </a:endParaRPr>
          </a:p>
        </p:txBody>
      </p:sp>
      <p:sp>
        <p:nvSpPr>
          <p:cNvPr id="77" name="右箭头 76"/>
          <p:cNvSpPr/>
          <p:nvPr/>
        </p:nvSpPr>
        <p:spPr>
          <a:xfrm>
            <a:off x="3923368" y="2139702"/>
            <a:ext cx="5040000" cy="1224136"/>
          </a:xfrm>
          <a:prstGeom prst="rightArrow">
            <a:avLst/>
          </a:prstGeom>
          <a:solidFill>
            <a:srgbClr val="003466"/>
          </a:solidFill>
          <a:ln w="25400" cap="flat" cmpd="sng" algn="ctr">
            <a:solidFill>
              <a:sysClr val="window" lastClr="FFFFFF"/>
            </a:solidFill>
            <a:prstDash val="solid"/>
          </a:ln>
          <a:effectLst/>
        </p:spPr>
        <p:txBody>
          <a:bodyPr rtlCol="0" anchor="ctr"/>
          <a:lstStyle/>
          <a:p>
            <a:pPr algn="ctr" fontAlgn="base">
              <a:spcBef>
                <a:spcPct val="0"/>
              </a:spcBef>
              <a:spcAft>
                <a:spcPct val="0"/>
              </a:spcAft>
              <a:defRPr/>
            </a:pPr>
            <a:endParaRPr lang="zh-CN" altLang="en-US" b="1" kern="0" smtClean="0">
              <a:solidFill>
                <a:prstClr val="white"/>
              </a:solidFill>
              <a:latin typeface="Arial"/>
              <a:ea typeface="微软雅黑"/>
            </a:endParaRPr>
          </a:p>
        </p:txBody>
      </p:sp>
      <p:sp>
        <p:nvSpPr>
          <p:cNvPr id="78" name="矩形 77"/>
          <p:cNvSpPr/>
          <p:nvPr/>
        </p:nvSpPr>
        <p:spPr>
          <a:xfrm>
            <a:off x="376804" y="1995686"/>
            <a:ext cx="1530900" cy="907941"/>
          </a:xfrm>
          <a:prstGeom prst="rect">
            <a:avLst/>
          </a:prstGeom>
        </p:spPr>
        <p:txBody>
          <a:bodyPr wrap="square">
            <a:spAutoFit/>
          </a:bodyPr>
          <a:lstStyle/>
          <a:p>
            <a:pPr algn="just" fontAlgn="base">
              <a:spcBef>
                <a:spcPct val="0"/>
              </a:spcBef>
              <a:spcAft>
                <a:spcPts val="600"/>
              </a:spcAft>
            </a:pPr>
            <a:r>
              <a:rPr lang="zh-CN" altLang="en-US" sz="1200" dirty="0">
                <a:solidFill>
                  <a:prstClr val="black">
                    <a:lumMod val="75000"/>
                    <a:lumOff val="25000"/>
                  </a:prstClr>
                </a:solidFill>
                <a:latin typeface="微软雅黑" pitchFamily="34" charset="-122"/>
                <a:ea typeface="微软雅黑" pitchFamily="34" charset="-122"/>
              </a:rPr>
              <a:t>单击添加</a:t>
            </a:r>
            <a:r>
              <a:rPr lang="zh-CN" altLang="en-US" sz="1200" dirty="0" smtClean="0">
                <a:solidFill>
                  <a:prstClr val="black">
                    <a:lumMod val="75000"/>
                    <a:lumOff val="25000"/>
                  </a:prstClr>
                </a:solidFill>
                <a:latin typeface="微软雅黑" pitchFamily="34" charset="-122"/>
                <a:ea typeface="微软雅黑" pitchFamily="34" charset="-122"/>
              </a:rPr>
              <a:t>文字单击</a:t>
            </a:r>
            <a:r>
              <a:rPr lang="zh-CN" altLang="en-US" sz="1200" dirty="0">
                <a:solidFill>
                  <a:prstClr val="black">
                    <a:lumMod val="75000"/>
                    <a:lumOff val="25000"/>
                  </a:prstClr>
                </a:solidFill>
                <a:latin typeface="微软雅黑" pitchFamily="34" charset="-122"/>
                <a:ea typeface="微软雅黑" pitchFamily="34" charset="-122"/>
              </a:rPr>
              <a:t>添加</a:t>
            </a:r>
            <a:r>
              <a:rPr lang="zh-CN" altLang="en-US" sz="1200" dirty="0" smtClean="0">
                <a:solidFill>
                  <a:prstClr val="black">
                    <a:lumMod val="75000"/>
                    <a:lumOff val="25000"/>
                  </a:prstClr>
                </a:solidFill>
                <a:latin typeface="微软雅黑" pitchFamily="34" charset="-122"/>
                <a:ea typeface="微软雅黑" pitchFamily="34" charset="-122"/>
              </a:rPr>
              <a:t>文字单击</a:t>
            </a:r>
            <a:r>
              <a:rPr lang="zh-CN" altLang="en-US" sz="1200" dirty="0">
                <a:solidFill>
                  <a:prstClr val="black">
                    <a:lumMod val="75000"/>
                    <a:lumOff val="25000"/>
                  </a:prstClr>
                </a:solidFill>
                <a:latin typeface="微软雅黑" pitchFamily="34" charset="-122"/>
                <a:ea typeface="微软雅黑" pitchFamily="34" charset="-122"/>
              </a:rPr>
              <a:t>添加</a:t>
            </a:r>
            <a:r>
              <a:rPr lang="zh-CN" altLang="en-US" sz="1200" dirty="0" smtClean="0">
                <a:solidFill>
                  <a:prstClr val="black">
                    <a:lumMod val="75000"/>
                    <a:lumOff val="25000"/>
                  </a:prstClr>
                </a:solidFill>
                <a:latin typeface="微软雅黑" pitchFamily="34" charset="-122"/>
                <a:ea typeface="微软雅黑" pitchFamily="34" charset="-122"/>
              </a:rPr>
              <a:t>文字单击</a:t>
            </a:r>
            <a:r>
              <a:rPr lang="zh-CN" altLang="en-US" sz="1200" dirty="0">
                <a:solidFill>
                  <a:prstClr val="black">
                    <a:lumMod val="75000"/>
                    <a:lumOff val="25000"/>
                  </a:prstClr>
                </a:solidFill>
                <a:latin typeface="微软雅黑" pitchFamily="34" charset="-122"/>
                <a:ea typeface="微软雅黑" pitchFamily="34" charset="-122"/>
              </a:rPr>
              <a:t>添加文字</a:t>
            </a:r>
            <a:endParaRPr lang="en-US" altLang="zh-CN" sz="1200" dirty="0">
              <a:solidFill>
                <a:prstClr val="black">
                  <a:lumMod val="75000"/>
                  <a:lumOff val="25000"/>
                </a:prstClr>
              </a:solidFill>
              <a:latin typeface="微软雅黑" pitchFamily="34" charset="-122"/>
              <a:ea typeface="微软雅黑" pitchFamily="34" charset="-122"/>
            </a:endParaRPr>
          </a:p>
          <a:p>
            <a:pPr algn="just" fontAlgn="base">
              <a:spcBef>
                <a:spcPct val="0"/>
              </a:spcBef>
              <a:spcAft>
                <a:spcPts val="600"/>
              </a:spcAft>
            </a:pPr>
            <a:r>
              <a:rPr lang="zh-CN" altLang="en-US" sz="1200" dirty="0">
                <a:solidFill>
                  <a:prstClr val="black">
                    <a:lumMod val="75000"/>
                    <a:lumOff val="25000"/>
                  </a:prstClr>
                </a:solidFill>
                <a:latin typeface="微软雅黑" pitchFamily="34" charset="-122"/>
                <a:ea typeface="微软雅黑" pitchFamily="34" charset="-122"/>
              </a:rPr>
              <a:t>单击添加</a:t>
            </a:r>
            <a:r>
              <a:rPr lang="zh-CN" altLang="en-US" sz="1200" dirty="0" smtClean="0">
                <a:solidFill>
                  <a:prstClr val="black">
                    <a:lumMod val="75000"/>
                    <a:lumOff val="25000"/>
                  </a:prstClr>
                </a:solidFill>
                <a:latin typeface="微软雅黑" pitchFamily="34" charset="-122"/>
                <a:ea typeface="微软雅黑" pitchFamily="34" charset="-122"/>
              </a:rPr>
              <a:t>文字</a:t>
            </a:r>
            <a:endParaRPr lang="en-US" altLang="zh-CN" sz="1200" dirty="0">
              <a:solidFill>
                <a:prstClr val="black">
                  <a:lumMod val="75000"/>
                  <a:lumOff val="25000"/>
                </a:prstClr>
              </a:solidFill>
              <a:latin typeface="微软雅黑" pitchFamily="34" charset="-122"/>
              <a:ea typeface="微软雅黑" pitchFamily="34" charset="-122"/>
            </a:endParaRPr>
          </a:p>
        </p:txBody>
      </p:sp>
      <p:sp>
        <p:nvSpPr>
          <p:cNvPr id="79" name="TextBox 46"/>
          <p:cNvSpPr txBox="1"/>
          <p:nvPr/>
        </p:nvSpPr>
        <p:spPr>
          <a:xfrm>
            <a:off x="395536" y="1399587"/>
            <a:ext cx="1728192" cy="369332"/>
          </a:xfrm>
          <a:prstGeom prst="rect">
            <a:avLst/>
          </a:prstGeom>
          <a:noFill/>
        </p:spPr>
        <p:txBody>
          <a:bodyPr wrap="square" rtlCol="0">
            <a:spAutoFit/>
          </a:bodyPr>
          <a:lstStyle/>
          <a:p>
            <a:pPr>
              <a:defRPr/>
            </a:pPr>
            <a:r>
              <a:rPr lang="zh-CN" altLang="en-US" b="1" kern="0" dirty="0" smtClean="0">
                <a:solidFill>
                  <a:prstClr val="white"/>
                </a:solidFill>
                <a:latin typeface="微软雅黑" pitchFamily="34" charset="-122"/>
                <a:ea typeface="微软雅黑" pitchFamily="34" charset="-122"/>
              </a:rPr>
              <a:t>此处添加标题</a:t>
            </a:r>
            <a:endParaRPr lang="zh-CN" altLang="en-US" b="1" kern="0" dirty="0">
              <a:solidFill>
                <a:prstClr val="white"/>
              </a:solidFill>
              <a:latin typeface="微软雅黑" pitchFamily="34" charset="-122"/>
              <a:ea typeface="微软雅黑" pitchFamily="34" charset="-122"/>
            </a:endParaRPr>
          </a:p>
        </p:txBody>
      </p:sp>
      <p:sp>
        <p:nvSpPr>
          <p:cNvPr id="80" name="TextBox 47"/>
          <p:cNvSpPr txBox="1"/>
          <p:nvPr/>
        </p:nvSpPr>
        <p:spPr>
          <a:xfrm>
            <a:off x="2267744" y="1986394"/>
            <a:ext cx="1728192" cy="369332"/>
          </a:xfrm>
          <a:prstGeom prst="rect">
            <a:avLst/>
          </a:prstGeom>
          <a:noFill/>
        </p:spPr>
        <p:txBody>
          <a:bodyPr wrap="square" rtlCol="0">
            <a:spAutoFit/>
          </a:bodyPr>
          <a:lstStyle/>
          <a:p>
            <a:pPr>
              <a:defRPr/>
            </a:pPr>
            <a:r>
              <a:rPr lang="zh-CN" altLang="en-US" b="1" kern="0" dirty="0" smtClean="0">
                <a:solidFill>
                  <a:prstClr val="white"/>
                </a:solidFill>
                <a:latin typeface="微软雅黑" pitchFamily="34" charset="-122"/>
                <a:ea typeface="微软雅黑" pitchFamily="34" charset="-122"/>
              </a:rPr>
              <a:t>此处添加标题</a:t>
            </a:r>
            <a:endParaRPr lang="zh-CN" altLang="en-US" b="1" kern="0" dirty="0">
              <a:solidFill>
                <a:prstClr val="white"/>
              </a:solidFill>
              <a:latin typeface="微软雅黑" pitchFamily="34" charset="-122"/>
              <a:ea typeface="微软雅黑" pitchFamily="34" charset="-122"/>
            </a:endParaRPr>
          </a:p>
        </p:txBody>
      </p:sp>
      <p:sp>
        <p:nvSpPr>
          <p:cNvPr id="81" name="矩形 80"/>
          <p:cNvSpPr/>
          <p:nvPr/>
        </p:nvSpPr>
        <p:spPr>
          <a:xfrm>
            <a:off x="2267744" y="2571750"/>
            <a:ext cx="1530900" cy="830997"/>
          </a:xfrm>
          <a:prstGeom prst="rect">
            <a:avLst/>
          </a:prstGeom>
        </p:spPr>
        <p:txBody>
          <a:bodyPr wrap="square">
            <a:spAutoFit/>
          </a:bodyPr>
          <a:lstStyle/>
          <a:p>
            <a:pPr algn="just" fontAlgn="base">
              <a:spcBef>
                <a:spcPct val="0"/>
              </a:spcBef>
              <a:spcAft>
                <a:spcPts val="600"/>
              </a:spcAft>
            </a:pPr>
            <a:r>
              <a:rPr lang="zh-CN" altLang="en-US" sz="1200" dirty="0" smtClean="0">
                <a:solidFill>
                  <a:prstClr val="black">
                    <a:lumMod val="75000"/>
                    <a:lumOff val="25000"/>
                  </a:prstClr>
                </a:solidFill>
                <a:latin typeface="微软雅黑" pitchFamily="34" charset="-122"/>
                <a:ea typeface="微软雅黑" pitchFamily="34" charset="-122"/>
              </a:rPr>
              <a:t>单击添加文字单击</a:t>
            </a:r>
            <a:r>
              <a:rPr lang="zh-CN" altLang="en-US" sz="1200" dirty="0">
                <a:solidFill>
                  <a:prstClr val="black">
                    <a:lumMod val="75000"/>
                    <a:lumOff val="25000"/>
                  </a:prstClr>
                </a:solidFill>
                <a:latin typeface="微软雅黑" pitchFamily="34" charset="-122"/>
                <a:ea typeface="微软雅黑" pitchFamily="34" charset="-122"/>
              </a:rPr>
              <a:t>添加</a:t>
            </a:r>
            <a:r>
              <a:rPr lang="zh-CN" altLang="en-US" sz="1200" dirty="0" smtClean="0">
                <a:solidFill>
                  <a:prstClr val="black">
                    <a:lumMod val="75000"/>
                    <a:lumOff val="25000"/>
                  </a:prstClr>
                </a:solidFill>
                <a:latin typeface="微软雅黑" pitchFamily="34" charset="-122"/>
                <a:ea typeface="微软雅黑" pitchFamily="34" charset="-122"/>
              </a:rPr>
              <a:t>文字单击</a:t>
            </a:r>
            <a:r>
              <a:rPr lang="zh-CN" altLang="en-US" sz="1200" dirty="0">
                <a:solidFill>
                  <a:prstClr val="black">
                    <a:lumMod val="75000"/>
                    <a:lumOff val="25000"/>
                  </a:prstClr>
                </a:solidFill>
                <a:latin typeface="微软雅黑" pitchFamily="34" charset="-122"/>
                <a:ea typeface="微软雅黑" pitchFamily="34" charset="-122"/>
              </a:rPr>
              <a:t>添加</a:t>
            </a:r>
            <a:r>
              <a:rPr lang="zh-CN" altLang="en-US" sz="1200" dirty="0" smtClean="0">
                <a:solidFill>
                  <a:prstClr val="black">
                    <a:lumMod val="75000"/>
                    <a:lumOff val="25000"/>
                  </a:prstClr>
                </a:solidFill>
                <a:latin typeface="微软雅黑" pitchFamily="34" charset="-122"/>
                <a:ea typeface="微软雅黑" pitchFamily="34" charset="-122"/>
              </a:rPr>
              <a:t>文字单击</a:t>
            </a:r>
            <a:r>
              <a:rPr lang="zh-CN" altLang="en-US" sz="1200" dirty="0">
                <a:solidFill>
                  <a:prstClr val="black">
                    <a:lumMod val="75000"/>
                    <a:lumOff val="25000"/>
                  </a:prstClr>
                </a:solidFill>
                <a:latin typeface="微软雅黑" pitchFamily="34" charset="-122"/>
                <a:ea typeface="微软雅黑" pitchFamily="34" charset="-122"/>
              </a:rPr>
              <a:t>添加</a:t>
            </a:r>
            <a:r>
              <a:rPr lang="zh-CN" altLang="en-US" sz="1200" dirty="0" smtClean="0">
                <a:solidFill>
                  <a:prstClr val="black">
                    <a:lumMod val="75000"/>
                    <a:lumOff val="25000"/>
                  </a:prstClr>
                </a:solidFill>
                <a:latin typeface="微软雅黑" pitchFamily="34" charset="-122"/>
                <a:ea typeface="微软雅黑" pitchFamily="34" charset="-122"/>
              </a:rPr>
              <a:t>文字单击</a:t>
            </a:r>
            <a:r>
              <a:rPr lang="zh-CN" altLang="en-US" sz="1200" dirty="0">
                <a:solidFill>
                  <a:prstClr val="black">
                    <a:lumMod val="75000"/>
                    <a:lumOff val="25000"/>
                  </a:prstClr>
                </a:solidFill>
                <a:latin typeface="微软雅黑" pitchFamily="34" charset="-122"/>
                <a:ea typeface="微软雅黑" pitchFamily="34" charset="-122"/>
              </a:rPr>
              <a:t>添加</a:t>
            </a:r>
            <a:r>
              <a:rPr lang="zh-CN" altLang="en-US" sz="1200" dirty="0" smtClean="0">
                <a:solidFill>
                  <a:prstClr val="black">
                    <a:lumMod val="75000"/>
                    <a:lumOff val="25000"/>
                  </a:prstClr>
                </a:solidFill>
                <a:latin typeface="微软雅黑" pitchFamily="34" charset="-122"/>
                <a:ea typeface="微软雅黑" pitchFamily="34" charset="-122"/>
              </a:rPr>
              <a:t>文字</a:t>
            </a:r>
            <a:endParaRPr lang="en-US" altLang="zh-CN" sz="1200" dirty="0">
              <a:solidFill>
                <a:prstClr val="black">
                  <a:lumMod val="75000"/>
                  <a:lumOff val="25000"/>
                </a:prstClr>
              </a:solidFill>
              <a:latin typeface="微软雅黑" pitchFamily="34" charset="-122"/>
              <a:ea typeface="微软雅黑" pitchFamily="34" charset="-122"/>
            </a:endParaRPr>
          </a:p>
        </p:txBody>
      </p:sp>
      <p:sp>
        <p:nvSpPr>
          <p:cNvPr id="82" name="矩形 81"/>
          <p:cNvSpPr/>
          <p:nvPr/>
        </p:nvSpPr>
        <p:spPr>
          <a:xfrm>
            <a:off x="4121220" y="3187010"/>
            <a:ext cx="1530900" cy="646331"/>
          </a:xfrm>
          <a:prstGeom prst="rect">
            <a:avLst/>
          </a:prstGeom>
        </p:spPr>
        <p:txBody>
          <a:bodyPr wrap="square">
            <a:spAutoFit/>
          </a:bodyPr>
          <a:lstStyle/>
          <a:p>
            <a:pPr algn="just" fontAlgn="base">
              <a:spcBef>
                <a:spcPct val="0"/>
              </a:spcBef>
              <a:spcAft>
                <a:spcPts val="600"/>
              </a:spcAft>
            </a:pPr>
            <a:r>
              <a:rPr lang="zh-CN" altLang="en-US" sz="1200" dirty="0">
                <a:solidFill>
                  <a:prstClr val="black">
                    <a:lumMod val="75000"/>
                    <a:lumOff val="25000"/>
                  </a:prstClr>
                </a:solidFill>
                <a:latin typeface="微软雅黑" pitchFamily="34" charset="-122"/>
                <a:ea typeface="微软雅黑" pitchFamily="34" charset="-122"/>
              </a:rPr>
              <a:t>单击添加</a:t>
            </a:r>
            <a:r>
              <a:rPr lang="zh-CN" altLang="en-US" sz="1200" dirty="0" smtClean="0">
                <a:solidFill>
                  <a:prstClr val="black">
                    <a:lumMod val="75000"/>
                    <a:lumOff val="25000"/>
                  </a:prstClr>
                </a:solidFill>
                <a:latin typeface="微软雅黑" pitchFamily="34" charset="-122"/>
                <a:ea typeface="微软雅黑" pitchFamily="34" charset="-122"/>
              </a:rPr>
              <a:t>文字单击</a:t>
            </a:r>
            <a:r>
              <a:rPr lang="zh-CN" altLang="en-US" sz="1200" dirty="0">
                <a:solidFill>
                  <a:prstClr val="black">
                    <a:lumMod val="75000"/>
                    <a:lumOff val="25000"/>
                  </a:prstClr>
                </a:solidFill>
                <a:latin typeface="微软雅黑" pitchFamily="34" charset="-122"/>
                <a:ea typeface="微软雅黑" pitchFamily="34" charset="-122"/>
              </a:rPr>
              <a:t>添加</a:t>
            </a:r>
            <a:r>
              <a:rPr lang="zh-CN" altLang="en-US" sz="1200" dirty="0" smtClean="0">
                <a:solidFill>
                  <a:prstClr val="black">
                    <a:lumMod val="75000"/>
                    <a:lumOff val="25000"/>
                  </a:prstClr>
                </a:solidFill>
                <a:latin typeface="微软雅黑" pitchFamily="34" charset="-122"/>
                <a:ea typeface="微软雅黑" pitchFamily="34" charset="-122"/>
              </a:rPr>
              <a:t>文字单击</a:t>
            </a:r>
            <a:r>
              <a:rPr lang="zh-CN" altLang="en-US" sz="1200" dirty="0">
                <a:solidFill>
                  <a:prstClr val="black">
                    <a:lumMod val="75000"/>
                    <a:lumOff val="25000"/>
                  </a:prstClr>
                </a:solidFill>
                <a:latin typeface="微软雅黑" pitchFamily="34" charset="-122"/>
                <a:ea typeface="微软雅黑" pitchFamily="34" charset="-122"/>
              </a:rPr>
              <a:t>添加</a:t>
            </a:r>
            <a:r>
              <a:rPr lang="zh-CN" altLang="en-US" sz="1200" dirty="0" smtClean="0">
                <a:solidFill>
                  <a:prstClr val="black">
                    <a:lumMod val="75000"/>
                    <a:lumOff val="25000"/>
                  </a:prstClr>
                </a:solidFill>
                <a:latin typeface="微软雅黑" pitchFamily="34" charset="-122"/>
                <a:ea typeface="微软雅黑" pitchFamily="34" charset="-122"/>
              </a:rPr>
              <a:t>文字单击</a:t>
            </a:r>
            <a:r>
              <a:rPr lang="zh-CN" altLang="en-US" sz="1200" dirty="0">
                <a:solidFill>
                  <a:prstClr val="black">
                    <a:lumMod val="75000"/>
                    <a:lumOff val="25000"/>
                  </a:prstClr>
                </a:solidFill>
                <a:latin typeface="微软雅黑" pitchFamily="34" charset="-122"/>
                <a:ea typeface="微软雅黑" pitchFamily="34" charset="-122"/>
              </a:rPr>
              <a:t>添加</a:t>
            </a:r>
            <a:r>
              <a:rPr lang="zh-CN" altLang="en-US" sz="1200" dirty="0" smtClean="0">
                <a:solidFill>
                  <a:prstClr val="black">
                    <a:lumMod val="75000"/>
                    <a:lumOff val="25000"/>
                  </a:prstClr>
                </a:solidFill>
                <a:latin typeface="微软雅黑" pitchFamily="34" charset="-122"/>
                <a:ea typeface="微软雅黑" pitchFamily="34" charset="-122"/>
              </a:rPr>
              <a:t>文字</a:t>
            </a:r>
            <a:endParaRPr lang="en-US" altLang="zh-CN" sz="1200" dirty="0">
              <a:solidFill>
                <a:prstClr val="black">
                  <a:lumMod val="75000"/>
                  <a:lumOff val="25000"/>
                </a:prstClr>
              </a:solidFill>
              <a:latin typeface="微软雅黑" pitchFamily="34" charset="-122"/>
              <a:ea typeface="微软雅黑" pitchFamily="34" charset="-122"/>
            </a:endParaRPr>
          </a:p>
        </p:txBody>
      </p:sp>
      <p:sp>
        <p:nvSpPr>
          <p:cNvPr id="83" name="TextBox 50"/>
          <p:cNvSpPr txBox="1"/>
          <p:nvPr/>
        </p:nvSpPr>
        <p:spPr>
          <a:xfrm>
            <a:off x="4067944" y="2562458"/>
            <a:ext cx="1728192" cy="369332"/>
          </a:xfrm>
          <a:prstGeom prst="rect">
            <a:avLst/>
          </a:prstGeom>
          <a:noFill/>
        </p:spPr>
        <p:txBody>
          <a:bodyPr wrap="square" rtlCol="0">
            <a:spAutoFit/>
          </a:bodyPr>
          <a:lstStyle/>
          <a:p>
            <a:pPr>
              <a:defRPr/>
            </a:pPr>
            <a:r>
              <a:rPr lang="zh-CN" altLang="en-US" b="1" kern="0" dirty="0" smtClean="0">
                <a:solidFill>
                  <a:prstClr val="white"/>
                </a:solidFill>
                <a:latin typeface="微软雅黑" pitchFamily="34" charset="-122"/>
                <a:ea typeface="微软雅黑" pitchFamily="34" charset="-122"/>
              </a:rPr>
              <a:t>此处添加标题</a:t>
            </a:r>
            <a:endParaRPr lang="zh-CN" altLang="en-US" b="1" kern="0" dirty="0">
              <a:solidFill>
                <a:prstClr val="white"/>
              </a:solidFill>
              <a:latin typeface="微软雅黑" pitchFamily="34" charset="-122"/>
              <a:ea typeface="微软雅黑" pitchFamily="34" charset="-122"/>
            </a:endParaRPr>
          </a:p>
        </p:txBody>
      </p:sp>
      <p:sp>
        <p:nvSpPr>
          <p:cNvPr id="84" name="圆角矩形 83"/>
          <p:cNvSpPr/>
          <p:nvPr/>
        </p:nvSpPr>
        <p:spPr>
          <a:xfrm>
            <a:off x="6012160" y="3507854"/>
            <a:ext cx="2520280" cy="1224136"/>
          </a:xfrm>
          <a:prstGeom prst="roundRect">
            <a:avLst/>
          </a:prstGeom>
          <a:noFill/>
          <a:ln w="25400" cap="flat" cmpd="sng" algn="ctr">
            <a:solidFill>
              <a:srgbClr val="003466"/>
            </a:solidFill>
            <a:prstDash val="solid"/>
          </a:ln>
          <a:effectLst/>
        </p:spPr>
        <p:txBody>
          <a:bodyPr rtlCol="0" anchor="ctr"/>
          <a:lstStyle/>
          <a:p>
            <a:pPr algn="ctr" fontAlgn="base">
              <a:spcBef>
                <a:spcPct val="0"/>
              </a:spcBef>
              <a:spcAft>
                <a:spcPct val="0"/>
              </a:spcAft>
              <a:defRPr/>
            </a:pPr>
            <a:endParaRPr lang="zh-CN" altLang="en-US" b="1" kern="0" smtClean="0">
              <a:solidFill>
                <a:prstClr val="white"/>
              </a:solidFill>
              <a:latin typeface="Arial"/>
              <a:ea typeface="微软雅黑"/>
            </a:endParaRPr>
          </a:p>
        </p:txBody>
      </p:sp>
      <p:sp>
        <p:nvSpPr>
          <p:cNvPr id="85" name="矩形 84"/>
          <p:cNvSpPr/>
          <p:nvPr/>
        </p:nvSpPr>
        <p:spPr>
          <a:xfrm>
            <a:off x="6084168" y="3651870"/>
            <a:ext cx="2376264" cy="890693"/>
          </a:xfrm>
          <a:prstGeom prst="rect">
            <a:avLst/>
          </a:prstGeom>
        </p:spPr>
        <p:txBody>
          <a:bodyPr wrap="square">
            <a:spAutoFit/>
          </a:bodyPr>
          <a:lstStyle/>
          <a:p>
            <a:pPr fontAlgn="base">
              <a:lnSpc>
                <a:spcPct val="150000"/>
              </a:lnSpc>
              <a:spcBef>
                <a:spcPct val="0"/>
              </a:spcBef>
              <a:spcAft>
                <a:spcPct val="0"/>
              </a:spcAft>
              <a:defRPr/>
            </a:pPr>
            <a:r>
              <a:rPr lang="zh-CN" altLang="en-US" sz="1200" kern="0" dirty="0" smtClean="0">
                <a:solidFill>
                  <a:sysClr val="windowText" lastClr="000000">
                    <a:lumMod val="85000"/>
                    <a:lumOff val="15000"/>
                  </a:sysClr>
                </a:solidFill>
                <a:latin typeface="微软雅黑" panose="020B0503020204020204" pitchFamily="34" charset="-122"/>
                <a:ea typeface="微软雅黑" panose="020B0503020204020204" pitchFamily="34" charset="-122"/>
              </a:rPr>
              <a:t>请输入文本内容请输入文本内容请输入文本内容输入文本内容输入文本内容</a:t>
            </a:r>
          </a:p>
        </p:txBody>
      </p:sp>
      <p:sp>
        <p:nvSpPr>
          <p:cNvPr id="86" name="TextBox 43"/>
          <p:cNvSpPr txBox="1">
            <a:spLocks noChangeArrowheads="1"/>
          </p:cNvSpPr>
          <p:nvPr/>
        </p:nvSpPr>
        <p:spPr bwMode="auto">
          <a:xfrm>
            <a:off x="899592" y="262884"/>
            <a:ext cx="3061030" cy="3000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Tahoma" pitchFamily="34" charset="0"/>
                <a:ea typeface="微软雅黑" pitchFamily="34" charset="-122"/>
              </a:defRPr>
            </a:lvl1pPr>
            <a:lvl2pPr marL="742950" indent="-285750">
              <a:defRPr>
                <a:solidFill>
                  <a:schemeClr val="tx1"/>
                </a:solidFill>
                <a:latin typeface="Tahoma" pitchFamily="34" charset="0"/>
                <a:ea typeface="微软雅黑" pitchFamily="34" charset="-122"/>
              </a:defRPr>
            </a:lvl2pPr>
            <a:lvl3pPr marL="1143000" indent="-228600">
              <a:defRPr>
                <a:solidFill>
                  <a:schemeClr val="tx1"/>
                </a:solidFill>
                <a:latin typeface="Tahoma" pitchFamily="34" charset="0"/>
                <a:ea typeface="微软雅黑" pitchFamily="34" charset="-122"/>
              </a:defRPr>
            </a:lvl3pPr>
            <a:lvl4pPr marL="1600200" indent="-228600">
              <a:defRPr>
                <a:solidFill>
                  <a:schemeClr val="tx1"/>
                </a:solidFill>
                <a:latin typeface="Tahoma" pitchFamily="34" charset="0"/>
                <a:ea typeface="微软雅黑" pitchFamily="34" charset="-122"/>
              </a:defRPr>
            </a:lvl4pPr>
            <a:lvl5pPr marL="2057400" indent="-228600">
              <a:defRPr>
                <a:solidFill>
                  <a:schemeClr val="tx1"/>
                </a:solidFill>
                <a:latin typeface="Tahoma" pitchFamily="34" charset="0"/>
                <a:ea typeface="微软雅黑" pitchFamily="34" charset="-122"/>
              </a:defRPr>
            </a:lvl5pPr>
            <a:lvl6pPr marL="2514600" indent="-228600" fontAlgn="base">
              <a:spcBef>
                <a:spcPct val="0"/>
              </a:spcBef>
              <a:spcAft>
                <a:spcPct val="0"/>
              </a:spcAft>
              <a:defRPr>
                <a:solidFill>
                  <a:schemeClr val="tx1"/>
                </a:solidFill>
                <a:latin typeface="Tahoma" pitchFamily="34" charset="0"/>
                <a:ea typeface="微软雅黑" pitchFamily="34" charset="-122"/>
              </a:defRPr>
            </a:lvl6pPr>
            <a:lvl7pPr marL="2971800" indent="-228600" fontAlgn="base">
              <a:spcBef>
                <a:spcPct val="0"/>
              </a:spcBef>
              <a:spcAft>
                <a:spcPct val="0"/>
              </a:spcAft>
              <a:defRPr>
                <a:solidFill>
                  <a:schemeClr val="tx1"/>
                </a:solidFill>
                <a:latin typeface="Tahoma" pitchFamily="34" charset="0"/>
                <a:ea typeface="微软雅黑" pitchFamily="34" charset="-122"/>
              </a:defRPr>
            </a:lvl7pPr>
            <a:lvl8pPr marL="3429000" indent="-228600" fontAlgn="base">
              <a:spcBef>
                <a:spcPct val="0"/>
              </a:spcBef>
              <a:spcAft>
                <a:spcPct val="0"/>
              </a:spcAft>
              <a:defRPr>
                <a:solidFill>
                  <a:schemeClr val="tx1"/>
                </a:solidFill>
                <a:latin typeface="Tahoma" pitchFamily="34" charset="0"/>
                <a:ea typeface="微软雅黑" pitchFamily="34" charset="-122"/>
              </a:defRPr>
            </a:lvl8pPr>
            <a:lvl9pPr marL="3886200" indent="-228600" fontAlgn="base">
              <a:spcBef>
                <a:spcPct val="0"/>
              </a:spcBef>
              <a:spcAft>
                <a:spcPct val="0"/>
              </a:spcAft>
              <a:defRPr>
                <a:solidFill>
                  <a:schemeClr val="tx1"/>
                </a:solidFill>
                <a:latin typeface="Tahoma" pitchFamily="34" charset="0"/>
                <a:ea typeface="微软雅黑" pitchFamily="34" charset="-122"/>
              </a:defRPr>
            </a:lvl9pPr>
          </a:lstStyle>
          <a:p>
            <a:r>
              <a:rPr lang="zh-CN" altLang="en-US" b="1" dirty="0" smtClean="0">
                <a:solidFill>
                  <a:prstClr val="black">
                    <a:lumMod val="75000"/>
                    <a:lumOff val="25000"/>
                  </a:prstClr>
                </a:solidFill>
                <a:latin typeface="微软雅黑" pitchFamily="34" charset="-122"/>
              </a:rPr>
              <a:t> </a:t>
            </a:r>
            <a:endParaRPr lang="en-US" altLang="zh-CN" b="1" dirty="0">
              <a:solidFill>
                <a:prstClr val="black">
                  <a:lumMod val="75000"/>
                  <a:lumOff val="25000"/>
                </a:prstClr>
              </a:solidFill>
              <a:latin typeface="微软雅黑" pitchFamily="34" charset="-122"/>
            </a:endParaRP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1591864014"/>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14:presetBounceEnd="30000">
                                      <p:stCondLst>
                                        <p:cond delay="0"/>
                                      </p:stCondLst>
                                      <p:childTnLst>
                                        <p:set>
                                          <p:cBhvr>
                                            <p:cTn id="6" dur="1" fill="hold">
                                              <p:stCondLst>
                                                <p:cond delay="0"/>
                                              </p:stCondLst>
                                            </p:cTn>
                                            <p:tgtEl>
                                              <p:spTgt spid="47"/>
                                            </p:tgtEl>
                                            <p:attrNameLst>
                                              <p:attrName>style.visibility</p:attrName>
                                            </p:attrNameLst>
                                          </p:cBhvr>
                                          <p:to>
                                            <p:strVal val="visible"/>
                                          </p:to>
                                        </p:set>
                                        <p:anim calcmode="lin" valueType="num" p14:bounceEnd="30000">
                                          <p:cBhvr additive="base">
                                            <p:cTn id="7" dur="500" fill="hold"/>
                                            <p:tgtEl>
                                              <p:spTgt spid="47"/>
                                            </p:tgtEl>
                                            <p:attrNameLst>
                                              <p:attrName>ppt_x</p:attrName>
                                            </p:attrNameLst>
                                          </p:cBhvr>
                                          <p:tavLst>
                                            <p:tav tm="0">
                                              <p:val>
                                                <p:strVal val="0-#ppt_w/2"/>
                                              </p:val>
                                            </p:tav>
                                            <p:tav tm="100000">
                                              <p:val>
                                                <p:strVal val="#ppt_x"/>
                                              </p:val>
                                            </p:tav>
                                          </p:tavLst>
                                        </p:anim>
                                        <p:anim calcmode="lin" valueType="num" p14:bounceEnd="30000">
                                          <p:cBhvr additive="base">
                                            <p:cTn id="8" dur="500" fill="hold"/>
                                            <p:tgtEl>
                                              <p:spTgt spid="47"/>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14:presetBounceEnd="30000">
                                      <p:stCondLst>
                                        <p:cond delay="0"/>
                                      </p:stCondLst>
                                      <p:childTnLst>
                                        <p:set>
                                          <p:cBhvr>
                                            <p:cTn id="11" dur="1" fill="hold">
                                              <p:stCondLst>
                                                <p:cond delay="0"/>
                                              </p:stCondLst>
                                            </p:cTn>
                                            <p:tgtEl>
                                              <p:spTgt spid="48"/>
                                            </p:tgtEl>
                                            <p:attrNameLst>
                                              <p:attrName>style.visibility</p:attrName>
                                            </p:attrNameLst>
                                          </p:cBhvr>
                                          <p:to>
                                            <p:strVal val="visible"/>
                                          </p:to>
                                        </p:set>
                                        <p:anim calcmode="lin" valueType="num" p14:bounceEnd="30000">
                                          <p:cBhvr additive="base">
                                            <p:cTn id="12" dur="500" fill="hold"/>
                                            <p:tgtEl>
                                              <p:spTgt spid="48"/>
                                            </p:tgtEl>
                                            <p:attrNameLst>
                                              <p:attrName>ppt_x</p:attrName>
                                            </p:attrNameLst>
                                          </p:cBhvr>
                                          <p:tavLst>
                                            <p:tav tm="0">
                                              <p:val>
                                                <p:strVal val="0-#ppt_w/2"/>
                                              </p:val>
                                            </p:tav>
                                            <p:tav tm="100000">
                                              <p:val>
                                                <p:strVal val="#ppt_x"/>
                                              </p:val>
                                            </p:tav>
                                          </p:tavLst>
                                        </p:anim>
                                        <p:anim calcmode="lin" valueType="num" p14:bounceEnd="30000">
                                          <p:cBhvr additive="base">
                                            <p:cTn id="13" dur="500" fill="hold"/>
                                            <p:tgtEl>
                                              <p:spTgt spid="48"/>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8" fill="hold" grpId="0" nodeType="afterEffect" p14:presetBounceEnd="30000">
                                      <p:stCondLst>
                                        <p:cond delay="0"/>
                                      </p:stCondLst>
                                      <p:childTnLst>
                                        <p:set>
                                          <p:cBhvr>
                                            <p:cTn id="16" dur="1" fill="hold">
                                              <p:stCondLst>
                                                <p:cond delay="0"/>
                                              </p:stCondLst>
                                            </p:cTn>
                                            <p:tgtEl>
                                              <p:spTgt spid="77"/>
                                            </p:tgtEl>
                                            <p:attrNameLst>
                                              <p:attrName>style.visibility</p:attrName>
                                            </p:attrNameLst>
                                          </p:cBhvr>
                                          <p:to>
                                            <p:strVal val="visible"/>
                                          </p:to>
                                        </p:set>
                                        <p:anim calcmode="lin" valueType="num" p14:bounceEnd="30000">
                                          <p:cBhvr additive="base">
                                            <p:cTn id="17" dur="500" fill="hold"/>
                                            <p:tgtEl>
                                              <p:spTgt spid="77"/>
                                            </p:tgtEl>
                                            <p:attrNameLst>
                                              <p:attrName>ppt_x</p:attrName>
                                            </p:attrNameLst>
                                          </p:cBhvr>
                                          <p:tavLst>
                                            <p:tav tm="0">
                                              <p:val>
                                                <p:strVal val="0-#ppt_w/2"/>
                                              </p:val>
                                            </p:tav>
                                            <p:tav tm="100000">
                                              <p:val>
                                                <p:strVal val="#ppt_x"/>
                                              </p:val>
                                            </p:tav>
                                          </p:tavLst>
                                        </p:anim>
                                        <p:anim calcmode="lin" valueType="num" p14:bounceEnd="30000">
                                          <p:cBhvr additive="base">
                                            <p:cTn id="18" dur="500" fill="hold"/>
                                            <p:tgtEl>
                                              <p:spTgt spid="77"/>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22" presetClass="entr" presetSubtype="8" fill="hold" grpId="0" nodeType="afterEffect">
                                      <p:stCondLst>
                                        <p:cond delay="0"/>
                                      </p:stCondLst>
                                      <p:childTnLst>
                                        <p:set>
                                          <p:cBhvr>
                                            <p:cTn id="21" dur="1" fill="hold">
                                              <p:stCondLst>
                                                <p:cond delay="0"/>
                                              </p:stCondLst>
                                            </p:cTn>
                                            <p:tgtEl>
                                              <p:spTgt spid="79"/>
                                            </p:tgtEl>
                                            <p:attrNameLst>
                                              <p:attrName>style.visibility</p:attrName>
                                            </p:attrNameLst>
                                          </p:cBhvr>
                                          <p:to>
                                            <p:strVal val="visible"/>
                                          </p:to>
                                        </p:set>
                                        <p:animEffect transition="in" filter="wipe(left)">
                                          <p:cBhvr>
                                            <p:cTn id="22" dur="500"/>
                                            <p:tgtEl>
                                              <p:spTgt spid="79"/>
                                            </p:tgtEl>
                                          </p:cBhvr>
                                        </p:animEffect>
                                      </p:childTnLst>
                                    </p:cTn>
                                  </p:par>
                                </p:childTnLst>
                              </p:cTn>
                            </p:par>
                            <p:par>
                              <p:cTn id="23" fill="hold">
                                <p:stCondLst>
                                  <p:cond delay="2000"/>
                                </p:stCondLst>
                                <p:childTnLst>
                                  <p:par>
                                    <p:cTn id="24" presetID="22" presetClass="entr" presetSubtype="1" fill="hold" grpId="0" nodeType="afterEffect">
                                      <p:stCondLst>
                                        <p:cond delay="0"/>
                                      </p:stCondLst>
                                      <p:childTnLst>
                                        <p:set>
                                          <p:cBhvr>
                                            <p:cTn id="25" dur="1" fill="hold">
                                              <p:stCondLst>
                                                <p:cond delay="0"/>
                                              </p:stCondLst>
                                            </p:cTn>
                                            <p:tgtEl>
                                              <p:spTgt spid="78"/>
                                            </p:tgtEl>
                                            <p:attrNameLst>
                                              <p:attrName>style.visibility</p:attrName>
                                            </p:attrNameLst>
                                          </p:cBhvr>
                                          <p:to>
                                            <p:strVal val="visible"/>
                                          </p:to>
                                        </p:set>
                                        <p:animEffect transition="in" filter="wipe(up)">
                                          <p:cBhvr>
                                            <p:cTn id="26" dur="500"/>
                                            <p:tgtEl>
                                              <p:spTgt spid="78"/>
                                            </p:tgtEl>
                                          </p:cBhvr>
                                        </p:animEffect>
                                      </p:childTnLst>
                                    </p:cTn>
                                  </p:par>
                                </p:childTnLst>
                              </p:cTn>
                            </p:par>
                            <p:par>
                              <p:cTn id="27" fill="hold">
                                <p:stCondLst>
                                  <p:cond delay="2500"/>
                                </p:stCondLst>
                                <p:childTnLst>
                                  <p:par>
                                    <p:cTn id="28" presetID="22" presetClass="entr" presetSubtype="8" fill="hold" grpId="0" nodeType="afterEffect">
                                      <p:stCondLst>
                                        <p:cond delay="0"/>
                                      </p:stCondLst>
                                      <p:childTnLst>
                                        <p:set>
                                          <p:cBhvr>
                                            <p:cTn id="29" dur="1" fill="hold">
                                              <p:stCondLst>
                                                <p:cond delay="0"/>
                                              </p:stCondLst>
                                            </p:cTn>
                                            <p:tgtEl>
                                              <p:spTgt spid="80"/>
                                            </p:tgtEl>
                                            <p:attrNameLst>
                                              <p:attrName>style.visibility</p:attrName>
                                            </p:attrNameLst>
                                          </p:cBhvr>
                                          <p:to>
                                            <p:strVal val="visible"/>
                                          </p:to>
                                        </p:set>
                                        <p:animEffect transition="in" filter="wipe(left)">
                                          <p:cBhvr>
                                            <p:cTn id="30" dur="500"/>
                                            <p:tgtEl>
                                              <p:spTgt spid="80"/>
                                            </p:tgtEl>
                                          </p:cBhvr>
                                        </p:animEffect>
                                      </p:childTnLst>
                                    </p:cTn>
                                  </p:par>
                                </p:childTnLst>
                              </p:cTn>
                            </p:par>
                            <p:par>
                              <p:cTn id="31" fill="hold">
                                <p:stCondLst>
                                  <p:cond delay="3000"/>
                                </p:stCondLst>
                                <p:childTnLst>
                                  <p:par>
                                    <p:cTn id="32" presetID="22" presetClass="entr" presetSubtype="1" fill="hold" grpId="0" nodeType="afterEffect">
                                      <p:stCondLst>
                                        <p:cond delay="0"/>
                                      </p:stCondLst>
                                      <p:childTnLst>
                                        <p:set>
                                          <p:cBhvr>
                                            <p:cTn id="33" dur="1" fill="hold">
                                              <p:stCondLst>
                                                <p:cond delay="0"/>
                                              </p:stCondLst>
                                            </p:cTn>
                                            <p:tgtEl>
                                              <p:spTgt spid="81"/>
                                            </p:tgtEl>
                                            <p:attrNameLst>
                                              <p:attrName>style.visibility</p:attrName>
                                            </p:attrNameLst>
                                          </p:cBhvr>
                                          <p:to>
                                            <p:strVal val="visible"/>
                                          </p:to>
                                        </p:set>
                                        <p:animEffect transition="in" filter="wipe(up)">
                                          <p:cBhvr>
                                            <p:cTn id="34" dur="500"/>
                                            <p:tgtEl>
                                              <p:spTgt spid="81"/>
                                            </p:tgtEl>
                                          </p:cBhvr>
                                        </p:animEffect>
                                      </p:childTnLst>
                                    </p:cTn>
                                  </p:par>
                                </p:childTnLst>
                              </p:cTn>
                            </p:par>
                            <p:par>
                              <p:cTn id="35" fill="hold">
                                <p:stCondLst>
                                  <p:cond delay="3500"/>
                                </p:stCondLst>
                                <p:childTnLst>
                                  <p:par>
                                    <p:cTn id="36" presetID="22" presetClass="entr" presetSubtype="8" fill="hold" grpId="0" nodeType="afterEffect">
                                      <p:stCondLst>
                                        <p:cond delay="0"/>
                                      </p:stCondLst>
                                      <p:childTnLst>
                                        <p:set>
                                          <p:cBhvr>
                                            <p:cTn id="37" dur="1" fill="hold">
                                              <p:stCondLst>
                                                <p:cond delay="0"/>
                                              </p:stCondLst>
                                            </p:cTn>
                                            <p:tgtEl>
                                              <p:spTgt spid="83"/>
                                            </p:tgtEl>
                                            <p:attrNameLst>
                                              <p:attrName>style.visibility</p:attrName>
                                            </p:attrNameLst>
                                          </p:cBhvr>
                                          <p:to>
                                            <p:strVal val="visible"/>
                                          </p:to>
                                        </p:set>
                                        <p:animEffect transition="in" filter="wipe(left)">
                                          <p:cBhvr>
                                            <p:cTn id="38" dur="500"/>
                                            <p:tgtEl>
                                              <p:spTgt spid="83"/>
                                            </p:tgtEl>
                                          </p:cBhvr>
                                        </p:animEffect>
                                      </p:childTnLst>
                                    </p:cTn>
                                  </p:par>
                                </p:childTnLst>
                              </p:cTn>
                            </p:par>
                            <p:par>
                              <p:cTn id="39" fill="hold">
                                <p:stCondLst>
                                  <p:cond delay="4000"/>
                                </p:stCondLst>
                                <p:childTnLst>
                                  <p:par>
                                    <p:cTn id="40" presetID="22" presetClass="entr" presetSubtype="1" fill="hold" grpId="0" nodeType="afterEffect">
                                      <p:stCondLst>
                                        <p:cond delay="0"/>
                                      </p:stCondLst>
                                      <p:childTnLst>
                                        <p:set>
                                          <p:cBhvr>
                                            <p:cTn id="41" dur="1" fill="hold">
                                              <p:stCondLst>
                                                <p:cond delay="0"/>
                                              </p:stCondLst>
                                            </p:cTn>
                                            <p:tgtEl>
                                              <p:spTgt spid="82"/>
                                            </p:tgtEl>
                                            <p:attrNameLst>
                                              <p:attrName>style.visibility</p:attrName>
                                            </p:attrNameLst>
                                          </p:cBhvr>
                                          <p:to>
                                            <p:strVal val="visible"/>
                                          </p:to>
                                        </p:set>
                                        <p:animEffect transition="in" filter="wipe(up)">
                                          <p:cBhvr>
                                            <p:cTn id="42" dur="500"/>
                                            <p:tgtEl>
                                              <p:spTgt spid="82"/>
                                            </p:tgtEl>
                                          </p:cBhvr>
                                        </p:animEffect>
                                      </p:childTnLst>
                                    </p:cTn>
                                  </p:par>
                                </p:childTnLst>
                              </p:cTn>
                            </p:par>
                            <p:par>
                              <p:cTn id="43" fill="hold">
                                <p:stCondLst>
                                  <p:cond delay="4500"/>
                                </p:stCondLst>
                                <p:childTnLst>
                                  <p:par>
                                    <p:cTn id="44" presetID="21" presetClass="entr" presetSubtype="1" fill="hold" grpId="0" nodeType="afterEffect">
                                      <p:stCondLst>
                                        <p:cond delay="0"/>
                                      </p:stCondLst>
                                      <p:childTnLst>
                                        <p:set>
                                          <p:cBhvr>
                                            <p:cTn id="45" dur="1" fill="hold">
                                              <p:stCondLst>
                                                <p:cond delay="0"/>
                                              </p:stCondLst>
                                            </p:cTn>
                                            <p:tgtEl>
                                              <p:spTgt spid="84"/>
                                            </p:tgtEl>
                                            <p:attrNameLst>
                                              <p:attrName>style.visibility</p:attrName>
                                            </p:attrNameLst>
                                          </p:cBhvr>
                                          <p:to>
                                            <p:strVal val="visible"/>
                                          </p:to>
                                        </p:set>
                                        <p:animEffect transition="in" filter="wheel(1)">
                                          <p:cBhvr>
                                            <p:cTn id="46" dur="1000"/>
                                            <p:tgtEl>
                                              <p:spTgt spid="84"/>
                                            </p:tgtEl>
                                          </p:cBhvr>
                                        </p:animEffect>
                                      </p:childTnLst>
                                    </p:cTn>
                                  </p:par>
                                </p:childTnLst>
                              </p:cTn>
                            </p:par>
                            <p:par>
                              <p:cTn id="47" fill="hold">
                                <p:stCondLst>
                                  <p:cond delay="5500"/>
                                </p:stCondLst>
                                <p:childTnLst>
                                  <p:par>
                                    <p:cTn id="48" presetID="22" presetClass="entr" presetSubtype="8" fill="hold" grpId="0" nodeType="afterEffect">
                                      <p:stCondLst>
                                        <p:cond delay="0"/>
                                      </p:stCondLst>
                                      <p:childTnLst>
                                        <p:set>
                                          <p:cBhvr>
                                            <p:cTn id="49" dur="1" fill="hold">
                                              <p:stCondLst>
                                                <p:cond delay="0"/>
                                              </p:stCondLst>
                                            </p:cTn>
                                            <p:tgtEl>
                                              <p:spTgt spid="85"/>
                                            </p:tgtEl>
                                            <p:attrNameLst>
                                              <p:attrName>style.visibility</p:attrName>
                                            </p:attrNameLst>
                                          </p:cBhvr>
                                          <p:to>
                                            <p:strVal val="visible"/>
                                          </p:to>
                                        </p:set>
                                        <p:animEffect transition="in" filter="wipe(left)">
                                          <p:cBhvr>
                                            <p:cTn id="50" dur="500"/>
                                            <p:tgtEl>
                                              <p:spTgt spid="8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 grpId="0" animBg="1"/>
          <p:bldP spid="48" grpId="0" animBg="1"/>
          <p:bldP spid="77" grpId="0" animBg="1"/>
          <p:bldP spid="78" grpId="0"/>
          <p:bldP spid="79" grpId="0"/>
          <p:bldP spid="80" grpId="0"/>
          <p:bldP spid="81" grpId="0"/>
          <p:bldP spid="82" grpId="0"/>
          <p:bldP spid="83" grpId="0"/>
          <p:bldP spid="84" grpId="0" animBg="1"/>
          <p:bldP spid="85"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47"/>
                                            </p:tgtEl>
                                            <p:attrNameLst>
                                              <p:attrName>style.visibility</p:attrName>
                                            </p:attrNameLst>
                                          </p:cBhvr>
                                          <p:to>
                                            <p:strVal val="visible"/>
                                          </p:to>
                                        </p:set>
                                        <p:anim calcmode="lin" valueType="num">
                                          <p:cBhvr additive="base">
                                            <p:cTn id="7" dur="500" fill="hold"/>
                                            <p:tgtEl>
                                              <p:spTgt spid="47"/>
                                            </p:tgtEl>
                                            <p:attrNameLst>
                                              <p:attrName>ppt_x</p:attrName>
                                            </p:attrNameLst>
                                          </p:cBhvr>
                                          <p:tavLst>
                                            <p:tav tm="0">
                                              <p:val>
                                                <p:strVal val="0-#ppt_w/2"/>
                                              </p:val>
                                            </p:tav>
                                            <p:tav tm="100000">
                                              <p:val>
                                                <p:strVal val="#ppt_x"/>
                                              </p:val>
                                            </p:tav>
                                          </p:tavLst>
                                        </p:anim>
                                        <p:anim calcmode="lin" valueType="num">
                                          <p:cBhvr additive="base">
                                            <p:cTn id="8" dur="500" fill="hold"/>
                                            <p:tgtEl>
                                              <p:spTgt spid="47"/>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48"/>
                                            </p:tgtEl>
                                            <p:attrNameLst>
                                              <p:attrName>style.visibility</p:attrName>
                                            </p:attrNameLst>
                                          </p:cBhvr>
                                          <p:to>
                                            <p:strVal val="visible"/>
                                          </p:to>
                                        </p:set>
                                        <p:anim calcmode="lin" valueType="num">
                                          <p:cBhvr additive="base">
                                            <p:cTn id="12" dur="500" fill="hold"/>
                                            <p:tgtEl>
                                              <p:spTgt spid="48"/>
                                            </p:tgtEl>
                                            <p:attrNameLst>
                                              <p:attrName>ppt_x</p:attrName>
                                            </p:attrNameLst>
                                          </p:cBhvr>
                                          <p:tavLst>
                                            <p:tav tm="0">
                                              <p:val>
                                                <p:strVal val="0-#ppt_w/2"/>
                                              </p:val>
                                            </p:tav>
                                            <p:tav tm="100000">
                                              <p:val>
                                                <p:strVal val="#ppt_x"/>
                                              </p:val>
                                            </p:tav>
                                          </p:tavLst>
                                        </p:anim>
                                        <p:anim calcmode="lin" valueType="num">
                                          <p:cBhvr additive="base">
                                            <p:cTn id="13" dur="500" fill="hold"/>
                                            <p:tgtEl>
                                              <p:spTgt spid="48"/>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8" fill="hold" grpId="0" nodeType="afterEffect">
                                      <p:stCondLst>
                                        <p:cond delay="0"/>
                                      </p:stCondLst>
                                      <p:childTnLst>
                                        <p:set>
                                          <p:cBhvr>
                                            <p:cTn id="16" dur="1" fill="hold">
                                              <p:stCondLst>
                                                <p:cond delay="0"/>
                                              </p:stCondLst>
                                            </p:cTn>
                                            <p:tgtEl>
                                              <p:spTgt spid="77"/>
                                            </p:tgtEl>
                                            <p:attrNameLst>
                                              <p:attrName>style.visibility</p:attrName>
                                            </p:attrNameLst>
                                          </p:cBhvr>
                                          <p:to>
                                            <p:strVal val="visible"/>
                                          </p:to>
                                        </p:set>
                                        <p:anim calcmode="lin" valueType="num">
                                          <p:cBhvr additive="base">
                                            <p:cTn id="17" dur="500" fill="hold"/>
                                            <p:tgtEl>
                                              <p:spTgt spid="77"/>
                                            </p:tgtEl>
                                            <p:attrNameLst>
                                              <p:attrName>ppt_x</p:attrName>
                                            </p:attrNameLst>
                                          </p:cBhvr>
                                          <p:tavLst>
                                            <p:tav tm="0">
                                              <p:val>
                                                <p:strVal val="0-#ppt_w/2"/>
                                              </p:val>
                                            </p:tav>
                                            <p:tav tm="100000">
                                              <p:val>
                                                <p:strVal val="#ppt_x"/>
                                              </p:val>
                                            </p:tav>
                                          </p:tavLst>
                                        </p:anim>
                                        <p:anim calcmode="lin" valueType="num">
                                          <p:cBhvr additive="base">
                                            <p:cTn id="18" dur="500" fill="hold"/>
                                            <p:tgtEl>
                                              <p:spTgt spid="77"/>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22" presetClass="entr" presetSubtype="8" fill="hold" grpId="0" nodeType="afterEffect">
                                      <p:stCondLst>
                                        <p:cond delay="0"/>
                                      </p:stCondLst>
                                      <p:childTnLst>
                                        <p:set>
                                          <p:cBhvr>
                                            <p:cTn id="21" dur="1" fill="hold">
                                              <p:stCondLst>
                                                <p:cond delay="0"/>
                                              </p:stCondLst>
                                            </p:cTn>
                                            <p:tgtEl>
                                              <p:spTgt spid="79"/>
                                            </p:tgtEl>
                                            <p:attrNameLst>
                                              <p:attrName>style.visibility</p:attrName>
                                            </p:attrNameLst>
                                          </p:cBhvr>
                                          <p:to>
                                            <p:strVal val="visible"/>
                                          </p:to>
                                        </p:set>
                                        <p:animEffect transition="in" filter="wipe(left)">
                                          <p:cBhvr>
                                            <p:cTn id="22" dur="500"/>
                                            <p:tgtEl>
                                              <p:spTgt spid="79"/>
                                            </p:tgtEl>
                                          </p:cBhvr>
                                        </p:animEffect>
                                      </p:childTnLst>
                                    </p:cTn>
                                  </p:par>
                                </p:childTnLst>
                              </p:cTn>
                            </p:par>
                            <p:par>
                              <p:cTn id="23" fill="hold">
                                <p:stCondLst>
                                  <p:cond delay="2000"/>
                                </p:stCondLst>
                                <p:childTnLst>
                                  <p:par>
                                    <p:cTn id="24" presetID="22" presetClass="entr" presetSubtype="1" fill="hold" grpId="0" nodeType="afterEffect">
                                      <p:stCondLst>
                                        <p:cond delay="0"/>
                                      </p:stCondLst>
                                      <p:childTnLst>
                                        <p:set>
                                          <p:cBhvr>
                                            <p:cTn id="25" dur="1" fill="hold">
                                              <p:stCondLst>
                                                <p:cond delay="0"/>
                                              </p:stCondLst>
                                            </p:cTn>
                                            <p:tgtEl>
                                              <p:spTgt spid="78"/>
                                            </p:tgtEl>
                                            <p:attrNameLst>
                                              <p:attrName>style.visibility</p:attrName>
                                            </p:attrNameLst>
                                          </p:cBhvr>
                                          <p:to>
                                            <p:strVal val="visible"/>
                                          </p:to>
                                        </p:set>
                                        <p:animEffect transition="in" filter="wipe(up)">
                                          <p:cBhvr>
                                            <p:cTn id="26" dur="500"/>
                                            <p:tgtEl>
                                              <p:spTgt spid="78"/>
                                            </p:tgtEl>
                                          </p:cBhvr>
                                        </p:animEffect>
                                      </p:childTnLst>
                                    </p:cTn>
                                  </p:par>
                                </p:childTnLst>
                              </p:cTn>
                            </p:par>
                            <p:par>
                              <p:cTn id="27" fill="hold">
                                <p:stCondLst>
                                  <p:cond delay="2500"/>
                                </p:stCondLst>
                                <p:childTnLst>
                                  <p:par>
                                    <p:cTn id="28" presetID="22" presetClass="entr" presetSubtype="8" fill="hold" grpId="0" nodeType="afterEffect">
                                      <p:stCondLst>
                                        <p:cond delay="0"/>
                                      </p:stCondLst>
                                      <p:childTnLst>
                                        <p:set>
                                          <p:cBhvr>
                                            <p:cTn id="29" dur="1" fill="hold">
                                              <p:stCondLst>
                                                <p:cond delay="0"/>
                                              </p:stCondLst>
                                            </p:cTn>
                                            <p:tgtEl>
                                              <p:spTgt spid="80"/>
                                            </p:tgtEl>
                                            <p:attrNameLst>
                                              <p:attrName>style.visibility</p:attrName>
                                            </p:attrNameLst>
                                          </p:cBhvr>
                                          <p:to>
                                            <p:strVal val="visible"/>
                                          </p:to>
                                        </p:set>
                                        <p:animEffect transition="in" filter="wipe(left)">
                                          <p:cBhvr>
                                            <p:cTn id="30" dur="500"/>
                                            <p:tgtEl>
                                              <p:spTgt spid="80"/>
                                            </p:tgtEl>
                                          </p:cBhvr>
                                        </p:animEffect>
                                      </p:childTnLst>
                                    </p:cTn>
                                  </p:par>
                                </p:childTnLst>
                              </p:cTn>
                            </p:par>
                            <p:par>
                              <p:cTn id="31" fill="hold">
                                <p:stCondLst>
                                  <p:cond delay="3000"/>
                                </p:stCondLst>
                                <p:childTnLst>
                                  <p:par>
                                    <p:cTn id="32" presetID="22" presetClass="entr" presetSubtype="1" fill="hold" grpId="0" nodeType="afterEffect">
                                      <p:stCondLst>
                                        <p:cond delay="0"/>
                                      </p:stCondLst>
                                      <p:childTnLst>
                                        <p:set>
                                          <p:cBhvr>
                                            <p:cTn id="33" dur="1" fill="hold">
                                              <p:stCondLst>
                                                <p:cond delay="0"/>
                                              </p:stCondLst>
                                            </p:cTn>
                                            <p:tgtEl>
                                              <p:spTgt spid="81"/>
                                            </p:tgtEl>
                                            <p:attrNameLst>
                                              <p:attrName>style.visibility</p:attrName>
                                            </p:attrNameLst>
                                          </p:cBhvr>
                                          <p:to>
                                            <p:strVal val="visible"/>
                                          </p:to>
                                        </p:set>
                                        <p:animEffect transition="in" filter="wipe(up)">
                                          <p:cBhvr>
                                            <p:cTn id="34" dur="500"/>
                                            <p:tgtEl>
                                              <p:spTgt spid="81"/>
                                            </p:tgtEl>
                                          </p:cBhvr>
                                        </p:animEffect>
                                      </p:childTnLst>
                                    </p:cTn>
                                  </p:par>
                                </p:childTnLst>
                              </p:cTn>
                            </p:par>
                            <p:par>
                              <p:cTn id="35" fill="hold">
                                <p:stCondLst>
                                  <p:cond delay="3500"/>
                                </p:stCondLst>
                                <p:childTnLst>
                                  <p:par>
                                    <p:cTn id="36" presetID="22" presetClass="entr" presetSubtype="8" fill="hold" grpId="0" nodeType="afterEffect">
                                      <p:stCondLst>
                                        <p:cond delay="0"/>
                                      </p:stCondLst>
                                      <p:childTnLst>
                                        <p:set>
                                          <p:cBhvr>
                                            <p:cTn id="37" dur="1" fill="hold">
                                              <p:stCondLst>
                                                <p:cond delay="0"/>
                                              </p:stCondLst>
                                            </p:cTn>
                                            <p:tgtEl>
                                              <p:spTgt spid="83"/>
                                            </p:tgtEl>
                                            <p:attrNameLst>
                                              <p:attrName>style.visibility</p:attrName>
                                            </p:attrNameLst>
                                          </p:cBhvr>
                                          <p:to>
                                            <p:strVal val="visible"/>
                                          </p:to>
                                        </p:set>
                                        <p:animEffect transition="in" filter="wipe(left)">
                                          <p:cBhvr>
                                            <p:cTn id="38" dur="500"/>
                                            <p:tgtEl>
                                              <p:spTgt spid="83"/>
                                            </p:tgtEl>
                                          </p:cBhvr>
                                        </p:animEffect>
                                      </p:childTnLst>
                                    </p:cTn>
                                  </p:par>
                                </p:childTnLst>
                              </p:cTn>
                            </p:par>
                            <p:par>
                              <p:cTn id="39" fill="hold">
                                <p:stCondLst>
                                  <p:cond delay="4000"/>
                                </p:stCondLst>
                                <p:childTnLst>
                                  <p:par>
                                    <p:cTn id="40" presetID="22" presetClass="entr" presetSubtype="1" fill="hold" grpId="0" nodeType="afterEffect">
                                      <p:stCondLst>
                                        <p:cond delay="0"/>
                                      </p:stCondLst>
                                      <p:childTnLst>
                                        <p:set>
                                          <p:cBhvr>
                                            <p:cTn id="41" dur="1" fill="hold">
                                              <p:stCondLst>
                                                <p:cond delay="0"/>
                                              </p:stCondLst>
                                            </p:cTn>
                                            <p:tgtEl>
                                              <p:spTgt spid="82"/>
                                            </p:tgtEl>
                                            <p:attrNameLst>
                                              <p:attrName>style.visibility</p:attrName>
                                            </p:attrNameLst>
                                          </p:cBhvr>
                                          <p:to>
                                            <p:strVal val="visible"/>
                                          </p:to>
                                        </p:set>
                                        <p:animEffect transition="in" filter="wipe(up)">
                                          <p:cBhvr>
                                            <p:cTn id="42" dur="500"/>
                                            <p:tgtEl>
                                              <p:spTgt spid="82"/>
                                            </p:tgtEl>
                                          </p:cBhvr>
                                        </p:animEffect>
                                      </p:childTnLst>
                                    </p:cTn>
                                  </p:par>
                                </p:childTnLst>
                              </p:cTn>
                            </p:par>
                            <p:par>
                              <p:cTn id="43" fill="hold">
                                <p:stCondLst>
                                  <p:cond delay="4500"/>
                                </p:stCondLst>
                                <p:childTnLst>
                                  <p:par>
                                    <p:cTn id="44" presetID="21" presetClass="entr" presetSubtype="1" fill="hold" grpId="0" nodeType="afterEffect">
                                      <p:stCondLst>
                                        <p:cond delay="0"/>
                                      </p:stCondLst>
                                      <p:childTnLst>
                                        <p:set>
                                          <p:cBhvr>
                                            <p:cTn id="45" dur="1" fill="hold">
                                              <p:stCondLst>
                                                <p:cond delay="0"/>
                                              </p:stCondLst>
                                            </p:cTn>
                                            <p:tgtEl>
                                              <p:spTgt spid="84"/>
                                            </p:tgtEl>
                                            <p:attrNameLst>
                                              <p:attrName>style.visibility</p:attrName>
                                            </p:attrNameLst>
                                          </p:cBhvr>
                                          <p:to>
                                            <p:strVal val="visible"/>
                                          </p:to>
                                        </p:set>
                                        <p:animEffect transition="in" filter="wheel(1)">
                                          <p:cBhvr>
                                            <p:cTn id="46" dur="1000"/>
                                            <p:tgtEl>
                                              <p:spTgt spid="84"/>
                                            </p:tgtEl>
                                          </p:cBhvr>
                                        </p:animEffect>
                                      </p:childTnLst>
                                    </p:cTn>
                                  </p:par>
                                </p:childTnLst>
                              </p:cTn>
                            </p:par>
                            <p:par>
                              <p:cTn id="47" fill="hold">
                                <p:stCondLst>
                                  <p:cond delay="5500"/>
                                </p:stCondLst>
                                <p:childTnLst>
                                  <p:par>
                                    <p:cTn id="48" presetID="22" presetClass="entr" presetSubtype="8" fill="hold" grpId="0" nodeType="afterEffect">
                                      <p:stCondLst>
                                        <p:cond delay="0"/>
                                      </p:stCondLst>
                                      <p:childTnLst>
                                        <p:set>
                                          <p:cBhvr>
                                            <p:cTn id="49" dur="1" fill="hold">
                                              <p:stCondLst>
                                                <p:cond delay="0"/>
                                              </p:stCondLst>
                                            </p:cTn>
                                            <p:tgtEl>
                                              <p:spTgt spid="85"/>
                                            </p:tgtEl>
                                            <p:attrNameLst>
                                              <p:attrName>style.visibility</p:attrName>
                                            </p:attrNameLst>
                                          </p:cBhvr>
                                          <p:to>
                                            <p:strVal val="visible"/>
                                          </p:to>
                                        </p:set>
                                        <p:animEffect transition="in" filter="wipe(left)">
                                          <p:cBhvr>
                                            <p:cTn id="50" dur="500"/>
                                            <p:tgtEl>
                                              <p:spTgt spid="8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 grpId="0" animBg="1"/>
          <p:bldP spid="48" grpId="0" animBg="1"/>
          <p:bldP spid="77" grpId="0" animBg="1"/>
          <p:bldP spid="78" grpId="0"/>
          <p:bldP spid="79" grpId="0"/>
          <p:bldP spid="80" grpId="0"/>
          <p:bldP spid="81" grpId="0"/>
          <p:bldP spid="82" grpId="0"/>
          <p:bldP spid="83" grpId="0"/>
          <p:bldP spid="84" grpId="0" animBg="1"/>
          <p:bldP spid="85" grpId="0"/>
        </p:bldLst>
      </p:timing>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 name="TextBox 43"/>
          <p:cNvSpPr txBox="1">
            <a:spLocks noChangeArrowheads="1"/>
          </p:cNvSpPr>
          <p:nvPr/>
        </p:nvSpPr>
        <p:spPr bwMode="auto">
          <a:xfrm>
            <a:off x="899592" y="262884"/>
            <a:ext cx="3061030" cy="3000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Tahoma" pitchFamily="34" charset="0"/>
                <a:ea typeface="微软雅黑" pitchFamily="34" charset="-122"/>
              </a:defRPr>
            </a:lvl1pPr>
            <a:lvl2pPr marL="742950" indent="-285750">
              <a:defRPr>
                <a:solidFill>
                  <a:schemeClr val="tx1"/>
                </a:solidFill>
                <a:latin typeface="Tahoma" pitchFamily="34" charset="0"/>
                <a:ea typeface="微软雅黑" pitchFamily="34" charset="-122"/>
              </a:defRPr>
            </a:lvl2pPr>
            <a:lvl3pPr marL="1143000" indent="-228600">
              <a:defRPr>
                <a:solidFill>
                  <a:schemeClr val="tx1"/>
                </a:solidFill>
                <a:latin typeface="Tahoma" pitchFamily="34" charset="0"/>
                <a:ea typeface="微软雅黑" pitchFamily="34" charset="-122"/>
              </a:defRPr>
            </a:lvl3pPr>
            <a:lvl4pPr marL="1600200" indent="-228600">
              <a:defRPr>
                <a:solidFill>
                  <a:schemeClr val="tx1"/>
                </a:solidFill>
                <a:latin typeface="Tahoma" pitchFamily="34" charset="0"/>
                <a:ea typeface="微软雅黑" pitchFamily="34" charset="-122"/>
              </a:defRPr>
            </a:lvl4pPr>
            <a:lvl5pPr marL="2057400" indent="-228600">
              <a:defRPr>
                <a:solidFill>
                  <a:schemeClr val="tx1"/>
                </a:solidFill>
                <a:latin typeface="Tahoma" pitchFamily="34" charset="0"/>
                <a:ea typeface="微软雅黑" pitchFamily="34" charset="-122"/>
              </a:defRPr>
            </a:lvl5pPr>
            <a:lvl6pPr marL="2514600" indent="-228600" fontAlgn="base">
              <a:spcBef>
                <a:spcPct val="0"/>
              </a:spcBef>
              <a:spcAft>
                <a:spcPct val="0"/>
              </a:spcAft>
              <a:defRPr>
                <a:solidFill>
                  <a:schemeClr val="tx1"/>
                </a:solidFill>
                <a:latin typeface="Tahoma" pitchFamily="34" charset="0"/>
                <a:ea typeface="微软雅黑" pitchFamily="34" charset="-122"/>
              </a:defRPr>
            </a:lvl6pPr>
            <a:lvl7pPr marL="2971800" indent="-228600" fontAlgn="base">
              <a:spcBef>
                <a:spcPct val="0"/>
              </a:spcBef>
              <a:spcAft>
                <a:spcPct val="0"/>
              </a:spcAft>
              <a:defRPr>
                <a:solidFill>
                  <a:schemeClr val="tx1"/>
                </a:solidFill>
                <a:latin typeface="Tahoma" pitchFamily="34" charset="0"/>
                <a:ea typeface="微软雅黑" pitchFamily="34" charset="-122"/>
              </a:defRPr>
            </a:lvl7pPr>
            <a:lvl8pPr marL="3429000" indent="-228600" fontAlgn="base">
              <a:spcBef>
                <a:spcPct val="0"/>
              </a:spcBef>
              <a:spcAft>
                <a:spcPct val="0"/>
              </a:spcAft>
              <a:defRPr>
                <a:solidFill>
                  <a:schemeClr val="tx1"/>
                </a:solidFill>
                <a:latin typeface="Tahoma" pitchFamily="34" charset="0"/>
                <a:ea typeface="微软雅黑" pitchFamily="34" charset="-122"/>
              </a:defRPr>
            </a:lvl8pPr>
            <a:lvl9pPr marL="3886200" indent="-228600" fontAlgn="base">
              <a:spcBef>
                <a:spcPct val="0"/>
              </a:spcBef>
              <a:spcAft>
                <a:spcPct val="0"/>
              </a:spcAft>
              <a:defRPr>
                <a:solidFill>
                  <a:schemeClr val="tx1"/>
                </a:solidFill>
                <a:latin typeface="Tahoma" pitchFamily="34" charset="0"/>
                <a:ea typeface="微软雅黑" pitchFamily="34" charset="-122"/>
              </a:defRPr>
            </a:lvl9pPr>
          </a:lstStyle>
          <a:p>
            <a:r>
              <a:rPr lang="zh-CN" altLang="en-US" b="1" dirty="0" smtClean="0">
                <a:solidFill>
                  <a:prstClr val="black">
                    <a:lumMod val="75000"/>
                    <a:lumOff val="25000"/>
                  </a:prstClr>
                </a:solidFill>
                <a:latin typeface="微软雅黑" pitchFamily="34" charset="-122"/>
              </a:rPr>
              <a:t> </a:t>
            </a:r>
            <a:endParaRPr lang="en-US" altLang="zh-CN" b="1" dirty="0">
              <a:solidFill>
                <a:prstClr val="black">
                  <a:lumMod val="75000"/>
                  <a:lumOff val="25000"/>
                </a:prstClr>
              </a:solidFill>
              <a:latin typeface="微软雅黑" pitchFamily="34" charset="-122"/>
            </a:endParaRPr>
          </a:p>
        </p:txBody>
      </p:sp>
      <p:cxnSp>
        <p:nvCxnSpPr>
          <p:cNvPr id="57" name="Straight Connector 29"/>
          <p:cNvCxnSpPr/>
          <p:nvPr/>
        </p:nvCxnSpPr>
        <p:spPr>
          <a:xfrm flipH="1">
            <a:off x="957997" y="1995680"/>
            <a:ext cx="7228006" cy="0"/>
          </a:xfrm>
          <a:prstGeom prst="line">
            <a:avLst/>
          </a:prstGeom>
          <a:noFill/>
          <a:ln w="19050" cap="flat" cmpd="sng" algn="ctr">
            <a:solidFill>
              <a:srgbClr val="003466"/>
            </a:solidFill>
            <a:prstDash val="sysDot"/>
            <a:headEnd type="oval"/>
            <a:tailEnd type="oval"/>
          </a:ln>
          <a:effectLst/>
        </p:spPr>
      </p:cxnSp>
      <p:grpSp>
        <p:nvGrpSpPr>
          <p:cNvPr id="58" name="Group 65"/>
          <p:cNvGrpSpPr/>
          <p:nvPr/>
        </p:nvGrpSpPr>
        <p:grpSpPr>
          <a:xfrm>
            <a:off x="1196535" y="1436752"/>
            <a:ext cx="1094533" cy="1209746"/>
            <a:chOff x="3419864" y="1304397"/>
            <a:chExt cx="1094533" cy="1209746"/>
          </a:xfrm>
        </p:grpSpPr>
        <p:sp>
          <p:nvSpPr>
            <p:cNvPr id="59" name="Freeform 44"/>
            <p:cNvSpPr/>
            <p:nvPr/>
          </p:nvSpPr>
          <p:spPr>
            <a:xfrm rot="16200000">
              <a:off x="3362258" y="1362003"/>
              <a:ext cx="1209746" cy="1094533"/>
            </a:xfrm>
            <a:custGeom>
              <a:avLst/>
              <a:gdLst>
                <a:gd name="connsiteX0" fmla="*/ 0 w 1324961"/>
                <a:gd name="connsiteY0" fmla="*/ 0 h 1468980"/>
                <a:gd name="connsiteX1" fmla="*/ 769166 w 1324961"/>
                <a:gd name="connsiteY1" fmla="*/ 0 h 1468980"/>
                <a:gd name="connsiteX2" fmla="*/ 769166 w 1324961"/>
                <a:gd name="connsiteY2" fmla="*/ 0 h 1468980"/>
                <a:gd name="connsiteX3" fmla="*/ 1324961 w 1324961"/>
                <a:gd name="connsiteY3" fmla="*/ 734490 h 1468980"/>
                <a:gd name="connsiteX4" fmla="*/ 769166 w 1324961"/>
                <a:gd name="connsiteY4" fmla="*/ 1468980 h 1468980"/>
                <a:gd name="connsiteX5" fmla="*/ 769166 w 1324961"/>
                <a:gd name="connsiteY5" fmla="*/ 1468980 h 1468980"/>
                <a:gd name="connsiteX6" fmla="*/ 0 w 1324961"/>
                <a:gd name="connsiteY6" fmla="*/ 1468980 h 1468980"/>
                <a:gd name="connsiteX7" fmla="*/ 555795 w 1324961"/>
                <a:gd name="connsiteY7" fmla="*/ 734490 h 1468980"/>
                <a:gd name="connsiteX8" fmla="*/ 0 w 1324961"/>
                <a:gd name="connsiteY8" fmla="*/ 0 h 1468980"/>
                <a:gd name="connsiteX0-1" fmla="*/ 0 w 1324961"/>
                <a:gd name="connsiteY0-2" fmla="*/ 0 h 1468980"/>
                <a:gd name="connsiteX1-3" fmla="*/ 769166 w 1324961"/>
                <a:gd name="connsiteY1-4" fmla="*/ 0 h 1468980"/>
                <a:gd name="connsiteX2-5" fmla="*/ 1324961 w 1324961"/>
                <a:gd name="connsiteY2-6" fmla="*/ 2 h 1468980"/>
                <a:gd name="connsiteX3-7" fmla="*/ 1324961 w 1324961"/>
                <a:gd name="connsiteY3-8" fmla="*/ 734490 h 1468980"/>
                <a:gd name="connsiteX4-9" fmla="*/ 769166 w 1324961"/>
                <a:gd name="connsiteY4-10" fmla="*/ 1468980 h 1468980"/>
                <a:gd name="connsiteX5-11" fmla="*/ 769166 w 1324961"/>
                <a:gd name="connsiteY5-12" fmla="*/ 1468980 h 1468980"/>
                <a:gd name="connsiteX6-13" fmla="*/ 0 w 1324961"/>
                <a:gd name="connsiteY6-14" fmla="*/ 1468980 h 1468980"/>
                <a:gd name="connsiteX7-15" fmla="*/ 555795 w 1324961"/>
                <a:gd name="connsiteY7-16" fmla="*/ 734490 h 1468980"/>
                <a:gd name="connsiteX8-17" fmla="*/ 0 w 1324961"/>
                <a:gd name="connsiteY8-18" fmla="*/ 0 h 1468980"/>
                <a:gd name="connsiteX0-19" fmla="*/ 0 w 1324963"/>
                <a:gd name="connsiteY0-20" fmla="*/ 0 h 1468983"/>
                <a:gd name="connsiteX1-21" fmla="*/ 769166 w 1324963"/>
                <a:gd name="connsiteY1-22" fmla="*/ 0 h 1468983"/>
                <a:gd name="connsiteX2-23" fmla="*/ 1324961 w 1324963"/>
                <a:gd name="connsiteY2-24" fmla="*/ 2 h 1468983"/>
                <a:gd name="connsiteX3-25" fmla="*/ 1324961 w 1324963"/>
                <a:gd name="connsiteY3-26" fmla="*/ 734490 h 1468983"/>
                <a:gd name="connsiteX4-27" fmla="*/ 769166 w 1324963"/>
                <a:gd name="connsiteY4-28" fmla="*/ 1468980 h 1468983"/>
                <a:gd name="connsiteX5-29" fmla="*/ 1324963 w 1324963"/>
                <a:gd name="connsiteY5-30" fmla="*/ 1468983 h 1468983"/>
                <a:gd name="connsiteX6-31" fmla="*/ 0 w 1324963"/>
                <a:gd name="connsiteY6-32" fmla="*/ 1468980 h 1468983"/>
                <a:gd name="connsiteX7-33" fmla="*/ 555795 w 1324963"/>
                <a:gd name="connsiteY7-34" fmla="*/ 734490 h 1468983"/>
                <a:gd name="connsiteX8-35" fmla="*/ 0 w 1324963"/>
                <a:gd name="connsiteY8-36" fmla="*/ 0 h 1468983"/>
                <a:gd name="connsiteX0-37" fmla="*/ 0 w 1324964"/>
                <a:gd name="connsiteY0-38" fmla="*/ 0 h 1468983"/>
                <a:gd name="connsiteX1-39" fmla="*/ 769166 w 1324964"/>
                <a:gd name="connsiteY1-40" fmla="*/ 0 h 1468983"/>
                <a:gd name="connsiteX2-41" fmla="*/ 1324961 w 1324964"/>
                <a:gd name="connsiteY2-42" fmla="*/ 2 h 1468983"/>
                <a:gd name="connsiteX3-43" fmla="*/ 1324961 w 1324964"/>
                <a:gd name="connsiteY3-44" fmla="*/ 734490 h 1468983"/>
                <a:gd name="connsiteX4-45" fmla="*/ 1324964 w 1324964"/>
                <a:gd name="connsiteY4-46" fmla="*/ 1324961 h 1468983"/>
                <a:gd name="connsiteX5-47" fmla="*/ 1324963 w 1324964"/>
                <a:gd name="connsiteY5-48" fmla="*/ 1468983 h 1468983"/>
                <a:gd name="connsiteX6-49" fmla="*/ 0 w 1324964"/>
                <a:gd name="connsiteY6-50" fmla="*/ 1468980 h 1468983"/>
                <a:gd name="connsiteX7-51" fmla="*/ 555795 w 1324964"/>
                <a:gd name="connsiteY7-52" fmla="*/ 734490 h 1468983"/>
                <a:gd name="connsiteX8-53" fmla="*/ 0 w 1324964"/>
                <a:gd name="connsiteY8-54" fmla="*/ 0 h 1468983"/>
                <a:gd name="connsiteX0-55" fmla="*/ 0 w 1324964"/>
                <a:gd name="connsiteY0-56" fmla="*/ 0 h 1468983"/>
                <a:gd name="connsiteX1-57" fmla="*/ 769166 w 1324964"/>
                <a:gd name="connsiteY1-58" fmla="*/ 0 h 1468983"/>
                <a:gd name="connsiteX2-59" fmla="*/ 1324961 w 1324964"/>
                <a:gd name="connsiteY2-60" fmla="*/ 2 h 1468983"/>
                <a:gd name="connsiteX3-61" fmla="*/ 1324961 w 1324964"/>
                <a:gd name="connsiteY3-62" fmla="*/ 734490 h 1468983"/>
                <a:gd name="connsiteX4-63" fmla="*/ 1324964 w 1324964"/>
                <a:gd name="connsiteY4-64" fmla="*/ 1324961 h 1468983"/>
                <a:gd name="connsiteX5-65" fmla="*/ 1324963 w 1324964"/>
                <a:gd name="connsiteY5-66" fmla="*/ 1468983 h 1468983"/>
                <a:gd name="connsiteX6-67" fmla="*/ 0 w 1324964"/>
                <a:gd name="connsiteY6-68" fmla="*/ 1468980 h 1468983"/>
                <a:gd name="connsiteX7-69" fmla="*/ 403253 w 1324964"/>
                <a:gd name="connsiteY7-70" fmla="*/ 734492 h 1468983"/>
                <a:gd name="connsiteX8-71" fmla="*/ 0 w 1324964"/>
                <a:gd name="connsiteY8-72" fmla="*/ 0 h 1468983"/>
              </a:gdLst>
              <a:ahLst/>
              <a:cxnLst>
                <a:cxn ang="0">
                  <a:pos x="connsiteX0-55" y="connsiteY0-56"/>
                </a:cxn>
                <a:cxn ang="0">
                  <a:pos x="connsiteX1-57" y="connsiteY1-58"/>
                </a:cxn>
                <a:cxn ang="0">
                  <a:pos x="connsiteX2-59" y="connsiteY2-60"/>
                </a:cxn>
                <a:cxn ang="0">
                  <a:pos x="connsiteX3-61" y="connsiteY3-62"/>
                </a:cxn>
                <a:cxn ang="0">
                  <a:pos x="connsiteX4-63" y="connsiteY4-64"/>
                </a:cxn>
                <a:cxn ang="0">
                  <a:pos x="connsiteX5-65" y="connsiteY5-66"/>
                </a:cxn>
                <a:cxn ang="0">
                  <a:pos x="connsiteX6-67" y="connsiteY6-68"/>
                </a:cxn>
                <a:cxn ang="0">
                  <a:pos x="connsiteX7-69" y="connsiteY7-70"/>
                </a:cxn>
                <a:cxn ang="0">
                  <a:pos x="connsiteX8-71" y="connsiteY8-72"/>
                </a:cxn>
              </a:cxnLst>
              <a:rect l="l" t="t" r="r" b="b"/>
              <a:pathLst>
                <a:path w="1324964" h="1468983">
                  <a:moveTo>
                    <a:pt x="0" y="0"/>
                  </a:moveTo>
                  <a:lnTo>
                    <a:pt x="769166" y="0"/>
                  </a:lnTo>
                  <a:lnTo>
                    <a:pt x="1324961" y="2"/>
                  </a:lnTo>
                  <a:lnTo>
                    <a:pt x="1324961" y="734490"/>
                  </a:lnTo>
                  <a:cubicBezTo>
                    <a:pt x="1324962" y="931314"/>
                    <a:pt x="1324963" y="1128137"/>
                    <a:pt x="1324964" y="1324961"/>
                  </a:cubicBezTo>
                  <a:cubicBezTo>
                    <a:pt x="1324964" y="1372968"/>
                    <a:pt x="1324963" y="1420976"/>
                    <a:pt x="1324963" y="1468983"/>
                  </a:cubicBezTo>
                  <a:lnTo>
                    <a:pt x="0" y="1468980"/>
                  </a:lnTo>
                  <a:lnTo>
                    <a:pt x="403253" y="734492"/>
                  </a:lnTo>
                  <a:lnTo>
                    <a:pt x="0" y="0"/>
                  </a:lnTo>
                  <a:close/>
                </a:path>
              </a:pathLst>
            </a:custGeom>
            <a:solidFill>
              <a:srgbClr val="003466"/>
            </a:solidFill>
            <a:ln w="25400" cap="flat" cmpd="sng" algn="ctr">
              <a:noFill/>
              <a:prstDash val="solid"/>
            </a:ln>
            <a:effectLst/>
          </p:spPr>
          <p:txBody>
            <a:bodyPr rtlCol="0" anchor="ctr"/>
            <a:lstStyle/>
            <a:p>
              <a:pPr marL="0" marR="0" lvl="0" indent="0" algn="ctr" defTabSz="1031240"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dirty="0" smtClean="0">
                <a:ln>
                  <a:noFill/>
                </a:ln>
                <a:solidFill>
                  <a:srgbClr val="262626"/>
                </a:solidFill>
                <a:effectLst/>
                <a:uLnTx/>
                <a:uFillTx/>
                <a:latin typeface="微软雅黑" panose="020B0503020204020204" pitchFamily="34" charset="-122"/>
                <a:ea typeface="微软雅黑" panose="020B0503020204020204" pitchFamily="34" charset="-122"/>
              </a:endParaRPr>
            </a:p>
          </p:txBody>
        </p:sp>
        <p:sp>
          <p:nvSpPr>
            <p:cNvPr id="60" name="Rectangle 47"/>
            <p:cNvSpPr/>
            <p:nvPr/>
          </p:nvSpPr>
          <p:spPr>
            <a:xfrm>
              <a:off x="3515723" y="1581569"/>
              <a:ext cx="902812" cy="800219"/>
            </a:xfrm>
            <a:prstGeom prst="rect">
              <a:avLst/>
            </a:prstGeom>
          </p:spPr>
          <p:txBody>
            <a:bodyPr wrap="none">
              <a:spAutoFit/>
            </a:bodyPr>
            <a:lstStyle/>
            <a:p>
              <a:pPr marL="0" marR="0" lvl="0" indent="0" algn="ctr" defTabSz="103124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rPr>
                <a:t>标题文本</a:t>
              </a:r>
              <a:endParaRPr kumimoji="0" lang="en-US" altLang="zh-CN" sz="1400" b="0" i="0" u="none" strike="noStrike" kern="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endParaRPr>
            </a:p>
            <a:p>
              <a:pPr marL="0" marR="0" lvl="0" indent="0" algn="ctr" defTabSz="1031240" eaLnBrk="1" fontAlgn="auto" latinLnBrk="0" hangingPunct="1">
                <a:lnSpc>
                  <a:spcPct val="100000"/>
                </a:lnSpc>
                <a:spcBef>
                  <a:spcPts val="0"/>
                </a:spcBef>
                <a:spcAft>
                  <a:spcPts val="0"/>
                </a:spcAft>
                <a:buClrTx/>
                <a:buSzTx/>
                <a:buFontTx/>
                <a:buNone/>
                <a:tabLst/>
                <a:defRPr/>
              </a:pPr>
              <a:endParaRPr kumimoji="0" lang="en-US" sz="3200" b="0" i="0" u="none" strike="noStrike" kern="0" cap="none" spc="0" normalizeH="0" baseline="0" noProof="0" dirty="0" smtClean="0">
                <a:ln>
                  <a:noFill/>
                </a:ln>
                <a:solidFill>
                  <a:srgbClr val="262626"/>
                </a:solidFill>
                <a:effectLst/>
                <a:uLnTx/>
                <a:uFillTx/>
                <a:latin typeface="微软雅黑" panose="020B0503020204020204" pitchFamily="34" charset="-122"/>
                <a:ea typeface="微软雅黑" panose="020B0503020204020204" pitchFamily="34" charset="-122"/>
              </a:endParaRPr>
            </a:p>
          </p:txBody>
        </p:sp>
      </p:grpSp>
      <p:grpSp>
        <p:nvGrpSpPr>
          <p:cNvPr id="61" name="Group 66"/>
          <p:cNvGrpSpPr/>
          <p:nvPr/>
        </p:nvGrpSpPr>
        <p:grpSpPr>
          <a:xfrm>
            <a:off x="3116768" y="1436752"/>
            <a:ext cx="1094533" cy="1209746"/>
            <a:chOff x="4740719" y="1304398"/>
            <a:chExt cx="1094533" cy="1209746"/>
          </a:xfrm>
        </p:grpSpPr>
        <p:sp>
          <p:nvSpPr>
            <p:cNvPr id="62" name="Freeform 53"/>
            <p:cNvSpPr/>
            <p:nvPr/>
          </p:nvSpPr>
          <p:spPr>
            <a:xfrm rot="16200000">
              <a:off x="4683113" y="1362004"/>
              <a:ext cx="1209746" cy="1094533"/>
            </a:xfrm>
            <a:custGeom>
              <a:avLst/>
              <a:gdLst>
                <a:gd name="connsiteX0" fmla="*/ 0 w 1324961"/>
                <a:gd name="connsiteY0" fmla="*/ 0 h 1468980"/>
                <a:gd name="connsiteX1" fmla="*/ 769166 w 1324961"/>
                <a:gd name="connsiteY1" fmla="*/ 0 h 1468980"/>
                <a:gd name="connsiteX2" fmla="*/ 769166 w 1324961"/>
                <a:gd name="connsiteY2" fmla="*/ 0 h 1468980"/>
                <a:gd name="connsiteX3" fmla="*/ 1324961 w 1324961"/>
                <a:gd name="connsiteY3" fmla="*/ 734490 h 1468980"/>
                <a:gd name="connsiteX4" fmla="*/ 769166 w 1324961"/>
                <a:gd name="connsiteY4" fmla="*/ 1468980 h 1468980"/>
                <a:gd name="connsiteX5" fmla="*/ 769166 w 1324961"/>
                <a:gd name="connsiteY5" fmla="*/ 1468980 h 1468980"/>
                <a:gd name="connsiteX6" fmla="*/ 0 w 1324961"/>
                <a:gd name="connsiteY6" fmla="*/ 1468980 h 1468980"/>
                <a:gd name="connsiteX7" fmla="*/ 555795 w 1324961"/>
                <a:gd name="connsiteY7" fmla="*/ 734490 h 1468980"/>
                <a:gd name="connsiteX8" fmla="*/ 0 w 1324961"/>
                <a:gd name="connsiteY8" fmla="*/ 0 h 1468980"/>
                <a:gd name="connsiteX0-1" fmla="*/ 0 w 1324961"/>
                <a:gd name="connsiteY0-2" fmla="*/ 0 h 1468980"/>
                <a:gd name="connsiteX1-3" fmla="*/ 769166 w 1324961"/>
                <a:gd name="connsiteY1-4" fmla="*/ 0 h 1468980"/>
                <a:gd name="connsiteX2-5" fmla="*/ 1324961 w 1324961"/>
                <a:gd name="connsiteY2-6" fmla="*/ 2 h 1468980"/>
                <a:gd name="connsiteX3-7" fmla="*/ 1324961 w 1324961"/>
                <a:gd name="connsiteY3-8" fmla="*/ 734490 h 1468980"/>
                <a:gd name="connsiteX4-9" fmla="*/ 769166 w 1324961"/>
                <a:gd name="connsiteY4-10" fmla="*/ 1468980 h 1468980"/>
                <a:gd name="connsiteX5-11" fmla="*/ 769166 w 1324961"/>
                <a:gd name="connsiteY5-12" fmla="*/ 1468980 h 1468980"/>
                <a:gd name="connsiteX6-13" fmla="*/ 0 w 1324961"/>
                <a:gd name="connsiteY6-14" fmla="*/ 1468980 h 1468980"/>
                <a:gd name="connsiteX7-15" fmla="*/ 555795 w 1324961"/>
                <a:gd name="connsiteY7-16" fmla="*/ 734490 h 1468980"/>
                <a:gd name="connsiteX8-17" fmla="*/ 0 w 1324961"/>
                <a:gd name="connsiteY8-18" fmla="*/ 0 h 1468980"/>
                <a:gd name="connsiteX0-19" fmla="*/ 0 w 1324963"/>
                <a:gd name="connsiteY0-20" fmla="*/ 0 h 1468983"/>
                <a:gd name="connsiteX1-21" fmla="*/ 769166 w 1324963"/>
                <a:gd name="connsiteY1-22" fmla="*/ 0 h 1468983"/>
                <a:gd name="connsiteX2-23" fmla="*/ 1324961 w 1324963"/>
                <a:gd name="connsiteY2-24" fmla="*/ 2 h 1468983"/>
                <a:gd name="connsiteX3-25" fmla="*/ 1324961 w 1324963"/>
                <a:gd name="connsiteY3-26" fmla="*/ 734490 h 1468983"/>
                <a:gd name="connsiteX4-27" fmla="*/ 769166 w 1324963"/>
                <a:gd name="connsiteY4-28" fmla="*/ 1468980 h 1468983"/>
                <a:gd name="connsiteX5-29" fmla="*/ 1324963 w 1324963"/>
                <a:gd name="connsiteY5-30" fmla="*/ 1468983 h 1468983"/>
                <a:gd name="connsiteX6-31" fmla="*/ 0 w 1324963"/>
                <a:gd name="connsiteY6-32" fmla="*/ 1468980 h 1468983"/>
                <a:gd name="connsiteX7-33" fmla="*/ 555795 w 1324963"/>
                <a:gd name="connsiteY7-34" fmla="*/ 734490 h 1468983"/>
                <a:gd name="connsiteX8-35" fmla="*/ 0 w 1324963"/>
                <a:gd name="connsiteY8-36" fmla="*/ 0 h 1468983"/>
                <a:gd name="connsiteX0-37" fmla="*/ 0 w 1324964"/>
                <a:gd name="connsiteY0-38" fmla="*/ 0 h 1468983"/>
                <a:gd name="connsiteX1-39" fmla="*/ 769166 w 1324964"/>
                <a:gd name="connsiteY1-40" fmla="*/ 0 h 1468983"/>
                <a:gd name="connsiteX2-41" fmla="*/ 1324961 w 1324964"/>
                <a:gd name="connsiteY2-42" fmla="*/ 2 h 1468983"/>
                <a:gd name="connsiteX3-43" fmla="*/ 1324961 w 1324964"/>
                <a:gd name="connsiteY3-44" fmla="*/ 734490 h 1468983"/>
                <a:gd name="connsiteX4-45" fmla="*/ 1324964 w 1324964"/>
                <a:gd name="connsiteY4-46" fmla="*/ 1324961 h 1468983"/>
                <a:gd name="connsiteX5-47" fmla="*/ 1324963 w 1324964"/>
                <a:gd name="connsiteY5-48" fmla="*/ 1468983 h 1468983"/>
                <a:gd name="connsiteX6-49" fmla="*/ 0 w 1324964"/>
                <a:gd name="connsiteY6-50" fmla="*/ 1468980 h 1468983"/>
                <a:gd name="connsiteX7-51" fmla="*/ 555795 w 1324964"/>
                <a:gd name="connsiteY7-52" fmla="*/ 734490 h 1468983"/>
                <a:gd name="connsiteX8-53" fmla="*/ 0 w 1324964"/>
                <a:gd name="connsiteY8-54" fmla="*/ 0 h 1468983"/>
                <a:gd name="connsiteX0-55" fmla="*/ 0 w 1324964"/>
                <a:gd name="connsiteY0-56" fmla="*/ 0 h 1468983"/>
                <a:gd name="connsiteX1-57" fmla="*/ 769166 w 1324964"/>
                <a:gd name="connsiteY1-58" fmla="*/ 0 h 1468983"/>
                <a:gd name="connsiteX2-59" fmla="*/ 1324961 w 1324964"/>
                <a:gd name="connsiteY2-60" fmla="*/ 2 h 1468983"/>
                <a:gd name="connsiteX3-61" fmla="*/ 1324961 w 1324964"/>
                <a:gd name="connsiteY3-62" fmla="*/ 734490 h 1468983"/>
                <a:gd name="connsiteX4-63" fmla="*/ 1324964 w 1324964"/>
                <a:gd name="connsiteY4-64" fmla="*/ 1324961 h 1468983"/>
                <a:gd name="connsiteX5-65" fmla="*/ 1324963 w 1324964"/>
                <a:gd name="connsiteY5-66" fmla="*/ 1468983 h 1468983"/>
                <a:gd name="connsiteX6-67" fmla="*/ 0 w 1324964"/>
                <a:gd name="connsiteY6-68" fmla="*/ 1468980 h 1468983"/>
                <a:gd name="connsiteX7-69" fmla="*/ 403253 w 1324964"/>
                <a:gd name="connsiteY7-70" fmla="*/ 734492 h 1468983"/>
                <a:gd name="connsiteX8-71" fmla="*/ 0 w 1324964"/>
                <a:gd name="connsiteY8-72" fmla="*/ 0 h 1468983"/>
              </a:gdLst>
              <a:ahLst/>
              <a:cxnLst>
                <a:cxn ang="0">
                  <a:pos x="connsiteX0-55" y="connsiteY0-56"/>
                </a:cxn>
                <a:cxn ang="0">
                  <a:pos x="connsiteX1-57" y="connsiteY1-58"/>
                </a:cxn>
                <a:cxn ang="0">
                  <a:pos x="connsiteX2-59" y="connsiteY2-60"/>
                </a:cxn>
                <a:cxn ang="0">
                  <a:pos x="connsiteX3-61" y="connsiteY3-62"/>
                </a:cxn>
                <a:cxn ang="0">
                  <a:pos x="connsiteX4-63" y="connsiteY4-64"/>
                </a:cxn>
                <a:cxn ang="0">
                  <a:pos x="connsiteX5-65" y="connsiteY5-66"/>
                </a:cxn>
                <a:cxn ang="0">
                  <a:pos x="connsiteX6-67" y="connsiteY6-68"/>
                </a:cxn>
                <a:cxn ang="0">
                  <a:pos x="connsiteX7-69" y="connsiteY7-70"/>
                </a:cxn>
                <a:cxn ang="0">
                  <a:pos x="connsiteX8-71" y="connsiteY8-72"/>
                </a:cxn>
              </a:cxnLst>
              <a:rect l="l" t="t" r="r" b="b"/>
              <a:pathLst>
                <a:path w="1324964" h="1468983">
                  <a:moveTo>
                    <a:pt x="0" y="0"/>
                  </a:moveTo>
                  <a:lnTo>
                    <a:pt x="769166" y="0"/>
                  </a:lnTo>
                  <a:lnTo>
                    <a:pt x="1324961" y="2"/>
                  </a:lnTo>
                  <a:lnTo>
                    <a:pt x="1324961" y="734490"/>
                  </a:lnTo>
                  <a:cubicBezTo>
                    <a:pt x="1324962" y="931314"/>
                    <a:pt x="1324963" y="1128137"/>
                    <a:pt x="1324964" y="1324961"/>
                  </a:cubicBezTo>
                  <a:cubicBezTo>
                    <a:pt x="1324964" y="1372968"/>
                    <a:pt x="1324963" y="1420976"/>
                    <a:pt x="1324963" y="1468983"/>
                  </a:cubicBezTo>
                  <a:lnTo>
                    <a:pt x="0" y="1468980"/>
                  </a:lnTo>
                  <a:lnTo>
                    <a:pt x="403253" y="734492"/>
                  </a:lnTo>
                  <a:lnTo>
                    <a:pt x="0" y="0"/>
                  </a:lnTo>
                  <a:close/>
                </a:path>
              </a:pathLst>
            </a:custGeom>
            <a:solidFill>
              <a:srgbClr val="003466"/>
            </a:solidFill>
            <a:ln w="25400" cap="flat" cmpd="sng" algn="ctr">
              <a:noFill/>
              <a:prstDash val="solid"/>
            </a:ln>
            <a:effectLst/>
          </p:spPr>
          <p:txBody>
            <a:bodyPr rtlCol="0" anchor="ctr"/>
            <a:lstStyle/>
            <a:p>
              <a:pPr marL="0" marR="0" lvl="0" indent="0" algn="ctr" defTabSz="1031240"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dirty="0" smtClean="0">
                <a:ln>
                  <a:noFill/>
                </a:ln>
                <a:solidFill>
                  <a:srgbClr val="262626"/>
                </a:solidFill>
                <a:effectLst/>
                <a:uLnTx/>
                <a:uFillTx/>
                <a:latin typeface="微软雅黑" panose="020B0503020204020204" pitchFamily="34" charset="-122"/>
                <a:ea typeface="微软雅黑" panose="020B0503020204020204" pitchFamily="34" charset="-122"/>
              </a:endParaRPr>
            </a:p>
          </p:txBody>
        </p:sp>
        <p:sp>
          <p:nvSpPr>
            <p:cNvPr id="63" name="Rectangle 54"/>
            <p:cNvSpPr/>
            <p:nvPr/>
          </p:nvSpPr>
          <p:spPr>
            <a:xfrm>
              <a:off x="4836578" y="1575291"/>
              <a:ext cx="902812" cy="800219"/>
            </a:xfrm>
            <a:prstGeom prst="rect">
              <a:avLst/>
            </a:prstGeom>
          </p:spPr>
          <p:txBody>
            <a:bodyPr wrap="none">
              <a:spAutoFit/>
            </a:bodyPr>
            <a:lstStyle/>
            <a:p>
              <a:pPr marL="0" marR="0" lvl="0" indent="0" algn="ctr" defTabSz="103124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rPr>
                <a:t>标题文本</a:t>
              </a:r>
              <a:endParaRPr kumimoji="0" lang="en-US" altLang="zh-CN" sz="1400" b="0" i="0" u="none" strike="noStrike" kern="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endParaRPr>
            </a:p>
            <a:p>
              <a:pPr marL="0" marR="0" lvl="0" indent="0" algn="ctr" defTabSz="1031240" eaLnBrk="1" fontAlgn="auto" latinLnBrk="0" hangingPunct="1">
                <a:lnSpc>
                  <a:spcPct val="100000"/>
                </a:lnSpc>
                <a:spcBef>
                  <a:spcPts val="0"/>
                </a:spcBef>
                <a:spcAft>
                  <a:spcPts val="0"/>
                </a:spcAft>
                <a:buClrTx/>
                <a:buSzTx/>
                <a:buFontTx/>
                <a:buNone/>
                <a:tabLst/>
                <a:defRPr/>
              </a:pPr>
              <a:endParaRPr kumimoji="0" lang="en-US" sz="3200" b="0" i="0" u="none" strike="noStrike" kern="0" cap="none" spc="0" normalizeH="0" baseline="0" noProof="0" dirty="0" smtClean="0">
                <a:ln>
                  <a:noFill/>
                </a:ln>
                <a:solidFill>
                  <a:srgbClr val="262626"/>
                </a:solidFill>
                <a:effectLst/>
                <a:uLnTx/>
                <a:uFillTx/>
                <a:latin typeface="微软雅黑" panose="020B0503020204020204" pitchFamily="34" charset="-122"/>
                <a:ea typeface="微软雅黑" panose="020B0503020204020204" pitchFamily="34" charset="-122"/>
              </a:endParaRPr>
            </a:p>
          </p:txBody>
        </p:sp>
      </p:grpSp>
      <p:sp>
        <p:nvSpPr>
          <p:cNvPr id="66" name="Text Placeholder 3"/>
          <p:cNvSpPr txBox="1"/>
          <p:nvPr/>
        </p:nvSpPr>
        <p:spPr>
          <a:xfrm>
            <a:off x="2920054" y="2859782"/>
            <a:ext cx="1665805" cy="461665"/>
          </a:xfrm>
          <a:prstGeom prst="rect">
            <a:avLst/>
          </a:prstGeom>
        </p:spPr>
        <p:txBody>
          <a:bodyPr wrap="square" lIns="0" tIns="0" rIns="0" bIns="0" anchor="ctr"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nSpc>
                <a:spcPct val="150000"/>
              </a:lnSpc>
            </a:pPr>
            <a:r>
              <a:rPr lang="zh-CN" altLang="en-US" sz="1000" dirty="0">
                <a:solidFill>
                  <a:prstClr val="black">
                    <a:lumMod val="95000"/>
                    <a:lumOff val="5000"/>
                  </a:prstClr>
                </a:solidFill>
                <a:latin typeface="微软雅黑" panose="020B0503020204020204" pitchFamily="34" charset="-122"/>
                <a:ea typeface="微软雅黑" panose="020B0503020204020204" pitchFamily="34" charset="-122"/>
              </a:rPr>
              <a:t>这里输入简单的文字概述这里输入简单文字概述说明</a:t>
            </a:r>
          </a:p>
        </p:txBody>
      </p:sp>
      <p:sp>
        <p:nvSpPr>
          <p:cNvPr id="69" name="Text Placeholder 3"/>
          <p:cNvSpPr txBox="1"/>
          <p:nvPr/>
        </p:nvSpPr>
        <p:spPr>
          <a:xfrm>
            <a:off x="985459" y="2859782"/>
            <a:ext cx="1713830" cy="461665"/>
          </a:xfrm>
          <a:prstGeom prst="rect">
            <a:avLst/>
          </a:prstGeom>
        </p:spPr>
        <p:txBody>
          <a:bodyPr wrap="square" lIns="0" tIns="0" rIns="0" bIns="0" anchor="ctr"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nSpc>
                <a:spcPct val="150000"/>
              </a:lnSpc>
            </a:pPr>
            <a:r>
              <a:rPr lang="zh-CN" altLang="en-US" sz="1000" dirty="0">
                <a:solidFill>
                  <a:prstClr val="black">
                    <a:lumMod val="95000"/>
                    <a:lumOff val="5000"/>
                  </a:prstClr>
                </a:solidFill>
                <a:latin typeface="微软雅黑" panose="020B0503020204020204" pitchFamily="34" charset="-122"/>
                <a:ea typeface="微软雅黑" panose="020B0503020204020204" pitchFamily="34" charset="-122"/>
              </a:rPr>
              <a:t>这里输入简单的文字概述这里输入简单文字</a:t>
            </a:r>
            <a:r>
              <a:rPr lang="zh-CN" altLang="en-US" sz="1000" dirty="0" smtClean="0">
                <a:solidFill>
                  <a:prstClr val="black">
                    <a:lumMod val="95000"/>
                    <a:lumOff val="5000"/>
                  </a:prstClr>
                </a:solidFill>
                <a:latin typeface="微软雅黑" panose="020B0503020204020204" pitchFamily="34" charset="-122"/>
                <a:ea typeface="微软雅黑" panose="020B0503020204020204" pitchFamily="34" charset="-122"/>
              </a:rPr>
              <a:t>概述说明</a:t>
            </a:r>
            <a:endParaRPr lang="zh-CN" altLang="en-US" sz="1000" dirty="0">
              <a:solidFill>
                <a:prstClr val="black">
                  <a:lumMod val="95000"/>
                  <a:lumOff val="5000"/>
                </a:prstClr>
              </a:solidFill>
              <a:latin typeface="微软雅黑" panose="020B0503020204020204" pitchFamily="34" charset="-122"/>
              <a:ea typeface="微软雅黑" panose="020B0503020204020204" pitchFamily="34" charset="-122"/>
            </a:endParaRPr>
          </a:p>
        </p:txBody>
      </p:sp>
      <p:grpSp>
        <p:nvGrpSpPr>
          <p:cNvPr id="70" name="Group 67"/>
          <p:cNvGrpSpPr/>
          <p:nvPr/>
        </p:nvGrpSpPr>
        <p:grpSpPr>
          <a:xfrm>
            <a:off x="5037001" y="1436751"/>
            <a:ext cx="1094533" cy="1209746"/>
            <a:chOff x="3419864" y="1304397"/>
            <a:chExt cx="1094533" cy="1209746"/>
          </a:xfrm>
          <a:solidFill>
            <a:srgbClr val="003466"/>
          </a:solidFill>
        </p:grpSpPr>
        <p:sp>
          <p:nvSpPr>
            <p:cNvPr id="71" name="Freeform 68"/>
            <p:cNvSpPr/>
            <p:nvPr/>
          </p:nvSpPr>
          <p:spPr>
            <a:xfrm rot="16200000">
              <a:off x="3362258" y="1362003"/>
              <a:ext cx="1209746" cy="1094533"/>
            </a:xfrm>
            <a:custGeom>
              <a:avLst/>
              <a:gdLst>
                <a:gd name="connsiteX0" fmla="*/ 0 w 1324961"/>
                <a:gd name="connsiteY0" fmla="*/ 0 h 1468980"/>
                <a:gd name="connsiteX1" fmla="*/ 769166 w 1324961"/>
                <a:gd name="connsiteY1" fmla="*/ 0 h 1468980"/>
                <a:gd name="connsiteX2" fmla="*/ 769166 w 1324961"/>
                <a:gd name="connsiteY2" fmla="*/ 0 h 1468980"/>
                <a:gd name="connsiteX3" fmla="*/ 1324961 w 1324961"/>
                <a:gd name="connsiteY3" fmla="*/ 734490 h 1468980"/>
                <a:gd name="connsiteX4" fmla="*/ 769166 w 1324961"/>
                <a:gd name="connsiteY4" fmla="*/ 1468980 h 1468980"/>
                <a:gd name="connsiteX5" fmla="*/ 769166 w 1324961"/>
                <a:gd name="connsiteY5" fmla="*/ 1468980 h 1468980"/>
                <a:gd name="connsiteX6" fmla="*/ 0 w 1324961"/>
                <a:gd name="connsiteY6" fmla="*/ 1468980 h 1468980"/>
                <a:gd name="connsiteX7" fmla="*/ 555795 w 1324961"/>
                <a:gd name="connsiteY7" fmla="*/ 734490 h 1468980"/>
                <a:gd name="connsiteX8" fmla="*/ 0 w 1324961"/>
                <a:gd name="connsiteY8" fmla="*/ 0 h 1468980"/>
                <a:gd name="connsiteX0-1" fmla="*/ 0 w 1324961"/>
                <a:gd name="connsiteY0-2" fmla="*/ 0 h 1468980"/>
                <a:gd name="connsiteX1-3" fmla="*/ 769166 w 1324961"/>
                <a:gd name="connsiteY1-4" fmla="*/ 0 h 1468980"/>
                <a:gd name="connsiteX2-5" fmla="*/ 1324961 w 1324961"/>
                <a:gd name="connsiteY2-6" fmla="*/ 2 h 1468980"/>
                <a:gd name="connsiteX3-7" fmla="*/ 1324961 w 1324961"/>
                <a:gd name="connsiteY3-8" fmla="*/ 734490 h 1468980"/>
                <a:gd name="connsiteX4-9" fmla="*/ 769166 w 1324961"/>
                <a:gd name="connsiteY4-10" fmla="*/ 1468980 h 1468980"/>
                <a:gd name="connsiteX5-11" fmla="*/ 769166 w 1324961"/>
                <a:gd name="connsiteY5-12" fmla="*/ 1468980 h 1468980"/>
                <a:gd name="connsiteX6-13" fmla="*/ 0 w 1324961"/>
                <a:gd name="connsiteY6-14" fmla="*/ 1468980 h 1468980"/>
                <a:gd name="connsiteX7-15" fmla="*/ 555795 w 1324961"/>
                <a:gd name="connsiteY7-16" fmla="*/ 734490 h 1468980"/>
                <a:gd name="connsiteX8-17" fmla="*/ 0 w 1324961"/>
                <a:gd name="connsiteY8-18" fmla="*/ 0 h 1468980"/>
                <a:gd name="connsiteX0-19" fmla="*/ 0 w 1324963"/>
                <a:gd name="connsiteY0-20" fmla="*/ 0 h 1468983"/>
                <a:gd name="connsiteX1-21" fmla="*/ 769166 w 1324963"/>
                <a:gd name="connsiteY1-22" fmla="*/ 0 h 1468983"/>
                <a:gd name="connsiteX2-23" fmla="*/ 1324961 w 1324963"/>
                <a:gd name="connsiteY2-24" fmla="*/ 2 h 1468983"/>
                <a:gd name="connsiteX3-25" fmla="*/ 1324961 w 1324963"/>
                <a:gd name="connsiteY3-26" fmla="*/ 734490 h 1468983"/>
                <a:gd name="connsiteX4-27" fmla="*/ 769166 w 1324963"/>
                <a:gd name="connsiteY4-28" fmla="*/ 1468980 h 1468983"/>
                <a:gd name="connsiteX5-29" fmla="*/ 1324963 w 1324963"/>
                <a:gd name="connsiteY5-30" fmla="*/ 1468983 h 1468983"/>
                <a:gd name="connsiteX6-31" fmla="*/ 0 w 1324963"/>
                <a:gd name="connsiteY6-32" fmla="*/ 1468980 h 1468983"/>
                <a:gd name="connsiteX7-33" fmla="*/ 555795 w 1324963"/>
                <a:gd name="connsiteY7-34" fmla="*/ 734490 h 1468983"/>
                <a:gd name="connsiteX8-35" fmla="*/ 0 w 1324963"/>
                <a:gd name="connsiteY8-36" fmla="*/ 0 h 1468983"/>
                <a:gd name="connsiteX0-37" fmla="*/ 0 w 1324964"/>
                <a:gd name="connsiteY0-38" fmla="*/ 0 h 1468983"/>
                <a:gd name="connsiteX1-39" fmla="*/ 769166 w 1324964"/>
                <a:gd name="connsiteY1-40" fmla="*/ 0 h 1468983"/>
                <a:gd name="connsiteX2-41" fmla="*/ 1324961 w 1324964"/>
                <a:gd name="connsiteY2-42" fmla="*/ 2 h 1468983"/>
                <a:gd name="connsiteX3-43" fmla="*/ 1324961 w 1324964"/>
                <a:gd name="connsiteY3-44" fmla="*/ 734490 h 1468983"/>
                <a:gd name="connsiteX4-45" fmla="*/ 1324964 w 1324964"/>
                <a:gd name="connsiteY4-46" fmla="*/ 1324961 h 1468983"/>
                <a:gd name="connsiteX5-47" fmla="*/ 1324963 w 1324964"/>
                <a:gd name="connsiteY5-48" fmla="*/ 1468983 h 1468983"/>
                <a:gd name="connsiteX6-49" fmla="*/ 0 w 1324964"/>
                <a:gd name="connsiteY6-50" fmla="*/ 1468980 h 1468983"/>
                <a:gd name="connsiteX7-51" fmla="*/ 555795 w 1324964"/>
                <a:gd name="connsiteY7-52" fmla="*/ 734490 h 1468983"/>
                <a:gd name="connsiteX8-53" fmla="*/ 0 w 1324964"/>
                <a:gd name="connsiteY8-54" fmla="*/ 0 h 1468983"/>
                <a:gd name="connsiteX0-55" fmla="*/ 0 w 1324964"/>
                <a:gd name="connsiteY0-56" fmla="*/ 0 h 1468983"/>
                <a:gd name="connsiteX1-57" fmla="*/ 769166 w 1324964"/>
                <a:gd name="connsiteY1-58" fmla="*/ 0 h 1468983"/>
                <a:gd name="connsiteX2-59" fmla="*/ 1324961 w 1324964"/>
                <a:gd name="connsiteY2-60" fmla="*/ 2 h 1468983"/>
                <a:gd name="connsiteX3-61" fmla="*/ 1324961 w 1324964"/>
                <a:gd name="connsiteY3-62" fmla="*/ 734490 h 1468983"/>
                <a:gd name="connsiteX4-63" fmla="*/ 1324964 w 1324964"/>
                <a:gd name="connsiteY4-64" fmla="*/ 1324961 h 1468983"/>
                <a:gd name="connsiteX5-65" fmla="*/ 1324963 w 1324964"/>
                <a:gd name="connsiteY5-66" fmla="*/ 1468983 h 1468983"/>
                <a:gd name="connsiteX6-67" fmla="*/ 0 w 1324964"/>
                <a:gd name="connsiteY6-68" fmla="*/ 1468980 h 1468983"/>
                <a:gd name="connsiteX7-69" fmla="*/ 403253 w 1324964"/>
                <a:gd name="connsiteY7-70" fmla="*/ 734492 h 1468983"/>
                <a:gd name="connsiteX8-71" fmla="*/ 0 w 1324964"/>
                <a:gd name="connsiteY8-72" fmla="*/ 0 h 1468983"/>
              </a:gdLst>
              <a:ahLst/>
              <a:cxnLst>
                <a:cxn ang="0">
                  <a:pos x="connsiteX0-55" y="connsiteY0-56"/>
                </a:cxn>
                <a:cxn ang="0">
                  <a:pos x="connsiteX1-57" y="connsiteY1-58"/>
                </a:cxn>
                <a:cxn ang="0">
                  <a:pos x="connsiteX2-59" y="connsiteY2-60"/>
                </a:cxn>
                <a:cxn ang="0">
                  <a:pos x="connsiteX3-61" y="connsiteY3-62"/>
                </a:cxn>
                <a:cxn ang="0">
                  <a:pos x="connsiteX4-63" y="connsiteY4-64"/>
                </a:cxn>
                <a:cxn ang="0">
                  <a:pos x="connsiteX5-65" y="connsiteY5-66"/>
                </a:cxn>
                <a:cxn ang="0">
                  <a:pos x="connsiteX6-67" y="connsiteY6-68"/>
                </a:cxn>
                <a:cxn ang="0">
                  <a:pos x="connsiteX7-69" y="connsiteY7-70"/>
                </a:cxn>
                <a:cxn ang="0">
                  <a:pos x="connsiteX8-71" y="connsiteY8-72"/>
                </a:cxn>
              </a:cxnLst>
              <a:rect l="l" t="t" r="r" b="b"/>
              <a:pathLst>
                <a:path w="1324964" h="1468983">
                  <a:moveTo>
                    <a:pt x="0" y="0"/>
                  </a:moveTo>
                  <a:lnTo>
                    <a:pt x="769166" y="0"/>
                  </a:lnTo>
                  <a:lnTo>
                    <a:pt x="1324961" y="2"/>
                  </a:lnTo>
                  <a:lnTo>
                    <a:pt x="1324961" y="734490"/>
                  </a:lnTo>
                  <a:cubicBezTo>
                    <a:pt x="1324962" y="931314"/>
                    <a:pt x="1324963" y="1128137"/>
                    <a:pt x="1324964" y="1324961"/>
                  </a:cubicBezTo>
                  <a:cubicBezTo>
                    <a:pt x="1324964" y="1372968"/>
                    <a:pt x="1324963" y="1420976"/>
                    <a:pt x="1324963" y="1468983"/>
                  </a:cubicBezTo>
                  <a:lnTo>
                    <a:pt x="0" y="1468980"/>
                  </a:lnTo>
                  <a:lnTo>
                    <a:pt x="403253" y="734492"/>
                  </a:lnTo>
                  <a:lnTo>
                    <a:pt x="0" y="0"/>
                  </a:lnTo>
                  <a:close/>
                </a:path>
              </a:pathLst>
            </a:custGeom>
            <a:grpFill/>
            <a:ln w="25400" cap="flat" cmpd="sng" algn="ctr">
              <a:noFill/>
              <a:prstDash val="solid"/>
            </a:ln>
            <a:effectLst/>
          </p:spPr>
          <p:txBody>
            <a:bodyPr rtlCol="0" anchor="ctr"/>
            <a:lstStyle/>
            <a:p>
              <a:pPr marL="0" marR="0" lvl="0" indent="0" algn="ctr" defTabSz="1031240"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dirty="0" smtClean="0">
                <a:ln>
                  <a:noFill/>
                </a:ln>
                <a:solidFill>
                  <a:srgbClr val="262626"/>
                </a:solidFill>
                <a:effectLst/>
                <a:uLnTx/>
                <a:uFillTx/>
                <a:latin typeface="微软雅黑" panose="020B0503020204020204" pitchFamily="34" charset="-122"/>
                <a:ea typeface="微软雅黑" panose="020B0503020204020204" pitchFamily="34" charset="-122"/>
              </a:endParaRPr>
            </a:p>
          </p:txBody>
        </p:sp>
        <p:sp>
          <p:nvSpPr>
            <p:cNvPr id="72" name="Rectangle 69"/>
            <p:cNvSpPr/>
            <p:nvPr/>
          </p:nvSpPr>
          <p:spPr>
            <a:xfrm>
              <a:off x="3515724" y="1575291"/>
              <a:ext cx="902811" cy="307777"/>
            </a:xfrm>
            <a:prstGeom prst="rect">
              <a:avLst/>
            </a:prstGeom>
            <a:grpFill/>
          </p:spPr>
          <p:txBody>
            <a:bodyPr wrap="none">
              <a:spAutoFit/>
            </a:bodyPr>
            <a:lstStyle/>
            <a:p>
              <a:pPr marL="0" marR="0" lvl="0" indent="0" algn="ctr" defTabSz="103124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rPr>
                <a:t>标题文本</a:t>
              </a:r>
              <a:endParaRPr kumimoji="0" lang="en-US" altLang="zh-CN" sz="1400" b="0" i="0" u="none" strike="noStrike" kern="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endParaRPr>
            </a:p>
          </p:txBody>
        </p:sp>
      </p:grpSp>
      <p:grpSp>
        <p:nvGrpSpPr>
          <p:cNvPr id="73" name="Group 70"/>
          <p:cNvGrpSpPr/>
          <p:nvPr/>
        </p:nvGrpSpPr>
        <p:grpSpPr>
          <a:xfrm>
            <a:off x="6957235" y="1436750"/>
            <a:ext cx="1094533" cy="1209746"/>
            <a:chOff x="4740719" y="1304398"/>
            <a:chExt cx="1094533" cy="1209746"/>
          </a:xfrm>
          <a:solidFill>
            <a:srgbClr val="38BFF4"/>
          </a:solidFill>
        </p:grpSpPr>
        <p:sp>
          <p:nvSpPr>
            <p:cNvPr id="74" name="Freeform 71"/>
            <p:cNvSpPr/>
            <p:nvPr/>
          </p:nvSpPr>
          <p:spPr>
            <a:xfrm rot="16200000">
              <a:off x="4683113" y="1362004"/>
              <a:ext cx="1209746" cy="1094533"/>
            </a:xfrm>
            <a:custGeom>
              <a:avLst/>
              <a:gdLst>
                <a:gd name="connsiteX0" fmla="*/ 0 w 1324961"/>
                <a:gd name="connsiteY0" fmla="*/ 0 h 1468980"/>
                <a:gd name="connsiteX1" fmla="*/ 769166 w 1324961"/>
                <a:gd name="connsiteY1" fmla="*/ 0 h 1468980"/>
                <a:gd name="connsiteX2" fmla="*/ 769166 w 1324961"/>
                <a:gd name="connsiteY2" fmla="*/ 0 h 1468980"/>
                <a:gd name="connsiteX3" fmla="*/ 1324961 w 1324961"/>
                <a:gd name="connsiteY3" fmla="*/ 734490 h 1468980"/>
                <a:gd name="connsiteX4" fmla="*/ 769166 w 1324961"/>
                <a:gd name="connsiteY4" fmla="*/ 1468980 h 1468980"/>
                <a:gd name="connsiteX5" fmla="*/ 769166 w 1324961"/>
                <a:gd name="connsiteY5" fmla="*/ 1468980 h 1468980"/>
                <a:gd name="connsiteX6" fmla="*/ 0 w 1324961"/>
                <a:gd name="connsiteY6" fmla="*/ 1468980 h 1468980"/>
                <a:gd name="connsiteX7" fmla="*/ 555795 w 1324961"/>
                <a:gd name="connsiteY7" fmla="*/ 734490 h 1468980"/>
                <a:gd name="connsiteX8" fmla="*/ 0 w 1324961"/>
                <a:gd name="connsiteY8" fmla="*/ 0 h 1468980"/>
                <a:gd name="connsiteX0-1" fmla="*/ 0 w 1324961"/>
                <a:gd name="connsiteY0-2" fmla="*/ 0 h 1468980"/>
                <a:gd name="connsiteX1-3" fmla="*/ 769166 w 1324961"/>
                <a:gd name="connsiteY1-4" fmla="*/ 0 h 1468980"/>
                <a:gd name="connsiteX2-5" fmla="*/ 1324961 w 1324961"/>
                <a:gd name="connsiteY2-6" fmla="*/ 2 h 1468980"/>
                <a:gd name="connsiteX3-7" fmla="*/ 1324961 w 1324961"/>
                <a:gd name="connsiteY3-8" fmla="*/ 734490 h 1468980"/>
                <a:gd name="connsiteX4-9" fmla="*/ 769166 w 1324961"/>
                <a:gd name="connsiteY4-10" fmla="*/ 1468980 h 1468980"/>
                <a:gd name="connsiteX5-11" fmla="*/ 769166 w 1324961"/>
                <a:gd name="connsiteY5-12" fmla="*/ 1468980 h 1468980"/>
                <a:gd name="connsiteX6-13" fmla="*/ 0 w 1324961"/>
                <a:gd name="connsiteY6-14" fmla="*/ 1468980 h 1468980"/>
                <a:gd name="connsiteX7-15" fmla="*/ 555795 w 1324961"/>
                <a:gd name="connsiteY7-16" fmla="*/ 734490 h 1468980"/>
                <a:gd name="connsiteX8-17" fmla="*/ 0 w 1324961"/>
                <a:gd name="connsiteY8-18" fmla="*/ 0 h 1468980"/>
                <a:gd name="connsiteX0-19" fmla="*/ 0 w 1324963"/>
                <a:gd name="connsiteY0-20" fmla="*/ 0 h 1468983"/>
                <a:gd name="connsiteX1-21" fmla="*/ 769166 w 1324963"/>
                <a:gd name="connsiteY1-22" fmla="*/ 0 h 1468983"/>
                <a:gd name="connsiteX2-23" fmla="*/ 1324961 w 1324963"/>
                <a:gd name="connsiteY2-24" fmla="*/ 2 h 1468983"/>
                <a:gd name="connsiteX3-25" fmla="*/ 1324961 w 1324963"/>
                <a:gd name="connsiteY3-26" fmla="*/ 734490 h 1468983"/>
                <a:gd name="connsiteX4-27" fmla="*/ 769166 w 1324963"/>
                <a:gd name="connsiteY4-28" fmla="*/ 1468980 h 1468983"/>
                <a:gd name="connsiteX5-29" fmla="*/ 1324963 w 1324963"/>
                <a:gd name="connsiteY5-30" fmla="*/ 1468983 h 1468983"/>
                <a:gd name="connsiteX6-31" fmla="*/ 0 w 1324963"/>
                <a:gd name="connsiteY6-32" fmla="*/ 1468980 h 1468983"/>
                <a:gd name="connsiteX7-33" fmla="*/ 555795 w 1324963"/>
                <a:gd name="connsiteY7-34" fmla="*/ 734490 h 1468983"/>
                <a:gd name="connsiteX8-35" fmla="*/ 0 w 1324963"/>
                <a:gd name="connsiteY8-36" fmla="*/ 0 h 1468983"/>
                <a:gd name="connsiteX0-37" fmla="*/ 0 w 1324964"/>
                <a:gd name="connsiteY0-38" fmla="*/ 0 h 1468983"/>
                <a:gd name="connsiteX1-39" fmla="*/ 769166 w 1324964"/>
                <a:gd name="connsiteY1-40" fmla="*/ 0 h 1468983"/>
                <a:gd name="connsiteX2-41" fmla="*/ 1324961 w 1324964"/>
                <a:gd name="connsiteY2-42" fmla="*/ 2 h 1468983"/>
                <a:gd name="connsiteX3-43" fmla="*/ 1324961 w 1324964"/>
                <a:gd name="connsiteY3-44" fmla="*/ 734490 h 1468983"/>
                <a:gd name="connsiteX4-45" fmla="*/ 1324964 w 1324964"/>
                <a:gd name="connsiteY4-46" fmla="*/ 1324961 h 1468983"/>
                <a:gd name="connsiteX5-47" fmla="*/ 1324963 w 1324964"/>
                <a:gd name="connsiteY5-48" fmla="*/ 1468983 h 1468983"/>
                <a:gd name="connsiteX6-49" fmla="*/ 0 w 1324964"/>
                <a:gd name="connsiteY6-50" fmla="*/ 1468980 h 1468983"/>
                <a:gd name="connsiteX7-51" fmla="*/ 555795 w 1324964"/>
                <a:gd name="connsiteY7-52" fmla="*/ 734490 h 1468983"/>
                <a:gd name="connsiteX8-53" fmla="*/ 0 w 1324964"/>
                <a:gd name="connsiteY8-54" fmla="*/ 0 h 1468983"/>
                <a:gd name="connsiteX0-55" fmla="*/ 0 w 1324964"/>
                <a:gd name="connsiteY0-56" fmla="*/ 0 h 1468983"/>
                <a:gd name="connsiteX1-57" fmla="*/ 769166 w 1324964"/>
                <a:gd name="connsiteY1-58" fmla="*/ 0 h 1468983"/>
                <a:gd name="connsiteX2-59" fmla="*/ 1324961 w 1324964"/>
                <a:gd name="connsiteY2-60" fmla="*/ 2 h 1468983"/>
                <a:gd name="connsiteX3-61" fmla="*/ 1324961 w 1324964"/>
                <a:gd name="connsiteY3-62" fmla="*/ 734490 h 1468983"/>
                <a:gd name="connsiteX4-63" fmla="*/ 1324964 w 1324964"/>
                <a:gd name="connsiteY4-64" fmla="*/ 1324961 h 1468983"/>
                <a:gd name="connsiteX5-65" fmla="*/ 1324963 w 1324964"/>
                <a:gd name="connsiteY5-66" fmla="*/ 1468983 h 1468983"/>
                <a:gd name="connsiteX6-67" fmla="*/ 0 w 1324964"/>
                <a:gd name="connsiteY6-68" fmla="*/ 1468980 h 1468983"/>
                <a:gd name="connsiteX7-69" fmla="*/ 403253 w 1324964"/>
                <a:gd name="connsiteY7-70" fmla="*/ 734492 h 1468983"/>
                <a:gd name="connsiteX8-71" fmla="*/ 0 w 1324964"/>
                <a:gd name="connsiteY8-72" fmla="*/ 0 h 1468983"/>
              </a:gdLst>
              <a:ahLst/>
              <a:cxnLst>
                <a:cxn ang="0">
                  <a:pos x="connsiteX0-55" y="connsiteY0-56"/>
                </a:cxn>
                <a:cxn ang="0">
                  <a:pos x="connsiteX1-57" y="connsiteY1-58"/>
                </a:cxn>
                <a:cxn ang="0">
                  <a:pos x="connsiteX2-59" y="connsiteY2-60"/>
                </a:cxn>
                <a:cxn ang="0">
                  <a:pos x="connsiteX3-61" y="connsiteY3-62"/>
                </a:cxn>
                <a:cxn ang="0">
                  <a:pos x="connsiteX4-63" y="connsiteY4-64"/>
                </a:cxn>
                <a:cxn ang="0">
                  <a:pos x="connsiteX5-65" y="connsiteY5-66"/>
                </a:cxn>
                <a:cxn ang="0">
                  <a:pos x="connsiteX6-67" y="connsiteY6-68"/>
                </a:cxn>
                <a:cxn ang="0">
                  <a:pos x="connsiteX7-69" y="connsiteY7-70"/>
                </a:cxn>
                <a:cxn ang="0">
                  <a:pos x="connsiteX8-71" y="connsiteY8-72"/>
                </a:cxn>
              </a:cxnLst>
              <a:rect l="l" t="t" r="r" b="b"/>
              <a:pathLst>
                <a:path w="1324964" h="1468983">
                  <a:moveTo>
                    <a:pt x="0" y="0"/>
                  </a:moveTo>
                  <a:lnTo>
                    <a:pt x="769166" y="0"/>
                  </a:lnTo>
                  <a:lnTo>
                    <a:pt x="1324961" y="2"/>
                  </a:lnTo>
                  <a:lnTo>
                    <a:pt x="1324961" y="734490"/>
                  </a:lnTo>
                  <a:cubicBezTo>
                    <a:pt x="1324962" y="931314"/>
                    <a:pt x="1324963" y="1128137"/>
                    <a:pt x="1324964" y="1324961"/>
                  </a:cubicBezTo>
                  <a:cubicBezTo>
                    <a:pt x="1324964" y="1372968"/>
                    <a:pt x="1324963" y="1420976"/>
                    <a:pt x="1324963" y="1468983"/>
                  </a:cubicBezTo>
                  <a:lnTo>
                    <a:pt x="0" y="1468980"/>
                  </a:lnTo>
                  <a:lnTo>
                    <a:pt x="403253" y="734492"/>
                  </a:lnTo>
                  <a:lnTo>
                    <a:pt x="0" y="0"/>
                  </a:lnTo>
                  <a:close/>
                </a:path>
              </a:pathLst>
            </a:custGeom>
            <a:solidFill>
              <a:srgbClr val="003466"/>
            </a:solidFill>
            <a:ln w="25400" cap="flat" cmpd="sng" algn="ctr">
              <a:noFill/>
              <a:prstDash val="solid"/>
            </a:ln>
            <a:effectLst/>
          </p:spPr>
          <p:txBody>
            <a:bodyPr rtlCol="0" anchor="ctr"/>
            <a:lstStyle/>
            <a:p>
              <a:pPr marL="0" marR="0" lvl="0" indent="0" algn="ctr" defTabSz="1031240"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dirty="0" smtClean="0">
                <a:ln>
                  <a:noFill/>
                </a:ln>
                <a:solidFill>
                  <a:srgbClr val="262626"/>
                </a:solidFill>
                <a:effectLst/>
                <a:uLnTx/>
                <a:uFillTx/>
                <a:latin typeface="微软雅黑" panose="020B0503020204020204" pitchFamily="34" charset="-122"/>
                <a:ea typeface="微软雅黑" panose="020B0503020204020204" pitchFamily="34" charset="-122"/>
              </a:endParaRPr>
            </a:p>
          </p:txBody>
        </p:sp>
        <p:sp>
          <p:nvSpPr>
            <p:cNvPr id="75" name="Rectangle 73"/>
            <p:cNvSpPr/>
            <p:nvPr/>
          </p:nvSpPr>
          <p:spPr>
            <a:xfrm>
              <a:off x="4836577" y="1555551"/>
              <a:ext cx="902811" cy="307777"/>
            </a:xfrm>
            <a:prstGeom prst="rect">
              <a:avLst/>
            </a:prstGeom>
            <a:solidFill>
              <a:srgbClr val="003466"/>
            </a:solidFill>
          </p:spPr>
          <p:txBody>
            <a:bodyPr wrap="none">
              <a:spAutoFit/>
            </a:bodyPr>
            <a:lstStyle/>
            <a:p>
              <a:pPr marL="0" marR="0" lvl="0" indent="0" algn="ctr" defTabSz="103124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rPr>
                <a:t>标题文本</a:t>
              </a:r>
              <a:endParaRPr kumimoji="0" lang="en-US" sz="1400" b="0" i="0" u="none" strike="noStrike" kern="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endParaRPr>
            </a:p>
          </p:txBody>
        </p:sp>
      </p:grpSp>
      <p:sp>
        <p:nvSpPr>
          <p:cNvPr id="78" name="Text Placeholder 3"/>
          <p:cNvSpPr txBox="1"/>
          <p:nvPr/>
        </p:nvSpPr>
        <p:spPr>
          <a:xfrm>
            <a:off x="6758895" y="2859782"/>
            <a:ext cx="1629529" cy="461665"/>
          </a:xfrm>
          <a:prstGeom prst="rect">
            <a:avLst/>
          </a:prstGeom>
        </p:spPr>
        <p:txBody>
          <a:bodyPr wrap="square" lIns="0" tIns="0" rIns="0" bIns="0" anchor="ctr"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nSpc>
                <a:spcPct val="150000"/>
              </a:lnSpc>
            </a:pPr>
            <a:r>
              <a:rPr lang="zh-CN" altLang="en-US" sz="1000" dirty="0">
                <a:solidFill>
                  <a:prstClr val="black">
                    <a:lumMod val="95000"/>
                    <a:lumOff val="5000"/>
                  </a:prstClr>
                </a:solidFill>
                <a:latin typeface="微软雅黑" panose="020B0503020204020204" pitchFamily="34" charset="-122"/>
                <a:ea typeface="微软雅黑" panose="020B0503020204020204" pitchFamily="34" charset="-122"/>
              </a:rPr>
              <a:t>这里输入简单的文字概述这里输入简单文字概述说明</a:t>
            </a:r>
          </a:p>
        </p:txBody>
      </p:sp>
      <p:sp>
        <p:nvSpPr>
          <p:cNvPr id="81" name="Text Placeholder 3"/>
          <p:cNvSpPr txBox="1"/>
          <p:nvPr/>
        </p:nvSpPr>
        <p:spPr>
          <a:xfrm>
            <a:off x="4912295" y="2859782"/>
            <a:ext cx="1617780" cy="461665"/>
          </a:xfrm>
          <a:prstGeom prst="rect">
            <a:avLst/>
          </a:prstGeom>
        </p:spPr>
        <p:txBody>
          <a:bodyPr wrap="square" lIns="0" tIns="0" rIns="0" bIns="0" anchor="ctr"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nSpc>
                <a:spcPct val="150000"/>
              </a:lnSpc>
            </a:pPr>
            <a:r>
              <a:rPr lang="zh-CN" altLang="en-US" sz="1000" dirty="0">
                <a:solidFill>
                  <a:prstClr val="black">
                    <a:lumMod val="95000"/>
                    <a:lumOff val="5000"/>
                  </a:prstClr>
                </a:solidFill>
                <a:latin typeface="微软雅黑" panose="020B0503020204020204" pitchFamily="34" charset="-122"/>
                <a:ea typeface="微软雅黑" panose="020B0503020204020204" pitchFamily="34" charset="-122"/>
              </a:rPr>
              <a:t>这里输入简单的文字概述这里输入简单文字概述说明</a:t>
            </a:r>
          </a:p>
        </p:txBody>
      </p:sp>
      <p:sp>
        <p:nvSpPr>
          <p:cNvPr id="82" name="TextBox 81"/>
          <p:cNvSpPr txBox="1"/>
          <p:nvPr/>
        </p:nvSpPr>
        <p:spPr>
          <a:xfrm>
            <a:off x="776085" y="3723878"/>
            <a:ext cx="7591831" cy="692497"/>
          </a:xfrm>
          <a:prstGeom prst="rect">
            <a:avLst/>
          </a:prstGeom>
          <a:noFill/>
        </p:spPr>
        <p:txBody>
          <a:bodyPr wrap="square" lIns="0" tIns="0" rIns="0" bIns="0" rtlCol="0">
            <a:spAutoFit/>
          </a:bodyPr>
          <a:lstStyle/>
          <a:p>
            <a:pPr algn="ctr">
              <a:lnSpc>
                <a:spcPct val="150000"/>
              </a:lnSpc>
            </a:pPr>
            <a:r>
              <a:rPr lang="zh-CN" altLang="en-US" sz="1000" dirty="0">
                <a:solidFill>
                  <a:prstClr val="black">
                    <a:lumMod val="95000"/>
                    <a:lumOff val="5000"/>
                  </a:prstClr>
                </a:solidFill>
                <a:latin typeface="微软雅黑" panose="020B0503020204020204" pitchFamily="34" charset="-122"/>
                <a:ea typeface="微软雅黑" panose="020B0503020204020204" pitchFamily="34" charset="-122"/>
              </a:rPr>
              <a:t>这里输入简单的文字概述这里输入简单文字概述</a:t>
            </a:r>
            <a:r>
              <a:rPr lang="zh-CN" altLang="en-US" sz="1000" dirty="0" smtClean="0">
                <a:solidFill>
                  <a:prstClr val="black">
                    <a:lumMod val="95000"/>
                    <a:lumOff val="5000"/>
                  </a:prstClr>
                </a:solidFill>
                <a:latin typeface="微软雅黑" panose="020B0503020204020204" pitchFamily="34" charset="-122"/>
                <a:ea typeface="微软雅黑" panose="020B0503020204020204" pitchFamily="34" charset="-122"/>
              </a:rPr>
              <a:t>说明</a:t>
            </a:r>
            <a:r>
              <a:rPr lang="zh-CN" altLang="en-US" sz="1000" dirty="0">
                <a:solidFill>
                  <a:prstClr val="black">
                    <a:lumMod val="95000"/>
                    <a:lumOff val="5000"/>
                  </a:prstClr>
                </a:solidFill>
                <a:latin typeface="微软雅黑" panose="020B0503020204020204" pitchFamily="34" charset="-122"/>
                <a:ea typeface="微软雅黑" panose="020B0503020204020204" pitchFamily="34" charset="-122"/>
              </a:rPr>
              <a:t>这里输入简单的文字概述这里输入简单文字概述说</a:t>
            </a:r>
            <a:r>
              <a:rPr lang="zh-CN" altLang="en-US" sz="1000" dirty="0" smtClean="0">
                <a:solidFill>
                  <a:prstClr val="black">
                    <a:lumMod val="95000"/>
                    <a:lumOff val="5000"/>
                  </a:prstClr>
                </a:solidFill>
                <a:latin typeface="微软雅黑" panose="020B0503020204020204" pitchFamily="34" charset="-122"/>
                <a:ea typeface="微软雅黑" panose="020B0503020204020204" pitchFamily="34" charset="-122"/>
              </a:rPr>
              <a:t>明里</a:t>
            </a:r>
            <a:r>
              <a:rPr lang="zh-CN" altLang="en-US" sz="1000" dirty="0">
                <a:solidFill>
                  <a:prstClr val="black">
                    <a:lumMod val="95000"/>
                    <a:lumOff val="5000"/>
                  </a:prstClr>
                </a:solidFill>
                <a:latin typeface="微软雅黑" panose="020B0503020204020204" pitchFamily="34" charset="-122"/>
                <a:ea typeface="微软雅黑" panose="020B0503020204020204" pitchFamily="34" charset="-122"/>
              </a:rPr>
              <a:t>输入简单的文字概述这里输入简单文字概述说</a:t>
            </a:r>
            <a:r>
              <a:rPr lang="zh-CN" altLang="en-US" sz="1000" dirty="0" smtClean="0">
                <a:solidFill>
                  <a:prstClr val="black">
                    <a:lumMod val="95000"/>
                    <a:lumOff val="5000"/>
                  </a:prstClr>
                </a:solidFill>
                <a:latin typeface="微软雅黑" panose="020B0503020204020204" pitchFamily="34" charset="-122"/>
                <a:ea typeface="微软雅黑" panose="020B0503020204020204" pitchFamily="34" charset="-122"/>
              </a:rPr>
              <a:t>明里</a:t>
            </a:r>
            <a:r>
              <a:rPr lang="zh-CN" altLang="en-US" sz="1000" dirty="0">
                <a:solidFill>
                  <a:prstClr val="black">
                    <a:lumMod val="95000"/>
                    <a:lumOff val="5000"/>
                  </a:prstClr>
                </a:solidFill>
                <a:latin typeface="微软雅黑" panose="020B0503020204020204" pitchFamily="34" charset="-122"/>
                <a:ea typeface="微软雅黑" panose="020B0503020204020204" pitchFamily="34" charset="-122"/>
              </a:rPr>
              <a:t>输入简单的文字概述这里输入简单文字概述说明</a:t>
            </a:r>
          </a:p>
          <a:p>
            <a:pPr algn="ctr">
              <a:lnSpc>
                <a:spcPct val="150000"/>
              </a:lnSpc>
            </a:pPr>
            <a:endParaRPr lang="zh-CN" altLang="en-US" sz="1000" dirty="0">
              <a:solidFill>
                <a:prstClr val="black">
                  <a:lumMod val="95000"/>
                  <a:lumOff val="5000"/>
                </a:prstClr>
              </a:solidFill>
              <a:latin typeface="微软雅黑" panose="020B0503020204020204" pitchFamily="34" charset="-122"/>
              <a:ea typeface="微软雅黑" panose="020B0503020204020204" pitchFamily="34" charset="-122"/>
            </a:endParaRPr>
          </a:p>
        </p:txBody>
      </p:sp>
      <p:cxnSp>
        <p:nvCxnSpPr>
          <p:cNvPr id="83" name="Straight Connector 82"/>
          <p:cNvCxnSpPr/>
          <p:nvPr/>
        </p:nvCxnSpPr>
        <p:spPr>
          <a:xfrm>
            <a:off x="782231" y="3507854"/>
            <a:ext cx="7579538" cy="0"/>
          </a:xfrm>
          <a:prstGeom prst="line">
            <a:avLst/>
          </a:prstGeom>
          <a:noFill/>
          <a:ln w="19050" cap="flat" cmpd="sng" algn="ctr">
            <a:solidFill>
              <a:srgbClr val="003466"/>
            </a:solidFill>
            <a:prstDash val="sysDot"/>
            <a:headEnd type="none"/>
            <a:tailEnd type="none"/>
          </a:ln>
          <a:effectLst/>
        </p:spPr>
      </p:cxnSp>
      <p:sp>
        <p:nvSpPr>
          <p:cNvPr id="84" name="Arc 30"/>
          <p:cNvSpPr/>
          <p:nvPr/>
        </p:nvSpPr>
        <p:spPr>
          <a:xfrm rot="19051047">
            <a:off x="2043042" y="1066104"/>
            <a:ext cx="1636328" cy="1636328"/>
          </a:xfrm>
          <a:prstGeom prst="arc">
            <a:avLst/>
          </a:prstGeom>
          <a:noFill/>
          <a:ln w="28575" cap="flat" cmpd="sng" algn="ctr">
            <a:solidFill>
              <a:srgbClr val="FFFFFF">
                <a:lumMod val="85000"/>
              </a:srgbClr>
            </a:solidFill>
            <a:prstDash val="sysDot"/>
            <a:tailEnd type="stealth"/>
          </a:ln>
          <a:effectLst/>
        </p:spPr>
        <p:txBody>
          <a:bodyPr rtlCol="0" anchor="ctr"/>
          <a:lstStyle/>
          <a:p>
            <a:pPr marL="0" marR="0" lvl="0" indent="0" algn="ctr" defTabSz="1031240"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srgbClr val="FFFFFF"/>
              </a:solidFill>
              <a:effectLst/>
              <a:uLnTx/>
              <a:uFillTx/>
              <a:latin typeface="Calibri"/>
            </a:endParaRPr>
          </a:p>
        </p:txBody>
      </p:sp>
      <p:sp>
        <p:nvSpPr>
          <p:cNvPr id="85" name="Arc 31"/>
          <p:cNvSpPr/>
          <p:nvPr/>
        </p:nvSpPr>
        <p:spPr>
          <a:xfrm rot="19051047">
            <a:off x="3891504" y="1066105"/>
            <a:ext cx="1636328" cy="1636328"/>
          </a:xfrm>
          <a:prstGeom prst="arc">
            <a:avLst/>
          </a:prstGeom>
          <a:noFill/>
          <a:ln w="28575" cap="flat" cmpd="sng" algn="ctr">
            <a:solidFill>
              <a:srgbClr val="FFFFFF">
                <a:lumMod val="85000"/>
              </a:srgbClr>
            </a:solidFill>
            <a:prstDash val="sysDot"/>
            <a:tailEnd type="stealth"/>
          </a:ln>
          <a:effectLst/>
        </p:spPr>
        <p:txBody>
          <a:bodyPr rtlCol="0" anchor="ctr"/>
          <a:lstStyle/>
          <a:p>
            <a:pPr marL="0" marR="0" lvl="0" indent="0" algn="ctr" defTabSz="1031240"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srgbClr val="FFFFFF"/>
              </a:solidFill>
              <a:effectLst/>
              <a:uLnTx/>
              <a:uFillTx/>
              <a:latin typeface="Calibri"/>
            </a:endParaRPr>
          </a:p>
        </p:txBody>
      </p:sp>
      <p:sp>
        <p:nvSpPr>
          <p:cNvPr id="86" name="Arc 32"/>
          <p:cNvSpPr/>
          <p:nvPr/>
        </p:nvSpPr>
        <p:spPr>
          <a:xfrm rot="19051047">
            <a:off x="5739966" y="1066105"/>
            <a:ext cx="1636328" cy="1636328"/>
          </a:xfrm>
          <a:prstGeom prst="arc">
            <a:avLst/>
          </a:prstGeom>
          <a:noFill/>
          <a:ln w="28575" cap="flat" cmpd="sng" algn="ctr">
            <a:solidFill>
              <a:srgbClr val="FFFFFF">
                <a:lumMod val="85000"/>
              </a:srgbClr>
            </a:solidFill>
            <a:prstDash val="sysDot"/>
            <a:tailEnd type="stealth"/>
          </a:ln>
          <a:effectLst/>
        </p:spPr>
        <p:txBody>
          <a:bodyPr rtlCol="0" anchor="ctr"/>
          <a:lstStyle/>
          <a:p>
            <a:pPr marL="0" marR="0" lvl="0" indent="0" algn="ctr" defTabSz="1031240"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dirty="0" smtClean="0">
              <a:ln>
                <a:noFill/>
              </a:ln>
              <a:solidFill>
                <a:srgbClr val="FFFFFF"/>
              </a:solidFill>
              <a:effectLst/>
              <a:uLnTx/>
              <a:uFillTx/>
              <a:latin typeface="Calibri"/>
            </a:endParaRP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570829849"/>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3" fill="hold" nodeType="afterEffect">
                                  <p:stCondLst>
                                    <p:cond delay="0"/>
                                  </p:stCondLst>
                                  <p:childTnLst>
                                    <p:set>
                                      <p:cBhvr>
                                        <p:cTn id="6" dur="1" fill="hold">
                                          <p:stCondLst>
                                            <p:cond delay="0"/>
                                          </p:stCondLst>
                                        </p:cTn>
                                        <p:tgtEl>
                                          <p:spTgt spid="57"/>
                                        </p:tgtEl>
                                        <p:attrNameLst>
                                          <p:attrName>style.visibility</p:attrName>
                                        </p:attrNameLst>
                                      </p:cBhvr>
                                      <p:to>
                                        <p:strVal val="visible"/>
                                      </p:to>
                                    </p:set>
                                    <p:animEffect transition="in" filter="strips(upRight)">
                                      <p:cBhvr>
                                        <p:cTn id="7" dur="500"/>
                                        <p:tgtEl>
                                          <p:spTgt spid="57"/>
                                        </p:tgtEl>
                                      </p:cBhvr>
                                    </p:animEffect>
                                  </p:childTnLst>
                                </p:cTn>
                              </p:par>
                            </p:childTnLst>
                          </p:cTn>
                        </p:par>
                        <p:par>
                          <p:cTn id="8" fill="hold">
                            <p:stCondLst>
                              <p:cond delay="500"/>
                            </p:stCondLst>
                            <p:childTnLst>
                              <p:par>
                                <p:cTn id="9" presetID="2" presetClass="entr" presetSubtype="4" accel="50000" decel="50000" fill="hold" nodeType="afterEffect">
                                  <p:stCondLst>
                                    <p:cond delay="0"/>
                                  </p:stCondLst>
                                  <p:childTnLst>
                                    <p:set>
                                      <p:cBhvr>
                                        <p:cTn id="10" dur="1" fill="hold">
                                          <p:stCondLst>
                                            <p:cond delay="0"/>
                                          </p:stCondLst>
                                        </p:cTn>
                                        <p:tgtEl>
                                          <p:spTgt spid="58"/>
                                        </p:tgtEl>
                                        <p:attrNameLst>
                                          <p:attrName>style.visibility</p:attrName>
                                        </p:attrNameLst>
                                      </p:cBhvr>
                                      <p:to>
                                        <p:strVal val="visible"/>
                                      </p:to>
                                    </p:set>
                                    <p:anim calcmode="lin" valueType="num">
                                      <p:cBhvr additive="base">
                                        <p:cTn id="11" dur="500" fill="hold"/>
                                        <p:tgtEl>
                                          <p:spTgt spid="58"/>
                                        </p:tgtEl>
                                        <p:attrNameLst>
                                          <p:attrName>ppt_x</p:attrName>
                                        </p:attrNameLst>
                                      </p:cBhvr>
                                      <p:tavLst>
                                        <p:tav tm="0">
                                          <p:val>
                                            <p:strVal val="#ppt_x"/>
                                          </p:val>
                                        </p:tav>
                                        <p:tav tm="100000">
                                          <p:val>
                                            <p:strVal val="#ppt_x"/>
                                          </p:val>
                                        </p:tav>
                                      </p:tavLst>
                                    </p:anim>
                                    <p:anim calcmode="lin" valueType="num">
                                      <p:cBhvr additive="base">
                                        <p:cTn id="12" dur="500" fill="hold"/>
                                        <p:tgtEl>
                                          <p:spTgt spid="58"/>
                                        </p:tgtEl>
                                        <p:attrNameLst>
                                          <p:attrName>ppt_y</p:attrName>
                                        </p:attrNameLst>
                                      </p:cBhvr>
                                      <p:tavLst>
                                        <p:tav tm="0">
                                          <p:val>
                                            <p:strVal val="1+#ppt_h/2"/>
                                          </p:val>
                                        </p:tav>
                                        <p:tav tm="100000">
                                          <p:val>
                                            <p:strVal val="#ppt_y"/>
                                          </p:val>
                                        </p:tav>
                                      </p:tavLst>
                                    </p:anim>
                                  </p:childTnLst>
                                </p:cTn>
                              </p:par>
                            </p:childTnLst>
                          </p:cTn>
                        </p:par>
                        <p:par>
                          <p:cTn id="13" fill="hold">
                            <p:stCondLst>
                              <p:cond delay="1000"/>
                            </p:stCondLst>
                            <p:childTnLst>
                              <p:par>
                                <p:cTn id="14" presetID="18" presetClass="entr" presetSubtype="6" fill="hold" grpId="0" nodeType="afterEffect">
                                  <p:stCondLst>
                                    <p:cond delay="0"/>
                                  </p:stCondLst>
                                  <p:childTnLst>
                                    <p:set>
                                      <p:cBhvr>
                                        <p:cTn id="15" dur="1" fill="hold">
                                          <p:stCondLst>
                                            <p:cond delay="0"/>
                                          </p:stCondLst>
                                        </p:cTn>
                                        <p:tgtEl>
                                          <p:spTgt spid="84"/>
                                        </p:tgtEl>
                                        <p:attrNameLst>
                                          <p:attrName>style.visibility</p:attrName>
                                        </p:attrNameLst>
                                      </p:cBhvr>
                                      <p:to>
                                        <p:strVal val="visible"/>
                                      </p:to>
                                    </p:set>
                                    <p:animEffect transition="in" filter="strips(downRight)">
                                      <p:cBhvr>
                                        <p:cTn id="16" dur="500"/>
                                        <p:tgtEl>
                                          <p:spTgt spid="84"/>
                                        </p:tgtEl>
                                      </p:cBhvr>
                                    </p:animEffect>
                                  </p:childTnLst>
                                </p:cTn>
                              </p:par>
                            </p:childTnLst>
                          </p:cTn>
                        </p:par>
                        <p:par>
                          <p:cTn id="17" fill="hold">
                            <p:stCondLst>
                              <p:cond delay="1500"/>
                            </p:stCondLst>
                            <p:childTnLst>
                              <p:par>
                                <p:cTn id="18" presetID="2" presetClass="entr" presetSubtype="4" accel="50000" decel="50000" fill="hold" nodeType="afterEffect">
                                  <p:stCondLst>
                                    <p:cond delay="0"/>
                                  </p:stCondLst>
                                  <p:childTnLst>
                                    <p:set>
                                      <p:cBhvr>
                                        <p:cTn id="19" dur="1" fill="hold">
                                          <p:stCondLst>
                                            <p:cond delay="0"/>
                                          </p:stCondLst>
                                        </p:cTn>
                                        <p:tgtEl>
                                          <p:spTgt spid="61"/>
                                        </p:tgtEl>
                                        <p:attrNameLst>
                                          <p:attrName>style.visibility</p:attrName>
                                        </p:attrNameLst>
                                      </p:cBhvr>
                                      <p:to>
                                        <p:strVal val="visible"/>
                                      </p:to>
                                    </p:set>
                                    <p:anim calcmode="lin" valueType="num">
                                      <p:cBhvr additive="base">
                                        <p:cTn id="20" dur="500" fill="hold"/>
                                        <p:tgtEl>
                                          <p:spTgt spid="61"/>
                                        </p:tgtEl>
                                        <p:attrNameLst>
                                          <p:attrName>ppt_x</p:attrName>
                                        </p:attrNameLst>
                                      </p:cBhvr>
                                      <p:tavLst>
                                        <p:tav tm="0">
                                          <p:val>
                                            <p:strVal val="#ppt_x"/>
                                          </p:val>
                                        </p:tav>
                                        <p:tav tm="100000">
                                          <p:val>
                                            <p:strVal val="#ppt_x"/>
                                          </p:val>
                                        </p:tav>
                                      </p:tavLst>
                                    </p:anim>
                                    <p:anim calcmode="lin" valueType="num">
                                      <p:cBhvr additive="base">
                                        <p:cTn id="21" dur="500" fill="hold"/>
                                        <p:tgtEl>
                                          <p:spTgt spid="61"/>
                                        </p:tgtEl>
                                        <p:attrNameLst>
                                          <p:attrName>ppt_y</p:attrName>
                                        </p:attrNameLst>
                                      </p:cBhvr>
                                      <p:tavLst>
                                        <p:tav tm="0">
                                          <p:val>
                                            <p:strVal val="1+#ppt_h/2"/>
                                          </p:val>
                                        </p:tav>
                                        <p:tav tm="100000">
                                          <p:val>
                                            <p:strVal val="#ppt_y"/>
                                          </p:val>
                                        </p:tav>
                                      </p:tavLst>
                                    </p:anim>
                                  </p:childTnLst>
                                </p:cTn>
                              </p:par>
                            </p:childTnLst>
                          </p:cTn>
                        </p:par>
                        <p:par>
                          <p:cTn id="22" fill="hold">
                            <p:stCondLst>
                              <p:cond delay="2000"/>
                            </p:stCondLst>
                            <p:childTnLst>
                              <p:par>
                                <p:cTn id="23" presetID="18" presetClass="entr" presetSubtype="6" fill="hold" grpId="0" nodeType="afterEffect">
                                  <p:stCondLst>
                                    <p:cond delay="0"/>
                                  </p:stCondLst>
                                  <p:childTnLst>
                                    <p:set>
                                      <p:cBhvr>
                                        <p:cTn id="24" dur="1" fill="hold">
                                          <p:stCondLst>
                                            <p:cond delay="0"/>
                                          </p:stCondLst>
                                        </p:cTn>
                                        <p:tgtEl>
                                          <p:spTgt spid="85"/>
                                        </p:tgtEl>
                                        <p:attrNameLst>
                                          <p:attrName>style.visibility</p:attrName>
                                        </p:attrNameLst>
                                      </p:cBhvr>
                                      <p:to>
                                        <p:strVal val="visible"/>
                                      </p:to>
                                    </p:set>
                                    <p:animEffect transition="in" filter="strips(downRight)">
                                      <p:cBhvr>
                                        <p:cTn id="25" dur="500"/>
                                        <p:tgtEl>
                                          <p:spTgt spid="85"/>
                                        </p:tgtEl>
                                      </p:cBhvr>
                                    </p:animEffect>
                                  </p:childTnLst>
                                </p:cTn>
                              </p:par>
                            </p:childTnLst>
                          </p:cTn>
                        </p:par>
                        <p:par>
                          <p:cTn id="26" fill="hold">
                            <p:stCondLst>
                              <p:cond delay="2500"/>
                            </p:stCondLst>
                            <p:childTnLst>
                              <p:par>
                                <p:cTn id="27" presetID="2" presetClass="entr" presetSubtype="4" accel="50000" decel="50000" fill="hold" nodeType="afterEffect">
                                  <p:stCondLst>
                                    <p:cond delay="0"/>
                                  </p:stCondLst>
                                  <p:childTnLst>
                                    <p:set>
                                      <p:cBhvr>
                                        <p:cTn id="28" dur="1" fill="hold">
                                          <p:stCondLst>
                                            <p:cond delay="0"/>
                                          </p:stCondLst>
                                        </p:cTn>
                                        <p:tgtEl>
                                          <p:spTgt spid="70"/>
                                        </p:tgtEl>
                                        <p:attrNameLst>
                                          <p:attrName>style.visibility</p:attrName>
                                        </p:attrNameLst>
                                      </p:cBhvr>
                                      <p:to>
                                        <p:strVal val="visible"/>
                                      </p:to>
                                    </p:set>
                                    <p:anim calcmode="lin" valueType="num">
                                      <p:cBhvr additive="base">
                                        <p:cTn id="29" dur="500" fill="hold"/>
                                        <p:tgtEl>
                                          <p:spTgt spid="70"/>
                                        </p:tgtEl>
                                        <p:attrNameLst>
                                          <p:attrName>ppt_x</p:attrName>
                                        </p:attrNameLst>
                                      </p:cBhvr>
                                      <p:tavLst>
                                        <p:tav tm="0">
                                          <p:val>
                                            <p:strVal val="#ppt_x"/>
                                          </p:val>
                                        </p:tav>
                                        <p:tav tm="100000">
                                          <p:val>
                                            <p:strVal val="#ppt_x"/>
                                          </p:val>
                                        </p:tav>
                                      </p:tavLst>
                                    </p:anim>
                                    <p:anim calcmode="lin" valueType="num">
                                      <p:cBhvr additive="base">
                                        <p:cTn id="30" dur="500" fill="hold"/>
                                        <p:tgtEl>
                                          <p:spTgt spid="70"/>
                                        </p:tgtEl>
                                        <p:attrNameLst>
                                          <p:attrName>ppt_y</p:attrName>
                                        </p:attrNameLst>
                                      </p:cBhvr>
                                      <p:tavLst>
                                        <p:tav tm="0">
                                          <p:val>
                                            <p:strVal val="1+#ppt_h/2"/>
                                          </p:val>
                                        </p:tav>
                                        <p:tav tm="100000">
                                          <p:val>
                                            <p:strVal val="#ppt_y"/>
                                          </p:val>
                                        </p:tav>
                                      </p:tavLst>
                                    </p:anim>
                                  </p:childTnLst>
                                </p:cTn>
                              </p:par>
                            </p:childTnLst>
                          </p:cTn>
                        </p:par>
                        <p:par>
                          <p:cTn id="31" fill="hold">
                            <p:stCondLst>
                              <p:cond delay="3000"/>
                            </p:stCondLst>
                            <p:childTnLst>
                              <p:par>
                                <p:cTn id="32" presetID="18" presetClass="entr" presetSubtype="6" fill="hold" grpId="0" nodeType="afterEffect">
                                  <p:stCondLst>
                                    <p:cond delay="0"/>
                                  </p:stCondLst>
                                  <p:childTnLst>
                                    <p:set>
                                      <p:cBhvr>
                                        <p:cTn id="33" dur="1" fill="hold">
                                          <p:stCondLst>
                                            <p:cond delay="0"/>
                                          </p:stCondLst>
                                        </p:cTn>
                                        <p:tgtEl>
                                          <p:spTgt spid="86"/>
                                        </p:tgtEl>
                                        <p:attrNameLst>
                                          <p:attrName>style.visibility</p:attrName>
                                        </p:attrNameLst>
                                      </p:cBhvr>
                                      <p:to>
                                        <p:strVal val="visible"/>
                                      </p:to>
                                    </p:set>
                                    <p:animEffect transition="in" filter="strips(downRight)">
                                      <p:cBhvr>
                                        <p:cTn id="34" dur="500"/>
                                        <p:tgtEl>
                                          <p:spTgt spid="86"/>
                                        </p:tgtEl>
                                      </p:cBhvr>
                                    </p:animEffect>
                                  </p:childTnLst>
                                </p:cTn>
                              </p:par>
                            </p:childTnLst>
                          </p:cTn>
                        </p:par>
                        <p:par>
                          <p:cTn id="35" fill="hold">
                            <p:stCondLst>
                              <p:cond delay="3500"/>
                            </p:stCondLst>
                            <p:childTnLst>
                              <p:par>
                                <p:cTn id="36" presetID="2" presetClass="entr" presetSubtype="4" accel="50000" decel="50000" fill="hold" nodeType="afterEffect">
                                  <p:stCondLst>
                                    <p:cond delay="0"/>
                                  </p:stCondLst>
                                  <p:childTnLst>
                                    <p:set>
                                      <p:cBhvr>
                                        <p:cTn id="37" dur="1" fill="hold">
                                          <p:stCondLst>
                                            <p:cond delay="0"/>
                                          </p:stCondLst>
                                        </p:cTn>
                                        <p:tgtEl>
                                          <p:spTgt spid="73"/>
                                        </p:tgtEl>
                                        <p:attrNameLst>
                                          <p:attrName>style.visibility</p:attrName>
                                        </p:attrNameLst>
                                      </p:cBhvr>
                                      <p:to>
                                        <p:strVal val="visible"/>
                                      </p:to>
                                    </p:set>
                                    <p:anim calcmode="lin" valueType="num">
                                      <p:cBhvr additive="base">
                                        <p:cTn id="38" dur="500" fill="hold"/>
                                        <p:tgtEl>
                                          <p:spTgt spid="73"/>
                                        </p:tgtEl>
                                        <p:attrNameLst>
                                          <p:attrName>ppt_x</p:attrName>
                                        </p:attrNameLst>
                                      </p:cBhvr>
                                      <p:tavLst>
                                        <p:tav tm="0">
                                          <p:val>
                                            <p:strVal val="#ppt_x"/>
                                          </p:val>
                                        </p:tav>
                                        <p:tav tm="100000">
                                          <p:val>
                                            <p:strVal val="#ppt_x"/>
                                          </p:val>
                                        </p:tav>
                                      </p:tavLst>
                                    </p:anim>
                                    <p:anim calcmode="lin" valueType="num">
                                      <p:cBhvr additive="base">
                                        <p:cTn id="39" dur="500" fill="hold"/>
                                        <p:tgtEl>
                                          <p:spTgt spid="73"/>
                                        </p:tgtEl>
                                        <p:attrNameLst>
                                          <p:attrName>ppt_y</p:attrName>
                                        </p:attrNameLst>
                                      </p:cBhvr>
                                      <p:tavLst>
                                        <p:tav tm="0">
                                          <p:val>
                                            <p:strVal val="1+#ppt_h/2"/>
                                          </p:val>
                                        </p:tav>
                                        <p:tav tm="100000">
                                          <p:val>
                                            <p:strVal val="#ppt_y"/>
                                          </p:val>
                                        </p:tav>
                                      </p:tavLst>
                                    </p:anim>
                                  </p:childTnLst>
                                </p:cTn>
                              </p:par>
                            </p:childTnLst>
                          </p:cTn>
                        </p:par>
                        <p:par>
                          <p:cTn id="40" fill="hold">
                            <p:stCondLst>
                              <p:cond delay="4000"/>
                            </p:stCondLst>
                            <p:childTnLst>
                              <p:par>
                                <p:cTn id="41" presetID="2" presetClass="entr" presetSubtype="4" fill="hold" grpId="0" nodeType="afterEffect">
                                  <p:stCondLst>
                                    <p:cond delay="0"/>
                                  </p:stCondLst>
                                  <p:childTnLst>
                                    <p:set>
                                      <p:cBhvr>
                                        <p:cTn id="42" dur="1" fill="hold">
                                          <p:stCondLst>
                                            <p:cond delay="0"/>
                                          </p:stCondLst>
                                        </p:cTn>
                                        <p:tgtEl>
                                          <p:spTgt spid="69"/>
                                        </p:tgtEl>
                                        <p:attrNameLst>
                                          <p:attrName>style.visibility</p:attrName>
                                        </p:attrNameLst>
                                      </p:cBhvr>
                                      <p:to>
                                        <p:strVal val="visible"/>
                                      </p:to>
                                    </p:set>
                                    <p:anim calcmode="lin" valueType="num">
                                      <p:cBhvr additive="base">
                                        <p:cTn id="43" dur="500" fill="hold"/>
                                        <p:tgtEl>
                                          <p:spTgt spid="69"/>
                                        </p:tgtEl>
                                        <p:attrNameLst>
                                          <p:attrName>ppt_x</p:attrName>
                                        </p:attrNameLst>
                                      </p:cBhvr>
                                      <p:tavLst>
                                        <p:tav tm="0">
                                          <p:val>
                                            <p:strVal val="#ppt_x"/>
                                          </p:val>
                                        </p:tav>
                                        <p:tav tm="100000">
                                          <p:val>
                                            <p:strVal val="#ppt_x"/>
                                          </p:val>
                                        </p:tav>
                                      </p:tavLst>
                                    </p:anim>
                                    <p:anim calcmode="lin" valueType="num">
                                      <p:cBhvr additive="base">
                                        <p:cTn id="44" dur="500" fill="hold"/>
                                        <p:tgtEl>
                                          <p:spTgt spid="69"/>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100"/>
                                  </p:stCondLst>
                                  <p:childTnLst>
                                    <p:set>
                                      <p:cBhvr>
                                        <p:cTn id="46" dur="1" fill="hold">
                                          <p:stCondLst>
                                            <p:cond delay="0"/>
                                          </p:stCondLst>
                                        </p:cTn>
                                        <p:tgtEl>
                                          <p:spTgt spid="66"/>
                                        </p:tgtEl>
                                        <p:attrNameLst>
                                          <p:attrName>style.visibility</p:attrName>
                                        </p:attrNameLst>
                                      </p:cBhvr>
                                      <p:to>
                                        <p:strVal val="visible"/>
                                      </p:to>
                                    </p:set>
                                    <p:anim calcmode="lin" valueType="num">
                                      <p:cBhvr additive="base">
                                        <p:cTn id="47" dur="500" fill="hold"/>
                                        <p:tgtEl>
                                          <p:spTgt spid="66"/>
                                        </p:tgtEl>
                                        <p:attrNameLst>
                                          <p:attrName>ppt_x</p:attrName>
                                        </p:attrNameLst>
                                      </p:cBhvr>
                                      <p:tavLst>
                                        <p:tav tm="0">
                                          <p:val>
                                            <p:strVal val="#ppt_x"/>
                                          </p:val>
                                        </p:tav>
                                        <p:tav tm="100000">
                                          <p:val>
                                            <p:strVal val="#ppt_x"/>
                                          </p:val>
                                        </p:tav>
                                      </p:tavLst>
                                    </p:anim>
                                    <p:anim calcmode="lin" valueType="num">
                                      <p:cBhvr additive="base">
                                        <p:cTn id="48" dur="500" fill="hold"/>
                                        <p:tgtEl>
                                          <p:spTgt spid="66"/>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stCondLst>
                                    <p:cond delay="200"/>
                                  </p:stCondLst>
                                  <p:childTnLst>
                                    <p:set>
                                      <p:cBhvr>
                                        <p:cTn id="50" dur="1" fill="hold">
                                          <p:stCondLst>
                                            <p:cond delay="0"/>
                                          </p:stCondLst>
                                        </p:cTn>
                                        <p:tgtEl>
                                          <p:spTgt spid="81"/>
                                        </p:tgtEl>
                                        <p:attrNameLst>
                                          <p:attrName>style.visibility</p:attrName>
                                        </p:attrNameLst>
                                      </p:cBhvr>
                                      <p:to>
                                        <p:strVal val="visible"/>
                                      </p:to>
                                    </p:set>
                                    <p:anim calcmode="lin" valueType="num">
                                      <p:cBhvr additive="base">
                                        <p:cTn id="51" dur="500" fill="hold"/>
                                        <p:tgtEl>
                                          <p:spTgt spid="81"/>
                                        </p:tgtEl>
                                        <p:attrNameLst>
                                          <p:attrName>ppt_x</p:attrName>
                                        </p:attrNameLst>
                                      </p:cBhvr>
                                      <p:tavLst>
                                        <p:tav tm="0">
                                          <p:val>
                                            <p:strVal val="#ppt_x"/>
                                          </p:val>
                                        </p:tav>
                                        <p:tav tm="100000">
                                          <p:val>
                                            <p:strVal val="#ppt_x"/>
                                          </p:val>
                                        </p:tav>
                                      </p:tavLst>
                                    </p:anim>
                                    <p:anim calcmode="lin" valueType="num">
                                      <p:cBhvr additive="base">
                                        <p:cTn id="52" dur="500" fill="hold"/>
                                        <p:tgtEl>
                                          <p:spTgt spid="81"/>
                                        </p:tgtEl>
                                        <p:attrNameLst>
                                          <p:attrName>ppt_y</p:attrName>
                                        </p:attrNameLst>
                                      </p:cBhvr>
                                      <p:tavLst>
                                        <p:tav tm="0">
                                          <p:val>
                                            <p:strVal val="1+#ppt_h/2"/>
                                          </p:val>
                                        </p:tav>
                                        <p:tav tm="100000">
                                          <p:val>
                                            <p:strVal val="#ppt_y"/>
                                          </p:val>
                                        </p:tav>
                                      </p:tavLst>
                                    </p:anim>
                                  </p:childTnLst>
                                </p:cTn>
                              </p:par>
                              <p:par>
                                <p:cTn id="53" presetID="2" presetClass="entr" presetSubtype="4" fill="hold" grpId="0" nodeType="withEffect">
                                  <p:stCondLst>
                                    <p:cond delay="300"/>
                                  </p:stCondLst>
                                  <p:childTnLst>
                                    <p:set>
                                      <p:cBhvr>
                                        <p:cTn id="54" dur="1" fill="hold">
                                          <p:stCondLst>
                                            <p:cond delay="0"/>
                                          </p:stCondLst>
                                        </p:cTn>
                                        <p:tgtEl>
                                          <p:spTgt spid="78"/>
                                        </p:tgtEl>
                                        <p:attrNameLst>
                                          <p:attrName>style.visibility</p:attrName>
                                        </p:attrNameLst>
                                      </p:cBhvr>
                                      <p:to>
                                        <p:strVal val="visible"/>
                                      </p:to>
                                    </p:set>
                                    <p:anim calcmode="lin" valueType="num">
                                      <p:cBhvr additive="base">
                                        <p:cTn id="55" dur="500" fill="hold"/>
                                        <p:tgtEl>
                                          <p:spTgt spid="78"/>
                                        </p:tgtEl>
                                        <p:attrNameLst>
                                          <p:attrName>ppt_x</p:attrName>
                                        </p:attrNameLst>
                                      </p:cBhvr>
                                      <p:tavLst>
                                        <p:tav tm="0">
                                          <p:val>
                                            <p:strVal val="#ppt_x"/>
                                          </p:val>
                                        </p:tav>
                                        <p:tav tm="100000">
                                          <p:val>
                                            <p:strVal val="#ppt_x"/>
                                          </p:val>
                                        </p:tav>
                                      </p:tavLst>
                                    </p:anim>
                                    <p:anim calcmode="lin" valueType="num">
                                      <p:cBhvr additive="base">
                                        <p:cTn id="56" dur="500" fill="hold"/>
                                        <p:tgtEl>
                                          <p:spTgt spid="78"/>
                                        </p:tgtEl>
                                        <p:attrNameLst>
                                          <p:attrName>ppt_y</p:attrName>
                                        </p:attrNameLst>
                                      </p:cBhvr>
                                      <p:tavLst>
                                        <p:tav tm="0">
                                          <p:val>
                                            <p:strVal val="1+#ppt_h/2"/>
                                          </p:val>
                                        </p:tav>
                                        <p:tav tm="100000">
                                          <p:val>
                                            <p:strVal val="#ppt_y"/>
                                          </p:val>
                                        </p:tav>
                                      </p:tavLst>
                                    </p:anim>
                                  </p:childTnLst>
                                </p:cTn>
                              </p:par>
                            </p:childTnLst>
                          </p:cTn>
                        </p:par>
                        <p:par>
                          <p:cTn id="57" fill="hold">
                            <p:stCondLst>
                              <p:cond delay="4800"/>
                            </p:stCondLst>
                            <p:childTnLst>
                              <p:par>
                                <p:cTn id="58" presetID="18" presetClass="entr" presetSubtype="3" fill="hold" nodeType="afterEffect">
                                  <p:stCondLst>
                                    <p:cond delay="0"/>
                                  </p:stCondLst>
                                  <p:childTnLst>
                                    <p:set>
                                      <p:cBhvr>
                                        <p:cTn id="59" dur="1" fill="hold">
                                          <p:stCondLst>
                                            <p:cond delay="0"/>
                                          </p:stCondLst>
                                        </p:cTn>
                                        <p:tgtEl>
                                          <p:spTgt spid="83"/>
                                        </p:tgtEl>
                                        <p:attrNameLst>
                                          <p:attrName>style.visibility</p:attrName>
                                        </p:attrNameLst>
                                      </p:cBhvr>
                                      <p:to>
                                        <p:strVal val="visible"/>
                                      </p:to>
                                    </p:set>
                                    <p:animEffect transition="in" filter="strips(upRight)">
                                      <p:cBhvr>
                                        <p:cTn id="60" dur="500"/>
                                        <p:tgtEl>
                                          <p:spTgt spid="83"/>
                                        </p:tgtEl>
                                      </p:cBhvr>
                                    </p:animEffect>
                                  </p:childTnLst>
                                </p:cTn>
                              </p:par>
                            </p:childTnLst>
                          </p:cTn>
                        </p:par>
                        <p:par>
                          <p:cTn id="61" fill="hold">
                            <p:stCondLst>
                              <p:cond delay="5300"/>
                            </p:stCondLst>
                            <p:childTnLst>
                              <p:par>
                                <p:cTn id="62" presetID="10" presetClass="entr" presetSubtype="0" fill="hold" grpId="0" nodeType="afterEffect">
                                  <p:stCondLst>
                                    <p:cond delay="0"/>
                                  </p:stCondLst>
                                  <p:childTnLst>
                                    <p:set>
                                      <p:cBhvr>
                                        <p:cTn id="63" dur="1" fill="hold">
                                          <p:stCondLst>
                                            <p:cond delay="0"/>
                                          </p:stCondLst>
                                        </p:cTn>
                                        <p:tgtEl>
                                          <p:spTgt spid="82"/>
                                        </p:tgtEl>
                                        <p:attrNameLst>
                                          <p:attrName>style.visibility</p:attrName>
                                        </p:attrNameLst>
                                      </p:cBhvr>
                                      <p:to>
                                        <p:strVal val="visible"/>
                                      </p:to>
                                    </p:set>
                                    <p:animEffect transition="in" filter="fade">
                                      <p:cBhvr>
                                        <p:cTn id="64" dur="500"/>
                                        <p:tgtEl>
                                          <p:spTgt spid="8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6" grpId="0"/>
      <p:bldP spid="69" grpId="0"/>
      <p:bldP spid="78" grpId="0"/>
      <p:bldP spid="81" grpId="0"/>
      <p:bldP spid="82" grpId="0"/>
      <p:bldP spid="84" grpId="0" animBg="1"/>
      <p:bldP spid="85" grpId="0" animBg="1"/>
      <p:bldP spid="86"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0" name="组合 19"/>
          <p:cNvGrpSpPr/>
          <p:nvPr/>
        </p:nvGrpSpPr>
        <p:grpSpPr>
          <a:xfrm>
            <a:off x="3654921" y="773043"/>
            <a:ext cx="1630203" cy="1101567"/>
            <a:chOff x="3553023" y="1062220"/>
            <a:chExt cx="1811337" cy="1223963"/>
          </a:xfrm>
        </p:grpSpPr>
        <p:sp>
          <p:nvSpPr>
            <p:cNvPr id="21" name="五边形 20"/>
            <p:cNvSpPr>
              <a:spLocks noChangeArrowheads="1"/>
            </p:cNvSpPr>
            <p:nvPr/>
          </p:nvSpPr>
          <p:spPr bwMode="auto">
            <a:xfrm rot="16200000">
              <a:off x="3846710" y="768533"/>
              <a:ext cx="1223963" cy="1811337"/>
            </a:xfrm>
            <a:prstGeom prst="homePlate">
              <a:avLst>
                <a:gd name="adj" fmla="val 31028"/>
              </a:avLst>
            </a:prstGeom>
            <a:solidFill>
              <a:srgbClr val="2339A9"/>
            </a:solidFill>
            <a:ln>
              <a:noFill/>
            </a:ln>
            <a:extLst/>
          </p:spPr>
          <p:txBody>
            <a:bodyPr anchor="ctr"/>
            <a:lstStyle>
              <a:defPPr>
                <a:defRPr lang="zh-CN"/>
              </a:defPPr>
              <a:lvl1pPr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5pPr>
              <a:lvl6pPr marL="2286000" algn="l" defTabSz="914400" rtl="0" eaLnBrk="1" latinLnBrk="0" hangingPunct="1">
                <a:defRPr kern="1200">
                  <a:solidFill>
                    <a:schemeClr val="tx1"/>
                  </a:solidFill>
                  <a:latin typeface="Arial" pitchFamily="34" charset="0"/>
                  <a:ea typeface="宋体" pitchFamily="2" charset="-122"/>
                  <a:cs typeface="+mn-cs"/>
                </a:defRPr>
              </a:lvl6pPr>
              <a:lvl7pPr marL="2743200" algn="l" defTabSz="914400" rtl="0" eaLnBrk="1" latinLnBrk="0" hangingPunct="1">
                <a:defRPr kern="1200">
                  <a:solidFill>
                    <a:schemeClr val="tx1"/>
                  </a:solidFill>
                  <a:latin typeface="Arial" pitchFamily="34" charset="0"/>
                  <a:ea typeface="宋体" pitchFamily="2" charset="-122"/>
                  <a:cs typeface="+mn-cs"/>
                </a:defRPr>
              </a:lvl7pPr>
              <a:lvl8pPr marL="3200400" algn="l" defTabSz="914400" rtl="0" eaLnBrk="1" latinLnBrk="0" hangingPunct="1">
                <a:defRPr kern="1200">
                  <a:solidFill>
                    <a:schemeClr val="tx1"/>
                  </a:solidFill>
                  <a:latin typeface="Arial" pitchFamily="34" charset="0"/>
                  <a:ea typeface="宋体" pitchFamily="2" charset="-122"/>
                  <a:cs typeface="+mn-cs"/>
                </a:defRPr>
              </a:lvl8pPr>
              <a:lvl9pPr marL="3657600" algn="l" defTabSz="914400" rtl="0" eaLnBrk="1" latinLnBrk="0" hangingPunct="1">
                <a:defRPr kern="1200">
                  <a:solidFill>
                    <a:schemeClr val="tx1"/>
                  </a:solidFill>
                  <a:latin typeface="Arial" pitchFamily="34" charset="0"/>
                  <a:ea typeface="宋体" pitchFamily="2" charset="-122"/>
                  <a:cs typeface="+mn-cs"/>
                </a:defRPr>
              </a:lvl9pPr>
            </a:lstStyle>
            <a:p>
              <a:pPr marL="0" marR="0" lvl="0" indent="0" algn="ctr" defTabSz="914400" rtl="0" eaLnBrk="1" fontAlgn="base" latinLnBrk="0" hangingPunct="1">
                <a:lnSpc>
                  <a:spcPct val="100000"/>
                </a:lnSpc>
                <a:spcBef>
                  <a:spcPct val="0"/>
                </a:spcBef>
                <a:spcAft>
                  <a:spcPct val="0"/>
                </a:spcAft>
                <a:buClrTx/>
                <a:buSzTx/>
                <a:buFont typeface="Arial" pitchFamily="34" charset="0"/>
                <a:buNone/>
                <a:tabLst/>
                <a:defRPr/>
              </a:pPr>
              <a:endParaRPr kumimoji="0" lang="zh-CN" altLang="en-US" sz="1620" b="0" i="0" u="none" strike="noStrike" kern="1200" cap="none" spc="0" normalizeH="0" baseline="0" noProof="0">
                <a:ln>
                  <a:noFill/>
                </a:ln>
                <a:solidFill>
                  <a:srgbClr val="48B3CC"/>
                </a:solidFill>
                <a:effectLst/>
                <a:uLnTx/>
                <a:uFillTx/>
                <a:latin typeface="Arial" pitchFamily="34" charset="0"/>
                <a:ea typeface="微软雅黑" pitchFamily="34" charset="-122"/>
              </a:endParaRPr>
            </a:p>
          </p:txBody>
        </p:sp>
        <p:sp>
          <p:nvSpPr>
            <p:cNvPr id="22" name="TextBox 6"/>
            <p:cNvSpPr txBox="1">
              <a:spLocks noChangeArrowheads="1"/>
            </p:cNvSpPr>
            <p:nvPr/>
          </p:nvSpPr>
          <p:spPr bwMode="auto">
            <a:xfrm>
              <a:off x="3995935" y="1565458"/>
              <a:ext cx="1050925" cy="4719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zh-CN"/>
              </a:defPPr>
              <a:lvl1pPr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5pPr>
              <a:lvl6pPr marL="2286000" algn="l" defTabSz="914400" rtl="0" eaLnBrk="1" latinLnBrk="0" hangingPunct="1">
                <a:defRPr kern="1200">
                  <a:solidFill>
                    <a:schemeClr val="tx1"/>
                  </a:solidFill>
                  <a:latin typeface="Arial" pitchFamily="34" charset="0"/>
                  <a:ea typeface="宋体" pitchFamily="2" charset="-122"/>
                  <a:cs typeface="+mn-cs"/>
                </a:defRPr>
              </a:lvl6pPr>
              <a:lvl7pPr marL="2743200" algn="l" defTabSz="914400" rtl="0" eaLnBrk="1" latinLnBrk="0" hangingPunct="1">
                <a:defRPr kern="1200">
                  <a:solidFill>
                    <a:schemeClr val="tx1"/>
                  </a:solidFill>
                  <a:latin typeface="Arial" pitchFamily="34" charset="0"/>
                  <a:ea typeface="宋体" pitchFamily="2" charset="-122"/>
                  <a:cs typeface="+mn-cs"/>
                </a:defRPr>
              </a:lvl7pPr>
              <a:lvl8pPr marL="3200400" algn="l" defTabSz="914400" rtl="0" eaLnBrk="1" latinLnBrk="0" hangingPunct="1">
                <a:defRPr kern="1200">
                  <a:solidFill>
                    <a:schemeClr val="tx1"/>
                  </a:solidFill>
                  <a:latin typeface="Arial" pitchFamily="34" charset="0"/>
                  <a:ea typeface="宋体" pitchFamily="2" charset="-122"/>
                  <a:cs typeface="+mn-cs"/>
                </a:defRPr>
              </a:lvl8pPr>
              <a:lvl9pPr marL="3657600" algn="l" defTabSz="914400" rtl="0" eaLnBrk="1" latinLnBrk="0" hangingPunct="1">
                <a:defRPr kern="1200">
                  <a:solidFill>
                    <a:schemeClr val="tx1"/>
                  </a:solidFill>
                  <a:latin typeface="Arial" pitchFamily="34" charset="0"/>
                  <a:ea typeface="宋体" pitchFamily="2" charset="-122"/>
                  <a:cs typeface="+mn-cs"/>
                </a:defRPr>
              </a:lvl9pPr>
            </a:lstStyle>
            <a:p>
              <a:pPr marL="0" marR="0" lvl="0" indent="0" algn="ctr" defTabSz="914400" rtl="0" eaLnBrk="1" fontAlgn="base" latinLnBrk="0" hangingPunct="1">
                <a:lnSpc>
                  <a:spcPct val="100000"/>
                </a:lnSpc>
                <a:spcBef>
                  <a:spcPct val="0"/>
                </a:spcBef>
                <a:spcAft>
                  <a:spcPct val="0"/>
                </a:spcAft>
                <a:buClrTx/>
                <a:buSzTx/>
                <a:buFont typeface="Arial" pitchFamily="34" charset="0"/>
                <a:buNone/>
                <a:tabLst/>
                <a:defRPr/>
              </a:pPr>
              <a:r>
                <a:rPr kumimoji="0" lang="en-US" sz="2160" b="0" i="0" u="none" strike="noStrike" kern="1200" cap="none" spc="0" normalizeH="0" baseline="0" noProof="0" dirty="0">
                  <a:ln>
                    <a:noFill/>
                  </a:ln>
                  <a:solidFill>
                    <a:srgbClr val="F8F8F8"/>
                  </a:solidFill>
                  <a:effectLst/>
                  <a:uLnTx/>
                  <a:uFillTx/>
                  <a:latin typeface="Arial" pitchFamily="34" charset="0"/>
                  <a:ea typeface="宋体" pitchFamily="2" charset="-122"/>
                </a:rPr>
                <a:t>20%</a:t>
              </a:r>
              <a:endParaRPr kumimoji="0" lang="zh-CN" altLang="en-US" sz="2160" b="0" i="0" u="none" strike="noStrike" kern="1200" cap="none" spc="0" normalizeH="0" baseline="0" noProof="0" dirty="0">
                <a:ln>
                  <a:noFill/>
                </a:ln>
                <a:solidFill>
                  <a:srgbClr val="F8F8F8"/>
                </a:solidFill>
                <a:effectLst/>
                <a:uLnTx/>
                <a:uFillTx/>
                <a:latin typeface="Arial" pitchFamily="34" charset="0"/>
                <a:ea typeface="宋体" pitchFamily="2" charset="-122"/>
              </a:endParaRPr>
            </a:p>
          </p:txBody>
        </p:sp>
      </p:grpSp>
      <p:grpSp>
        <p:nvGrpSpPr>
          <p:cNvPr id="23" name="组合 22"/>
          <p:cNvGrpSpPr/>
          <p:nvPr/>
        </p:nvGrpSpPr>
        <p:grpSpPr>
          <a:xfrm>
            <a:off x="3654921" y="2004625"/>
            <a:ext cx="1630203" cy="2124552"/>
            <a:chOff x="3553023" y="2430645"/>
            <a:chExt cx="1811337" cy="2360613"/>
          </a:xfrm>
        </p:grpSpPr>
        <p:sp>
          <p:nvSpPr>
            <p:cNvPr id="24" name="五边形 23"/>
            <p:cNvSpPr>
              <a:spLocks noChangeArrowheads="1"/>
            </p:cNvSpPr>
            <p:nvPr/>
          </p:nvSpPr>
          <p:spPr bwMode="auto">
            <a:xfrm rot="5400000">
              <a:off x="3278385" y="2705283"/>
              <a:ext cx="2360613" cy="1811337"/>
            </a:xfrm>
            <a:prstGeom prst="homePlate">
              <a:avLst>
                <a:gd name="adj" fmla="val 27573"/>
              </a:avLst>
            </a:prstGeom>
            <a:solidFill>
              <a:srgbClr val="003466"/>
            </a:solidFill>
            <a:ln>
              <a:noFill/>
            </a:ln>
            <a:extLst/>
          </p:spPr>
          <p:txBody>
            <a:bodyPr wrap="none" anchor="ct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zh-CN" altLang="en-US" sz="1620" b="0" i="0" u="none" strike="noStrike" kern="0" cap="none" spc="0" normalizeH="0" baseline="0" noProof="0" smtClean="0">
                <a:ln>
                  <a:noFill/>
                </a:ln>
                <a:solidFill>
                  <a:srgbClr val="000000"/>
                </a:solidFill>
                <a:effectLst/>
                <a:uLnTx/>
                <a:uFillTx/>
                <a:latin typeface="Arial" pitchFamily="34" charset="0"/>
                <a:ea typeface="华文细黑" pitchFamily="2" charset="-122"/>
              </a:endParaRPr>
            </a:p>
          </p:txBody>
        </p:sp>
        <p:sp>
          <p:nvSpPr>
            <p:cNvPr id="25" name="TextBox 8"/>
            <p:cNvSpPr txBox="1">
              <a:spLocks noChangeArrowheads="1"/>
            </p:cNvSpPr>
            <p:nvPr/>
          </p:nvSpPr>
          <p:spPr bwMode="auto">
            <a:xfrm>
              <a:off x="3934023" y="2689408"/>
              <a:ext cx="1049337" cy="4719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zh-CN"/>
              </a:defPPr>
              <a:lvl1pPr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5pPr>
              <a:lvl6pPr marL="2286000" algn="l" defTabSz="914400" rtl="0" eaLnBrk="1" latinLnBrk="0" hangingPunct="1">
                <a:defRPr kern="1200">
                  <a:solidFill>
                    <a:schemeClr val="tx1"/>
                  </a:solidFill>
                  <a:latin typeface="Arial" pitchFamily="34" charset="0"/>
                  <a:ea typeface="宋体" pitchFamily="2" charset="-122"/>
                  <a:cs typeface="+mn-cs"/>
                </a:defRPr>
              </a:lvl6pPr>
              <a:lvl7pPr marL="2743200" algn="l" defTabSz="914400" rtl="0" eaLnBrk="1" latinLnBrk="0" hangingPunct="1">
                <a:defRPr kern="1200">
                  <a:solidFill>
                    <a:schemeClr val="tx1"/>
                  </a:solidFill>
                  <a:latin typeface="Arial" pitchFamily="34" charset="0"/>
                  <a:ea typeface="宋体" pitchFamily="2" charset="-122"/>
                  <a:cs typeface="+mn-cs"/>
                </a:defRPr>
              </a:lvl7pPr>
              <a:lvl8pPr marL="3200400" algn="l" defTabSz="914400" rtl="0" eaLnBrk="1" latinLnBrk="0" hangingPunct="1">
                <a:defRPr kern="1200">
                  <a:solidFill>
                    <a:schemeClr val="tx1"/>
                  </a:solidFill>
                  <a:latin typeface="Arial" pitchFamily="34" charset="0"/>
                  <a:ea typeface="宋体" pitchFamily="2" charset="-122"/>
                  <a:cs typeface="+mn-cs"/>
                </a:defRPr>
              </a:lvl8pPr>
              <a:lvl9pPr marL="3657600" algn="l" defTabSz="914400" rtl="0" eaLnBrk="1" latinLnBrk="0" hangingPunct="1">
                <a:defRPr kern="1200">
                  <a:solidFill>
                    <a:schemeClr val="tx1"/>
                  </a:solidFill>
                  <a:latin typeface="Arial" pitchFamily="34" charset="0"/>
                  <a:ea typeface="宋体" pitchFamily="2" charset="-122"/>
                  <a:cs typeface="+mn-cs"/>
                </a:defRPr>
              </a:lvl9pPr>
            </a:lstStyle>
            <a:p>
              <a:pPr marL="0" marR="0" lvl="0" indent="0" algn="ctr" defTabSz="914400" rtl="0" eaLnBrk="1" fontAlgn="base" latinLnBrk="0" hangingPunct="1">
                <a:lnSpc>
                  <a:spcPct val="100000"/>
                </a:lnSpc>
                <a:spcBef>
                  <a:spcPct val="0"/>
                </a:spcBef>
                <a:spcAft>
                  <a:spcPct val="0"/>
                </a:spcAft>
                <a:buClrTx/>
                <a:buSzTx/>
                <a:buFont typeface="Arial" pitchFamily="34" charset="0"/>
                <a:buNone/>
                <a:tabLst/>
                <a:defRPr/>
              </a:pPr>
              <a:r>
                <a:rPr kumimoji="0" lang="en-US" sz="2160" b="0" i="0" u="none" strike="noStrike" kern="1200" cap="none" spc="0" normalizeH="0" baseline="0" noProof="0">
                  <a:ln>
                    <a:noFill/>
                  </a:ln>
                  <a:solidFill>
                    <a:srgbClr val="F8F8F8"/>
                  </a:solidFill>
                  <a:effectLst/>
                  <a:uLnTx/>
                  <a:uFillTx/>
                  <a:latin typeface="Arial" pitchFamily="34" charset="0"/>
                  <a:ea typeface="宋体" pitchFamily="2" charset="-122"/>
                </a:rPr>
                <a:t>80%</a:t>
              </a:r>
              <a:endParaRPr kumimoji="0" lang="zh-CN" altLang="en-US" sz="2160" b="0" i="0" u="none" strike="noStrike" kern="1200" cap="none" spc="0" normalizeH="0" baseline="0" noProof="0">
                <a:ln>
                  <a:noFill/>
                </a:ln>
                <a:solidFill>
                  <a:srgbClr val="F8F8F8"/>
                </a:solidFill>
                <a:effectLst/>
                <a:uLnTx/>
                <a:uFillTx/>
                <a:latin typeface="Arial" pitchFamily="34" charset="0"/>
                <a:ea typeface="宋体" pitchFamily="2" charset="-122"/>
              </a:endParaRPr>
            </a:p>
          </p:txBody>
        </p:sp>
        <p:sp>
          <p:nvSpPr>
            <p:cNvPr id="26" name="矩形 25"/>
            <p:cNvSpPr>
              <a:spLocks noChangeArrowheads="1"/>
            </p:cNvSpPr>
            <p:nvPr/>
          </p:nvSpPr>
          <p:spPr bwMode="auto">
            <a:xfrm>
              <a:off x="3553023" y="3286308"/>
              <a:ext cx="1811337" cy="10874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zh-CN"/>
              </a:defPPr>
              <a:lvl1pPr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5pPr>
              <a:lvl6pPr marL="2286000" algn="l" defTabSz="914400" rtl="0" eaLnBrk="1" latinLnBrk="0" hangingPunct="1">
                <a:defRPr kern="1200">
                  <a:solidFill>
                    <a:schemeClr val="tx1"/>
                  </a:solidFill>
                  <a:latin typeface="Arial" pitchFamily="34" charset="0"/>
                  <a:ea typeface="宋体" pitchFamily="2" charset="-122"/>
                  <a:cs typeface="+mn-cs"/>
                </a:defRPr>
              </a:lvl6pPr>
              <a:lvl7pPr marL="2743200" algn="l" defTabSz="914400" rtl="0" eaLnBrk="1" latinLnBrk="0" hangingPunct="1">
                <a:defRPr kern="1200">
                  <a:solidFill>
                    <a:schemeClr val="tx1"/>
                  </a:solidFill>
                  <a:latin typeface="Arial" pitchFamily="34" charset="0"/>
                  <a:ea typeface="宋体" pitchFamily="2" charset="-122"/>
                  <a:cs typeface="+mn-cs"/>
                </a:defRPr>
              </a:lvl7pPr>
              <a:lvl8pPr marL="3200400" algn="l" defTabSz="914400" rtl="0" eaLnBrk="1" latinLnBrk="0" hangingPunct="1">
                <a:defRPr kern="1200">
                  <a:solidFill>
                    <a:schemeClr val="tx1"/>
                  </a:solidFill>
                  <a:latin typeface="Arial" pitchFamily="34" charset="0"/>
                  <a:ea typeface="宋体" pitchFamily="2" charset="-122"/>
                  <a:cs typeface="+mn-cs"/>
                </a:defRPr>
              </a:lvl8pPr>
              <a:lvl9pPr marL="3657600" algn="l" defTabSz="914400" rtl="0" eaLnBrk="1" latinLnBrk="0" hangingPunct="1">
                <a:defRPr kern="1200">
                  <a:solidFill>
                    <a:schemeClr val="tx1"/>
                  </a:solidFill>
                  <a:latin typeface="Arial" pitchFamily="34" charset="0"/>
                  <a:ea typeface="宋体" pitchFamily="2" charset="-122"/>
                  <a:cs typeface="+mn-cs"/>
                </a:defRPr>
              </a:lvl9pPr>
            </a:lstStyle>
            <a:p>
              <a:pPr marL="0" marR="0" lvl="0" indent="0" algn="ctr" defTabSz="914400" rtl="0" eaLnBrk="1" fontAlgn="base" latinLnBrk="0" hangingPunct="1">
                <a:lnSpc>
                  <a:spcPct val="100000"/>
                </a:lnSpc>
                <a:spcBef>
                  <a:spcPct val="0"/>
                </a:spcBef>
                <a:spcAft>
                  <a:spcPct val="0"/>
                </a:spcAft>
                <a:buClrTx/>
                <a:buSzTx/>
                <a:buFont typeface="Arial" pitchFamily="34" charset="0"/>
                <a:buNone/>
                <a:tabLst/>
                <a:defRPr/>
              </a:pPr>
              <a:r>
                <a:rPr kumimoji="0" lang="zh-CN" altLang="en-US" sz="1440" b="0" i="0" u="none" strike="noStrike" kern="1200" cap="none" spc="0" normalizeH="0" baseline="0" noProof="0">
                  <a:ln>
                    <a:noFill/>
                  </a:ln>
                  <a:solidFill>
                    <a:srgbClr val="F8F8F8"/>
                  </a:solidFill>
                  <a:effectLst/>
                  <a:uLnTx/>
                  <a:uFillTx/>
                  <a:latin typeface="微软雅黑" pitchFamily="34" charset="-122"/>
                  <a:ea typeface="微软雅黑" pitchFamily="34" charset="-122"/>
                </a:rPr>
                <a:t>单击此处添加文本</a:t>
              </a:r>
              <a:endParaRPr kumimoji="0" lang="en-US" sz="1440" b="0" i="0" u="none" strike="noStrike" kern="1200" cap="none" spc="0" normalizeH="0" baseline="0" noProof="0">
                <a:ln>
                  <a:noFill/>
                </a:ln>
                <a:solidFill>
                  <a:srgbClr val="F8F8F8"/>
                </a:solidFill>
                <a:effectLst/>
                <a:uLnTx/>
                <a:uFillTx/>
                <a:latin typeface="微软雅黑" pitchFamily="34" charset="-122"/>
                <a:ea typeface="微软雅黑" pitchFamily="34" charset="-122"/>
              </a:endParaRPr>
            </a:p>
            <a:p>
              <a:pPr marL="0" marR="0" lvl="0" indent="0" algn="ctr" defTabSz="914400" rtl="0" eaLnBrk="1" fontAlgn="base" latinLnBrk="0" hangingPunct="1">
                <a:lnSpc>
                  <a:spcPct val="100000"/>
                </a:lnSpc>
                <a:spcBef>
                  <a:spcPct val="0"/>
                </a:spcBef>
                <a:spcAft>
                  <a:spcPct val="0"/>
                </a:spcAft>
                <a:buClrTx/>
                <a:buSzTx/>
                <a:buFont typeface="Arial" pitchFamily="34" charset="0"/>
                <a:buNone/>
                <a:tabLst/>
                <a:defRPr/>
              </a:pPr>
              <a:r>
                <a:rPr kumimoji="0" lang="zh-CN" altLang="en-US" sz="1440" b="0" i="0" u="none" strike="noStrike" kern="1200" cap="none" spc="0" normalizeH="0" baseline="0" noProof="0">
                  <a:ln>
                    <a:noFill/>
                  </a:ln>
                  <a:solidFill>
                    <a:srgbClr val="F8F8F8"/>
                  </a:solidFill>
                  <a:effectLst/>
                  <a:uLnTx/>
                  <a:uFillTx/>
                  <a:latin typeface="微软雅黑" pitchFamily="34" charset="-122"/>
                  <a:ea typeface="微软雅黑" pitchFamily="34" charset="-122"/>
                </a:rPr>
                <a:t>单击此处添加文本</a:t>
              </a:r>
              <a:endParaRPr kumimoji="0" lang="en-US" sz="1440" b="0" i="0" u="none" strike="noStrike" kern="1200" cap="none" spc="0" normalizeH="0" baseline="0" noProof="0">
                <a:ln>
                  <a:noFill/>
                </a:ln>
                <a:solidFill>
                  <a:srgbClr val="F8F8F8"/>
                </a:solidFill>
                <a:effectLst/>
                <a:uLnTx/>
                <a:uFillTx/>
                <a:latin typeface="微软雅黑" pitchFamily="34" charset="-122"/>
                <a:ea typeface="微软雅黑" pitchFamily="34" charset="-122"/>
              </a:endParaRPr>
            </a:p>
          </p:txBody>
        </p:sp>
      </p:grpSp>
      <p:grpSp>
        <p:nvGrpSpPr>
          <p:cNvPr id="27" name="组合 26"/>
          <p:cNvGrpSpPr/>
          <p:nvPr/>
        </p:nvGrpSpPr>
        <p:grpSpPr>
          <a:xfrm>
            <a:off x="1163181" y="1105941"/>
            <a:ext cx="2028825" cy="374493"/>
            <a:chOff x="784423" y="1432108"/>
            <a:chExt cx="2254250" cy="416103"/>
          </a:xfrm>
        </p:grpSpPr>
        <p:sp>
          <p:nvSpPr>
            <p:cNvPr id="28" name="矩形 3"/>
            <p:cNvSpPr>
              <a:spLocks/>
            </p:cNvSpPr>
            <p:nvPr/>
          </p:nvSpPr>
          <p:spPr bwMode="auto">
            <a:xfrm rot="5400000" flipH="1" flipV="1">
              <a:off x="1706760" y="509771"/>
              <a:ext cx="409575" cy="2254250"/>
            </a:xfrm>
            <a:custGeom>
              <a:avLst/>
              <a:gdLst>
                <a:gd name="T0" fmla="*/ 280750 w 280750"/>
                <a:gd name="T1" fmla="*/ 1391049 h 1542591"/>
                <a:gd name="T2" fmla="*/ 280750 w 280750"/>
                <a:gd name="T3" fmla="*/ 151543 h 1542591"/>
                <a:gd name="T4" fmla="*/ 280733 w 280750"/>
                <a:gd name="T5" fmla="*/ 151543 h 1542591"/>
                <a:gd name="T6" fmla="*/ 280591 w 280750"/>
                <a:gd name="T7" fmla="*/ 0 h 1542591"/>
                <a:gd name="T8" fmla="*/ 140374 w 280750"/>
                <a:gd name="T9" fmla="*/ 102981 h 1542591"/>
                <a:gd name="T10" fmla="*/ 158 w 280750"/>
                <a:gd name="T11" fmla="*/ 0 h 1542591"/>
                <a:gd name="T12" fmla="*/ 158 w 280750"/>
                <a:gd name="T13" fmla="*/ 151543 h 1542591"/>
                <a:gd name="T14" fmla="*/ 0 w 280750"/>
                <a:gd name="T15" fmla="*/ 151543 h 1542591"/>
                <a:gd name="T16" fmla="*/ 0 w 280750"/>
                <a:gd name="T17" fmla="*/ 1391049 h 1542591"/>
                <a:gd name="T18" fmla="*/ 158 w 280750"/>
                <a:gd name="T19" fmla="*/ 1391049 h 1542591"/>
                <a:gd name="T20" fmla="*/ 158 w 280750"/>
                <a:gd name="T21" fmla="*/ 1436588 h 1542591"/>
                <a:gd name="T22" fmla="*/ 138730 w 280750"/>
                <a:gd name="T23" fmla="*/ 1542591 h 1542591"/>
                <a:gd name="T24" fmla="*/ 280591 w 280750"/>
                <a:gd name="T25" fmla="*/ 1444187 h 1542591"/>
                <a:gd name="T26" fmla="*/ 280745 w 280750"/>
                <a:gd name="T27" fmla="*/ 1395154 h 1542591"/>
                <a:gd name="T28" fmla="*/ 280733 w 280750"/>
                <a:gd name="T29" fmla="*/ 1391049 h 1542591"/>
                <a:gd name="T30" fmla="*/ 280750 w 280750"/>
                <a:gd name="T31" fmla="*/ 1391049 h 15425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80750" h="1542591">
                  <a:moveTo>
                    <a:pt x="280750" y="1391049"/>
                  </a:moveTo>
                  <a:lnTo>
                    <a:pt x="280750" y="151543"/>
                  </a:lnTo>
                  <a:lnTo>
                    <a:pt x="280733" y="151543"/>
                  </a:lnTo>
                  <a:cubicBezTo>
                    <a:pt x="280668" y="100709"/>
                    <a:pt x="280191" y="44276"/>
                    <a:pt x="280591" y="0"/>
                  </a:cubicBezTo>
                  <a:lnTo>
                    <a:pt x="140374" y="102981"/>
                  </a:lnTo>
                  <a:lnTo>
                    <a:pt x="158" y="0"/>
                  </a:lnTo>
                  <a:lnTo>
                    <a:pt x="158" y="151543"/>
                  </a:lnTo>
                  <a:lnTo>
                    <a:pt x="0" y="151543"/>
                  </a:lnTo>
                  <a:lnTo>
                    <a:pt x="0" y="1391049"/>
                  </a:lnTo>
                  <a:lnTo>
                    <a:pt x="158" y="1391049"/>
                  </a:lnTo>
                  <a:lnTo>
                    <a:pt x="158" y="1436588"/>
                  </a:lnTo>
                  <a:lnTo>
                    <a:pt x="138730" y="1542591"/>
                  </a:lnTo>
                  <a:lnTo>
                    <a:pt x="280591" y="1444187"/>
                  </a:lnTo>
                  <a:cubicBezTo>
                    <a:pt x="280728" y="1429030"/>
                    <a:pt x="280763" y="1412448"/>
                    <a:pt x="280745" y="1395154"/>
                  </a:cubicBezTo>
                  <a:lnTo>
                    <a:pt x="280733" y="1391049"/>
                  </a:lnTo>
                  <a:lnTo>
                    <a:pt x="280750" y="1391049"/>
                  </a:lnTo>
                  <a:close/>
                </a:path>
              </a:pathLst>
            </a:custGeom>
            <a:solidFill>
              <a:srgbClr val="003466"/>
            </a:solidFill>
            <a:ln>
              <a:noFill/>
            </a:ln>
            <a:extLst/>
          </p:spPr>
          <p:txBody>
            <a:bodyPr wrap="none" anchor="ctr"/>
            <a:lstStyle/>
            <a:p>
              <a:pPr fontAlgn="base">
                <a:spcBef>
                  <a:spcPct val="0"/>
                </a:spcBef>
                <a:spcAft>
                  <a:spcPct val="0"/>
                </a:spcAft>
              </a:pPr>
              <a:endParaRPr lang="zh-CN" altLang="en-US" sz="1620" kern="0">
                <a:solidFill>
                  <a:srgbClr val="000000"/>
                </a:solidFill>
                <a:latin typeface="Arial" pitchFamily="34" charset="0"/>
                <a:ea typeface="华文细黑" pitchFamily="2" charset="-122"/>
              </a:endParaRPr>
            </a:p>
          </p:txBody>
        </p:sp>
        <p:sp>
          <p:nvSpPr>
            <p:cNvPr id="29" name="TextBox 11"/>
            <p:cNvSpPr txBox="1">
              <a:spLocks noChangeArrowheads="1"/>
            </p:cNvSpPr>
            <p:nvPr/>
          </p:nvSpPr>
          <p:spPr bwMode="auto">
            <a:xfrm>
              <a:off x="828873" y="1468620"/>
              <a:ext cx="2108200" cy="3795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zh-CN"/>
              </a:defPPr>
              <a:lvl1pPr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5pPr>
              <a:lvl6pPr marL="2286000" algn="l" defTabSz="914400" rtl="0" eaLnBrk="1" latinLnBrk="0" hangingPunct="1">
                <a:defRPr kern="1200">
                  <a:solidFill>
                    <a:schemeClr val="tx1"/>
                  </a:solidFill>
                  <a:latin typeface="Arial" pitchFamily="34" charset="0"/>
                  <a:ea typeface="宋体" pitchFamily="2" charset="-122"/>
                  <a:cs typeface="+mn-cs"/>
                </a:defRPr>
              </a:lvl6pPr>
              <a:lvl7pPr marL="2743200" algn="l" defTabSz="914400" rtl="0" eaLnBrk="1" latinLnBrk="0" hangingPunct="1">
                <a:defRPr kern="1200">
                  <a:solidFill>
                    <a:schemeClr val="tx1"/>
                  </a:solidFill>
                  <a:latin typeface="Arial" pitchFamily="34" charset="0"/>
                  <a:ea typeface="宋体" pitchFamily="2" charset="-122"/>
                  <a:cs typeface="+mn-cs"/>
                </a:defRPr>
              </a:lvl7pPr>
              <a:lvl8pPr marL="3200400" algn="l" defTabSz="914400" rtl="0" eaLnBrk="1" latinLnBrk="0" hangingPunct="1">
                <a:defRPr kern="1200">
                  <a:solidFill>
                    <a:schemeClr val="tx1"/>
                  </a:solidFill>
                  <a:latin typeface="Arial" pitchFamily="34" charset="0"/>
                  <a:ea typeface="宋体" pitchFamily="2" charset="-122"/>
                  <a:cs typeface="+mn-cs"/>
                </a:defRPr>
              </a:lvl8pPr>
              <a:lvl9pPr marL="3657600" algn="l" defTabSz="914400" rtl="0" eaLnBrk="1" latinLnBrk="0" hangingPunct="1">
                <a:defRPr kern="1200">
                  <a:solidFill>
                    <a:schemeClr val="tx1"/>
                  </a:solidFill>
                  <a:latin typeface="Arial" pitchFamily="34" charset="0"/>
                  <a:ea typeface="宋体" pitchFamily="2" charset="-122"/>
                  <a:cs typeface="+mn-cs"/>
                </a:defRPr>
              </a:lvl9pPr>
            </a:lstStyle>
            <a:p>
              <a:pPr algn="ctr"/>
              <a:r>
                <a:rPr lang="zh-CN" altLang="en-US" sz="1620" b="1" dirty="0">
                  <a:solidFill>
                    <a:srgbClr val="F8F8F8"/>
                  </a:solidFill>
                  <a:latin typeface="微软雅黑" pitchFamily="34" charset="-122"/>
                  <a:ea typeface="微软雅黑" pitchFamily="34" charset="-122"/>
                </a:rPr>
                <a:t>单击添加标题</a:t>
              </a:r>
            </a:p>
          </p:txBody>
        </p:sp>
      </p:grpSp>
      <p:sp>
        <p:nvSpPr>
          <p:cNvPr id="30" name="矩形 29"/>
          <p:cNvSpPr>
            <a:spLocks noChangeArrowheads="1"/>
          </p:cNvSpPr>
          <p:nvPr/>
        </p:nvSpPr>
        <p:spPr bwMode="auto">
          <a:xfrm>
            <a:off x="1137463" y="1611719"/>
            <a:ext cx="2027396" cy="2086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zh-CN"/>
            </a:defPPr>
            <a:lvl1pPr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5pPr>
            <a:lvl6pPr marL="2286000" algn="l" defTabSz="914400" rtl="0" eaLnBrk="1" latinLnBrk="0" hangingPunct="1">
              <a:defRPr kern="1200">
                <a:solidFill>
                  <a:schemeClr val="tx1"/>
                </a:solidFill>
                <a:latin typeface="Arial" pitchFamily="34" charset="0"/>
                <a:ea typeface="宋体" pitchFamily="2" charset="-122"/>
                <a:cs typeface="+mn-cs"/>
              </a:defRPr>
            </a:lvl6pPr>
            <a:lvl7pPr marL="2743200" algn="l" defTabSz="914400" rtl="0" eaLnBrk="1" latinLnBrk="0" hangingPunct="1">
              <a:defRPr kern="1200">
                <a:solidFill>
                  <a:schemeClr val="tx1"/>
                </a:solidFill>
                <a:latin typeface="Arial" pitchFamily="34" charset="0"/>
                <a:ea typeface="宋体" pitchFamily="2" charset="-122"/>
                <a:cs typeface="+mn-cs"/>
              </a:defRPr>
            </a:lvl7pPr>
            <a:lvl8pPr marL="3200400" algn="l" defTabSz="914400" rtl="0" eaLnBrk="1" latinLnBrk="0" hangingPunct="1">
              <a:defRPr kern="1200">
                <a:solidFill>
                  <a:schemeClr val="tx1"/>
                </a:solidFill>
                <a:latin typeface="Arial" pitchFamily="34" charset="0"/>
                <a:ea typeface="宋体" pitchFamily="2" charset="-122"/>
                <a:cs typeface="+mn-cs"/>
              </a:defRPr>
            </a:lvl8pPr>
            <a:lvl9pPr marL="3657600" algn="l" defTabSz="914400" rtl="0" eaLnBrk="1" latinLnBrk="0" hangingPunct="1">
              <a:defRPr kern="1200">
                <a:solidFill>
                  <a:schemeClr val="tx1"/>
                </a:solidFill>
                <a:latin typeface="Arial" pitchFamily="34" charset="0"/>
                <a:ea typeface="宋体" pitchFamily="2" charset="-122"/>
                <a:cs typeface="+mn-cs"/>
              </a:defRPr>
            </a:lvl9pPr>
          </a:lstStyle>
          <a:p>
            <a:pPr algn="ctr"/>
            <a:r>
              <a:rPr lang="zh-CN" altLang="en-US" sz="1440" dirty="0">
                <a:solidFill>
                  <a:prstClr val="black"/>
                </a:solidFill>
                <a:latin typeface="微软雅黑" pitchFamily="34" charset="-122"/>
                <a:ea typeface="微软雅黑" pitchFamily="34" charset="-122"/>
              </a:rPr>
              <a:t>单击此处添加文本</a:t>
            </a:r>
            <a:endParaRPr lang="en-US" sz="1440" dirty="0">
              <a:solidFill>
                <a:prstClr val="black"/>
              </a:solidFill>
              <a:latin typeface="微软雅黑" pitchFamily="34" charset="-122"/>
              <a:ea typeface="微软雅黑" pitchFamily="34" charset="-122"/>
            </a:endParaRPr>
          </a:p>
          <a:p>
            <a:pPr algn="ctr"/>
            <a:r>
              <a:rPr lang="zh-CN" altLang="en-US" sz="1440" dirty="0">
                <a:solidFill>
                  <a:prstClr val="black"/>
                </a:solidFill>
                <a:latin typeface="微软雅黑" pitchFamily="34" charset="-122"/>
                <a:ea typeface="微软雅黑" pitchFamily="34" charset="-122"/>
              </a:rPr>
              <a:t>单击此处添加文本</a:t>
            </a:r>
            <a:endParaRPr lang="en-US" sz="1440" dirty="0">
              <a:solidFill>
                <a:prstClr val="black"/>
              </a:solidFill>
              <a:latin typeface="微软雅黑" pitchFamily="34" charset="-122"/>
              <a:ea typeface="微软雅黑" pitchFamily="34" charset="-122"/>
            </a:endParaRPr>
          </a:p>
          <a:p>
            <a:pPr algn="ctr"/>
            <a:r>
              <a:rPr lang="zh-CN" altLang="en-US" sz="1440" dirty="0">
                <a:solidFill>
                  <a:prstClr val="black"/>
                </a:solidFill>
                <a:latin typeface="微软雅黑" pitchFamily="34" charset="-122"/>
                <a:ea typeface="微软雅黑" pitchFamily="34" charset="-122"/>
              </a:rPr>
              <a:t>单击此处添加文本</a:t>
            </a:r>
            <a:endParaRPr lang="en-US" sz="1440" dirty="0">
              <a:solidFill>
                <a:prstClr val="black"/>
              </a:solidFill>
              <a:latin typeface="微软雅黑" pitchFamily="34" charset="-122"/>
              <a:ea typeface="微软雅黑" pitchFamily="34" charset="-122"/>
            </a:endParaRPr>
          </a:p>
          <a:p>
            <a:pPr algn="ctr"/>
            <a:r>
              <a:rPr lang="zh-CN" altLang="en-US" sz="1440" dirty="0">
                <a:solidFill>
                  <a:prstClr val="black"/>
                </a:solidFill>
                <a:latin typeface="微软雅黑" pitchFamily="34" charset="-122"/>
                <a:ea typeface="微软雅黑" pitchFamily="34" charset="-122"/>
              </a:rPr>
              <a:t>单击此处添加文本</a:t>
            </a:r>
            <a:endParaRPr lang="en-US" sz="1440" dirty="0">
              <a:solidFill>
                <a:prstClr val="black"/>
              </a:solidFill>
              <a:latin typeface="微软雅黑" pitchFamily="34" charset="-122"/>
              <a:ea typeface="微软雅黑" pitchFamily="34" charset="-122"/>
            </a:endParaRPr>
          </a:p>
          <a:p>
            <a:pPr algn="ctr"/>
            <a:endParaRPr lang="en-US" sz="1440" dirty="0">
              <a:solidFill>
                <a:prstClr val="black"/>
              </a:solidFill>
              <a:latin typeface="微软雅黑" pitchFamily="34" charset="-122"/>
              <a:ea typeface="微软雅黑" pitchFamily="34" charset="-122"/>
            </a:endParaRPr>
          </a:p>
          <a:p>
            <a:pPr algn="ctr"/>
            <a:r>
              <a:rPr lang="zh-CN" altLang="en-US" sz="1440" dirty="0">
                <a:solidFill>
                  <a:prstClr val="black"/>
                </a:solidFill>
                <a:latin typeface="微软雅黑" pitchFamily="34" charset="-122"/>
                <a:ea typeface="微软雅黑" pitchFamily="34" charset="-122"/>
              </a:rPr>
              <a:t>单击此处添加文本</a:t>
            </a:r>
            <a:endParaRPr lang="en-US" sz="1440" dirty="0">
              <a:solidFill>
                <a:prstClr val="black"/>
              </a:solidFill>
              <a:latin typeface="微软雅黑" pitchFamily="34" charset="-122"/>
              <a:ea typeface="微软雅黑" pitchFamily="34" charset="-122"/>
            </a:endParaRPr>
          </a:p>
          <a:p>
            <a:pPr algn="ctr"/>
            <a:r>
              <a:rPr lang="zh-CN" altLang="en-US" sz="1440" dirty="0">
                <a:solidFill>
                  <a:prstClr val="black"/>
                </a:solidFill>
                <a:latin typeface="微软雅黑" pitchFamily="34" charset="-122"/>
                <a:ea typeface="微软雅黑" pitchFamily="34" charset="-122"/>
              </a:rPr>
              <a:t>单击此处添加文本</a:t>
            </a:r>
            <a:endParaRPr lang="en-US" sz="1440" dirty="0">
              <a:solidFill>
                <a:prstClr val="black"/>
              </a:solidFill>
              <a:latin typeface="微软雅黑" pitchFamily="34" charset="-122"/>
              <a:ea typeface="微软雅黑" pitchFamily="34" charset="-122"/>
            </a:endParaRPr>
          </a:p>
          <a:p>
            <a:pPr algn="ctr"/>
            <a:r>
              <a:rPr lang="zh-CN" altLang="en-US" sz="1440" dirty="0">
                <a:solidFill>
                  <a:prstClr val="black"/>
                </a:solidFill>
                <a:latin typeface="微软雅黑" pitchFamily="34" charset="-122"/>
                <a:ea typeface="微软雅黑" pitchFamily="34" charset="-122"/>
              </a:rPr>
              <a:t>单击此处添加文本</a:t>
            </a:r>
            <a:endParaRPr lang="en-US" sz="1440" dirty="0">
              <a:solidFill>
                <a:prstClr val="black"/>
              </a:solidFill>
              <a:latin typeface="微软雅黑" pitchFamily="34" charset="-122"/>
              <a:ea typeface="微软雅黑" pitchFamily="34" charset="-122"/>
            </a:endParaRPr>
          </a:p>
          <a:p>
            <a:pPr algn="ctr"/>
            <a:r>
              <a:rPr lang="zh-CN" altLang="en-US" sz="1440" dirty="0">
                <a:solidFill>
                  <a:prstClr val="black"/>
                </a:solidFill>
                <a:latin typeface="微软雅黑" pitchFamily="34" charset="-122"/>
                <a:ea typeface="微软雅黑" pitchFamily="34" charset="-122"/>
              </a:rPr>
              <a:t>单击此处添加文本</a:t>
            </a:r>
          </a:p>
        </p:txBody>
      </p:sp>
      <p:sp>
        <p:nvSpPr>
          <p:cNvPr id="31" name="矩形 30"/>
          <p:cNvSpPr>
            <a:spLocks noChangeArrowheads="1"/>
          </p:cNvSpPr>
          <p:nvPr/>
        </p:nvSpPr>
        <p:spPr bwMode="auto">
          <a:xfrm>
            <a:off x="5600878" y="1083082"/>
            <a:ext cx="2027396" cy="2086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zh-CN"/>
            </a:defPPr>
            <a:lvl1pPr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5pPr>
            <a:lvl6pPr marL="2286000" algn="l" defTabSz="914400" rtl="0" eaLnBrk="1" latinLnBrk="0" hangingPunct="1">
              <a:defRPr kern="1200">
                <a:solidFill>
                  <a:schemeClr val="tx1"/>
                </a:solidFill>
                <a:latin typeface="Arial" pitchFamily="34" charset="0"/>
                <a:ea typeface="宋体" pitchFamily="2" charset="-122"/>
                <a:cs typeface="+mn-cs"/>
              </a:defRPr>
            </a:lvl6pPr>
            <a:lvl7pPr marL="2743200" algn="l" defTabSz="914400" rtl="0" eaLnBrk="1" latinLnBrk="0" hangingPunct="1">
              <a:defRPr kern="1200">
                <a:solidFill>
                  <a:schemeClr val="tx1"/>
                </a:solidFill>
                <a:latin typeface="Arial" pitchFamily="34" charset="0"/>
                <a:ea typeface="宋体" pitchFamily="2" charset="-122"/>
                <a:cs typeface="+mn-cs"/>
              </a:defRPr>
            </a:lvl7pPr>
            <a:lvl8pPr marL="3200400" algn="l" defTabSz="914400" rtl="0" eaLnBrk="1" latinLnBrk="0" hangingPunct="1">
              <a:defRPr kern="1200">
                <a:solidFill>
                  <a:schemeClr val="tx1"/>
                </a:solidFill>
                <a:latin typeface="Arial" pitchFamily="34" charset="0"/>
                <a:ea typeface="宋体" pitchFamily="2" charset="-122"/>
                <a:cs typeface="+mn-cs"/>
              </a:defRPr>
            </a:lvl8pPr>
            <a:lvl9pPr marL="3657600" algn="l" defTabSz="914400" rtl="0" eaLnBrk="1" latinLnBrk="0" hangingPunct="1">
              <a:defRPr kern="1200">
                <a:solidFill>
                  <a:schemeClr val="tx1"/>
                </a:solidFill>
                <a:latin typeface="Arial" pitchFamily="34" charset="0"/>
                <a:ea typeface="宋体" pitchFamily="2" charset="-122"/>
                <a:cs typeface="+mn-cs"/>
              </a:defRPr>
            </a:lvl9pPr>
          </a:lstStyle>
          <a:p>
            <a:pPr algn="ctr"/>
            <a:r>
              <a:rPr lang="zh-CN" altLang="en-US" sz="1440" dirty="0">
                <a:solidFill>
                  <a:prstClr val="black"/>
                </a:solidFill>
                <a:latin typeface="微软雅黑" pitchFamily="34" charset="-122"/>
                <a:ea typeface="微软雅黑" pitchFamily="34" charset="-122"/>
              </a:rPr>
              <a:t>单击此处添加文本</a:t>
            </a:r>
            <a:endParaRPr lang="en-US" sz="1440" dirty="0">
              <a:solidFill>
                <a:prstClr val="black"/>
              </a:solidFill>
              <a:latin typeface="微软雅黑" pitchFamily="34" charset="-122"/>
              <a:ea typeface="微软雅黑" pitchFamily="34" charset="-122"/>
            </a:endParaRPr>
          </a:p>
          <a:p>
            <a:pPr algn="ctr"/>
            <a:r>
              <a:rPr lang="zh-CN" altLang="en-US" sz="1440" dirty="0">
                <a:solidFill>
                  <a:prstClr val="black"/>
                </a:solidFill>
                <a:latin typeface="微软雅黑" pitchFamily="34" charset="-122"/>
                <a:ea typeface="微软雅黑" pitchFamily="34" charset="-122"/>
              </a:rPr>
              <a:t>单击此处添加文本</a:t>
            </a:r>
            <a:endParaRPr lang="en-US" sz="1440" dirty="0">
              <a:solidFill>
                <a:prstClr val="black"/>
              </a:solidFill>
              <a:latin typeface="微软雅黑" pitchFamily="34" charset="-122"/>
              <a:ea typeface="微软雅黑" pitchFamily="34" charset="-122"/>
            </a:endParaRPr>
          </a:p>
          <a:p>
            <a:pPr algn="ctr"/>
            <a:r>
              <a:rPr lang="zh-CN" altLang="en-US" sz="1440" dirty="0">
                <a:solidFill>
                  <a:prstClr val="black"/>
                </a:solidFill>
                <a:latin typeface="微软雅黑" pitchFamily="34" charset="-122"/>
                <a:ea typeface="微软雅黑" pitchFamily="34" charset="-122"/>
              </a:rPr>
              <a:t>单击此处添加文本</a:t>
            </a:r>
            <a:endParaRPr lang="en-US" sz="1440" dirty="0">
              <a:solidFill>
                <a:prstClr val="black"/>
              </a:solidFill>
              <a:latin typeface="微软雅黑" pitchFamily="34" charset="-122"/>
              <a:ea typeface="微软雅黑" pitchFamily="34" charset="-122"/>
            </a:endParaRPr>
          </a:p>
          <a:p>
            <a:pPr algn="ctr"/>
            <a:r>
              <a:rPr lang="zh-CN" altLang="en-US" sz="1440" dirty="0">
                <a:solidFill>
                  <a:prstClr val="black"/>
                </a:solidFill>
                <a:latin typeface="微软雅黑" pitchFamily="34" charset="-122"/>
                <a:ea typeface="微软雅黑" pitchFamily="34" charset="-122"/>
              </a:rPr>
              <a:t>单击此处添加文本</a:t>
            </a:r>
            <a:endParaRPr lang="en-US" sz="1440" dirty="0">
              <a:solidFill>
                <a:prstClr val="black"/>
              </a:solidFill>
              <a:latin typeface="微软雅黑" pitchFamily="34" charset="-122"/>
              <a:ea typeface="微软雅黑" pitchFamily="34" charset="-122"/>
            </a:endParaRPr>
          </a:p>
          <a:p>
            <a:pPr algn="ctr"/>
            <a:endParaRPr lang="en-US" sz="1440" dirty="0">
              <a:solidFill>
                <a:prstClr val="black"/>
              </a:solidFill>
              <a:latin typeface="微软雅黑" pitchFamily="34" charset="-122"/>
              <a:ea typeface="微软雅黑" pitchFamily="34" charset="-122"/>
            </a:endParaRPr>
          </a:p>
          <a:p>
            <a:pPr algn="ctr"/>
            <a:r>
              <a:rPr lang="zh-CN" altLang="en-US" sz="1440" dirty="0">
                <a:solidFill>
                  <a:prstClr val="black"/>
                </a:solidFill>
                <a:latin typeface="微软雅黑" pitchFamily="34" charset="-122"/>
                <a:ea typeface="微软雅黑" pitchFamily="34" charset="-122"/>
              </a:rPr>
              <a:t>单击此处添加文本</a:t>
            </a:r>
            <a:endParaRPr lang="en-US" sz="1440" dirty="0">
              <a:solidFill>
                <a:prstClr val="black"/>
              </a:solidFill>
              <a:latin typeface="微软雅黑" pitchFamily="34" charset="-122"/>
              <a:ea typeface="微软雅黑" pitchFamily="34" charset="-122"/>
            </a:endParaRPr>
          </a:p>
          <a:p>
            <a:pPr algn="ctr"/>
            <a:r>
              <a:rPr lang="zh-CN" altLang="en-US" sz="1440" dirty="0">
                <a:solidFill>
                  <a:prstClr val="black"/>
                </a:solidFill>
                <a:latin typeface="微软雅黑" pitchFamily="34" charset="-122"/>
                <a:ea typeface="微软雅黑" pitchFamily="34" charset="-122"/>
              </a:rPr>
              <a:t>单击此处添加文本</a:t>
            </a:r>
            <a:endParaRPr lang="en-US" sz="1440" dirty="0">
              <a:solidFill>
                <a:prstClr val="black"/>
              </a:solidFill>
              <a:latin typeface="微软雅黑" pitchFamily="34" charset="-122"/>
              <a:ea typeface="微软雅黑" pitchFamily="34" charset="-122"/>
            </a:endParaRPr>
          </a:p>
          <a:p>
            <a:pPr algn="ctr"/>
            <a:r>
              <a:rPr lang="zh-CN" altLang="en-US" sz="1440" dirty="0">
                <a:solidFill>
                  <a:prstClr val="black"/>
                </a:solidFill>
                <a:latin typeface="微软雅黑" pitchFamily="34" charset="-122"/>
                <a:ea typeface="微软雅黑" pitchFamily="34" charset="-122"/>
              </a:rPr>
              <a:t>单击此处添加文本</a:t>
            </a:r>
            <a:endParaRPr lang="en-US" sz="1440" dirty="0">
              <a:solidFill>
                <a:prstClr val="black"/>
              </a:solidFill>
              <a:latin typeface="微软雅黑" pitchFamily="34" charset="-122"/>
              <a:ea typeface="微软雅黑" pitchFamily="34" charset="-122"/>
            </a:endParaRPr>
          </a:p>
          <a:p>
            <a:pPr algn="ctr"/>
            <a:r>
              <a:rPr lang="zh-CN" altLang="en-US" sz="1440" dirty="0">
                <a:solidFill>
                  <a:prstClr val="black"/>
                </a:solidFill>
                <a:latin typeface="微软雅黑" pitchFamily="34" charset="-122"/>
                <a:ea typeface="微软雅黑" pitchFamily="34" charset="-122"/>
              </a:rPr>
              <a:t>单击此处添加文本</a:t>
            </a:r>
          </a:p>
        </p:txBody>
      </p:sp>
      <p:sp>
        <p:nvSpPr>
          <p:cNvPr id="32" name="TextBox 20"/>
          <p:cNvSpPr txBox="1">
            <a:spLocks noChangeArrowheads="1"/>
          </p:cNvSpPr>
          <p:nvPr/>
        </p:nvSpPr>
        <p:spPr bwMode="auto">
          <a:xfrm>
            <a:off x="5665172" y="3300502"/>
            <a:ext cx="1898809" cy="3416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zh-CN"/>
            </a:defPPr>
            <a:lvl1pPr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5pPr>
            <a:lvl6pPr marL="2286000" algn="l" defTabSz="914400" rtl="0" eaLnBrk="1" latinLnBrk="0" hangingPunct="1">
              <a:defRPr kern="1200">
                <a:solidFill>
                  <a:schemeClr val="tx1"/>
                </a:solidFill>
                <a:latin typeface="Arial" pitchFamily="34" charset="0"/>
                <a:ea typeface="宋体" pitchFamily="2" charset="-122"/>
                <a:cs typeface="+mn-cs"/>
              </a:defRPr>
            </a:lvl6pPr>
            <a:lvl7pPr marL="2743200" algn="l" defTabSz="914400" rtl="0" eaLnBrk="1" latinLnBrk="0" hangingPunct="1">
              <a:defRPr kern="1200">
                <a:solidFill>
                  <a:schemeClr val="tx1"/>
                </a:solidFill>
                <a:latin typeface="Arial" pitchFamily="34" charset="0"/>
                <a:ea typeface="宋体" pitchFamily="2" charset="-122"/>
                <a:cs typeface="+mn-cs"/>
              </a:defRPr>
            </a:lvl7pPr>
            <a:lvl8pPr marL="3200400" algn="l" defTabSz="914400" rtl="0" eaLnBrk="1" latinLnBrk="0" hangingPunct="1">
              <a:defRPr kern="1200">
                <a:solidFill>
                  <a:schemeClr val="tx1"/>
                </a:solidFill>
                <a:latin typeface="Arial" pitchFamily="34" charset="0"/>
                <a:ea typeface="宋体" pitchFamily="2" charset="-122"/>
                <a:cs typeface="+mn-cs"/>
              </a:defRPr>
            </a:lvl8pPr>
            <a:lvl9pPr marL="3657600" algn="l" defTabSz="914400" rtl="0" eaLnBrk="1" latinLnBrk="0" hangingPunct="1">
              <a:defRPr kern="1200">
                <a:solidFill>
                  <a:schemeClr val="tx1"/>
                </a:solidFill>
                <a:latin typeface="Arial" pitchFamily="34" charset="0"/>
                <a:ea typeface="宋体" pitchFamily="2" charset="-122"/>
                <a:cs typeface="+mn-cs"/>
              </a:defRPr>
            </a:lvl9pPr>
          </a:lstStyle>
          <a:p>
            <a:pPr algn="ctr"/>
            <a:r>
              <a:rPr lang="zh-CN" altLang="en-US" sz="1620" b="1" dirty="0">
                <a:solidFill>
                  <a:prstClr val="black"/>
                </a:solidFill>
                <a:latin typeface="微软雅黑" pitchFamily="34" charset="-122"/>
                <a:ea typeface="微软雅黑" pitchFamily="34" charset="-122"/>
              </a:rPr>
              <a:t>单击添加标题</a:t>
            </a:r>
          </a:p>
        </p:txBody>
      </p:sp>
      <p:sp>
        <p:nvSpPr>
          <p:cNvPr id="33" name="TextBox 43"/>
          <p:cNvSpPr txBox="1">
            <a:spLocks noChangeArrowheads="1"/>
          </p:cNvSpPr>
          <p:nvPr/>
        </p:nvSpPr>
        <p:spPr bwMode="auto">
          <a:xfrm>
            <a:off x="899592" y="262884"/>
            <a:ext cx="3061030" cy="3000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Tahoma" pitchFamily="34" charset="0"/>
                <a:ea typeface="微软雅黑" pitchFamily="34" charset="-122"/>
              </a:defRPr>
            </a:lvl1pPr>
            <a:lvl2pPr marL="742950" indent="-285750">
              <a:defRPr>
                <a:solidFill>
                  <a:schemeClr val="tx1"/>
                </a:solidFill>
                <a:latin typeface="Tahoma" pitchFamily="34" charset="0"/>
                <a:ea typeface="微软雅黑" pitchFamily="34" charset="-122"/>
              </a:defRPr>
            </a:lvl2pPr>
            <a:lvl3pPr marL="1143000" indent="-228600">
              <a:defRPr>
                <a:solidFill>
                  <a:schemeClr val="tx1"/>
                </a:solidFill>
                <a:latin typeface="Tahoma" pitchFamily="34" charset="0"/>
                <a:ea typeface="微软雅黑" pitchFamily="34" charset="-122"/>
              </a:defRPr>
            </a:lvl3pPr>
            <a:lvl4pPr marL="1600200" indent="-228600">
              <a:defRPr>
                <a:solidFill>
                  <a:schemeClr val="tx1"/>
                </a:solidFill>
                <a:latin typeface="Tahoma" pitchFamily="34" charset="0"/>
                <a:ea typeface="微软雅黑" pitchFamily="34" charset="-122"/>
              </a:defRPr>
            </a:lvl4pPr>
            <a:lvl5pPr marL="2057400" indent="-228600">
              <a:defRPr>
                <a:solidFill>
                  <a:schemeClr val="tx1"/>
                </a:solidFill>
                <a:latin typeface="Tahoma" pitchFamily="34" charset="0"/>
                <a:ea typeface="微软雅黑" pitchFamily="34" charset="-122"/>
              </a:defRPr>
            </a:lvl5pPr>
            <a:lvl6pPr marL="2514600" indent="-228600" fontAlgn="base">
              <a:spcBef>
                <a:spcPct val="0"/>
              </a:spcBef>
              <a:spcAft>
                <a:spcPct val="0"/>
              </a:spcAft>
              <a:defRPr>
                <a:solidFill>
                  <a:schemeClr val="tx1"/>
                </a:solidFill>
                <a:latin typeface="Tahoma" pitchFamily="34" charset="0"/>
                <a:ea typeface="微软雅黑" pitchFamily="34" charset="-122"/>
              </a:defRPr>
            </a:lvl6pPr>
            <a:lvl7pPr marL="2971800" indent="-228600" fontAlgn="base">
              <a:spcBef>
                <a:spcPct val="0"/>
              </a:spcBef>
              <a:spcAft>
                <a:spcPct val="0"/>
              </a:spcAft>
              <a:defRPr>
                <a:solidFill>
                  <a:schemeClr val="tx1"/>
                </a:solidFill>
                <a:latin typeface="Tahoma" pitchFamily="34" charset="0"/>
                <a:ea typeface="微软雅黑" pitchFamily="34" charset="-122"/>
              </a:defRPr>
            </a:lvl7pPr>
            <a:lvl8pPr marL="3429000" indent="-228600" fontAlgn="base">
              <a:spcBef>
                <a:spcPct val="0"/>
              </a:spcBef>
              <a:spcAft>
                <a:spcPct val="0"/>
              </a:spcAft>
              <a:defRPr>
                <a:solidFill>
                  <a:schemeClr val="tx1"/>
                </a:solidFill>
                <a:latin typeface="Tahoma" pitchFamily="34" charset="0"/>
                <a:ea typeface="微软雅黑" pitchFamily="34" charset="-122"/>
              </a:defRPr>
            </a:lvl8pPr>
            <a:lvl9pPr marL="3886200" indent="-228600" fontAlgn="base">
              <a:spcBef>
                <a:spcPct val="0"/>
              </a:spcBef>
              <a:spcAft>
                <a:spcPct val="0"/>
              </a:spcAft>
              <a:defRPr>
                <a:solidFill>
                  <a:schemeClr val="tx1"/>
                </a:solidFill>
                <a:latin typeface="Tahoma" pitchFamily="34" charset="0"/>
                <a:ea typeface="微软雅黑" pitchFamily="34" charset="-122"/>
              </a:defRPr>
            </a:lvl9pPr>
          </a:lstStyle>
          <a:p>
            <a:r>
              <a:rPr lang="zh-CN" altLang="en-US" b="1" dirty="0" smtClean="0">
                <a:solidFill>
                  <a:prstClr val="black">
                    <a:lumMod val="75000"/>
                    <a:lumOff val="25000"/>
                  </a:prstClr>
                </a:solidFill>
                <a:latin typeface="微软雅黑" pitchFamily="34" charset="-122"/>
              </a:rPr>
              <a:t> </a:t>
            </a:r>
            <a:endParaRPr lang="en-US" altLang="zh-CN" b="1" dirty="0">
              <a:solidFill>
                <a:prstClr val="black">
                  <a:lumMod val="75000"/>
                  <a:lumOff val="25000"/>
                </a:prstClr>
              </a:solidFill>
              <a:latin typeface="微软雅黑" pitchFamily="34" charset="-122"/>
            </a:endParaRP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2764924416"/>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27"/>
                                        </p:tgtEl>
                                        <p:attrNameLst>
                                          <p:attrName>style.visibility</p:attrName>
                                        </p:attrNameLst>
                                      </p:cBhvr>
                                      <p:to>
                                        <p:strVal val="visible"/>
                                      </p:to>
                                    </p:set>
                                    <p:anim calcmode="lin" valueType="num">
                                      <p:cBhvr additive="base">
                                        <p:cTn id="7" dur="500" fill="hold"/>
                                        <p:tgtEl>
                                          <p:spTgt spid="27"/>
                                        </p:tgtEl>
                                        <p:attrNameLst>
                                          <p:attrName>ppt_x</p:attrName>
                                        </p:attrNameLst>
                                      </p:cBhvr>
                                      <p:tavLst>
                                        <p:tav tm="0">
                                          <p:val>
                                            <p:strVal val="0-#ppt_w/2"/>
                                          </p:val>
                                        </p:tav>
                                        <p:tav tm="100000">
                                          <p:val>
                                            <p:strVal val="#ppt_x"/>
                                          </p:val>
                                        </p:tav>
                                      </p:tavLst>
                                    </p:anim>
                                    <p:anim calcmode="lin" valueType="num">
                                      <p:cBhvr additive="base">
                                        <p:cTn id="8" dur="500" fill="hold"/>
                                        <p:tgtEl>
                                          <p:spTgt spid="27"/>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2" presetClass="entr" presetSubtype="4" fill="hold" grpId="0" nodeType="afterEffect">
                                  <p:stCondLst>
                                    <p:cond delay="0"/>
                                  </p:stCondLst>
                                  <p:childTnLst>
                                    <p:set>
                                      <p:cBhvr>
                                        <p:cTn id="11" dur="1" fill="hold">
                                          <p:stCondLst>
                                            <p:cond delay="0"/>
                                          </p:stCondLst>
                                        </p:cTn>
                                        <p:tgtEl>
                                          <p:spTgt spid="30"/>
                                        </p:tgtEl>
                                        <p:attrNameLst>
                                          <p:attrName>style.visibility</p:attrName>
                                        </p:attrNameLst>
                                      </p:cBhvr>
                                      <p:to>
                                        <p:strVal val="visible"/>
                                      </p:to>
                                    </p:set>
                                    <p:anim calcmode="lin" valueType="num">
                                      <p:cBhvr additive="base">
                                        <p:cTn id="12" dur="500"/>
                                        <p:tgtEl>
                                          <p:spTgt spid="30"/>
                                        </p:tgtEl>
                                        <p:attrNameLst>
                                          <p:attrName>ppt_y</p:attrName>
                                        </p:attrNameLst>
                                      </p:cBhvr>
                                      <p:tavLst>
                                        <p:tav tm="0">
                                          <p:val>
                                            <p:strVal val="#ppt_y+#ppt_h*1.125000"/>
                                          </p:val>
                                        </p:tav>
                                        <p:tav tm="100000">
                                          <p:val>
                                            <p:strVal val="#ppt_y"/>
                                          </p:val>
                                        </p:tav>
                                      </p:tavLst>
                                    </p:anim>
                                    <p:animEffect transition="in" filter="wipe(up)">
                                      <p:cBhvr>
                                        <p:cTn id="13" dur="500"/>
                                        <p:tgtEl>
                                          <p:spTgt spid="30"/>
                                        </p:tgtEl>
                                      </p:cBhvr>
                                    </p:animEffect>
                                  </p:childTnLst>
                                </p:cTn>
                              </p:par>
                            </p:childTnLst>
                          </p:cTn>
                        </p:par>
                        <p:par>
                          <p:cTn id="14" fill="hold">
                            <p:stCondLst>
                              <p:cond delay="1000"/>
                            </p:stCondLst>
                            <p:childTnLst>
                              <p:par>
                                <p:cTn id="15" presetID="10" presetClass="entr" presetSubtype="0" fill="hold" nodeType="afterEffect">
                                  <p:stCondLst>
                                    <p:cond delay="0"/>
                                  </p:stCondLst>
                                  <p:childTnLst>
                                    <p:set>
                                      <p:cBhvr>
                                        <p:cTn id="16" dur="1" fill="hold">
                                          <p:stCondLst>
                                            <p:cond delay="0"/>
                                          </p:stCondLst>
                                        </p:cTn>
                                        <p:tgtEl>
                                          <p:spTgt spid="20"/>
                                        </p:tgtEl>
                                        <p:attrNameLst>
                                          <p:attrName>style.visibility</p:attrName>
                                        </p:attrNameLst>
                                      </p:cBhvr>
                                      <p:to>
                                        <p:strVal val="visible"/>
                                      </p:to>
                                    </p:set>
                                    <p:animEffect transition="in" filter="fade">
                                      <p:cBhvr>
                                        <p:cTn id="17" dur="500"/>
                                        <p:tgtEl>
                                          <p:spTgt spid="20"/>
                                        </p:tgtEl>
                                      </p:cBhvr>
                                    </p:animEffect>
                                  </p:childTnLst>
                                </p:cTn>
                              </p:par>
                            </p:childTnLst>
                          </p:cTn>
                        </p:par>
                        <p:par>
                          <p:cTn id="18" fill="hold">
                            <p:stCondLst>
                              <p:cond delay="1500"/>
                            </p:stCondLst>
                            <p:childTnLst>
                              <p:par>
                                <p:cTn id="19" presetID="10" presetClass="entr" presetSubtype="0" fill="hold" nodeType="afterEffect">
                                  <p:stCondLst>
                                    <p:cond delay="0"/>
                                  </p:stCondLst>
                                  <p:childTnLst>
                                    <p:set>
                                      <p:cBhvr>
                                        <p:cTn id="20" dur="1" fill="hold">
                                          <p:stCondLst>
                                            <p:cond delay="0"/>
                                          </p:stCondLst>
                                        </p:cTn>
                                        <p:tgtEl>
                                          <p:spTgt spid="23"/>
                                        </p:tgtEl>
                                        <p:attrNameLst>
                                          <p:attrName>style.visibility</p:attrName>
                                        </p:attrNameLst>
                                      </p:cBhvr>
                                      <p:to>
                                        <p:strVal val="visible"/>
                                      </p:to>
                                    </p:set>
                                    <p:animEffect transition="in" filter="fade">
                                      <p:cBhvr>
                                        <p:cTn id="21" dur="500"/>
                                        <p:tgtEl>
                                          <p:spTgt spid="23"/>
                                        </p:tgtEl>
                                      </p:cBhvr>
                                    </p:animEffect>
                                  </p:childTnLst>
                                </p:cTn>
                              </p:par>
                            </p:childTnLst>
                          </p:cTn>
                        </p:par>
                        <p:par>
                          <p:cTn id="22" fill="hold">
                            <p:stCondLst>
                              <p:cond delay="2000"/>
                            </p:stCondLst>
                            <p:childTnLst>
                              <p:par>
                                <p:cTn id="23" presetID="2" presetClass="entr" presetSubtype="2" fill="hold" grpId="0" nodeType="afterEffect">
                                  <p:stCondLst>
                                    <p:cond delay="0"/>
                                  </p:stCondLst>
                                  <p:childTnLst>
                                    <p:set>
                                      <p:cBhvr>
                                        <p:cTn id="24" dur="1" fill="hold">
                                          <p:stCondLst>
                                            <p:cond delay="0"/>
                                          </p:stCondLst>
                                        </p:cTn>
                                        <p:tgtEl>
                                          <p:spTgt spid="32"/>
                                        </p:tgtEl>
                                        <p:attrNameLst>
                                          <p:attrName>style.visibility</p:attrName>
                                        </p:attrNameLst>
                                      </p:cBhvr>
                                      <p:to>
                                        <p:strVal val="visible"/>
                                      </p:to>
                                    </p:set>
                                    <p:anim calcmode="lin" valueType="num">
                                      <p:cBhvr additive="base">
                                        <p:cTn id="25" dur="500" fill="hold"/>
                                        <p:tgtEl>
                                          <p:spTgt spid="32"/>
                                        </p:tgtEl>
                                        <p:attrNameLst>
                                          <p:attrName>ppt_x</p:attrName>
                                        </p:attrNameLst>
                                      </p:cBhvr>
                                      <p:tavLst>
                                        <p:tav tm="0">
                                          <p:val>
                                            <p:strVal val="1+#ppt_w/2"/>
                                          </p:val>
                                        </p:tav>
                                        <p:tav tm="100000">
                                          <p:val>
                                            <p:strVal val="#ppt_x"/>
                                          </p:val>
                                        </p:tav>
                                      </p:tavLst>
                                    </p:anim>
                                    <p:anim calcmode="lin" valueType="num">
                                      <p:cBhvr additive="base">
                                        <p:cTn id="26" dur="500" fill="hold"/>
                                        <p:tgtEl>
                                          <p:spTgt spid="32"/>
                                        </p:tgtEl>
                                        <p:attrNameLst>
                                          <p:attrName>ppt_y</p:attrName>
                                        </p:attrNameLst>
                                      </p:cBhvr>
                                      <p:tavLst>
                                        <p:tav tm="0">
                                          <p:val>
                                            <p:strVal val="#ppt_y"/>
                                          </p:val>
                                        </p:tav>
                                        <p:tav tm="100000">
                                          <p:val>
                                            <p:strVal val="#ppt_y"/>
                                          </p:val>
                                        </p:tav>
                                      </p:tavLst>
                                    </p:anim>
                                  </p:childTnLst>
                                </p:cTn>
                              </p:par>
                            </p:childTnLst>
                          </p:cTn>
                        </p:par>
                        <p:par>
                          <p:cTn id="27" fill="hold">
                            <p:stCondLst>
                              <p:cond delay="2500"/>
                            </p:stCondLst>
                            <p:childTnLst>
                              <p:par>
                                <p:cTn id="28" presetID="12" presetClass="entr" presetSubtype="4" fill="hold" grpId="0" nodeType="afterEffect">
                                  <p:stCondLst>
                                    <p:cond delay="0"/>
                                  </p:stCondLst>
                                  <p:childTnLst>
                                    <p:set>
                                      <p:cBhvr>
                                        <p:cTn id="29" dur="1" fill="hold">
                                          <p:stCondLst>
                                            <p:cond delay="0"/>
                                          </p:stCondLst>
                                        </p:cTn>
                                        <p:tgtEl>
                                          <p:spTgt spid="31"/>
                                        </p:tgtEl>
                                        <p:attrNameLst>
                                          <p:attrName>style.visibility</p:attrName>
                                        </p:attrNameLst>
                                      </p:cBhvr>
                                      <p:to>
                                        <p:strVal val="visible"/>
                                      </p:to>
                                    </p:set>
                                    <p:anim calcmode="lin" valueType="num">
                                      <p:cBhvr additive="base">
                                        <p:cTn id="30" dur="500"/>
                                        <p:tgtEl>
                                          <p:spTgt spid="31"/>
                                        </p:tgtEl>
                                        <p:attrNameLst>
                                          <p:attrName>ppt_y</p:attrName>
                                        </p:attrNameLst>
                                      </p:cBhvr>
                                      <p:tavLst>
                                        <p:tav tm="0">
                                          <p:val>
                                            <p:strVal val="#ppt_y+#ppt_h*1.125000"/>
                                          </p:val>
                                        </p:tav>
                                        <p:tav tm="100000">
                                          <p:val>
                                            <p:strVal val="#ppt_y"/>
                                          </p:val>
                                        </p:tav>
                                      </p:tavLst>
                                    </p:anim>
                                    <p:animEffect transition="in" filter="wipe(up)">
                                      <p:cBhvr>
                                        <p:cTn id="31"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1" grpId="0"/>
      <p:bldP spid="32"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683568" y="195486"/>
            <a:ext cx="3816424" cy="507831"/>
          </a:xfrm>
          <a:prstGeom prst="rect">
            <a:avLst/>
          </a:prstGeom>
          <a:noFill/>
        </p:spPr>
        <p:txBody>
          <a:bodyPr wrap="square" rtlCol="0">
            <a:spAutoFit/>
          </a:bodyPr>
          <a:lstStyle/>
          <a:p>
            <a:r>
              <a:rPr lang="zh-CN" altLang="en-US" dirty="0" smtClean="0">
                <a:solidFill>
                  <a:srgbClr val="054487"/>
                </a:solidFill>
                <a:latin typeface="微软雅黑" pitchFamily="34" charset="-122"/>
                <a:ea typeface="微软雅黑" pitchFamily="34" charset="-122"/>
              </a:rPr>
              <a:t> </a:t>
            </a:r>
            <a:endParaRPr lang="zh-CN" altLang="en-US" dirty="0">
              <a:solidFill>
                <a:srgbClr val="054487"/>
              </a:solidFill>
              <a:latin typeface="微软雅黑" pitchFamily="34" charset="-122"/>
              <a:ea typeface="微软雅黑" pitchFamily="34" charset="-122"/>
            </a:endParaRPr>
          </a:p>
          <a:p>
            <a:endParaRPr lang="zh-CN" altLang="en-US" dirty="0">
              <a:solidFill>
                <a:srgbClr val="F46970"/>
              </a:solidFill>
              <a:latin typeface="微软雅黑" pitchFamily="34" charset="-122"/>
              <a:ea typeface="微软雅黑" pitchFamily="34" charset="-122"/>
            </a:endParaRPr>
          </a:p>
        </p:txBody>
      </p:sp>
      <p:sp>
        <p:nvSpPr>
          <p:cNvPr id="5" name="椭圆 4"/>
          <p:cNvSpPr/>
          <p:nvPr/>
        </p:nvSpPr>
        <p:spPr>
          <a:xfrm>
            <a:off x="1093752" y="1248197"/>
            <a:ext cx="1940841" cy="1940771"/>
          </a:xfrm>
          <a:prstGeom prst="ellipse">
            <a:avLst/>
          </a:prstGeom>
          <a:solidFill>
            <a:srgbClr val="054487"/>
          </a:solidFill>
          <a:ln w="25400" cap="flat" cmpd="sng" algn="ctr">
            <a:noFill/>
            <a:prstDash val="solid"/>
          </a:ln>
          <a:effectLst/>
        </p:spPr>
        <p:txBody>
          <a:bodyPr lIns="98565" tIns="49282" rIns="98565" bIns="49282"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a:ea typeface="宋体"/>
              <a:cs typeface="+mn-cs"/>
            </a:endParaRPr>
          </a:p>
        </p:txBody>
      </p:sp>
      <p:sp>
        <p:nvSpPr>
          <p:cNvPr id="6" name="椭圆 5"/>
          <p:cNvSpPr/>
          <p:nvPr/>
        </p:nvSpPr>
        <p:spPr>
          <a:xfrm>
            <a:off x="977142" y="1131590"/>
            <a:ext cx="2174063" cy="2173985"/>
          </a:xfrm>
          <a:prstGeom prst="ellipse">
            <a:avLst/>
          </a:prstGeom>
          <a:noFill/>
          <a:ln w="25400" cap="flat" cmpd="sng" algn="ctr">
            <a:solidFill>
              <a:srgbClr val="054487"/>
            </a:solidFill>
            <a:prstDash val="sysDot"/>
          </a:ln>
          <a:effectLst/>
        </p:spPr>
        <p:txBody>
          <a:bodyPr lIns="98565" tIns="49282" rIns="98565" bIns="49282"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a:ea typeface="宋体"/>
              <a:cs typeface="+mn-cs"/>
            </a:endParaRPr>
          </a:p>
        </p:txBody>
      </p:sp>
      <p:sp>
        <p:nvSpPr>
          <p:cNvPr id="7" name="矩形 6"/>
          <p:cNvSpPr/>
          <p:nvPr/>
        </p:nvSpPr>
        <p:spPr>
          <a:xfrm>
            <a:off x="1218210" y="1724051"/>
            <a:ext cx="1691926" cy="1061791"/>
          </a:xfrm>
          <a:prstGeom prst="rect">
            <a:avLst/>
          </a:prstGeom>
        </p:spPr>
        <p:txBody>
          <a:bodyPr wrap="square" lIns="98565" tIns="49282" rIns="98565" bIns="49282">
            <a:spAutoFit/>
          </a:bodyPr>
          <a:lstStyle/>
          <a:p>
            <a:pPr algn="ctr"/>
            <a:r>
              <a:rPr lang="zh-CN" altLang="en-US" sz="2600" b="1" dirty="0">
                <a:solidFill>
                  <a:prstClr val="white"/>
                </a:solidFill>
                <a:latin typeface="微软雅黑" pitchFamily="34" charset="-122"/>
                <a:ea typeface="微软雅黑" pitchFamily="34" charset="-122"/>
              </a:rPr>
              <a:t>应用领域</a:t>
            </a:r>
            <a:endParaRPr lang="en-US" altLang="zh-CN" sz="2600" b="1" dirty="0">
              <a:solidFill>
                <a:prstClr val="white"/>
              </a:solidFill>
              <a:latin typeface="微软雅黑" pitchFamily="34" charset="-122"/>
              <a:ea typeface="微软雅黑" pitchFamily="34" charset="-122"/>
            </a:endParaRPr>
          </a:p>
          <a:p>
            <a:pPr algn="ctr">
              <a:spcBef>
                <a:spcPts val="1294"/>
              </a:spcBef>
            </a:pPr>
            <a:r>
              <a:rPr lang="zh-CN" altLang="en-US" sz="1300" dirty="0">
                <a:solidFill>
                  <a:prstClr val="white"/>
                </a:solidFill>
                <a:latin typeface="微软雅黑" pitchFamily="34" charset="-122"/>
                <a:ea typeface="微软雅黑" pitchFamily="34" charset="-122"/>
              </a:rPr>
              <a:t>此处添加详细的说明文字做简要说明</a:t>
            </a:r>
            <a:endParaRPr lang="en-US" altLang="zh-CN" sz="1300" dirty="0">
              <a:solidFill>
                <a:prstClr val="white"/>
              </a:solidFill>
              <a:latin typeface="微软雅黑" pitchFamily="34" charset="-122"/>
              <a:ea typeface="微软雅黑" pitchFamily="34" charset="-122"/>
            </a:endParaRPr>
          </a:p>
        </p:txBody>
      </p:sp>
      <p:sp>
        <p:nvSpPr>
          <p:cNvPr id="8" name="文本框 7"/>
          <p:cNvSpPr txBox="1">
            <a:spLocks noChangeArrowheads="1"/>
          </p:cNvSpPr>
          <p:nvPr/>
        </p:nvSpPr>
        <p:spPr bwMode="auto">
          <a:xfrm>
            <a:off x="1087672" y="3538146"/>
            <a:ext cx="1953006" cy="11241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8565" tIns="49282" rIns="98565" bIns="49282"/>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algn="ctr"/>
            <a:r>
              <a:rPr lang="zh-CN" altLang="en-US" sz="1500" b="1" dirty="0">
                <a:solidFill>
                  <a:prstClr val="black"/>
                </a:solidFill>
                <a:latin typeface="微软雅黑" pitchFamily="34" charset="-122"/>
              </a:rPr>
              <a:t>添加文本信息</a:t>
            </a:r>
            <a:endParaRPr lang="en-US" altLang="zh-CN" sz="1500" b="1" dirty="0">
              <a:solidFill>
                <a:prstClr val="black"/>
              </a:solidFill>
              <a:latin typeface="微软雅黑" pitchFamily="34" charset="-122"/>
            </a:endParaRPr>
          </a:p>
          <a:p>
            <a:pPr algn="ctr">
              <a:lnSpc>
                <a:spcPct val="150000"/>
              </a:lnSpc>
              <a:spcBef>
                <a:spcPts val="323"/>
              </a:spcBef>
            </a:pPr>
            <a:r>
              <a:rPr lang="zh-CN" altLang="en-US" sz="1300" dirty="0">
                <a:solidFill>
                  <a:prstClr val="black"/>
                </a:solidFill>
                <a:latin typeface="微软雅黑" pitchFamily="34" charset="-122"/>
              </a:rPr>
              <a:t>添加对图片的说明文字添加对图片的说明文字</a:t>
            </a:r>
          </a:p>
        </p:txBody>
      </p:sp>
      <p:sp>
        <p:nvSpPr>
          <p:cNvPr id="9" name="椭圆 8"/>
          <p:cNvSpPr/>
          <p:nvPr/>
        </p:nvSpPr>
        <p:spPr>
          <a:xfrm>
            <a:off x="3604350" y="1248197"/>
            <a:ext cx="1940841" cy="1940771"/>
          </a:xfrm>
          <a:prstGeom prst="ellipse">
            <a:avLst/>
          </a:prstGeom>
          <a:solidFill>
            <a:srgbClr val="054487"/>
          </a:solidFill>
          <a:ln w="25400" cap="flat" cmpd="sng" algn="ctr">
            <a:noFill/>
            <a:prstDash val="solid"/>
          </a:ln>
          <a:effectLst/>
        </p:spPr>
        <p:txBody>
          <a:bodyPr lIns="98565" tIns="49282" rIns="98565" bIns="49282"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a:ea typeface="宋体"/>
              <a:cs typeface="+mn-cs"/>
            </a:endParaRPr>
          </a:p>
        </p:txBody>
      </p:sp>
      <p:sp>
        <p:nvSpPr>
          <p:cNvPr id="10" name="椭圆 9"/>
          <p:cNvSpPr/>
          <p:nvPr/>
        </p:nvSpPr>
        <p:spPr>
          <a:xfrm>
            <a:off x="3487739" y="1131590"/>
            <a:ext cx="2174063" cy="2173985"/>
          </a:xfrm>
          <a:prstGeom prst="ellipse">
            <a:avLst/>
          </a:prstGeom>
          <a:noFill/>
          <a:ln w="25400" cap="flat" cmpd="sng" algn="ctr">
            <a:solidFill>
              <a:srgbClr val="054487"/>
            </a:solidFill>
            <a:prstDash val="sysDot"/>
          </a:ln>
          <a:effectLst/>
        </p:spPr>
        <p:txBody>
          <a:bodyPr lIns="98565" tIns="49282" rIns="98565" bIns="49282"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a:ea typeface="宋体"/>
              <a:cs typeface="+mn-cs"/>
            </a:endParaRPr>
          </a:p>
        </p:txBody>
      </p:sp>
      <p:sp>
        <p:nvSpPr>
          <p:cNvPr id="11" name="矩形 10"/>
          <p:cNvSpPr/>
          <p:nvPr/>
        </p:nvSpPr>
        <p:spPr>
          <a:xfrm>
            <a:off x="3728807" y="1724051"/>
            <a:ext cx="1691926" cy="1061791"/>
          </a:xfrm>
          <a:prstGeom prst="rect">
            <a:avLst/>
          </a:prstGeom>
        </p:spPr>
        <p:txBody>
          <a:bodyPr wrap="square" lIns="98565" tIns="49282" rIns="98565" bIns="49282">
            <a:spAutoFit/>
          </a:bodyPr>
          <a:lstStyle/>
          <a:p>
            <a:pPr algn="ctr"/>
            <a:r>
              <a:rPr lang="zh-CN" altLang="en-US" sz="2600" b="1" dirty="0">
                <a:solidFill>
                  <a:prstClr val="white"/>
                </a:solidFill>
                <a:latin typeface="微软雅黑" pitchFamily="34" charset="-122"/>
                <a:ea typeface="微软雅黑" pitchFamily="34" charset="-122"/>
              </a:rPr>
              <a:t>商务领域</a:t>
            </a:r>
            <a:endParaRPr lang="en-US" altLang="zh-CN" sz="2600" b="1" dirty="0">
              <a:solidFill>
                <a:prstClr val="white"/>
              </a:solidFill>
              <a:latin typeface="微软雅黑" pitchFamily="34" charset="-122"/>
              <a:ea typeface="微软雅黑" pitchFamily="34" charset="-122"/>
            </a:endParaRPr>
          </a:p>
          <a:p>
            <a:pPr algn="ctr">
              <a:spcBef>
                <a:spcPts val="1294"/>
              </a:spcBef>
            </a:pPr>
            <a:r>
              <a:rPr lang="zh-CN" altLang="en-US" sz="1300" dirty="0">
                <a:solidFill>
                  <a:prstClr val="white"/>
                </a:solidFill>
                <a:latin typeface="微软雅黑" pitchFamily="34" charset="-122"/>
                <a:ea typeface="微软雅黑" pitchFamily="34" charset="-122"/>
              </a:rPr>
              <a:t>此处添加详细的说明文字做简要说明</a:t>
            </a:r>
            <a:endParaRPr lang="en-US" altLang="zh-CN" sz="1300" dirty="0">
              <a:solidFill>
                <a:prstClr val="white"/>
              </a:solidFill>
              <a:latin typeface="微软雅黑" pitchFamily="34" charset="-122"/>
              <a:ea typeface="微软雅黑" pitchFamily="34" charset="-122"/>
            </a:endParaRPr>
          </a:p>
        </p:txBody>
      </p:sp>
      <p:sp>
        <p:nvSpPr>
          <p:cNvPr id="12" name="文本框 7"/>
          <p:cNvSpPr txBox="1">
            <a:spLocks noChangeArrowheads="1"/>
          </p:cNvSpPr>
          <p:nvPr/>
        </p:nvSpPr>
        <p:spPr bwMode="auto">
          <a:xfrm>
            <a:off x="3598268" y="3538146"/>
            <a:ext cx="1953006" cy="11241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8565" tIns="49282" rIns="98565" bIns="49282"/>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algn="ctr"/>
            <a:r>
              <a:rPr lang="zh-CN" altLang="en-US" sz="1500" b="1" dirty="0">
                <a:solidFill>
                  <a:prstClr val="black"/>
                </a:solidFill>
                <a:latin typeface="微软雅黑" pitchFamily="34" charset="-122"/>
              </a:rPr>
              <a:t>添加文本信息</a:t>
            </a:r>
            <a:endParaRPr lang="en-US" altLang="zh-CN" sz="1500" b="1" dirty="0">
              <a:solidFill>
                <a:prstClr val="black"/>
              </a:solidFill>
              <a:latin typeface="微软雅黑" pitchFamily="34" charset="-122"/>
            </a:endParaRPr>
          </a:p>
          <a:p>
            <a:pPr algn="ctr">
              <a:lnSpc>
                <a:spcPct val="150000"/>
              </a:lnSpc>
              <a:spcBef>
                <a:spcPts val="323"/>
              </a:spcBef>
            </a:pPr>
            <a:r>
              <a:rPr lang="zh-CN" altLang="en-US" sz="1300" dirty="0">
                <a:solidFill>
                  <a:prstClr val="black"/>
                </a:solidFill>
                <a:latin typeface="微软雅黑" pitchFamily="34" charset="-122"/>
              </a:rPr>
              <a:t>添加对图片的说明文字添加对图片的说明文字</a:t>
            </a:r>
          </a:p>
        </p:txBody>
      </p:sp>
      <p:sp>
        <p:nvSpPr>
          <p:cNvPr id="13" name="椭圆 12"/>
          <p:cNvSpPr/>
          <p:nvPr/>
        </p:nvSpPr>
        <p:spPr>
          <a:xfrm>
            <a:off x="6114948" y="1248197"/>
            <a:ext cx="1940841" cy="1940771"/>
          </a:xfrm>
          <a:prstGeom prst="ellipse">
            <a:avLst/>
          </a:prstGeom>
          <a:solidFill>
            <a:srgbClr val="054487"/>
          </a:solidFill>
          <a:ln w="25400" cap="flat" cmpd="sng" algn="ctr">
            <a:noFill/>
            <a:prstDash val="solid"/>
          </a:ln>
          <a:effectLst/>
        </p:spPr>
        <p:txBody>
          <a:bodyPr lIns="98565" tIns="49282" rIns="98565" bIns="49282"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a:ea typeface="宋体"/>
              <a:cs typeface="+mn-cs"/>
            </a:endParaRPr>
          </a:p>
        </p:txBody>
      </p:sp>
      <p:sp>
        <p:nvSpPr>
          <p:cNvPr id="14" name="椭圆 13"/>
          <p:cNvSpPr/>
          <p:nvPr/>
        </p:nvSpPr>
        <p:spPr>
          <a:xfrm>
            <a:off x="5998337" y="1131590"/>
            <a:ext cx="2174063" cy="2173985"/>
          </a:xfrm>
          <a:prstGeom prst="ellipse">
            <a:avLst/>
          </a:prstGeom>
          <a:noFill/>
          <a:ln w="25400" cap="flat" cmpd="sng" algn="ctr">
            <a:solidFill>
              <a:srgbClr val="054487"/>
            </a:solidFill>
            <a:prstDash val="sysDot"/>
          </a:ln>
          <a:effectLst/>
        </p:spPr>
        <p:txBody>
          <a:bodyPr lIns="98565" tIns="49282" rIns="98565" bIns="49282"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a:ea typeface="宋体"/>
              <a:cs typeface="+mn-cs"/>
            </a:endParaRPr>
          </a:p>
        </p:txBody>
      </p:sp>
      <p:sp>
        <p:nvSpPr>
          <p:cNvPr id="15" name="矩形 14"/>
          <p:cNvSpPr/>
          <p:nvPr/>
        </p:nvSpPr>
        <p:spPr>
          <a:xfrm>
            <a:off x="6239404" y="1724051"/>
            <a:ext cx="1691926" cy="1061791"/>
          </a:xfrm>
          <a:prstGeom prst="rect">
            <a:avLst/>
          </a:prstGeom>
        </p:spPr>
        <p:txBody>
          <a:bodyPr wrap="square" lIns="98565" tIns="49282" rIns="98565" bIns="49282">
            <a:spAutoFit/>
          </a:bodyPr>
          <a:lstStyle/>
          <a:p>
            <a:pPr algn="ctr"/>
            <a:r>
              <a:rPr lang="zh-CN" altLang="en-US" sz="2600" b="1" dirty="0">
                <a:solidFill>
                  <a:prstClr val="white"/>
                </a:solidFill>
                <a:latin typeface="微软雅黑" pitchFamily="34" charset="-122"/>
                <a:ea typeface="微软雅黑" pitchFamily="34" charset="-122"/>
              </a:rPr>
              <a:t>服务领域</a:t>
            </a:r>
            <a:endParaRPr lang="en-US" altLang="zh-CN" sz="2600" b="1" dirty="0">
              <a:solidFill>
                <a:prstClr val="white"/>
              </a:solidFill>
              <a:latin typeface="微软雅黑" pitchFamily="34" charset="-122"/>
              <a:ea typeface="微软雅黑" pitchFamily="34" charset="-122"/>
            </a:endParaRPr>
          </a:p>
          <a:p>
            <a:pPr algn="ctr">
              <a:spcBef>
                <a:spcPts val="1294"/>
              </a:spcBef>
            </a:pPr>
            <a:r>
              <a:rPr lang="zh-CN" altLang="en-US" sz="1300" dirty="0">
                <a:solidFill>
                  <a:prstClr val="white"/>
                </a:solidFill>
                <a:latin typeface="微软雅黑" pitchFamily="34" charset="-122"/>
                <a:ea typeface="微软雅黑" pitchFamily="34" charset="-122"/>
              </a:rPr>
              <a:t>此处添加详细的说明文字做简要说明</a:t>
            </a:r>
            <a:endParaRPr lang="en-US" altLang="zh-CN" sz="1300" dirty="0">
              <a:solidFill>
                <a:prstClr val="white"/>
              </a:solidFill>
              <a:latin typeface="微软雅黑" pitchFamily="34" charset="-122"/>
              <a:ea typeface="微软雅黑" pitchFamily="34" charset="-122"/>
            </a:endParaRPr>
          </a:p>
        </p:txBody>
      </p:sp>
      <p:sp>
        <p:nvSpPr>
          <p:cNvPr id="16" name="文本框 7"/>
          <p:cNvSpPr txBox="1">
            <a:spLocks noChangeArrowheads="1"/>
          </p:cNvSpPr>
          <p:nvPr/>
        </p:nvSpPr>
        <p:spPr bwMode="auto">
          <a:xfrm>
            <a:off x="6108865" y="3538146"/>
            <a:ext cx="1953006" cy="11241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8565" tIns="49282" rIns="98565" bIns="49282"/>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algn="ctr"/>
            <a:r>
              <a:rPr lang="zh-CN" altLang="en-US" sz="1500" b="1" dirty="0">
                <a:solidFill>
                  <a:prstClr val="black"/>
                </a:solidFill>
                <a:latin typeface="微软雅黑" pitchFamily="34" charset="-122"/>
              </a:rPr>
              <a:t>添加文本信息</a:t>
            </a:r>
            <a:endParaRPr lang="en-US" altLang="zh-CN" sz="1500" b="1" dirty="0">
              <a:solidFill>
                <a:prstClr val="black"/>
              </a:solidFill>
              <a:latin typeface="微软雅黑" pitchFamily="34" charset="-122"/>
            </a:endParaRPr>
          </a:p>
          <a:p>
            <a:pPr algn="ctr">
              <a:lnSpc>
                <a:spcPct val="150000"/>
              </a:lnSpc>
              <a:spcBef>
                <a:spcPts val="323"/>
              </a:spcBef>
            </a:pPr>
            <a:r>
              <a:rPr lang="zh-CN" altLang="en-US" sz="1300" dirty="0">
                <a:solidFill>
                  <a:prstClr val="black"/>
                </a:solidFill>
                <a:latin typeface="微软雅黑" pitchFamily="34" charset="-122"/>
              </a:rPr>
              <a:t>添加对图片的说明文字添加对图片的说明文字</a:t>
            </a: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1532167552"/>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heel(1)">
                                      <p:cBhvr>
                                        <p:cTn id="7" dur="750"/>
                                        <p:tgtEl>
                                          <p:spTgt spid="6"/>
                                        </p:tgtEl>
                                      </p:cBhvr>
                                    </p:animEffect>
                                  </p:childTnLst>
                                </p:cTn>
                              </p:par>
                            </p:childTnLst>
                          </p:cTn>
                        </p:par>
                        <p:par>
                          <p:cTn id="8" fill="hold">
                            <p:stCondLst>
                              <p:cond delay="750"/>
                            </p:stCondLst>
                            <p:childTnLst>
                              <p:par>
                                <p:cTn id="9" presetID="53" presetClass="entr" presetSubtype="16"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p:cTn id="11" dur="500" fill="hold"/>
                                        <p:tgtEl>
                                          <p:spTgt spid="5"/>
                                        </p:tgtEl>
                                        <p:attrNameLst>
                                          <p:attrName>ppt_w</p:attrName>
                                        </p:attrNameLst>
                                      </p:cBhvr>
                                      <p:tavLst>
                                        <p:tav tm="0">
                                          <p:val>
                                            <p:fltVal val="0"/>
                                          </p:val>
                                        </p:tav>
                                        <p:tav tm="100000">
                                          <p:val>
                                            <p:strVal val="#ppt_w"/>
                                          </p:val>
                                        </p:tav>
                                      </p:tavLst>
                                    </p:anim>
                                    <p:anim calcmode="lin" valueType="num">
                                      <p:cBhvr>
                                        <p:cTn id="12" dur="500" fill="hold"/>
                                        <p:tgtEl>
                                          <p:spTgt spid="5"/>
                                        </p:tgtEl>
                                        <p:attrNameLst>
                                          <p:attrName>ppt_h</p:attrName>
                                        </p:attrNameLst>
                                      </p:cBhvr>
                                      <p:tavLst>
                                        <p:tav tm="0">
                                          <p:val>
                                            <p:fltVal val="0"/>
                                          </p:val>
                                        </p:tav>
                                        <p:tav tm="100000">
                                          <p:val>
                                            <p:strVal val="#ppt_h"/>
                                          </p:val>
                                        </p:tav>
                                      </p:tavLst>
                                    </p:anim>
                                    <p:animEffect transition="in" filter="fade">
                                      <p:cBhvr>
                                        <p:cTn id="13" dur="500"/>
                                        <p:tgtEl>
                                          <p:spTgt spid="5"/>
                                        </p:tgtEl>
                                      </p:cBhvr>
                                    </p:animEffect>
                                  </p:childTnLst>
                                </p:cTn>
                              </p:par>
                            </p:childTnLst>
                          </p:cTn>
                        </p:par>
                        <p:par>
                          <p:cTn id="14" fill="hold">
                            <p:stCondLst>
                              <p:cond delay="1250"/>
                            </p:stCondLst>
                            <p:childTnLst>
                              <p:par>
                                <p:cTn id="15" presetID="22" presetClass="entr" presetSubtype="4" fill="hold" grpId="0" nodeType="after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wipe(down)">
                                      <p:cBhvr>
                                        <p:cTn id="17" dur="500"/>
                                        <p:tgtEl>
                                          <p:spTgt spid="7"/>
                                        </p:tgtEl>
                                      </p:cBhvr>
                                    </p:animEffect>
                                  </p:childTnLst>
                                </p:cTn>
                              </p:par>
                              <p:par>
                                <p:cTn id="18" presetID="22" presetClass="entr" presetSubtype="1" fill="hold" grpId="0" nodeType="withEffect">
                                  <p:stCondLst>
                                    <p:cond delay="0"/>
                                  </p:stCondLst>
                                  <p:childTnLst>
                                    <p:set>
                                      <p:cBhvr>
                                        <p:cTn id="19" dur="1" fill="hold">
                                          <p:stCondLst>
                                            <p:cond delay="0"/>
                                          </p:stCondLst>
                                        </p:cTn>
                                        <p:tgtEl>
                                          <p:spTgt spid="8"/>
                                        </p:tgtEl>
                                        <p:attrNameLst>
                                          <p:attrName>style.visibility</p:attrName>
                                        </p:attrNameLst>
                                      </p:cBhvr>
                                      <p:to>
                                        <p:strVal val="visible"/>
                                      </p:to>
                                    </p:set>
                                    <p:animEffect transition="in" filter="wipe(up)">
                                      <p:cBhvr>
                                        <p:cTn id="20" dur="500"/>
                                        <p:tgtEl>
                                          <p:spTgt spid="8"/>
                                        </p:tgtEl>
                                      </p:cBhvr>
                                    </p:animEffect>
                                  </p:childTnLst>
                                </p:cTn>
                              </p:par>
                            </p:childTnLst>
                          </p:cTn>
                        </p:par>
                        <p:par>
                          <p:cTn id="21" fill="hold">
                            <p:stCondLst>
                              <p:cond delay="1750"/>
                            </p:stCondLst>
                            <p:childTnLst>
                              <p:par>
                                <p:cTn id="22" presetID="21" presetClass="entr" presetSubtype="1" fill="hold" grpId="0" nodeType="afterEffect">
                                  <p:stCondLst>
                                    <p:cond delay="0"/>
                                  </p:stCondLst>
                                  <p:childTnLst>
                                    <p:set>
                                      <p:cBhvr>
                                        <p:cTn id="23" dur="1" fill="hold">
                                          <p:stCondLst>
                                            <p:cond delay="0"/>
                                          </p:stCondLst>
                                        </p:cTn>
                                        <p:tgtEl>
                                          <p:spTgt spid="10"/>
                                        </p:tgtEl>
                                        <p:attrNameLst>
                                          <p:attrName>style.visibility</p:attrName>
                                        </p:attrNameLst>
                                      </p:cBhvr>
                                      <p:to>
                                        <p:strVal val="visible"/>
                                      </p:to>
                                    </p:set>
                                    <p:animEffect transition="in" filter="wheel(1)">
                                      <p:cBhvr>
                                        <p:cTn id="24" dur="750"/>
                                        <p:tgtEl>
                                          <p:spTgt spid="10"/>
                                        </p:tgtEl>
                                      </p:cBhvr>
                                    </p:animEffect>
                                  </p:childTnLst>
                                </p:cTn>
                              </p:par>
                            </p:childTnLst>
                          </p:cTn>
                        </p:par>
                        <p:par>
                          <p:cTn id="25" fill="hold">
                            <p:stCondLst>
                              <p:cond delay="2500"/>
                            </p:stCondLst>
                            <p:childTnLst>
                              <p:par>
                                <p:cTn id="26" presetID="53" presetClass="entr" presetSubtype="16" fill="hold" grpId="0" nodeType="afterEffect">
                                  <p:stCondLst>
                                    <p:cond delay="0"/>
                                  </p:stCondLst>
                                  <p:childTnLst>
                                    <p:set>
                                      <p:cBhvr>
                                        <p:cTn id="27" dur="1" fill="hold">
                                          <p:stCondLst>
                                            <p:cond delay="0"/>
                                          </p:stCondLst>
                                        </p:cTn>
                                        <p:tgtEl>
                                          <p:spTgt spid="9"/>
                                        </p:tgtEl>
                                        <p:attrNameLst>
                                          <p:attrName>style.visibility</p:attrName>
                                        </p:attrNameLst>
                                      </p:cBhvr>
                                      <p:to>
                                        <p:strVal val="visible"/>
                                      </p:to>
                                    </p:set>
                                    <p:anim calcmode="lin" valueType="num">
                                      <p:cBhvr>
                                        <p:cTn id="28" dur="500" fill="hold"/>
                                        <p:tgtEl>
                                          <p:spTgt spid="9"/>
                                        </p:tgtEl>
                                        <p:attrNameLst>
                                          <p:attrName>ppt_w</p:attrName>
                                        </p:attrNameLst>
                                      </p:cBhvr>
                                      <p:tavLst>
                                        <p:tav tm="0">
                                          <p:val>
                                            <p:fltVal val="0"/>
                                          </p:val>
                                        </p:tav>
                                        <p:tav tm="100000">
                                          <p:val>
                                            <p:strVal val="#ppt_w"/>
                                          </p:val>
                                        </p:tav>
                                      </p:tavLst>
                                    </p:anim>
                                    <p:anim calcmode="lin" valueType="num">
                                      <p:cBhvr>
                                        <p:cTn id="29" dur="500" fill="hold"/>
                                        <p:tgtEl>
                                          <p:spTgt spid="9"/>
                                        </p:tgtEl>
                                        <p:attrNameLst>
                                          <p:attrName>ppt_h</p:attrName>
                                        </p:attrNameLst>
                                      </p:cBhvr>
                                      <p:tavLst>
                                        <p:tav tm="0">
                                          <p:val>
                                            <p:fltVal val="0"/>
                                          </p:val>
                                        </p:tav>
                                        <p:tav tm="100000">
                                          <p:val>
                                            <p:strVal val="#ppt_h"/>
                                          </p:val>
                                        </p:tav>
                                      </p:tavLst>
                                    </p:anim>
                                    <p:animEffect transition="in" filter="fade">
                                      <p:cBhvr>
                                        <p:cTn id="30" dur="500"/>
                                        <p:tgtEl>
                                          <p:spTgt spid="9"/>
                                        </p:tgtEl>
                                      </p:cBhvr>
                                    </p:animEffect>
                                  </p:childTnLst>
                                </p:cTn>
                              </p:par>
                            </p:childTnLst>
                          </p:cTn>
                        </p:par>
                        <p:par>
                          <p:cTn id="31" fill="hold">
                            <p:stCondLst>
                              <p:cond delay="3000"/>
                            </p:stCondLst>
                            <p:childTnLst>
                              <p:par>
                                <p:cTn id="32" presetID="22" presetClass="entr" presetSubtype="4" fill="hold" grpId="0" nodeType="afterEffect">
                                  <p:stCondLst>
                                    <p:cond delay="0"/>
                                  </p:stCondLst>
                                  <p:childTnLst>
                                    <p:set>
                                      <p:cBhvr>
                                        <p:cTn id="33" dur="1" fill="hold">
                                          <p:stCondLst>
                                            <p:cond delay="0"/>
                                          </p:stCondLst>
                                        </p:cTn>
                                        <p:tgtEl>
                                          <p:spTgt spid="11"/>
                                        </p:tgtEl>
                                        <p:attrNameLst>
                                          <p:attrName>style.visibility</p:attrName>
                                        </p:attrNameLst>
                                      </p:cBhvr>
                                      <p:to>
                                        <p:strVal val="visible"/>
                                      </p:to>
                                    </p:set>
                                    <p:animEffect transition="in" filter="wipe(down)">
                                      <p:cBhvr>
                                        <p:cTn id="34" dur="500"/>
                                        <p:tgtEl>
                                          <p:spTgt spid="11"/>
                                        </p:tgtEl>
                                      </p:cBhvr>
                                    </p:animEffect>
                                  </p:childTnLst>
                                </p:cTn>
                              </p:par>
                              <p:par>
                                <p:cTn id="35" presetID="22" presetClass="entr" presetSubtype="1" fill="hold" grpId="0" nodeType="withEffect">
                                  <p:stCondLst>
                                    <p:cond delay="0"/>
                                  </p:stCondLst>
                                  <p:childTnLst>
                                    <p:set>
                                      <p:cBhvr>
                                        <p:cTn id="36" dur="1" fill="hold">
                                          <p:stCondLst>
                                            <p:cond delay="0"/>
                                          </p:stCondLst>
                                        </p:cTn>
                                        <p:tgtEl>
                                          <p:spTgt spid="12"/>
                                        </p:tgtEl>
                                        <p:attrNameLst>
                                          <p:attrName>style.visibility</p:attrName>
                                        </p:attrNameLst>
                                      </p:cBhvr>
                                      <p:to>
                                        <p:strVal val="visible"/>
                                      </p:to>
                                    </p:set>
                                    <p:animEffect transition="in" filter="wipe(up)">
                                      <p:cBhvr>
                                        <p:cTn id="37" dur="500"/>
                                        <p:tgtEl>
                                          <p:spTgt spid="12"/>
                                        </p:tgtEl>
                                      </p:cBhvr>
                                    </p:animEffect>
                                  </p:childTnLst>
                                </p:cTn>
                              </p:par>
                            </p:childTnLst>
                          </p:cTn>
                        </p:par>
                        <p:par>
                          <p:cTn id="38" fill="hold">
                            <p:stCondLst>
                              <p:cond delay="3500"/>
                            </p:stCondLst>
                            <p:childTnLst>
                              <p:par>
                                <p:cTn id="39" presetID="21" presetClass="entr" presetSubtype="1" fill="hold" grpId="0" nodeType="afterEffect">
                                  <p:stCondLst>
                                    <p:cond delay="0"/>
                                  </p:stCondLst>
                                  <p:childTnLst>
                                    <p:set>
                                      <p:cBhvr>
                                        <p:cTn id="40" dur="1" fill="hold">
                                          <p:stCondLst>
                                            <p:cond delay="0"/>
                                          </p:stCondLst>
                                        </p:cTn>
                                        <p:tgtEl>
                                          <p:spTgt spid="14"/>
                                        </p:tgtEl>
                                        <p:attrNameLst>
                                          <p:attrName>style.visibility</p:attrName>
                                        </p:attrNameLst>
                                      </p:cBhvr>
                                      <p:to>
                                        <p:strVal val="visible"/>
                                      </p:to>
                                    </p:set>
                                    <p:animEffect transition="in" filter="wheel(1)">
                                      <p:cBhvr>
                                        <p:cTn id="41" dur="750"/>
                                        <p:tgtEl>
                                          <p:spTgt spid="14"/>
                                        </p:tgtEl>
                                      </p:cBhvr>
                                    </p:animEffect>
                                  </p:childTnLst>
                                </p:cTn>
                              </p:par>
                            </p:childTnLst>
                          </p:cTn>
                        </p:par>
                        <p:par>
                          <p:cTn id="42" fill="hold">
                            <p:stCondLst>
                              <p:cond delay="4250"/>
                            </p:stCondLst>
                            <p:childTnLst>
                              <p:par>
                                <p:cTn id="43" presetID="53" presetClass="entr" presetSubtype="16" fill="hold" grpId="0" nodeType="afterEffect">
                                  <p:stCondLst>
                                    <p:cond delay="0"/>
                                  </p:stCondLst>
                                  <p:childTnLst>
                                    <p:set>
                                      <p:cBhvr>
                                        <p:cTn id="44" dur="1" fill="hold">
                                          <p:stCondLst>
                                            <p:cond delay="0"/>
                                          </p:stCondLst>
                                        </p:cTn>
                                        <p:tgtEl>
                                          <p:spTgt spid="13"/>
                                        </p:tgtEl>
                                        <p:attrNameLst>
                                          <p:attrName>style.visibility</p:attrName>
                                        </p:attrNameLst>
                                      </p:cBhvr>
                                      <p:to>
                                        <p:strVal val="visible"/>
                                      </p:to>
                                    </p:set>
                                    <p:anim calcmode="lin" valueType="num">
                                      <p:cBhvr>
                                        <p:cTn id="45" dur="500" fill="hold"/>
                                        <p:tgtEl>
                                          <p:spTgt spid="13"/>
                                        </p:tgtEl>
                                        <p:attrNameLst>
                                          <p:attrName>ppt_w</p:attrName>
                                        </p:attrNameLst>
                                      </p:cBhvr>
                                      <p:tavLst>
                                        <p:tav tm="0">
                                          <p:val>
                                            <p:fltVal val="0"/>
                                          </p:val>
                                        </p:tav>
                                        <p:tav tm="100000">
                                          <p:val>
                                            <p:strVal val="#ppt_w"/>
                                          </p:val>
                                        </p:tav>
                                      </p:tavLst>
                                    </p:anim>
                                    <p:anim calcmode="lin" valueType="num">
                                      <p:cBhvr>
                                        <p:cTn id="46" dur="500" fill="hold"/>
                                        <p:tgtEl>
                                          <p:spTgt spid="13"/>
                                        </p:tgtEl>
                                        <p:attrNameLst>
                                          <p:attrName>ppt_h</p:attrName>
                                        </p:attrNameLst>
                                      </p:cBhvr>
                                      <p:tavLst>
                                        <p:tav tm="0">
                                          <p:val>
                                            <p:fltVal val="0"/>
                                          </p:val>
                                        </p:tav>
                                        <p:tav tm="100000">
                                          <p:val>
                                            <p:strVal val="#ppt_h"/>
                                          </p:val>
                                        </p:tav>
                                      </p:tavLst>
                                    </p:anim>
                                    <p:animEffect transition="in" filter="fade">
                                      <p:cBhvr>
                                        <p:cTn id="47" dur="500"/>
                                        <p:tgtEl>
                                          <p:spTgt spid="13"/>
                                        </p:tgtEl>
                                      </p:cBhvr>
                                    </p:animEffect>
                                  </p:childTnLst>
                                </p:cTn>
                              </p:par>
                            </p:childTnLst>
                          </p:cTn>
                        </p:par>
                        <p:par>
                          <p:cTn id="48" fill="hold">
                            <p:stCondLst>
                              <p:cond delay="4750"/>
                            </p:stCondLst>
                            <p:childTnLst>
                              <p:par>
                                <p:cTn id="49" presetID="22" presetClass="entr" presetSubtype="4" fill="hold" grpId="0" nodeType="afterEffect">
                                  <p:stCondLst>
                                    <p:cond delay="0"/>
                                  </p:stCondLst>
                                  <p:childTnLst>
                                    <p:set>
                                      <p:cBhvr>
                                        <p:cTn id="50" dur="1" fill="hold">
                                          <p:stCondLst>
                                            <p:cond delay="0"/>
                                          </p:stCondLst>
                                        </p:cTn>
                                        <p:tgtEl>
                                          <p:spTgt spid="15"/>
                                        </p:tgtEl>
                                        <p:attrNameLst>
                                          <p:attrName>style.visibility</p:attrName>
                                        </p:attrNameLst>
                                      </p:cBhvr>
                                      <p:to>
                                        <p:strVal val="visible"/>
                                      </p:to>
                                    </p:set>
                                    <p:animEffect transition="in" filter="wipe(down)">
                                      <p:cBhvr>
                                        <p:cTn id="51" dur="500"/>
                                        <p:tgtEl>
                                          <p:spTgt spid="15"/>
                                        </p:tgtEl>
                                      </p:cBhvr>
                                    </p:animEffect>
                                  </p:childTnLst>
                                </p:cTn>
                              </p:par>
                              <p:par>
                                <p:cTn id="52" presetID="22" presetClass="entr" presetSubtype="1" fill="hold" grpId="0" nodeType="withEffect">
                                  <p:stCondLst>
                                    <p:cond delay="0"/>
                                  </p:stCondLst>
                                  <p:childTnLst>
                                    <p:set>
                                      <p:cBhvr>
                                        <p:cTn id="53" dur="1" fill="hold">
                                          <p:stCondLst>
                                            <p:cond delay="0"/>
                                          </p:stCondLst>
                                        </p:cTn>
                                        <p:tgtEl>
                                          <p:spTgt spid="16"/>
                                        </p:tgtEl>
                                        <p:attrNameLst>
                                          <p:attrName>style.visibility</p:attrName>
                                        </p:attrNameLst>
                                      </p:cBhvr>
                                      <p:to>
                                        <p:strVal val="visible"/>
                                      </p:to>
                                    </p:set>
                                    <p:animEffect transition="in" filter="wipe(up)">
                                      <p:cBhvr>
                                        <p:cTn id="54"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p:bldP spid="8" grpId="0"/>
      <p:bldP spid="9" grpId="0" animBg="1"/>
      <p:bldP spid="10" grpId="0" animBg="1"/>
      <p:bldP spid="11" grpId="0"/>
      <p:bldP spid="12" grpId="0"/>
      <p:bldP spid="13" grpId="0" animBg="1"/>
      <p:bldP spid="14" grpId="0" animBg="1"/>
      <p:bldP spid="15" grpId="0"/>
      <p:bldP spid="16"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图片 15"/>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17419" y="0"/>
            <a:ext cx="3727267" cy="5138057"/>
          </a:xfrm>
          <a:prstGeom prst="rect">
            <a:avLst/>
          </a:prstGeom>
        </p:spPr>
      </p:pic>
      <p:grpSp>
        <p:nvGrpSpPr>
          <p:cNvPr id="4" name="组合 3"/>
          <p:cNvGrpSpPr>
            <a:grpSpLocks/>
          </p:cNvGrpSpPr>
          <p:nvPr/>
        </p:nvGrpSpPr>
        <p:grpSpPr bwMode="auto">
          <a:xfrm>
            <a:off x="3346747" y="1009448"/>
            <a:ext cx="4407137" cy="518637"/>
            <a:chOff x="5013673" y="1556817"/>
            <a:chExt cx="5976664" cy="576064"/>
          </a:xfrm>
        </p:grpSpPr>
        <p:sp>
          <p:nvSpPr>
            <p:cNvPr id="5" name="对角圆角矩形 4"/>
            <p:cNvSpPr/>
            <p:nvPr/>
          </p:nvSpPr>
          <p:spPr>
            <a:xfrm>
              <a:off x="5013673" y="1556817"/>
              <a:ext cx="5976664" cy="576064"/>
            </a:xfrm>
            <a:prstGeom prst="round2DiagRect">
              <a:avLst>
                <a:gd name="adj1" fmla="val 50000"/>
                <a:gd name="adj2" fmla="val 0"/>
              </a:avLst>
            </a:prstGeom>
            <a:solidFill>
              <a:srgbClr val="003466"/>
            </a:solid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160" b="1" i="0" u="none" strike="noStrike" kern="0" cap="none" spc="0" normalizeH="0" baseline="0" noProof="0" dirty="0">
                  <a:ln>
                    <a:noFill/>
                  </a:ln>
                  <a:solidFill>
                    <a:prstClr val="white"/>
                  </a:solidFill>
                  <a:effectLst/>
                  <a:uLnTx/>
                  <a:uFillTx/>
                  <a:latin typeface="微软雅黑" pitchFamily="34" charset="-122"/>
                  <a:ea typeface="微软雅黑" pitchFamily="34" charset="-122"/>
                </a:rPr>
                <a:t>单击此处添加文字</a:t>
              </a:r>
            </a:p>
          </p:txBody>
        </p:sp>
        <p:sp>
          <p:nvSpPr>
            <p:cNvPr id="6" name="对角圆角矩形 5"/>
            <p:cNvSpPr/>
            <p:nvPr/>
          </p:nvSpPr>
          <p:spPr>
            <a:xfrm>
              <a:off x="5084934" y="1628205"/>
              <a:ext cx="792126" cy="433237"/>
            </a:xfrm>
            <a:prstGeom prst="round2DiagRect">
              <a:avLst>
                <a:gd name="adj1" fmla="val 44886"/>
                <a:gd name="adj2" fmla="val 0"/>
              </a:avLst>
            </a:prstGeom>
            <a:solidFill>
              <a:sysClr val="window" lastClr="FFFFFF"/>
            </a:solid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160" b="1" i="0" u="none" strike="noStrike" kern="0" cap="none" spc="0" normalizeH="0" baseline="0" noProof="0" dirty="0">
                  <a:ln>
                    <a:noFill/>
                  </a:ln>
                  <a:solidFill>
                    <a:srgbClr val="003466"/>
                  </a:solidFill>
                  <a:effectLst/>
                  <a:uLnTx/>
                  <a:uFillTx/>
                  <a:latin typeface="Calibri"/>
                  <a:ea typeface="宋体" panose="02010600030101010101" pitchFamily="2" charset="-122"/>
                </a:rPr>
                <a:t>1</a:t>
              </a:r>
              <a:endParaRPr kumimoji="0" lang="zh-CN" altLang="en-US" sz="2160" b="1" i="0" u="none" strike="noStrike" kern="0" cap="none" spc="0" normalizeH="0" baseline="0" noProof="0" dirty="0">
                <a:ln>
                  <a:noFill/>
                </a:ln>
                <a:solidFill>
                  <a:srgbClr val="003466"/>
                </a:solidFill>
                <a:effectLst/>
                <a:uLnTx/>
                <a:uFillTx/>
                <a:latin typeface="Calibri"/>
                <a:ea typeface="宋体" panose="02010600030101010101" pitchFamily="2" charset="-122"/>
              </a:endParaRPr>
            </a:p>
          </p:txBody>
        </p:sp>
      </p:grpSp>
      <p:grpSp>
        <p:nvGrpSpPr>
          <p:cNvPr id="7" name="组合 6"/>
          <p:cNvGrpSpPr>
            <a:grpSpLocks/>
          </p:cNvGrpSpPr>
          <p:nvPr/>
        </p:nvGrpSpPr>
        <p:grpSpPr bwMode="auto">
          <a:xfrm>
            <a:off x="3346747" y="1909334"/>
            <a:ext cx="4407137" cy="518637"/>
            <a:chOff x="5013673" y="1556817"/>
            <a:chExt cx="5976664" cy="576064"/>
          </a:xfrm>
        </p:grpSpPr>
        <p:sp>
          <p:nvSpPr>
            <p:cNvPr id="8" name="对角圆角矩形 7"/>
            <p:cNvSpPr/>
            <p:nvPr/>
          </p:nvSpPr>
          <p:spPr>
            <a:xfrm>
              <a:off x="5013673" y="1556817"/>
              <a:ext cx="5976664" cy="576064"/>
            </a:xfrm>
            <a:prstGeom prst="round2DiagRect">
              <a:avLst>
                <a:gd name="adj1" fmla="val 50000"/>
                <a:gd name="adj2" fmla="val 0"/>
              </a:avLst>
            </a:prstGeom>
            <a:solidFill>
              <a:srgbClr val="003466"/>
            </a:solid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160" b="1" i="0" u="none" strike="noStrike" kern="0" cap="none" spc="0" normalizeH="0" baseline="0" noProof="0" dirty="0">
                  <a:ln>
                    <a:noFill/>
                  </a:ln>
                  <a:solidFill>
                    <a:prstClr val="white"/>
                  </a:solidFill>
                  <a:effectLst/>
                  <a:uLnTx/>
                  <a:uFillTx/>
                  <a:latin typeface="微软雅黑" pitchFamily="34" charset="-122"/>
                  <a:ea typeface="微软雅黑" pitchFamily="34" charset="-122"/>
                </a:rPr>
                <a:t>单击此处添加文字</a:t>
              </a:r>
            </a:p>
          </p:txBody>
        </p:sp>
        <p:sp>
          <p:nvSpPr>
            <p:cNvPr id="9" name="对角圆角矩形 8"/>
            <p:cNvSpPr/>
            <p:nvPr/>
          </p:nvSpPr>
          <p:spPr>
            <a:xfrm>
              <a:off x="5084934" y="1628205"/>
              <a:ext cx="792126" cy="433237"/>
            </a:xfrm>
            <a:prstGeom prst="round2DiagRect">
              <a:avLst>
                <a:gd name="adj1" fmla="val 44886"/>
                <a:gd name="adj2" fmla="val 0"/>
              </a:avLst>
            </a:prstGeom>
            <a:solidFill>
              <a:sysClr val="window" lastClr="FFFFFF"/>
            </a:solid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160" b="1" i="0" u="none" strike="noStrike" kern="0" cap="none" spc="0" normalizeH="0" baseline="0" noProof="0" dirty="0">
                  <a:ln>
                    <a:noFill/>
                  </a:ln>
                  <a:solidFill>
                    <a:srgbClr val="003466"/>
                  </a:solidFill>
                  <a:effectLst/>
                  <a:uLnTx/>
                  <a:uFillTx/>
                  <a:latin typeface="Calibri"/>
                  <a:ea typeface="宋体" panose="02010600030101010101" pitchFamily="2" charset="-122"/>
                </a:rPr>
                <a:t>1</a:t>
              </a:r>
              <a:endParaRPr kumimoji="0" lang="zh-CN" altLang="en-US" sz="2160" b="1" i="0" u="none" strike="noStrike" kern="0" cap="none" spc="0" normalizeH="0" baseline="0" noProof="0" dirty="0">
                <a:ln>
                  <a:noFill/>
                </a:ln>
                <a:solidFill>
                  <a:srgbClr val="003466"/>
                </a:solidFill>
                <a:effectLst/>
                <a:uLnTx/>
                <a:uFillTx/>
                <a:latin typeface="Calibri"/>
                <a:ea typeface="宋体" panose="02010600030101010101" pitchFamily="2" charset="-122"/>
              </a:endParaRPr>
            </a:p>
          </p:txBody>
        </p:sp>
      </p:grpSp>
      <p:grpSp>
        <p:nvGrpSpPr>
          <p:cNvPr id="10" name="组合 9"/>
          <p:cNvGrpSpPr>
            <a:grpSpLocks/>
          </p:cNvGrpSpPr>
          <p:nvPr/>
        </p:nvGrpSpPr>
        <p:grpSpPr bwMode="auto">
          <a:xfrm>
            <a:off x="3346747" y="2809220"/>
            <a:ext cx="4407137" cy="518637"/>
            <a:chOff x="5013673" y="1556817"/>
            <a:chExt cx="5976664" cy="576064"/>
          </a:xfrm>
        </p:grpSpPr>
        <p:sp>
          <p:nvSpPr>
            <p:cNvPr id="11" name="对角圆角矩形 10"/>
            <p:cNvSpPr/>
            <p:nvPr/>
          </p:nvSpPr>
          <p:spPr>
            <a:xfrm>
              <a:off x="5013673" y="1556817"/>
              <a:ext cx="5976664" cy="576064"/>
            </a:xfrm>
            <a:prstGeom prst="round2DiagRect">
              <a:avLst>
                <a:gd name="adj1" fmla="val 50000"/>
                <a:gd name="adj2" fmla="val 0"/>
              </a:avLst>
            </a:prstGeom>
            <a:solidFill>
              <a:srgbClr val="003466"/>
            </a:solid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160" b="1" i="0" u="none" strike="noStrike" kern="0" cap="none" spc="0" normalizeH="0" baseline="0" noProof="0" dirty="0">
                  <a:ln>
                    <a:noFill/>
                  </a:ln>
                  <a:solidFill>
                    <a:prstClr val="white"/>
                  </a:solidFill>
                  <a:effectLst/>
                  <a:uLnTx/>
                  <a:uFillTx/>
                  <a:latin typeface="微软雅黑" pitchFamily="34" charset="-122"/>
                  <a:ea typeface="微软雅黑" pitchFamily="34" charset="-122"/>
                </a:rPr>
                <a:t>单击此处添加文字</a:t>
              </a:r>
            </a:p>
          </p:txBody>
        </p:sp>
        <p:sp>
          <p:nvSpPr>
            <p:cNvPr id="12" name="对角圆角矩形 11"/>
            <p:cNvSpPr/>
            <p:nvPr/>
          </p:nvSpPr>
          <p:spPr>
            <a:xfrm>
              <a:off x="5084934" y="1628205"/>
              <a:ext cx="792126" cy="433237"/>
            </a:xfrm>
            <a:prstGeom prst="round2DiagRect">
              <a:avLst>
                <a:gd name="adj1" fmla="val 44886"/>
                <a:gd name="adj2" fmla="val 0"/>
              </a:avLst>
            </a:prstGeom>
            <a:solidFill>
              <a:sysClr val="window" lastClr="FFFFFF"/>
            </a:solid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160" b="1" i="0" u="none" strike="noStrike" kern="0" cap="none" spc="0" normalizeH="0" baseline="0" noProof="0" dirty="0">
                  <a:ln>
                    <a:noFill/>
                  </a:ln>
                  <a:solidFill>
                    <a:srgbClr val="003466"/>
                  </a:solidFill>
                  <a:effectLst/>
                  <a:uLnTx/>
                  <a:uFillTx/>
                  <a:latin typeface="Calibri"/>
                  <a:ea typeface="宋体" panose="02010600030101010101" pitchFamily="2" charset="-122"/>
                </a:rPr>
                <a:t>1</a:t>
              </a:r>
              <a:endParaRPr kumimoji="0" lang="zh-CN" altLang="en-US" sz="2160" b="1" i="0" u="none" strike="noStrike" kern="0" cap="none" spc="0" normalizeH="0" baseline="0" noProof="0" dirty="0">
                <a:ln>
                  <a:noFill/>
                </a:ln>
                <a:solidFill>
                  <a:srgbClr val="003466"/>
                </a:solidFill>
                <a:effectLst/>
                <a:uLnTx/>
                <a:uFillTx/>
                <a:latin typeface="Calibri"/>
                <a:ea typeface="宋体" panose="02010600030101010101" pitchFamily="2" charset="-122"/>
              </a:endParaRPr>
            </a:p>
          </p:txBody>
        </p:sp>
      </p:grpSp>
      <p:grpSp>
        <p:nvGrpSpPr>
          <p:cNvPr id="13" name="组合 12"/>
          <p:cNvGrpSpPr>
            <a:grpSpLocks/>
          </p:cNvGrpSpPr>
          <p:nvPr/>
        </p:nvGrpSpPr>
        <p:grpSpPr bwMode="auto">
          <a:xfrm>
            <a:off x="3346747" y="3709105"/>
            <a:ext cx="4407137" cy="518637"/>
            <a:chOff x="5013673" y="1556817"/>
            <a:chExt cx="5976664" cy="576064"/>
          </a:xfrm>
        </p:grpSpPr>
        <p:sp>
          <p:nvSpPr>
            <p:cNvPr id="14" name="对角圆角矩形 13"/>
            <p:cNvSpPr/>
            <p:nvPr/>
          </p:nvSpPr>
          <p:spPr>
            <a:xfrm>
              <a:off x="5013673" y="1556817"/>
              <a:ext cx="5976664" cy="576064"/>
            </a:xfrm>
            <a:prstGeom prst="round2DiagRect">
              <a:avLst>
                <a:gd name="adj1" fmla="val 50000"/>
                <a:gd name="adj2" fmla="val 0"/>
              </a:avLst>
            </a:prstGeom>
            <a:solidFill>
              <a:srgbClr val="003466"/>
            </a:solid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160" b="1" i="0" u="none" strike="noStrike" kern="0" cap="none" spc="0" normalizeH="0" baseline="0" noProof="0" dirty="0">
                  <a:ln>
                    <a:noFill/>
                  </a:ln>
                  <a:solidFill>
                    <a:prstClr val="white"/>
                  </a:solidFill>
                  <a:effectLst/>
                  <a:uLnTx/>
                  <a:uFillTx/>
                  <a:latin typeface="微软雅黑" pitchFamily="34" charset="-122"/>
                  <a:ea typeface="微软雅黑" pitchFamily="34" charset="-122"/>
                </a:rPr>
                <a:t>单击此处添加文字</a:t>
              </a:r>
            </a:p>
          </p:txBody>
        </p:sp>
        <p:sp>
          <p:nvSpPr>
            <p:cNvPr id="15" name="对角圆角矩形 14"/>
            <p:cNvSpPr/>
            <p:nvPr/>
          </p:nvSpPr>
          <p:spPr>
            <a:xfrm>
              <a:off x="5084934" y="1628205"/>
              <a:ext cx="792126" cy="433237"/>
            </a:xfrm>
            <a:prstGeom prst="round2DiagRect">
              <a:avLst>
                <a:gd name="adj1" fmla="val 44886"/>
                <a:gd name="adj2" fmla="val 0"/>
              </a:avLst>
            </a:prstGeom>
            <a:solidFill>
              <a:sysClr val="window" lastClr="FFFFFF"/>
            </a:solid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160" b="1" i="0" u="none" strike="noStrike" kern="0" cap="none" spc="0" normalizeH="0" baseline="0" noProof="0" dirty="0">
                  <a:ln>
                    <a:noFill/>
                  </a:ln>
                  <a:solidFill>
                    <a:srgbClr val="003466"/>
                  </a:solidFill>
                  <a:effectLst/>
                  <a:uLnTx/>
                  <a:uFillTx/>
                  <a:latin typeface="Calibri"/>
                  <a:ea typeface="宋体" panose="02010600030101010101" pitchFamily="2" charset="-122"/>
                </a:rPr>
                <a:t>1</a:t>
              </a:r>
              <a:endParaRPr kumimoji="0" lang="zh-CN" altLang="en-US" sz="2160" b="1" i="0" u="none" strike="noStrike" kern="0" cap="none" spc="0" normalizeH="0" baseline="0" noProof="0" dirty="0">
                <a:ln>
                  <a:noFill/>
                </a:ln>
                <a:solidFill>
                  <a:srgbClr val="003466"/>
                </a:solidFill>
                <a:effectLst/>
                <a:uLnTx/>
                <a:uFillTx/>
                <a:latin typeface="Calibri"/>
                <a:ea typeface="宋体" panose="02010600030101010101" pitchFamily="2" charset="-122"/>
              </a:endParaRPr>
            </a:p>
          </p:txBody>
        </p:sp>
      </p:grpSp>
    </p:spTree>
    <p:extLst>
      <p:ext uri="{BB962C8B-B14F-4D97-AF65-F5344CB8AC3E}">
        <p14:creationId xmlns:p14="http://schemas.microsoft.com/office/powerpoint/2010/main" val="2815097880"/>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nodeType="after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fade">
                                      <p:cBhvr>
                                        <p:cTn id="13" dur="1000"/>
                                        <p:tgtEl>
                                          <p:spTgt spid="7"/>
                                        </p:tgtEl>
                                      </p:cBhvr>
                                    </p:animEffect>
                                    <p:anim calcmode="lin" valueType="num">
                                      <p:cBhvr>
                                        <p:cTn id="14" dur="1000" fill="hold"/>
                                        <p:tgtEl>
                                          <p:spTgt spid="7"/>
                                        </p:tgtEl>
                                        <p:attrNameLst>
                                          <p:attrName>ppt_x</p:attrName>
                                        </p:attrNameLst>
                                      </p:cBhvr>
                                      <p:tavLst>
                                        <p:tav tm="0">
                                          <p:val>
                                            <p:strVal val="#ppt_x"/>
                                          </p:val>
                                        </p:tav>
                                        <p:tav tm="100000">
                                          <p:val>
                                            <p:strVal val="#ppt_x"/>
                                          </p:val>
                                        </p:tav>
                                      </p:tavLst>
                                    </p:anim>
                                    <p:anim calcmode="lin" valueType="num">
                                      <p:cBhvr>
                                        <p:cTn id="15" dur="1000" fill="hold"/>
                                        <p:tgtEl>
                                          <p:spTgt spid="7"/>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2" presetClass="entr" presetSubtype="0" fill="hold" nodeType="after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fade">
                                      <p:cBhvr>
                                        <p:cTn id="19" dur="1000"/>
                                        <p:tgtEl>
                                          <p:spTgt spid="10"/>
                                        </p:tgtEl>
                                      </p:cBhvr>
                                    </p:animEffect>
                                    <p:anim calcmode="lin" valueType="num">
                                      <p:cBhvr>
                                        <p:cTn id="20" dur="1000" fill="hold"/>
                                        <p:tgtEl>
                                          <p:spTgt spid="10"/>
                                        </p:tgtEl>
                                        <p:attrNameLst>
                                          <p:attrName>ppt_x</p:attrName>
                                        </p:attrNameLst>
                                      </p:cBhvr>
                                      <p:tavLst>
                                        <p:tav tm="0">
                                          <p:val>
                                            <p:strVal val="#ppt_x"/>
                                          </p:val>
                                        </p:tav>
                                        <p:tav tm="100000">
                                          <p:val>
                                            <p:strVal val="#ppt_x"/>
                                          </p:val>
                                        </p:tav>
                                      </p:tavLst>
                                    </p:anim>
                                    <p:anim calcmode="lin" valueType="num">
                                      <p:cBhvr>
                                        <p:cTn id="21" dur="1000" fill="hold"/>
                                        <p:tgtEl>
                                          <p:spTgt spid="10"/>
                                        </p:tgtEl>
                                        <p:attrNameLst>
                                          <p:attrName>ppt_y</p:attrName>
                                        </p:attrNameLst>
                                      </p:cBhvr>
                                      <p:tavLst>
                                        <p:tav tm="0">
                                          <p:val>
                                            <p:strVal val="#ppt_y+.1"/>
                                          </p:val>
                                        </p:tav>
                                        <p:tav tm="100000">
                                          <p:val>
                                            <p:strVal val="#ppt_y"/>
                                          </p:val>
                                        </p:tav>
                                      </p:tavLst>
                                    </p:anim>
                                  </p:childTnLst>
                                </p:cTn>
                              </p:par>
                            </p:childTnLst>
                          </p:cTn>
                        </p:par>
                        <p:par>
                          <p:cTn id="22" fill="hold">
                            <p:stCondLst>
                              <p:cond delay="3000"/>
                            </p:stCondLst>
                            <p:childTnLst>
                              <p:par>
                                <p:cTn id="23" presetID="42" presetClass="entr" presetSubtype="0" fill="hold" nodeType="afterEffect">
                                  <p:stCondLst>
                                    <p:cond delay="0"/>
                                  </p:stCondLst>
                                  <p:childTnLst>
                                    <p:set>
                                      <p:cBhvr>
                                        <p:cTn id="24" dur="1" fill="hold">
                                          <p:stCondLst>
                                            <p:cond delay="0"/>
                                          </p:stCondLst>
                                        </p:cTn>
                                        <p:tgtEl>
                                          <p:spTgt spid="13"/>
                                        </p:tgtEl>
                                        <p:attrNameLst>
                                          <p:attrName>style.visibility</p:attrName>
                                        </p:attrNameLst>
                                      </p:cBhvr>
                                      <p:to>
                                        <p:strVal val="visible"/>
                                      </p:to>
                                    </p:set>
                                    <p:animEffect transition="in" filter="fade">
                                      <p:cBhvr>
                                        <p:cTn id="25" dur="1000"/>
                                        <p:tgtEl>
                                          <p:spTgt spid="13"/>
                                        </p:tgtEl>
                                      </p:cBhvr>
                                    </p:animEffect>
                                    <p:anim calcmode="lin" valueType="num">
                                      <p:cBhvr>
                                        <p:cTn id="26" dur="1000" fill="hold"/>
                                        <p:tgtEl>
                                          <p:spTgt spid="13"/>
                                        </p:tgtEl>
                                        <p:attrNameLst>
                                          <p:attrName>ppt_x</p:attrName>
                                        </p:attrNameLst>
                                      </p:cBhvr>
                                      <p:tavLst>
                                        <p:tav tm="0">
                                          <p:val>
                                            <p:strVal val="#ppt_x"/>
                                          </p:val>
                                        </p:tav>
                                        <p:tav tm="100000">
                                          <p:val>
                                            <p:strVal val="#ppt_x"/>
                                          </p:val>
                                        </p:tav>
                                      </p:tavLst>
                                    </p:anim>
                                    <p:anim calcmode="lin" valueType="num">
                                      <p:cBhvr>
                                        <p:cTn id="27"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683568" y="195486"/>
            <a:ext cx="3816424" cy="507831"/>
          </a:xfrm>
          <a:prstGeom prst="rect">
            <a:avLst/>
          </a:prstGeom>
          <a:noFill/>
        </p:spPr>
        <p:txBody>
          <a:bodyPr wrap="square" rtlCol="0">
            <a:spAutoFit/>
          </a:bodyPr>
          <a:lstStyle/>
          <a:p>
            <a:r>
              <a:rPr lang="zh-CN" altLang="en-US" dirty="0" smtClean="0">
                <a:solidFill>
                  <a:srgbClr val="054487"/>
                </a:solidFill>
                <a:latin typeface="微软雅黑" pitchFamily="34" charset="-122"/>
                <a:ea typeface="微软雅黑" pitchFamily="34" charset="-122"/>
              </a:rPr>
              <a:t> </a:t>
            </a:r>
            <a:endParaRPr lang="zh-CN" altLang="en-US" dirty="0">
              <a:solidFill>
                <a:srgbClr val="054487"/>
              </a:solidFill>
              <a:latin typeface="微软雅黑" pitchFamily="34" charset="-122"/>
              <a:ea typeface="微软雅黑" pitchFamily="34" charset="-122"/>
            </a:endParaRPr>
          </a:p>
          <a:p>
            <a:endParaRPr lang="zh-CN" altLang="en-US" dirty="0">
              <a:solidFill>
                <a:srgbClr val="F46970"/>
              </a:solidFill>
              <a:latin typeface="微软雅黑" pitchFamily="34" charset="-122"/>
              <a:ea typeface="微软雅黑" pitchFamily="34" charset="-122"/>
            </a:endParaRPr>
          </a:p>
        </p:txBody>
      </p:sp>
      <p:grpSp>
        <p:nvGrpSpPr>
          <p:cNvPr id="5" name="组合 4"/>
          <p:cNvGrpSpPr/>
          <p:nvPr/>
        </p:nvGrpSpPr>
        <p:grpSpPr>
          <a:xfrm>
            <a:off x="744134" y="2181676"/>
            <a:ext cx="4308564" cy="600141"/>
            <a:chOff x="892721" y="2787931"/>
            <a:chExt cx="4823002" cy="671797"/>
          </a:xfrm>
        </p:grpSpPr>
        <p:sp>
          <p:nvSpPr>
            <p:cNvPr id="6" name="矩形 5"/>
            <p:cNvSpPr/>
            <p:nvPr/>
          </p:nvSpPr>
          <p:spPr>
            <a:xfrm>
              <a:off x="960517" y="3163892"/>
              <a:ext cx="4755206" cy="295835"/>
            </a:xfrm>
            <a:prstGeom prst="rect">
              <a:avLst/>
            </a:prstGeom>
            <a:solidFill>
              <a:sysClr val="window" lastClr="FFFFFF">
                <a:lumMod val="75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smtClean="0">
                <a:ln>
                  <a:noFill/>
                </a:ln>
                <a:solidFill>
                  <a:prstClr val="white"/>
                </a:solidFill>
                <a:effectLst/>
                <a:uLnTx/>
                <a:uFillTx/>
                <a:latin typeface="微软雅黑" pitchFamily="34" charset="-122"/>
                <a:ea typeface="微软雅黑" pitchFamily="34" charset="-122"/>
                <a:cs typeface="+mn-cs"/>
              </a:endParaRPr>
            </a:p>
          </p:txBody>
        </p:sp>
        <p:sp>
          <p:nvSpPr>
            <p:cNvPr id="7" name="矩形 6"/>
            <p:cNvSpPr/>
            <p:nvPr/>
          </p:nvSpPr>
          <p:spPr>
            <a:xfrm>
              <a:off x="960517" y="3163893"/>
              <a:ext cx="2377603" cy="295835"/>
            </a:xfrm>
            <a:prstGeom prst="rect">
              <a:avLst/>
            </a:prstGeom>
            <a:solidFill>
              <a:srgbClr val="054487"/>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smtClean="0">
                <a:ln>
                  <a:noFill/>
                </a:ln>
                <a:solidFill>
                  <a:prstClr val="white"/>
                </a:solidFill>
                <a:effectLst/>
                <a:uLnTx/>
                <a:uFillTx/>
                <a:latin typeface="微软雅黑" pitchFamily="34" charset="-122"/>
                <a:ea typeface="微软雅黑" pitchFamily="34" charset="-122"/>
                <a:cs typeface="+mn-cs"/>
              </a:endParaRPr>
            </a:p>
          </p:txBody>
        </p:sp>
        <p:sp>
          <p:nvSpPr>
            <p:cNvPr id="8" name="文本框 12"/>
            <p:cNvSpPr txBox="1"/>
            <p:nvPr/>
          </p:nvSpPr>
          <p:spPr>
            <a:xfrm>
              <a:off x="892721" y="2787931"/>
              <a:ext cx="1297383" cy="378977"/>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smtClean="0">
                  <a:ln>
                    <a:noFill/>
                  </a:ln>
                  <a:solidFill>
                    <a:srgbClr val="6E6C67"/>
                  </a:solidFill>
                  <a:effectLst/>
                  <a:uLnTx/>
                  <a:uFillTx/>
                  <a:latin typeface="微软雅黑" pitchFamily="34" charset="-122"/>
                  <a:ea typeface="微软雅黑" pitchFamily="34" charset="-122"/>
                </a:rPr>
                <a:t>第二季度</a:t>
              </a:r>
            </a:p>
          </p:txBody>
        </p:sp>
      </p:grpSp>
      <p:grpSp>
        <p:nvGrpSpPr>
          <p:cNvPr id="9" name="组合 8"/>
          <p:cNvGrpSpPr/>
          <p:nvPr/>
        </p:nvGrpSpPr>
        <p:grpSpPr>
          <a:xfrm>
            <a:off x="744134" y="2980991"/>
            <a:ext cx="4308566" cy="599164"/>
            <a:chOff x="892721" y="3773469"/>
            <a:chExt cx="4823017" cy="670705"/>
          </a:xfrm>
        </p:grpSpPr>
        <p:sp>
          <p:nvSpPr>
            <p:cNvPr id="10" name="矩形 9"/>
            <p:cNvSpPr/>
            <p:nvPr/>
          </p:nvSpPr>
          <p:spPr>
            <a:xfrm>
              <a:off x="960519" y="4148339"/>
              <a:ext cx="4755219" cy="295835"/>
            </a:xfrm>
            <a:prstGeom prst="rect">
              <a:avLst/>
            </a:prstGeom>
            <a:solidFill>
              <a:sysClr val="window" lastClr="FFFFFF">
                <a:lumMod val="75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smtClean="0">
                <a:ln>
                  <a:noFill/>
                </a:ln>
                <a:solidFill>
                  <a:prstClr val="white"/>
                </a:solidFill>
                <a:effectLst/>
                <a:uLnTx/>
                <a:uFillTx/>
                <a:latin typeface="微软雅黑" pitchFamily="34" charset="-122"/>
                <a:ea typeface="微软雅黑" pitchFamily="34" charset="-122"/>
                <a:cs typeface="+mn-cs"/>
              </a:endParaRPr>
            </a:p>
          </p:txBody>
        </p:sp>
        <p:sp>
          <p:nvSpPr>
            <p:cNvPr id="11" name="文本框 13"/>
            <p:cNvSpPr txBox="1"/>
            <p:nvPr/>
          </p:nvSpPr>
          <p:spPr>
            <a:xfrm>
              <a:off x="892721" y="3773469"/>
              <a:ext cx="1297383" cy="378979"/>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smtClean="0">
                  <a:ln>
                    <a:noFill/>
                  </a:ln>
                  <a:solidFill>
                    <a:srgbClr val="6E6C67"/>
                  </a:solidFill>
                  <a:effectLst/>
                  <a:uLnTx/>
                  <a:uFillTx/>
                  <a:latin typeface="微软雅黑" pitchFamily="34" charset="-122"/>
                  <a:ea typeface="微软雅黑" pitchFamily="34" charset="-122"/>
                </a:rPr>
                <a:t>第三季度</a:t>
              </a:r>
            </a:p>
          </p:txBody>
        </p:sp>
        <p:sp>
          <p:nvSpPr>
            <p:cNvPr id="12" name="矩形 11"/>
            <p:cNvSpPr/>
            <p:nvPr/>
          </p:nvSpPr>
          <p:spPr>
            <a:xfrm>
              <a:off x="960517" y="4148339"/>
              <a:ext cx="3128684" cy="295835"/>
            </a:xfrm>
            <a:prstGeom prst="rect">
              <a:avLst/>
            </a:prstGeom>
            <a:solidFill>
              <a:srgbClr val="054487"/>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smtClean="0">
                <a:ln>
                  <a:noFill/>
                </a:ln>
                <a:solidFill>
                  <a:prstClr val="white"/>
                </a:solidFill>
                <a:effectLst/>
                <a:uLnTx/>
                <a:uFillTx/>
                <a:latin typeface="微软雅黑" pitchFamily="34" charset="-122"/>
                <a:ea typeface="微软雅黑" pitchFamily="34" charset="-122"/>
                <a:cs typeface="+mn-cs"/>
              </a:endParaRPr>
            </a:p>
          </p:txBody>
        </p:sp>
      </p:grpSp>
      <p:grpSp>
        <p:nvGrpSpPr>
          <p:cNvPr id="13" name="组合 12"/>
          <p:cNvGrpSpPr/>
          <p:nvPr/>
        </p:nvGrpSpPr>
        <p:grpSpPr>
          <a:xfrm>
            <a:off x="744134" y="3732139"/>
            <a:ext cx="4308566" cy="631950"/>
            <a:chOff x="892721" y="4726501"/>
            <a:chExt cx="4823007" cy="707404"/>
          </a:xfrm>
        </p:grpSpPr>
        <p:sp>
          <p:nvSpPr>
            <p:cNvPr id="14" name="矩形 13"/>
            <p:cNvSpPr/>
            <p:nvPr/>
          </p:nvSpPr>
          <p:spPr>
            <a:xfrm>
              <a:off x="960519" y="5138070"/>
              <a:ext cx="4755209" cy="295835"/>
            </a:xfrm>
            <a:prstGeom prst="rect">
              <a:avLst/>
            </a:prstGeom>
            <a:solidFill>
              <a:sysClr val="window" lastClr="FFFFFF">
                <a:lumMod val="75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smtClean="0">
                <a:ln>
                  <a:noFill/>
                </a:ln>
                <a:solidFill>
                  <a:prstClr val="white"/>
                </a:solidFill>
                <a:effectLst/>
                <a:uLnTx/>
                <a:uFillTx/>
                <a:latin typeface="微软雅黑" pitchFamily="34" charset="-122"/>
                <a:ea typeface="微软雅黑" pitchFamily="34" charset="-122"/>
                <a:cs typeface="+mn-cs"/>
              </a:endParaRPr>
            </a:p>
          </p:txBody>
        </p:sp>
        <p:sp>
          <p:nvSpPr>
            <p:cNvPr id="15" name="文本框 14"/>
            <p:cNvSpPr txBox="1"/>
            <p:nvPr/>
          </p:nvSpPr>
          <p:spPr>
            <a:xfrm>
              <a:off x="892721" y="4726501"/>
              <a:ext cx="1632138" cy="378977"/>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smtClean="0">
                  <a:ln>
                    <a:noFill/>
                  </a:ln>
                  <a:solidFill>
                    <a:prstClr val="black">
                      <a:lumMod val="75000"/>
                      <a:lumOff val="25000"/>
                    </a:prstClr>
                  </a:solidFill>
                  <a:effectLst/>
                  <a:uLnTx/>
                  <a:uFillTx/>
                  <a:latin typeface="微软雅黑" pitchFamily="34" charset="-122"/>
                  <a:ea typeface="微软雅黑" pitchFamily="34" charset="-122"/>
                </a:rPr>
                <a:t>第四季度</a:t>
              </a:r>
            </a:p>
          </p:txBody>
        </p:sp>
        <p:sp>
          <p:nvSpPr>
            <p:cNvPr id="16" name="矩形 15"/>
            <p:cNvSpPr/>
            <p:nvPr/>
          </p:nvSpPr>
          <p:spPr>
            <a:xfrm>
              <a:off x="960516" y="5138070"/>
              <a:ext cx="3989540" cy="295835"/>
            </a:xfrm>
            <a:prstGeom prst="rect">
              <a:avLst/>
            </a:prstGeom>
            <a:solidFill>
              <a:srgbClr val="054487"/>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smtClean="0">
                <a:ln>
                  <a:noFill/>
                </a:ln>
                <a:solidFill>
                  <a:prstClr val="white"/>
                </a:solidFill>
                <a:effectLst/>
                <a:uLnTx/>
                <a:uFillTx/>
                <a:latin typeface="微软雅黑" pitchFamily="34" charset="-122"/>
                <a:ea typeface="微软雅黑" pitchFamily="34" charset="-122"/>
                <a:cs typeface="+mn-cs"/>
              </a:endParaRPr>
            </a:p>
          </p:txBody>
        </p:sp>
      </p:grpSp>
      <p:grpSp>
        <p:nvGrpSpPr>
          <p:cNvPr id="17" name="组合 16"/>
          <p:cNvGrpSpPr/>
          <p:nvPr/>
        </p:nvGrpSpPr>
        <p:grpSpPr>
          <a:xfrm>
            <a:off x="744134" y="1405712"/>
            <a:ext cx="4308565" cy="600631"/>
            <a:chOff x="892721" y="1795773"/>
            <a:chExt cx="4823001" cy="672345"/>
          </a:xfrm>
        </p:grpSpPr>
        <p:sp>
          <p:nvSpPr>
            <p:cNvPr id="18" name="矩形 17"/>
            <p:cNvSpPr/>
            <p:nvPr/>
          </p:nvSpPr>
          <p:spPr>
            <a:xfrm>
              <a:off x="960517" y="2174748"/>
              <a:ext cx="4755205" cy="293368"/>
            </a:xfrm>
            <a:prstGeom prst="rect">
              <a:avLst/>
            </a:prstGeom>
            <a:solidFill>
              <a:sysClr val="window" lastClr="FFFFFF">
                <a:lumMod val="75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smtClean="0">
                <a:ln>
                  <a:noFill/>
                </a:ln>
                <a:solidFill>
                  <a:prstClr val="white"/>
                </a:solidFill>
                <a:effectLst/>
                <a:uLnTx/>
                <a:uFillTx/>
                <a:latin typeface="微软雅黑" pitchFamily="34" charset="-122"/>
                <a:ea typeface="微软雅黑" pitchFamily="34" charset="-122"/>
                <a:cs typeface="+mn-cs"/>
              </a:endParaRPr>
            </a:p>
          </p:txBody>
        </p:sp>
        <p:sp>
          <p:nvSpPr>
            <p:cNvPr id="19" name="矩形 18"/>
            <p:cNvSpPr/>
            <p:nvPr/>
          </p:nvSpPr>
          <p:spPr>
            <a:xfrm>
              <a:off x="960517" y="2172284"/>
              <a:ext cx="3738283" cy="295834"/>
            </a:xfrm>
            <a:prstGeom prst="rect">
              <a:avLst/>
            </a:prstGeom>
            <a:solidFill>
              <a:srgbClr val="054487"/>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smtClean="0">
                <a:ln>
                  <a:noFill/>
                </a:ln>
                <a:solidFill>
                  <a:prstClr val="white"/>
                </a:solidFill>
                <a:effectLst/>
                <a:uLnTx/>
                <a:uFillTx/>
                <a:latin typeface="微软雅黑" pitchFamily="34" charset="-122"/>
                <a:ea typeface="微软雅黑" pitchFamily="34" charset="-122"/>
                <a:cs typeface="+mn-cs"/>
              </a:endParaRPr>
            </a:p>
          </p:txBody>
        </p:sp>
        <p:sp>
          <p:nvSpPr>
            <p:cNvPr id="20" name="文本框 11"/>
            <p:cNvSpPr txBox="1"/>
            <p:nvPr/>
          </p:nvSpPr>
          <p:spPr>
            <a:xfrm>
              <a:off x="892721" y="1795773"/>
              <a:ext cx="1297383" cy="378977"/>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smtClean="0">
                  <a:ln>
                    <a:noFill/>
                  </a:ln>
                  <a:solidFill>
                    <a:srgbClr val="6E6C67"/>
                  </a:solidFill>
                  <a:effectLst/>
                  <a:uLnTx/>
                  <a:uFillTx/>
                  <a:latin typeface="微软雅黑" pitchFamily="34" charset="-122"/>
                  <a:ea typeface="微软雅黑" pitchFamily="34" charset="-122"/>
                </a:rPr>
                <a:t>第一季度</a:t>
              </a:r>
            </a:p>
          </p:txBody>
        </p:sp>
      </p:grpSp>
      <p:sp>
        <p:nvSpPr>
          <p:cNvPr id="21" name="圆角矩形标注 20"/>
          <p:cNvSpPr/>
          <p:nvPr/>
        </p:nvSpPr>
        <p:spPr>
          <a:xfrm rot="21600000">
            <a:off x="3950580" y="1405712"/>
            <a:ext cx="696393" cy="228471"/>
          </a:xfrm>
          <a:prstGeom prst="wedgeRoundRectCallout">
            <a:avLst>
              <a:gd name="adj1" fmla="val -21633"/>
              <a:gd name="adj2" fmla="val 78997"/>
              <a:gd name="adj3" fmla="val 16667"/>
            </a:avLst>
          </a:prstGeom>
          <a:solidFill>
            <a:srgbClr val="054487"/>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dirty="0" smtClean="0">
                <a:ln>
                  <a:noFill/>
                </a:ln>
                <a:solidFill>
                  <a:prstClr val="white"/>
                </a:solidFill>
                <a:effectLst/>
                <a:uLnTx/>
                <a:uFillTx/>
                <a:latin typeface="Calibri"/>
                <a:ea typeface="宋体"/>
                <a:cs typeface="+mn-cs"/>
              </a:rPr>
              <a:t>80%</a:t>
            </a:r>
            <a:endParaRPr kumimoji="0" lang="zh-CN" altLang="en-US" sz="1800" b="0" i="0" u="none" strike="noStrike" kern="0" cap="none" spc="0" normalizeH="0" baseline="0" noProof="0" dirty="0" smtClean="0">
              <a:ln>
                <a:noFill/>
              </a:ln>
              <a:solidFill>
                <a:prstClr val="white"/>
              </a:solidFill>
              <a:effectLst/>
              <a:uLnTx/>
              <a:uFillTx/>
              <a:latin typeface="Calibri"/>
              <a:ea typeface="宋体"/>
              <a:cs typeface="+mn-cs"/>
            </a:endParaRPr>
          </a:p>
        </p:txBody>
      </p:sp>
      <p:sp>
        <p:nvSpPr>
          <p:cNvPr id="22" name="圆角矩形标注 21"/>
          <p:cNvSpPr/>
          <p:nvPr/>
        </p:nvSpPr>
        <p:spPr>
          <a:xfrm rot="21600000">
            <a:off x="2727883" y="2181676"/>
            <a:ext cx="696393" cy="228471"/>
          </a:xfrm>
          <a:prstGeom prst="wedgeRoundRectCallout">
            <a:avLst>
              <a:gd name="adj1" fmla="val -21633"/>
              <a:gd name="adj2" fmla="val 78997"/>
              <a:gd name="adj3" fmla="val 16667"/>
            </a:avLst>
          </a:prstGeom>
          <a:solidFill>
            <a:srgbClr val="054487"/>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dirty="0" smtClean="0">
                <a:ln>
                  <a:noFill/>
                </a:ln>
                <a:solidFill>
                  <a:prstClr val="white"/>
                </a:solidFill>
                <a:effectLst/>
                <a:uLnTx/>
                <a:uFillTx/>
                <a:latin typeface="Calibri"/>
                <a:ea typeface="宋体"/>
                <a:cs typeface="+mn-cs"/>
              </a:rPr>
              <a:t>50%</a:t>
            </a:r>
            <a:endParaRPr kumimoji="0" lang="zh-CN" altLang="en-US" sz="1800" b="0" i="0" u="none" strike="noStrike" kern="0" cap="none" spc="0" normalizeH="0" baseline="0" noProof="0" dirty="0" smtClean="0">
              <a:ln>
                <a:noFill/>
              </a:ln>
              <a:solidFill>
                <a:prstClr val="white"/>
              </a:solidFill>
              <a:effectLst/>
              <a:uLnTx/>
              <a:uFillTx/>
              <a:latin typeface="Calibri"/>
              <a:ea typeface="宋体"/>
              <a:cs typeface="+mn-cs"/>
            </a:endParaRPr>
          </a:p>
        </p:txBody>
      </p:sp>
      <p:sp>
        <p:nvSpPr>
          <p:cNvPr id="23" name="圆角矩形标注 22"/>
          <p:cNvSpPr/>
          <p:nvPr/>
        </p:nvSpPr>
        <p:spPr>
          <a:xfrm rot="21600000">
            <a:off x="3421030" y="2980991"/>
            <a:ext cx="696393" cy="228471"/>
          </a:xfrm>
          <a:prstGeom prst="wedgeRoundRectCallout">
            <a:avLst>
              <a:gd name="adj1" fmla="val -21633"/>
              <a:gd name="adj2" fmla="val 78997"/>
              <a:gd name="adj3" fmla="val 16667"/>
            </a:avLst>
          </a:prstGeom>
          <a:solidFill>
            <a:srgbClr val="054487"/>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dirty="0" smtClean="0">
                <a:ln>
                  <a:noFill/>
                </a:ln>
                <a:solidFill>
                  <a:prstClr val="white"/>
                </a:solidFill>
                <a:effectLst/>
                <a:uLnTx/>
                <a:uFillTx/>
                <a:latin typeface="Calibri"/>
                <a:ea typeface="宋体"/>
                <a:cs typeface="+mn-cs"/>
              </a:rPr>
              <a:t>65%</a:t>
            </a:r>
            <a:endParaRPr kumimoji="0" lang="zh-CN" altLang="en-US" sz="1800" b="0" i="0" u="none" strike="noStrike" kern="0" cap="none" spc="0" normalizeH="0" baseline="0" noProof="0" dirty="0" smtClean="0">
              <a:ln>
                <a:noFill/>
              </a:ln>
              <a:solidFill>
                <a:prstClr val="white"/>
              </a:solidFill>
              <a:effectLst/>
              <a:uLnTx/>
              <a:uFillTx/>
              <a:latin typeface="Calibri"/>
              <a:ea typeface="宋体"/>
              <a:cs typeface="+mn-cs"/>
            </a:endParaRPr>
          </a:p>
        </p:txBody>
      </p:sp>
      <p:sp>
        <p:nvSpPr>
          <p:cNvPr id="24" name="圆角矩形标注 23"/>
          <p:cNvSpPr/>
          <p:nvPr/>
        </p:nvSpPr>
        <p:spPr>
          <a:xfrm rot="21600000">
            <a:off x="4191730" y="3775578"/>
            <a:ext cx="696393" cy="228471"/>
          </a:xfrm>
          <a:prstGeom prst="wedgeRoundRectCallout">
            <a:avLst>
              <a:gd name="adj1" fmla="val -21633"/>
              <a:gd name="adj2" fmla="val 78997"/>
              <a:gd name="adj3" fmla="val 16667"/>
            </a:avLst>
          </a:prstGeom>
          <a:solidFill>
            <a:srgbClr val="054487"/>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dirty="0" smtClean="0">
                <a:ln>
                  <a:noFill/>
                </a:ln>
                <a:solidFill>
                  <a:prstClr val="white"/>
                </a:solidFill>
                <a:effectLst/>
                <a:uLnTx/>
                <a:uFillTx/>
                <a:latin typeface="Calibri"/>
                <a:ea typeface="宋体"/>
                <a:cs typeface="+mn-cs"/>
              </a:rPr>
              <a:t>90%</a:t>
            </a:r>
            <a:endParaRPr kumimoji="0" lang="zh-CN" altLang="en-US" sz="1800" b="0" i="0" u="none" strike="noStrike" kern="0" cap="none" spc="0" normalizeH="0" baseline="0" noProof="0" dirty="0" smtClean="0">
              <a:ln>
                <a:noFill/>
              </a:ln>
              <a:solidFill>
                <a:prstClr val="white"/>
              </a:solidFill>
              <a:effectLst/>
              <a:uLnTx/>
              <a:uFillTx/>
              <a:latin typeface="Calibri"/>
              <a:ea typeface="宋体"/>
              <a:cs typeface="+mn-cs"/>
            </a:endParaRPr>
          </a:p>
        </p:txBody>
      </p:sp>
      <p:sp>
        <p:nvSpPr>
          <p:cNvPr id="25" name="左大括号 24"/>
          <p:cNvSpPr/>
          <p:nvPr/>
        </p:nvSpPr>
        <p:spPr>
          <a:xfrm>
            <a:off x="5896235" y="1568585"/>
            <a:ext cx="288000" cy="3024000"/>
          </a:xfrm>
          <a:prstGeom prst="leftBrace">
            <a:avLst>
              <a:gd name="adj1" fmla="val 19041"/>
              <a:gd name="adj2" fmla="val 50000"/>
            </a:avLst>
          </a:prstGeom>
          <a:noFill/>
          <a:ln w="9525" cap="flat" cmpd="sng" algn="ctr">
            <a:solidFill>
              <a:srgbClr val="052E65"/>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a:ea typeface="宋体"/>
              <a:cs typeface="+mn-cs"/>
            </a:endParaRPr>
          </a:p>
        </p:txBody>
      </p:sp>
      <p:sp>
        <p:nvSpPr>
          <p:cNvPr id="26" name="文本框 7"/>
          <p:cNvSpPr txBox="1">
            <a:spLocks noChangeArrowheads="1"/>
          </p:cNvSpPr>
          <p:nvPr/>
        </p:nvSpPr>
        <p:spPr bwMode="auto">
          <a:xfrm>
            <a:off x="6184267" y="1515099"/>
            <a:ext cx="2304256" cy="8267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a:lnSpc>
                <a:spcPct val="120000"/>
              </a:lnSpc>
            </a:pPr>
            <a:r>
              <a:rPr lang="zh-CN" altLang="en-US" sz="1400" b="1" dirty="0" smtClean="0">
                <a:solidFill>
                  <a:prstClr val="black">
                    <a:lumMod val="85000"/>
                    <a:lumOff val="15000"/>
                  </a:prstClr>
                </a:solidFill>
                <a:latin typeface="微软雅黑" pitchFamily="34" charset="-122"/>
              </a:rPr>
              <a:t>第一季度情况</a:t>
            </a:r>
            <a:endParaRPr lang="en-US" altLang="zh-CN" sz="1400" b="1" dirty="0" smtClean="0">
              <a:solidFill>
                <a:prstClr val="black">
                  <a:lumMod val="85000"/>
                  <a:lumOff val="15000"/>
                </a:prstClr>
              </a:solidFill>
              <a:latin typeface="微软雅黑" pitchFamily="34" charset="-122"/>
            </a:endParaRPr>
          </a:p>
          <a:p>
            <a:pPr>
              <a:lnSpc>
                <a:spcPct val="120000"/>
              </a:lnSpc>
            </a:pPr>
            <a:r>
              <a:rPr lang="zh-CN" altLang="en-US" sz="1200" dirty="0" smtClean="0">
                <a:solidFill>
                  <a:prstClr val="black">
                    <a:lumMod val="85000"/>
                    <a:lumOff val="15000"/>
                  </a:prstClr>
                </a:solidFill>
                <a:latin typeface="微软雅黑" pitchFamily="34" charset="-122"/>
              </a:rPr>
              <a:t>添加说明文字添加</a:t>
            </a:r>
            <a:r>
              <a:rPr lang="zh-CN" altLang="en-US" sz="1200" dirty="0">
                <a:solidFill>
                  <a:prstClr val="black">
                    <a:lumMod val="85000"/>
                    <a:lumOff val="15000"/>
                  </a:prstClr>
                </a:solidFill>
                <a:latin typeface="微软雅黑" pitchFamily="34" charset="-122"/>
              </a:rPr>
              <a:t>说明文字添加说明</a:t>
            </a:r>
            <a:r>
              <a:rPr lang="zh-CN" altLang="en-US" sz="1200" dirty="0" smtClean="0">
                <a:solidFill>
                  <a:prstClr val="black">
                    <a:lumMod val="85000"/>
                    <a:lumOff val="15000"/>
                  </a:prstClr>
                </a:solidFill>
                <a:latin typeface="微软雅黑" pitchFamily="34" charset="-122"/>
              </a:rPr>
              <a:t>文字。</a:t>
            </a:r>
            <a:endParaRPr lang="zh-CN" altLang="en-US" sz="1200" dirty="0">
              <a:solidFill>
                <a:prstClr val="black">
                  <a:lumMod val="85000"/>
                  <a:lumOff val="15000"/>
                </a:prstClr>
              </a:solidFill>
              <a:latin typeface="微软雅黑" pitchFamily="34" charset="-122"/>
            </a:endParaRPr>
          </a:p>
        </p:txBody>
      </p:sp>
      <p:sp>
        <p:nvSpPr>
          <p:cNvPr id="27" name="文本框 7"/>
          <p:cNvSpPr txBox="1">
            <a:spLocks noChangeArrowheads="1"/>
          </p:cNvSpPr>
          <p:nvPr/>
        </p:nvSpPr>
        <p:spPr bwMode="auto">
          <a:xfrm>
            <a:off x="6184267" y="2283184"/>
            <a:ext cx="2304256" cy="8267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a:lnSpc>
                <a:spcPct val="120000"/>
              </a:lnSpc>
            </a:pPr>
            <a:r>
              <a:rPr lang="zh-CN" altLang="en-US" sz="1400" b="1" dirty="0" smtClean="0">
                <a:solidFill>
                  <a:prstClr val="black">
                    <a:lumMod val="85000"/>
                    <a:lumOff val="15000"/>
                  </a:prstClr>
                </a:solidFill>
                <a:latin typeface="微软雅黑" pitchFamily="34" charset="-122"/>
              </a:rPr>
              <a:t>第二季度</a:t>
            </a:r>
            <a:r>
              <a:rPr lang="zh-CN" altLang="en-US" sz="1400" b="1" dirty="0">
                <a:solidFill>
                  <a:prstClr val="black">
                    <a:lumMod val="85000"/>
                    <a:lumOff val="15000"/>
                  </a:prstClr>
                </a:solidFill>
                <a:latin typeface="微软雅黑" pitchFamily="34" charset="-122"/>
              </a:rPr>
              <a:t>情况</a:t>
            </a:r>
            <a:endParaRPr lang="en-US" altLang="zh-CN" sz="1400" b="1" dirty="0">
              <a:solidFill>
                <a:prstClr val="black">
                  <a:lumMod val="85000"/>
                  <a:lumOff val="15000"/>
                </a:prstClr>
              </a:solidFill>
              <a:latin typeface="微软雅黑" pitchFamily="34" charset="-122"/>
            </a:endParaRPr>
          </a:p>
          <a:p>
            <a:pPr>
              <a:lnSpc>
                <a:spcPct val="120000"/>
              </a:lnSpc>
            </a:pPr>
            <a:r>
              <a:rPr lang="zh-CN" altLang="en-US" sz="1200" dirty="0" smtClean="0">
                <a:solidFill>
                  <a:prstClr val="black">
                    <a:lumMod val="85000"/>
                    <a:lumOff val="15000"/>
                  </a:prstClr>
                </a:solidFill>
                <a:latin typeface="微软雅黑" pitchFamily="34" charset="-122"/>
              </a:rPr>
              <a:t>添加说明文字添加</a:t>
            </a:r>
            <a:r>
              <a:rPr lang="zh-CN" altLang="en-US" sz="1200" dirty="0">
                <a:solidFill>
                  <a:prstClr val="black">
                    <a:lumMod val="85000"/>
                    <a:lumOff val="15000"/>
                  </a:prstClr>
                </a:solidFill>
                <a:latin typeface="微软雅黑" pitchFamily="34" charset="-122"/>
              </a:rPr>
              <a:t>说明文字添加说明</a:t>
            </a:r>
            <a:r>
              <a:rPr lang="zh-CN" altLang="en-US" sz="1200" dirty="0" smtClean="0">
                <a:solidFill>
                  <a:prstClr val="black">
                    <a:lumMod val="85000"/>
                    <a:lumOff val="15000"/>
                  </a:prstClr>
                </a:solidFill>
                <a:latin typeface="微软雅黑" pitchFamily="34" charset="-122"/>
              </a:rPr>
              <a:t>文字。</a:t>
            </a:r>
            <a:endParaRPr lang="zh-CN" altLang="en-US" sz="1200" dirty="0">
              <a:solidFill>
                <a:prstClr val="black">
                  <a:lumMod val="85000"/>
                  <a:lumOff val="15000"/>
                </a:prstClr>
              </a:solidFill>
              <a:latin typeface="微软雅黑" pitchFamily="34" charset="-122"/>
            </a:endParaRPr>
          </a:p>
        </p:txBody>
      </p:sp>
      <p:sp>
        <p:nvSpPr>
          <p:cNvPr id="28" name="文本框 7"/>
          <p:cNvSpPr txBox="1">
            <a:spLocks noChangeArrowheads="1"/>
          </p:cNvSpPr>
          <p:nvPr/>
        </p:nvSpPr>
        <p:spPr bwMode="auto">
          <a:xfrm>
            <a:off x="6184267" y="3051269"/>
            <a:ext cx="2304256" cy="8267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a:lnSpc>
                <a:spcPct val="120000"/>
              </a:lnSpc>
            </a:pPr>
            <a:r>
              <a:rPr lang="zh-CN" altLang="en-US" sz="1400" b="1" dirty="0" smtClean="0">
                <a:solidFill>
                  <a:prstClr val="black">
                    <a:lumMod val="85000"/>
                    <a:lumOff val="15000"/>
                  </a:prstClr>
                </a:solidFill>
                <a:latin typeface="微软雅黑" pitchFamily="34" charset="-122"/>
              </a:rPr>
              <a:t>第三季度</a:t>
            </a:r>
            <a:r>
              <a:rPr lang="zh-CN" altLang="en-US" sz="1400" b="1" dirty="0">
                <a:solidFill>
                  <a:prstClr val="black">
                    <a:lumMod val="85000"/>
                    <a:lumOff val="15000"/>
                  </a:prstClr>
                </a:solidFill>
                <a:latin typeface="微软雅黑" pitchFamily="34" charset="-122"/>
              </a:rPr>
              <a:t>情况</a:t>
            </a:r>
            <a:endParaRPr lang="en-US" altLang="zh-CN" sz="1400" b="1" dirty="0">
              <a:solidFill>
                <a:prstClr val="black">
                  <a:lumMod val="85000"/>
                  <a:lumOff val="15000"/>
                </a:prstClr>
              </a:solidFill>
              <a:latin typeface="微软雅黑" pitchFamily="34" charset="-122"/>
            </a:endParaRPr>
          </a:p>
          <a:p>
            <a:pPr>
              <a:lnSpc>
                <a:spcPct val="120000"/>
              </a:lnSpc>
            </a:pPr>
            <a:r>
              <a:rPr lang="zh-CN" altLang="en-US" sz="1200" dirty="0" smtClean="0">
                <a:solidFill>
                  <a:prstClr val="black">
                    <a:lumMod val="85000"/>
                    <a:lumOff val="15000"/>
                  </a:prstClr>
                </a:solidFill>
                <a:latin typeface="微软雅黑" pitchFamily="34" charset="-122"/>
              </a:rPr>
              <a:t>添加说明文字添加</a:t>
            </a:r>
            <a:r>
              <a:rPr lang="zh-CN" altLang="en-US" sz="1200" dirty="0">
                <a:solidFill>
                  <a:prstClr val="black">
                    <a:lumMod val="85000"/>
                    <a:lumOff val="15000"/>
                  </a:prstClr>
                </a:solidFill>
                <a:latin typeface="微软雅黑" pitchFamily="34" charset="-122"/>
              </a:rPr>
              <a:t>说明文字添加说明</a:t>
            </a:r>
            <a:r>
              <a:rPr lang="zh-CN" altLang="en-US" sz="1200" dirty="0" smtClean="0">
                <a:solidFill>
                  <a:prstClr val="black">
                    <a:lumMod val="85000"/>
                    <a:lumOff val="15000"/>
                  </a:prstClr>
                </a:solidFill>
                <a:latin typeface="微软雅黑" pitchFamily="34" charset="-122"/>
              </a:rPr>
              <a:t>文字。</a:t>
            </a:r>
            <a:endParaRPr lang="zh-CN" altLang="en-US" sz="1200" dirty="0">
              <a:solidFill>
                <a:prstClr val="black">
                  <a:lumMod val="85000"/>
                  <a:lumOff val="15000"/>
                </a:prstClr>
              </a:solidFill>
              <a:latin typeface="微软雅黑" pitchFamily="34" charset="-122"/>
            </a:endParaRPr>
          </a:p>
        </p:txBody>
      </p:sp>
      <p:sp>
        <p:nvSpPr>
          <p:cNvPr id="29" name="文本框 7"/>
          <p:cNvSpPr txBox="1">
            <a:spLocks noChangeArrowheads="1"/>
          </p:cNvSpPr>
          <p:nvPr/>
        </p:nvSpPr>
        <p:spPr bwMode="auto">
          <a:xfrm>
            <a:off x="6184267" y="3819355"/>
            <a:ext cx="2304256" cy="8267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a:lnSpc>
                <a:spcPct val="120000"/>
              </a:lnSpc>
            </a:pPr>
            <a:r>
              <a:rPr lang="zh-CN" altLang="en-US" sz="1400" b="1" dirty="0" smtClean="0">
                <a:solidFill>
                  <a:prstClr val="black">
                    <a:lumMod val="85000"/>
                    <a:lumOff val="15000"/>
                  </a:prstClr>
                </a:solidFill>
                <a:latin typeface="微软雅黑" pitchFamily="34" charset="-122"/>
              </a:rPr>
              <a:t>第四季度</a:t>
            </a:r>
            <a:r>
              <a:rPr lang="zh-CN" altLang="en-US" sz="1400" b="1" dirty="0">
                <a:solidFill>
                  <a:prstClr val="black">
                    <a:lumMod val="85000"/>
                    <a:lumOff val="15000"/>
                  </a:prstClr>
                </a:solidFill>
                <a:latin typeface="微软雅黑" pitchFamily="34" charset="-122"/>
              </a:rPr>
              <a:t>情况</a:t>
            </a:r>
            <a:endParaRPr lang="en-US" altLang="zh-CN" sz="1400" b="1" dirty="0">
              <a:solidFill>
                <a:prstClr val="black">
                  <a:lumMod val="85000"/>
                  <a:lumOff val="15000"/>
                </a:prstClr>
              </a:solidFill>
              <a:latin typeface="微软雅黑" pitchFamily="34" charset="-122"/>
            </a:endParaRPr>
          </a:p>
          <a:p>
            <a:pPr>
              <a:lnSpc>
                <a:spcPct val="120000"/>
              </a:lnSpc>
            </a:pPr>
            <a:r>
              <a:rPr lang="zh-CN" altLang="en-US" sz="1200" dirty="0" smtClean="0">
                <a:solidFill>
                  <a:prstClr val="black">
                    <a:lumMod val="85000"/>
                    <a:lumOff val="15000"/>
                  </a:prstClr>
                </a:solidFill>
                <a:latin typeface="微软雅黑" pitchFamily="34" charset="-122"/>
              </a:rPr>
              <a:t>添加说明文字添加</a:t>
            </a:r>
            <a:r>
              <a:rPr lang="zh-CN" altLang="en-US" sz="1200" dirty="0">
                <a:solidFill>
                  <a:prstClr val="black">
                    <a:lumMod val="85000"/>
                    <a:lumOff val="15000"/>
                  </a:prstClr>
                </a:solidFill>
                <a:latin typeface="微软雅黑" pitchFamily="34" charset="-122"/>
              </a:rPr>
              <a:t>说明文字添加说明</a:t>
            </a:r>
            <a:r>
              <a:rPr lang="zh-CN" altLang="en-US" sz="1200" dirty="0" smtClean="0">
                <a:solidFill>
                  <a:prstClr val="black">
                    <a:lumMod val="85000"/>
                    <a:lumOff val="15000"/>
                  </a:prstClr>
                </a:solidFill>
                <a:latin typeface="微软雅黑" pitchFamily="34" charset="-122"/>
              </a:rPr>
              <a:t>文字。</a:t>
            </a:r>
            <a:endParaRPr lang="zh-CN" altLang="en-US" sz="1200" dirty="0">
              <a:solidFill>
                <a:prstClr val="black">
                  <a:lumMod val="85000"/>
                  <a:lumOff val="15000"/>
                </a:prstClr>
              </a:solidFill>
              <a:latin typeface="微软雅黑" pitchFamily="34" charset="-122"/>
            </a:endParaRP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1166366511"/>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14:presetBounceEnd="14000">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14:bounceEnd="14000">
                                          <p:cBhvr additive="base">
                                            <p:cTn id="7" dur="500" fill="hold"/>
                                            <p:tgtEl>
                                              <p:spTgt spid="17"/>
                                            </p:tgtEl>
                                            <p:attrNameLst>
                                              <p:attrName>ppt_x</p:attrName>
                                            </p:attrNameLst>
                                          </p:cBhvr>
                                          <p:tavLst>
                                            <p:tav tm="0">
                                              <p:val>
                                                <p:strVal val="0-#ppt_w/2"/>
                                              </p:val>
                                            </p:tav>
                                            <p:tav tm="100000">
                                              <p:val>
                                                <p:strVal val="#ppt_x"/>
                                              </p:val>
                                            </p:tav>
                                          </p:tavLst>
                                        </p:anim>
                                        <p:anim calcmode="lin" valueType="num" p14:bounceEnd="14000">
                                          <p:cBhvr additive="base">
                                            <p:cTn id="8" dur="500" fill="hold"/>
                                            <p:tgtEl>
                                              <p:spTgt spid="17"/>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nodeType="afterEffect" p14:presetBounceEnd="14000">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14:bounceEnd="14000">
                                          <p:cBhvr additive="base">
                                            <p:cTn id="12" dur="500" fill="hold"/>
                                            <p:tgtEl>
                                              <p:spTgt spid="5"/>
                                            </p:tgtEl>
                                            <p:attrNameLst>
                                              <p:attrName>ppt_x</p:attrName>
                                            </p:attrNameLst>
                                          </p:cBhvr>
                                          <p:tavLst>
                                            <p:tav tm="0">
                                              <p:val>
                                                <p:strVal val="0-#ppt_w/2"/>
                                              </p:val>
                                            </p:tav>
                                            <p:tav tm="100000">
                                              <p:val>
                                                <p:strVal val="#ppt_x"/>
                                              </p:val>
                                            </p:tav>
                                          </p:tavLst>
                                        </p:anim>
                                        <p:anim calcmode="lin" valueType="num" p14:bounceEnd="14000">
                                          <p:cBhvr additive="base">
                                            <p:cTn id="13" dur="500" fill="hold"/>
                                            <p:tgtEl>
                                              <p:spTgt spid="5"/>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8" fill="hold" nodeType="afterEffect" p14:presetBounceEnd="14000">
                                      <p:stCondLst>
                                        <p:cond delay="0"/>
                                      </p:stCondLst>
                                      <p:childTnLst>
                                        <p:set>
                                          <p:cBhvr>
                                            <p:cTn id="16" dur="1" fill="hold">
                                              <p:stCondLst>
                                                <p:cond delay="0"/>
                                              </p:stCondLst>
                                            </p:cTn>
                                            <p:tgtEl>
                                              <p:spTgt spid="9"/>
                                            </p:tgtEl>
                                            <p:attrNameLst>
                                              <p:attrName>style.visibility</p:attrName>
                                            </p:attrNameLst>
                                          </p:cBhvr>
                                          <p:to>
                                            <p:strVal val="visible"/>
                                          </p:to>
                                        </p:set>
                                        <p:anim calcmode="lin" valueType="num" p14:bounceEnd="14000">
                                          <p:cBhvr additive="base">
                                            <p:cTn id="17" dur="500" fill="hold"/>
                                            <p:tgtEl>
                                              <p:spTgt spid="9"/>
                                            </p:tgtEl>
                                            <p:attrNameLst>
                                              <p:attrName>ppt_x</p:attrName>
                                            </p:attrNameLst>
                                          </p:cBhvr>
                                          <p:tavLst>
                                            <p:tav tm="0">
                                              <p:val>
                                                <p:strVal val="0-#ppt_w/2"/>
                                              </p:val>
                                            </p:tav>
                                            <p:tav tm="100000">
                                              <p:val>
                                                <p:strVal val="#ppt_x"/>
                                              </p:val>
                                            </p:tav>
                                          </p:tavLst>
                                        </p:anim>
                                        <p:anim calcmode="lin" valueType="num" p14:bounceEnd="14000">
                                          <p:cBhvr additive="base">
                                            <p:cTn id="18" dur="500" fill="hold"/>
                                            <p:tgtEl>
                                              <p:spTgt spid="9"/>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2" presetClass="entr" presetSubtype="8" fill="hold" nodeType="afterEffect" p14:presetBounceEnd="14000">
                                      <p:stCondLst>
                                        <p:cond delay="0"/>
                                      </p:stCondLst>
                                      <p:childTnLst>
                                        <p:set>
                                          <p:cBhvr>
                                            <p:cTn id="21" dur="1" fill="hold">
                                              <p:stCondLst>
                                                <p:cond delay="0"/>
                                              </p:stCondLst>
                                            </p:cTn>
                                            <p:tgtEl>
                                              <p:spTgt spid="13"/>
                                            </p:tgtEl>
                                            <p:attrNameLst>
                                              <p:attrName>style.visibility</p:attrName>
                                            </p:attrNameLst>
                                          </p:cBhvr>
                                          <p:to>
                                            <p:strVal val="visible"/>
                                          </p:to>
                                        </p:set>
                                        <p:anim calcmode="lin" valueType="num" p14:bounceEnd="14000">
                                          <p:cBhvr additive="base">
                                            <p:cTn id="22" dur="500" fill="hold"/>
                                            <p:tgtEl>
                                              <p:spTgt spid="13"/>
                                            </p:tgtEl>
                                            <p:attrNameLst>
                                              <p:attrName>ppt_x</p:attrName>
                                            </p:attrNameLst>
                                          </p:cBhvr>
                                          <p:tavLst>
                                            <p:tav tm="0">
                                              <p:val>
                                                <p:strVal val="0-#ppt_w/2"/>
                                              </p:val>
                                            </p:tav>
                                            <p:tav tm="100000">
                                              <p:val>
                                                <p:strVal val="#ppt_x"/>
                                              </p:val>
                                            </p:tav>
                                          </p:tavLst>
                                        </p:anim>
                                        <p:anim calcmode="lin" valueType="num" p14:bounceEnd="14000">
                                          <p:cBhvr additive="base">
                                            <p:cTn id="23" dur="500" fill="hold"/>
                                            <p:tgtEl>
                                              <p:spTgt spid="13"/>
                                            </p:tgtEl>
                                            <p:attrNameLst>
                                              <p:attrName>ppt_y</p:attrName>
                                            </p:attrNameLst>
                                          </p:cBhvr>
                                          <p:tavLst>
                                            <p:tav tm="0">
                                              <p:val>
                                                <p:strVal val="#ppt_y"/>
                                              </p:val>
                                            </p:tav>
                                            <p:tav tm="100000">
                                              <p:val>
                                                <p:strVal val="#ppt_y"/>
                                              </p:val>
                                            </p:tav>
                                          </p:tavLst>
                                        </p:anim>
                                      </p:childTnLst>
                                    </p:cTn>
                                  </p:par>
                                </p:childTnLst>
                              </p:cTn>
                            </p:par>
                            <p:par>
                              <p:cTn id="24" fill="hold">
                                <p:stCondLst>
                                  <p:cond delay="2000"/>
                                </p:stCondLst>
                                <p:childTnLst>
                                  <p:par>
                                    <p:cTn id="25" presetID="47" presetClass="entr" presetSubtype="0" fill="hold" grpId="0" nodeType="afterEffect">
                                      <p:stCondLst>
                                        <p:cond delay="0"/>
                                      </p:stCondLst>
                                      <p:childTnLst>
                                        <p:set>
                                          <p:cBhvr>
                                            <p:cTn id="26" dur="1" fill="hold">
                                              <p:stCondLst>
                                                <p:cond delay="0"/>
                                              </p:stCondLst>
                                            </p:cTn>
                                            <p:tgtEl>
                                              <p:spTgt spid="21"/>
                                            </p:tgtEl>
                                            <p:attrNameLst>
                                              <p:attrName>style.visibility</p:attrName>
                                            </p:attrNameLst>
                                          </p:cBhvr>
                                          <p:to>
                                            <p:strVal val="visible"/>
                                          </p:to>
                                        </p:set>
                                        <p:animEffect transition="in" filter="fade">
                                          <p:cBhvr>
                                            <p:cTn id="27" dur="1000"/>
                                            <p:tgtEl>
                                              <p:spTgt spid="21"/>
                                            </p:tgtEl>
                                          </p:cBhvr>
                                        </p:animEffect>
                                        <p:anim calcmode="lin" valueType="num">
                                          <p:cBhvr>
                                            <p:cTn id="28" dur="1000" fill="hold"/>
                                            <p:tgtEl>
                                              <p:spTgt spid="21"/>
                                            </p:tgtEl>
                                            <p:attrNameLst>
                                              <p:attrName>ppt_x</p:attrName>
                                            </p:attrNameLst>
                                          </p:cBhvr>
                                          <p:tavLst>
                                            <p:tav tm="0">
                                              <p:val>
                                                <p:strVal val="#ppt_x"/>
                                              </p:val>
                                            </p:tav>
                                            <p:tav tm="100000">
                                              <p:val>
                                                <p:strVal val="#ppt_x"/>
                                              </p:val>
                                            </p:tav>
                                          </p:tavLst>
                                        </p:anim>
                                        <p:anim calcmode="lin" valueType="num">
                                          <p:cBhvr>
                                            <p:cTn id="29" dur="1000" fill="hold"/>
                                            <p:tgtEl>
                                              <p:spTgt spid="21"/>
                                            </p:tgtEl>
                                            <p:attrNameLst>
                                              <p:attrName>ppt_y</p:attrName>
                                            </p:attrNameLst>
                                          </p:cBhvr>
                                          <p:tavLst>
                                            <p:tav tm="0">
                                              <p:val>
                                                <p:strVal val="#ppt_y-.1"/>
                                              </p:val>
                                            </p:tav>
                                            <p:tav tm="100000">
                                              <p:val>
                                                <p:strVal val="#ppt_y"/>
                                              </p:val>
                                            </p:tav>
                                          </p:tavLst>
                                        </p:anim>
                                      </p:childTnLst>
                                    </p:cTn>
                                  </p:par>
                                  <p:par>
                                    <p:cTn id="30" presetID="47" presetClass="entr" presetSubtype="0" fill="hold" grpId="0" nodeType="withEffect">
                                      <p:stCondLst>
                                        <p:cond delay="500"/>
                                      </p:stCondLst>
                                      <p:childTnLst>
                                        <p:set>
                                          <p:cBhvr>
                                            <p:cTn id="31" dur="1" fill="hold">
                                              <p:stCondLst>
                                                <p:cond delay="0"/>
                                              </p:stCondLst>
                                            </p:cTn>
                                            <p:tgtEl>
                                              <p:spTgt spid="22"/>
                                            </p:tgtEl>
                                            <p:attrNameLst>
                                              <p:attrName>style.visibility</p:attrName>
                                            </p:attrNameLst>
                                          </p:cBhvr>
                                          <p:to>
                                            <p:strVal val="visible"/>
                                          </p:to>
                                        </p:set>
                                        <p:animEffect transition="in" filter="fade">
                                          <p:cBhvr>
                                            <p:cTn id="32" dur="1000"/>
                                            <p:tgtEl>
                                              <p:spTgt spid="22"/>
                                            </p:tgtEl>
                                          </p:cBhvr>
                                        </p:animEffect>
                                        <p:anim calcmode="lin" valueType="num">
                                          <p:cBhvr>
                                            <p:cTn id="33" dur="1000" fill="hold"/>
                                            <p:tgtEl>
                                              <p:spTgt spid="22"/>
                                            </p:tgtEl>
                                            <p:attrNameLst>
                                              <p:attrName>ppt_x</p:attrName>
                                            </p:attrNameLst>
                                          </p:cBhvr>
                                          <p:tavLst>
                                            <p:tav tm="0">
                                              <p:val>
                                                <p:strVal val="#ppt_x"/>
                                              </p:val>
                                            </p:tav>
                                            <p:tav tm="100000">
                                              <p:val>
                                                <p:strVal val="#ppt_x"/>
                                              </p:val>
                                            </p:tav>
                                          </p:tavLst>
                                        </p:anim>
                                        <p:anim calcmode="lin" valueType="num">
                                          <p:cBhvr>
                                            <p:cTn id="34" dur="1000" fill="hold"/>
                                            <p:tgtEl>
                                              <p:spTgt spid="22"/>
                                            </p:tgtEl>
                                            <p:attrNameLst>
                                              <p:attrName>ppt_y</p:attrName>
                                            </p:attrNameLst>
                                          </p:cBhvr>
                                          <p:tavLst>
                                            <p:tav tm="0">
                                              <p:val>
                                                <p:strVal val="#ppt_y-.1"/>
                                              </p:val>
                                            </p:tav>
                                            <p:tav tm="100000">
                                              <p:val>
                                                <p:strVal val="#ppt_y"/>
                                              </p:val>
                                            </p:tav>
                                          </p:tavLst>
                                        </p:anim>
                                      </p:childTnLst>
                                    </p:cTn>
                                  </p:par>
                                  <p:par>
                                    <p:cTn id="35" presetID="47" presetClass="entr" presetSubtype="0" fill="hold" grpId="0" nodeType="withEffect">
                                      <p:stCondLst>
                                        <p:cond delay="1000"/>
                                      </p:stCondLst>
                                      <p:childTnLst>
                                        <p:set>
                                          <p:cBhvr>
                                            <p:cTn id="36" dur="1" fill="hold">
                                              <p:stCondLst>
                                                <p:cond delay="0"/>
                                              </p:stCondLst>
                                            </p:cTn>
                                            <p:tgtEl>
                                              <p:spTgt spid="23"/>
                                            </p:tgtEl>
                                            <p:attrNameLst>
                                              <p:attrName>style.visibility</p:attrName>
                                            </p:attrNameLst>
                                          </p:cBhvr>
                                          <p:to>
                                            <p:strVal val="visible"/>
                                          </p:to>
                                        </p:set>
                                        <p:animEffect transition="in" filter="fade">
                                          <p:cBhvr>
                                            <p:cTn id="37" dur="1000"/>
                                            <p:tgtEl>
                                              <p:spTgt spid="23"/>
                                            </p:tgtEl>
                                          </p:cBhvr>
                                        </p:animEffect>
                                        <p:anim calcmode="lin" valueType="num">
                                          <p:cBhvr>
                                            <p:cTn id="38" dur="1000" fill="hold"/>
                                            <p:tgtEl>
                                              <p:spTgt spid="23"/>
                                            </p:tgtEl>
                                            <p:attrNameLst>
                                              <p:attrName>ppt_x</p:attrName>
                                            </p:attrNameLst>
                                          </p:cBhvr>
                                          <p:tavLst>
                                            <p:tav tm="0">
                                              <p:val>
                                                <p:strVal val="#ppt_x"/>
                                              </p:val>
                                            </p:tav>
                                            <p:tav tm="100000">
                                              <p:val>
                                                <p:strVal val="#ppt_x"/>
                                              </p:val>
                                            </p:tav>
                                          </p:tavLst>
                                        </p:anim>
                                        <p:anim calcmode="lin" valueType="num">
                                          <p:cBhvr>
                                            <p:cTn id="39" dur="1000" fill="hold"/>
                                            <p:tgtEl>
                                              <p:spTgt spid="23"/>
                                            </p:tgtEl>
                                            <p:attrNameLst>
                                              <p:attrName>ppt_y</p:attrName>
                                            </p:attrNameLst>
                                          </p:cBhvr>
                                          <p:tavLst>
                                            <p:tav tm="0">
                                              <p:val>
                                                <p:strVal val="#ppt_y-.1"/>
                                              </p:val>
                                            </p:tav>
                                            <p:tav tm="100000">
                                              <p:val>
                                                <p:strVal val="#ppt_y"/>
                                              </p:val>
                                            </p:tav>
                                          </p:tavLst>
                                        </p:anim>
                                      </p:childTnLst>
                                    </p:cTn>
                                  </p:par>
                                  <p:par>
                                    <p:cTn id="40" presetID="47" presetClass="entr" presetSubtype="0" fill="hold" grpId="0" nodeType="withEffect">
                                      <p:stCondLst>
                                        <p:cond delay="1500"/>
                                      </p:stCondLst>
                                      <p:childTnLst>
                                        <p:set>
                                          <p:cBhvr>
                                            <p:cTn id="41" dur="1" fill="hold">
                                              <p:stCondLst>
                                                <p:cond delay="0"/>
                                              </p:stCondLst>
                                            </p:cTn>
                                            <p:tgtEl>
                                              <p:spTgt spid="24"/>
                                            </p:tgtEl>
                                            <p:attrNameLst>
                                              <p:attrName>style.visibility</p:attrName>
                                            </p:attrNameLst>
                                          </p:cBhvr>
                                          <p:to>
                                            <p:strVal val="visible"/>
                                          </p:to>
                                        </p:set>
                                        <p:animEffect transition="in" filter="fade">
                                          <p:cBhvr>
                                            <p:cTn id="42" dur="1000"/>
                                            <p:tgtEl>
                                              <p:spTgt spid="24"/>
                                            </p:tgtEl>
                                          </p:cBhvr>
                                        </p:animEffect>
                                        <p:anim calcmode="lin" valueType="num">
                                          <p:cBhvr>
                                            <p:cTn id="43" dur="1000" fill="hold"/>
                                            <p:tgtEl>
                                              <p:spTgt spid="24"/>
                                            </p:tgtEl>
                                            <p:attrNameLst>
                                              <p:attrName>ppt_x</p:attrName>
                                            </p:attrNameLst>
                                          </p:cBhvr>
                                          <p:tavLst>
                                            <p:tav tm="0">
                                              <p:val>
                                                <p:strVal val="#ppt_x"/>
                                              </p:val>
                                            </p:tav>
                                            <p:tav tm="100000">
                                              <p:val>
                                                <p:strVal val="#ppt_x"/>
                                              </p:val>
                                            </p:tav>
                                          </p:tavLst>
                                        </p:anim>
                                        <p:anim calcmode="lin" valueType="num">
                                          <p:cBhvr>
                                            <p:cTn id="44" dur="1000" fill="hold"/>
                                            <p:tgtEl>
                                              <p:spTgt spid="24"/>
                                            </p:tgtEl>
                                            <p:attrNameLst>
                                              <p:attrName>ppt_y</p:attrName>
                                            </p:attrNameLst>
                                          </p:cBhvr>
                                          <p:tavLst>
                                            <p:tav tm="0">
                                              <p:val>
                                                <p:strVal val="#ppt_y-.1"/>
                                              </p:val>
                                            </p:tav>
                                            <p:tav tm="100000">
                                              <p:val>
                                                <p:strVal val="#ppt_y"/>
                                              </p:val>
                                            </p:tav>
                                          </p:tavLst>
                                        </p:anim>
                                      </p:childTnLst>
                                    </p:cTn>
                                  </p:par>
                                </p:childTnLst>
                              </p:cTn>
                            </p:par>
                            <p:par>
                              <p:cTn id="45" fill="hold">
                                <p:stCondLst>
                                  <p:cond delay="4500"/>
                                </p:stCondLst>
                                <p:childTnLst>
                                  <p:par>
                                    <p:cTn id="46" presetID="16" presetClass="entr" presetSubtype="42" fill="hold" grpId="0" nodeType="afterEffect">
                                      <p:stCondLst>
                                        <p:cond delay="0"/>
                                      </p:stCondLst>
                                      <p:childTnLst>
                                        <p:set>
                                          <p:cBhvr>
                                            <p:cTn id="47" dur="1" fill="hold">
                                              <p:stCondLst>
                                                <p:cond delay="0"/>
                                              </p:stCondLst>
                                            </p:cTn>
                                            <p:tgtEl>
                                              <p:spTgt spid="25"/>
                                            </p:tgtEl>
                                            <p:attrNameLst>
                                              <p:attrName>style.visibility</p:attrName>
                                            </p:attrNameLst>
                                          </p:cBhvr>
                                          <p:to>
                                            <p:strVal val="visible"/>
                                          </p:to>
                                        </p:set>
                                        <p:animEffect transition="in" filter="barn(outHorizontal)">
                                          <p:cBhvr>
                                            <p:cTn id="48" dur="1000"/>
                                            <p:tgtEl>
                                              <p:spTgt spid="25"/>
                                            </p:tgtEl>
                                          </p:cBhvr>
                                        </p:animEffect>
                                      </p:childTnLst>
                                    </p:cTn>
                                  </p:par>
                                </p:childTnLst>
                              </p:cTn>
                            </p:par>
                            <p:par>
                              <p:cTn id="49" fill="hold">
                                <p:stCondLst>
                                  <p:cond delay="5500"/>
                                </p:stCondLst>
                                <p:childTnLst>
                                  <p:par>
                                    <p:cTn id="50" presetID="22" presetClass="entr" presetSubtype="8" fill="hold" grpId="0" nodeType="afterEffect">
                                      <p:stCondLst>
                                        <p:cond delay="0"/>
                                      </p:stCondLst>
                                      <p:childTnLst>
                                        <p:set>
                                          <p:cBhvr>
                                            <p:cTn id="51" dur="1" fill="hold">
                                              <p:stCondLst>
                                                <p:cond delay="0"/>
                                              </p:stCondLst>
                                            </p:cTn>
                                            <p:tgtEl>
                                              <p:spTgt spid="26"/>
                                            </p:tgtEl>
                                            <p:attrNameLst>
                                              <p:attrName>style.visibility</p:attrName>
                                            </p:attrNameLst>
                                          </p:cBhvr>
                                          <p:to>
                                            <p:strVal val="visible"/>
                                          </p:to>
                                        </p:set>
                                        <p:animEffect transition="in" filter="wipe(left)">
                                          <p:cBhvr>
                                            <p:cTn id="52" dur="750"/>
                                            <p:tgtEl>
                                              <p:spTgt spid="26"/>
                                            </p:tgtEl>
                                          </p:cBhvr>
                                        </p:animEffect>
                                      </p:childTnLst>
                                    </p:cTn>
                                  </p:par>
                                </p:childTnLst>
                              </p:cTn>
                            </p:par>
                            <p:par>
                              <p:cTn id="53" fill="hold">
                                <p:stCondLst>
                                  <p:cond delay="6250"/>
                                </p:stCondLst>
                                <p:childTnLst>
                                  <p:par>
                                    <p:cTn id="54" presetID="22" presetClass="entr" presetSubtype="8" fill="hold" grpId="0" nodeType="afterEffect">
                                      <p:stCondLst>
                                        <p:cond delay="0"/>
                                      </p:stCondLst>
                                      <p:childTnLst>
                                        <p:set>
                                          <p:cBhvr>
                                            <p:cTn id="55" dur="1" fill="hold">
                                              <p:stCondLst>
                                                <p:cond delay="0"/>
                                              </p:stCondLst>
                                            </p:cTn>
                                            <p:tgtEl>
                                              <p:spTgt spid="27"/>
                                            </p:tgtEl>
                                            <p:attrNameLst>
                                              <p:attrName>style.visibility</p:attrName>
                                            </p:attrNameLst>
                                          </p:cBhvr>
                                          <p:to>
                                            <p:strVal val="visible"/>
                                          </p:to>
                                        </p:set>
                                        <p:animEffect transition="in" filter="wipe(left)">
                                          <p:cBhvr>
                                            <p:cTn id="56" dur="750"/>
                                            <p:tgtEl>
                                              <p:spTgt spid="27"/>
                                            </p:tgtEl>
                                          </p:cBhvr>
                                        </p:animEffect>
                                      </p:childTnLst>
                                    </p:cTn>
                                  </p:par>
                                </p:childTnLst>
                              </p:cTn>
                            </p:par>
                            <p:par>
                              <p:cTn id="57" fill="hold">
                                <p:stCondLst>
                                  <p:cond delay="7000"/>
                                </p:stCondLst>
                                <p:childTnLst>
                                  <p:par>
                                    <p:cTn id="58" presetID="22" presetClass="entr" presetSubtype="8" fill="hold" grpId="0" nodeType="afterEffect">
                                      <p:stCondLst>
                                        <p:cond delay="0"/>
                                      </p:stCondLst>
                                      <p:childTnLst>
                                        <p:set>
                                          <p:cBhvr>
                                            <p:cTn id="59" dur="1" fill="hold">
                                              <p:stCondLst>
                                                <p:cond delay="0"/>
                                              </p:stCondLst>
                                            </p:cTn>
                                            <p:tgtEl>
                                              <p:spTgt spid="28"/>
                                            </p:tgtEl>
                                            <p:attrNameLst>
                                              <p:attrName>style.visibility</p:attrName>
                                            </p:attrNameLst>
                                          </p:cBhvr>
                                          <p:to>
                                            <p:strVal val="visible"/>
                                          </p:to>
                                        </p:set>
                                        <p:animEffect transition="in" filter="wipe(left)">
                                          <p:cBhvr>
                                            <p:cTn id="60" dur="750"/>
                                            <p:tgtEl>
                                              <p:spTgt spid="28"/>
                                            </p:tgtEl>
                                          </p:cBhvr>
                                        </p:animEffect>
                                      </p:childTnLst>
                                    </p:cTn>
                                  </p:par>
                                </p:childTnLst>
                              </p:cTn>
                            </p:par>
                            <p:par>
                              <p:cTn id="61" fill="hold">
                                <p:stCondLst>
                                  <p:cond delay="7750"/>
                                </p:stCondLst>
                                <p:childTnLst>
                                  <p:par>
                                    <p:cTn id="62" presetID="22" presetClass="entr" presetSubtype="8" fill="hold" grpId="0" nodeType="afterEffect">
                                      <p:stCondLst>
                                        <p:cond delay="0"/>
                                      </p:stCondLst>
                                      <p:childTnLst>
                                        <p:set>
                                          <p:cBhvr>
                                            <p:cTn id="63" dur="1" fill="hold">
                                              <p:stCondLst>
                                                <p:cond delay="0"/>
                                              </p:stCondLst>
                                            </p:cTn>
                                            <p:tgtEl>
                                              <p:spTgt spid="29"/>
                                            </p:tgtEl>
                                            <p:attrNameLst>
                                              <p:attrName>style.visibility</p:attrName>
                                            </p:attrNameLst>
                                          </p:cBhvr>
                                          <p:to>
                                            <p:strVal val="visible"/>
                                          </p:to>
                                        </p:set>
                                        <p:animEffect transition="in" filter="wipe(left)">
                                          <p:cBhvr>
                                            <p:cTn id="64" dur="75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22" grpId="0" animBg="1"/>
          <p:bldP spid="23" grpId="0" animBg="1"/>
          <p:bldP spid="24" grpId="0" animBg="1"/>
          <p:bldP spid="25" grpId="0" animBg="1"/>
          <p:bldP spid="26" grpId="0"/>
          <p:bldP spid="27" grpId="0"/>
          <p:bldP spid="28" grpId="0"/>
          <p:bldP spid="29"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additive="base">
                                            <p:cTn id="7" dur="500" fill="hold"/>
                                            <p:tgtEl>
                                              <p:spTgt spid="17"/>
                                            </p:tgtEl>
                                            <p:attrNameLst>
                                              <p:attrName>ppt_x</p:attrName>
                                            </p:attrNameLst>
                                          </p:cBhvr>
                                          <p:tavLst>
                                            <p:tav tm="0">
                                              <p:val>
                                                <p:strVal val="0-#ppt_w/2"/>
                                              </p:val>
                                            </p:tav>
                                            <p:tav tm="100000">
                                              <p:val>
                                                <p:strVal val="#ppt_x"/>
                                              </p:val>
                                            </p:tav>
                                          </p:tavLst>
                                        </p:anim>
                                        <p:anim calcmode="lin" valueType="num">
                                          <p:cBhvr additive="base">
                                            <p:cTn id="8" dur="500" fill="hold"/>
                                            <p:tgtEl>
                                              <p:spTgt spid="17"/>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nodeType="after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additive="base">
                                            <p:cTn id="12" dur="500" fill="hold"/>
                                            <p:tgtEl>
                                              <p:spTgt spid="5"/>
                                            </p:tgtEl>
                                            <p:attrNameLst>
                                              <p:attrName>ppt_x</p:attrName>
                                            </p:attrNameLst>
                                          </p:cBhvr>
                                          <p:tavLst>
                                            <p:tav tm="0">
                                              <p:val>
                                                <p:strVal val="0-#ppt_w/2"/>
                                              </p:val>
                                            </p:tav>
                                            <p:tav tm="100000">
                                              <p:val>
                                                <p:strVal val="#ppt_x"/>
                                              </p:val>
                                            </p:tav>
                                          </p:tavLst>
                                        </p:anim>
                                        <p:anim calcmode="lin" valueType="num">
                                          <p:cBhvr additive="base">
                                            <p:cTn id="13" dur="500" fill="hold"/>
                                            <p:tgtEl>
                                              <p:spTgt spid="5"/>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8" fill="hold" nodeType="afterEffect">
                                      <p:stCondLst>
                                        <p:cond delay="0"/>
                                      </p:stCondLst>
                                      <p:childTnLst>
                                        <p:set>
                                          <p:cBhvr>
                                            <p:cTn id="16" dur="1" fill="hold">
                                              <p:stCondLst>
                                                <p:cond delay="0"/>
                                              </p:stCondLst>
                                            </p:cTn>
                                            <p:tgtEl>
                                              <p:spTgt spid="9"/>
                                            </p:tgtEl>
                                            <p:attrNameLst>
                                              <p:attrName>style.visibility</p:attrName>
                                            </p:attrNameLst>
                                          </p:cBhvr>
                                          <p:to>
                                            <p:strVal val="visible"/>
                                          </p:to>
                                        </p:set>
                                        <p:anim calcmode="lin" valueType="num">
                                          <p:cBhvr additive="base">
                                            <p:cTn id="17" dur="500" fill="hold"/>
                                            <p:tgtEl>
                                              <p:spTgt spid="9"/>
                                            </p:tgtEl>
                                            <p:attrNameLst>
                                              <p:attrName>ppt_x</p:attrName>
                                            </p:attrNameLst>
                                          </p:cBhvr>
                                          <p:tavLst>
                                            <p:tav tm="0">
                                              <p:val>
                                                <p:strVal val="0-#ppt_w/2"/>
                                              </p:val>
                                            </p:tav>
                                            <p:tav tm="100000">
                                              <p:val>
                                                <p:strVal val="#ppt_x"/>
                                              </p:val>
                                            </p:tav>
                                          </p:tavLst>
                                        </p:anim>
                                        <p:anim calcmode="lin" valueType="num">
                                          <p:cBhvr additive="base">
                                            <p:cTn id="18" dur="500" fill="hold"/>
                                            <p:tgtEl>
                                              <p:spTgt spid="9"/>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2" presetClass="entr" presetSubtype="8" fill="hold" nodeType="afterEffect">
                                      <p:stCondLst>
                                        <p:cond delay="0"/>
                                      </p:stCondLst>
                                      <p:childTnLst>
                                        <p:set>
                                          <p:cBhvr>
                                            <p:cTn id="21" dur="1" fill="hold">
                                              <p:stCondLst>
                                                <p:cond delay="0"/>
                                              </p:stCondLst>
                                            </p:cTn>
                                            <p:tgtEl>
                                              <p:spTgt spid="13"/>
                                            </p:tgtEl>
                                            <p:attrNameLst>
                                              <p:attrName>style.visibility</p:attrName>
                                            </p:attrNameLst>
                                          </p:cBhvr>
                                          <p:to>
                                            <p:strVal val="visible"/>
                                          </p:to>
                                        </p:set>
                                        <p:anim calcmode="lin" valueType="num">
                                          <p:cBhvr additive="base">
                                            <p:cTn id="22" dur="500" fill="hold"/>
                                            <p:tgtEl>
                                              <p:spTgt spid="13"/>
                                            </p:tgtEl>
                                            <p:attrNameLst>
                                              <p:attrName>ppt_x</p:attrName>
                                            </p:attrNameLst>
                                          </p:cBhvr>
                                          <p:tavLst>
                                            <p:tav tm="0">
                                              <p:val>
                                                <p:strVal val="0-#ppt_w/2"/>
                                              </p:val>
                                            </p:tav>
                                            <p:tav tm="100000">
                                              <p:val>
                                                <p:strVal val="#ppt_x"/>
                                              </p:val>
                                            </p:tav>
                                          </p:tavLst>
                                        </p:anim>
                                        <p:anim calcmode="lin" valueType="num">
                                          <p:cBhvr additive="base">
                                            <p:cTn id="23" dur="500" fill="hold"/>
                                            <p:tgtEl>
                                              <p:spTgt spid="13"/>
                                            </p:tgtEl>
                                            <p:attrNameLst>
                                              <p:attrName>ppt_y</p:attrName>
                                            </p:attrNameLst>
                                          </p:cBhvr>
                                          <p:tavLst>
                                            <p:tav tm="0">
                                              <p:val>
                                                <p:strVal val="#ppt_y"/>
                                              </p:val>
                                            </p:tav>
                                            <p:tav tm="100000">
                                              <p:val>
                                                <p:strVal val="#ppt_y"/>
                                              </p:val>
                                            </p:tav>
                                          </p:tavLst>
                                        </p:anim>
                                      </p:childTnLst>
                                    </p:cTn>
                                  </p:par>
                                </p:childTnLst>
                              </p:cTn>
                            </p:par>
                            <p:par>
                              <p:cTn id="24" fill="hold">
                                <p:stCondLst>
                                  <p:cond delay="2000"/>
                                </p:stCondLst>
                                <p:childTnLst>
                                  <p:par>
                                    <p:cTn id="25" presetID="47" presetClass="entr" presetSubtype="0" fill="hold" grpId="0" nodeType="afterEffect">
                                      <p:stCondLst>
                                        <p:cond delay="0"/>
                                      </p:stCondLst>
                                      <p:childTnLst>
                                        <p:set>
                                          <p:cBhvr>
                                            <p:cTn id="26" dur="1" fill="hold">
                                              <p:stCondLst>
                                                <p:cond delay="0"/>
                                              </p:stCondLst>
                                            </p:cTn>
                                            <p:tgtEl>
                                              <p:spTgt spid="21"/>
                                            </p:tgtEl>
                                            <p:attrNameLst>
                                              <p:attrName>style.visibility</p:attrName>
                                            </p:attrNameLst>
                                          </p:cBhvr>
                                          <p:to>
                                            <p:strVal val="visible"/>
                                          </p:to>
                                        </p:set>
                                        <p:animEffect transition="in" filter="fade">
                                          <p:cBhvr>
                                            <p:cTn id="27" dur="1000"/>
                                            <p:tgtEl>
                                              <p:spTgt spid="21"/>
                                            </p:tgtEl>
                                          </p:cBhvr>
                                        </p:animEffect>
                                        <p:anim calcmode="lin" valueType="num">
                                          <p:cBhvr>
                                            <p:cTn id="28" dur="1000" fill="hold"/>
                                            <p:tgtEl>
                                              <p:spTgt spid="21"/>
                                            </p:tgtEl>
                                            <p:attrNameLst>
                                              <p:attrName>ppt_x</p:attrName>
                                            </p:attrNameLst>
                                          </p:cBhvr>
                                          <p:tavLst>
                                            <p:tav tm="0">
                                              <p:val>
                                                <p:strVal val="#ppt_x"/>
                                              </p:val>
                                            </p:tav>
                                            <p:tav tm="100000">
                                              <p:val>
                                                <p:strVal val="#ppt_x"/>
                                              </p:val>
                                            </p:tav>
                                          </p:tavLst>
                                        </p:anim>
                                        <p:anim calcmode="lin" valueType="num">
                                          <p:cBhvr>
                                            <p:cTn id="29" dur="1000" fill="hold"/>
                                            <p:tgtEl>
                                              <p:spTgt spid="21"/>
                                            </p:tgtEl>
                                            <p:attrNameLst>
                                              <p:attrName>ppt_y</p:attrName>
                                            </p:attrNameLst>
                                          </p:cBhvr>
                                          <p:tavLst>
                                            <p:tav tm="0">
                                              <p:val>
                                                <p:strVal val="#ppt_y-.1"/>
                                              </p:val>
                                            </p:tav>
                                            <p:tav tm="100000">
                                              <p:val>
                                                <p:strVal val="#ppt_y"/>
                                              </p:val>
                                            </p:tav>
                                          </p:tavLst>
                                        </p:anim>
                                      </p:childTnLst>
                                    </p:cTn>
                                  </p:par>
                                  <p:par>
                                    <p:cTn id="30" presetID="47" presetClass="entr" presetSubtype="0" fill="hold" grpId="0" nodeType="withEffect">
                                      <p:stCondLst>
                                        <p:cond delay="500"/>
                                      </p:stCondLst>
                                      <p:childTnLst>
                                        <p:set>
                                          <p:cBhvr>
                                            <p:cTn id="31" dur="1" fill="hold">
                                              <p:stCondLst>
                                                <p:cond delay="0"/>
                                              </p:stCondLst>
                                            </p:cTn>
                                            <p:tgtEl>
                                              <p:spTgt spid="22"/>
                                            </p:tgtEl>
                                            <p:attrNameLst>
                                              <p:attrName>style.visibility</p:attrName>
                                            </p:attrNameLst>
                                          </p:cBhvr>
                                          <p:to>
                                            <p:strVal val="visible"/>
                                          </p:to>
                                        </p:set>
                                        <p:animEffect transition="in" filter="fade">
                                          <p:cBhvr>
                                            <p:cTn id="32" dur="1000"/>
                                            <p:tgtEl>
                                              <p:spTgt spid="22"/>
                                            </p:tgtEl>
                                          </p:cBhvr>
                                        </p:animEffect>
                                        <p:anim calcmode="lin" valueType="num">
                                          <p:cBhvr>
                                            <p:cTn id="33" dur="1000" fill="hold"/>
                                            <p:tgtEl>
                                              <p:spTgt spid="22"/>
                                            </p:tgtEl>
                                            <p:attrNameLst>
                                              <p:attrName>ppt_x</p:attrName>
                                            </p:attrNameLst>
                                          </p:cBhvr>
                                          <p:tavLst>
                                            <p:tav tm="0">
                                              <p:val>
                                                <p:strVal val="#ppt_x"/>
                                              </p:val>
                                            </p:tav>
                                            <p:tav tm="100000">
                                              <p:val>
                                                <p:strVal val="#ppt_x"/>
                                              </p:val>
                                            </p:tav>
                                          </p:tavLst>
                                        </p:anim>
                                        <p:anim calcmode="lin" valueType="num">
                                          <p:cBhvr>
                                            <p:cTn id="34" dur="1000" fill="hold"/>
                                            <p:tgtEl>
                                              <p:spTgt spid="22"/>
                                            </p:tgtEl>
                                            <p:attrNameLst>
                                              <p:attrName>ppt_y</p:attrName>
                                            </p:attrNameLst>
                                          </p:cBhvr>
                                          <p:tavLst>
                                            <p:tav tm="0">
                                              <p:val>
                                                <p:strVal val="#ppt_y-.1"/>
                                              </p:val>
                                            </p:tav>
                                            <p:tav tm="100000">
                                              <p:val>
                                                <p:strVal val="#ppt_y"/>
                                              </p:val>
                                            </p:tav>
                                          </p:tavLst>
                                        </p:anim>
                                      </p:childTnLst>
                                    </p:cTn>
                                  </p:par>
                                  <p:par>
                                    <p:cTn id="35" presetID="47" presetClass="entr" presetSubtype="0" fill="hold" grpId="0" nodeType="withEffect">
                                      <p:stCondLst>
                                        <p:cond delay="1000"/>
                                      </p:stCondLst>
                                      <p:childTnLst>
                                        <p:set>
                                          <p:cBhvr>
                                            <p:cTn id="36" dur="1" fill="hold">
                                              <p:stCondLst>
                                                <p:cond delay="0"/>
                                              </p:stCondLst>
                                            </p:cTn>
                                            <p:tgtEl>
                                              <p:spTgt spid="23"/>
                                            </p:tgtEl>
                                            <p:attrNameLst>
                                              <p:attrName>style.visibility</p:attrName>
                                            </p:attrNameLst>
                                          </p:cBhvr>
                                          <p:to>
                                            <p:strVal val="visible"/>
                                          </p:to>
                                        </p:set>
                                        <p:animEffect transition="in" filter="fade">
                                          <p:cBhvr>
                                            <p:cTn id="37" dur="1000"/>
                                            <p:tgtEl>
                                              <p:spTgt spid="23"/>
                                            </p:tgtEl>
                                          </p:cBhvr>
                                        </p:animEffect>
                                        <p:anim calcmode="lin" valueType="num">
                                          <p:cBhvr>
                                            <p:cTn id="38" dur="1000" fill="hold"/>
                                            <p:tgtEl>
                                              <p:spTgt spid="23"/>
                                            </p:tgtEl>
                                            <p:attrNameLst>
                                              <p:attrName>ppt_x</p:attrName>
                                            </p:attrNameLst>
                                          </p:cBhvr>
                                          <p:tavLst>
                                            <p:tav tm="0">
                                              <p:val>
                                                <p:strVal val="#ppt_x"/>
                                              </p:val>
                                            </p:tav>
                                            <p:tav tm="100000">
                                              <p:val>
                                                <p:strVal val="#ppt_x"/>
                                              </p:val>
                                            </p:tav>
                                          </p:tavLst>
                                        </p:anim>
                                        <p:anim calcmode="lin" valueType="num">
                                          <p:cBhvr>
                                            <p:cTn id="39" dur="1000" fill="hold"/>
                                            <p:tgtEl>
                                              <p:spTgt spid="23"/>
                                            </p:tgtEl>
                                            <p:attrNameLst>
                                              <p:attrName>ppt_y</p:attrName>
                                            </p:attrNameLst>
                                          </p:cBhvr>
                                          <p:tavLst>
                                            <p:tav tm="0">
                                              <p:val>
                                                <p:strVal val="#ppt_y-.1"/>
                                              </p:val>
                                            </p:tav>
                                            <p:tav tm="100000">
                                              <p:val>
                                                <p:strVal val="#ppt_y"/>
                                              </p:val>
                                            </p:tav>
                                          </p:tavLst>
                                        </p:anim>
                                      </p:childTnLst>
                                    </p:cTn>
                                  </p:par>
                                  <p:par>
                                    <p:cTn id="40" presetID="47" presetClass="entr" presetSubtype="0" fill="hold" grpId="0" nodeType="withEffect">
                                      <p:stCondLst>
                                        <p:cond delay="1500"/>
                                      </p:stCondLst>
                                      <p:childTnLst>
                                        <p:set>
                                          <p:cBhvr>
                                            <p:cTn id="41" dur="1" fill="hold">
                                              <p:stCondLst>
                                                <p:cond delay="0"/>
                                              </p:stCondLst>
                                            </p:cTn>
                                            <p:tgtEl>
                                              <p:spTgt spid="24"/>
                                            </p:tgtEl>
                                            <p:attrNameLst>
                                              <p:attrName>style.visibility</p:attrName>
                                            </p:attrNameLst>
                                          </p:cBhvr>
                                          <p:to>
                                            <p:strVal val="visible"/>
                                          </p:to>
                                        </p:set>
                                        <p:animEffect transition="in" filter="fade">
                                          <p:cBhvr>
                                            <p:cTn id="42" dur="1000"/>
                                            <p:tgtEl>
                                              <p:spTgt spid="24"/>
                                            </p:tgtEl>
                                          </p:cBhvr>
                                        </p:animEffect>
                                        <p:anim calcmode="lin" valueType="num">
                                          <p:cBhvr>
                                            <p:cTn id="43" dur="1000" fill="hold"/>
                                            <p:tgtEl>
                                              <p:spTgt spid="24"/>
                                            </p:tgtEl>
                                            <p:attrNameLst>
                                              <p:attrName>ppt_x</p:attrName>
                                            </p:attrNameLst>
                                          </p:cBhvr>
                                          <p:tavLst>
                                            <p:tav tm="0">
                                              <p:val>
                                                <p:strVal val="#ppt_x"/>
                                              </p:val>
                                            </p:tav>
                                            <p:tav tm="100000">
                                              <p:val>
                                                <p:strVal val="#ppt_x"/>
                                              </p:val>
                                            </p:tav>
                                          </p:tavLst>
                                        </p:anim>
                                        <p:anim calcmode="lin" valueType="num">
                                          <p:cBhvr>
                                            <p:cTn id="44" dur="1000" fill="hold"/>
                                            <p:tgtEl>
                                              <p:spTgt spid="24"/>
                                            </p:tgtEl>
                                            <p:attrNameLst>
                                              <p:attrName>ppt_y</p:attrName>
                                            </p:attrNameLst>
                                          </p:cBhvr>
                                          <p:tavLst>
                                            <p:tav tm="0">
                                              <p:val>
                                                <p:strVal val="#ppt_y-.1"/>
                                              </p:val>
                                            </p:tav>
                                            <p:tav tm="100000">
                                              <p:val>
                                                <p:strVal val="#ppt_y"/>
                                              </p:val>
                                            </p:tav>
                                          </p:tavLst>
                                        </p:anim>
                                      </p:childTnLst>
                                    </p:cTn>
                                  </p:par>
                                </p:childTnLst>
                              </p:cTn>
                            </p:par>
                            <p:par>
                              <p:cTn id="45" fill="hold">
                                <p:stCondLst>
                                  <p:cond delay="4500"/>
                                </p:stCondLst>
                                <p:childTnLst>
                                  <p:par>
                                    <p:cTn id="46" presetID="16" presetClass="entr" presetSubtype="42" fill="hold" grpId="0" nodeType="afterEffect">
                                      <p:stCondLst>
                                        <p:cond delay="0"/>
                                      </p:stCondLst>
                                      <p:childTnLst>
                                        <p:set>
                                          <p:cBhvr>
                                            <p:cTn id="47" dur="1" fill="hold">
                                              <p:stCondLst>
                                                <p:cond delay="0"/>
                                              </p:stCondLst>
                                            </p:cTn>
                                            <p:tgtEl>
                                              <p:spTgt spid="25"/>
                                            </p:tgtEl>
                                            <p:attrNameLst>
                                              <p:attrName>style.visibility</p:attrName>
                                            </p:attrNameLst>
                                          </p:cBhvr>
                                          <p:to>
                                            <p:strVal val="visible"/>
                                          </p:to>
                                        </p:set>
                                        <p:animEffect transition="in" filter="barn(outHorizontal)">
                                          <p:cBhvr>
                                            <p:cTn id="48" dur="1000"/>
                                            <p:tgtEl>
                                              <p:spTgt spid="25"/>
                                            </p:tgtEl>
                                          </p:cBhvr>
                                        </p:animEffect>
                                      </p:childTnLst>
                                    </p:cTn>
                                  </p:par>
                                </p:childTnLst>
                              </p:cTn>
                            </p:par>
                            <p:par>
                              <p:cTn id="49" fill="hold">
                                <p:stCondLst>
                                  <p:cond delay="5500"/>
                                </p:stCondLst>
                                <p:childTnLst>
                                  <p:par>
                                    <p:cTn id="50" presetID="22" presetClass="entr" presetSubtype="8" fill="hold" grpId="0" nodeType="afterEffect">
                                      <p:stCondLst>
                                        <p:cond delay="0"/>
                                      </p:stCondLst>
                                      <p:childTnLst>
                                        <p:set>
                                          <p:cBhvr>
                                            <p:cTn id="51" dur="1" fill="hold">
                                              <p:stCondLst>
                                                <p:cond delay="0"/>
                                              </p:stCondLst>
                                            </p:cTn>
                                            <p:tgtEl>
                                              <p:spTgt spid="26"/>
                                            </p:tgtEl>
                                            <p:attrNameLst>
                                              <p:attrName>style.visibility</p:attrName>
                                            </p:attrNameLst>
                                          </p:cBhvr>
                                          <p:to>
                                            <p:strVal val="visible"/>
                                          </p:to>
                                        </p:set>
                                        <p:animEffect transition="in" filter="wipe(left)">
                                          <p:cBhvr>
                                            <p:cTn id="52" dur="750"/>
                                            <p:tgtEl>
                                              <p:spTgt spid="26"/>
                                            </p:tgtEl>
                                          </p:cBhvr>
                                        </p:animEffect>
                                      </p:childTnLst>
                                    </p:cTn>
                                  </p:par>
                                </p:childTnLst>
                              </p:cTn>
                            </p:par>
                            <p:par>
                              <p:cTn id="53" fill="hold">
                                <p:stCondLst>
                                  <p:cond delay="6250"/>
                                </p:stCondLst>
                                <p:childTnLst>
                                  <p:par>
                                    <p:cTn id="54" presetID="22" presetClass="entr" presetSubtype="8" fill="hold" grpId="0" nodeType="afterEffect">
                                      <p:stCondLst>
                                        <p:cond delay="0"/>
                                      </p:stCondLst>
                                      <p:childTnLst>
                                        <p:set>
                                          <p:cBhvr>
                                            <p:cTn id="55" dur="1" fill="hold">
                                              <p:stCondLst>
                                                <p:cond delay="0"/>
                                              </p:stCondLst>
                                            </p:cTn>
                                            <p:tgtEl>
                                              <p:spTgt spid="27"/>
                                            </p:tgtEl>
                                            <p:attrNameLst>
                                              <p:attrName>style.visibility</p:attrName>
                                            </p:attrNameLst>
                                          </p:cBhvr>
                                          <p:to>
                                            <p:strVal val="visible"/>
                                          </p:to>
                                        </p:set>
                                        <p:animEffect transition="in" filter="wipe(left)">
                                          <p:cBhvr>
                                            <p:cTn id="56" dur="750"/>
                                            <p:tgtEl>
                                              <p:spTgt spid="27"/>
                                            </p:tgtEl>
                                          </p:cBhvr>
                                        </p:animEffect>
                                      </p:childTnLst>
                                    </p:cTn>
                                  </p:par>
                                </p:childTnLst>
                              </p:cTn>
                            </p:par>
                            <p:par>
                              <p:cTn id="57" fill="hold">
                                <p:stCondLst>
                                  <p:cond delay="7000"/>
                                </p:stCondLst>
                                <p:childTnLst>
                                  <p:par>
                                    <p:cTn id="58" presetID="22" presetClass="entr" presetSubtype="8" fill="hold" grpId="0" nodeType="afterEffect">
                                      <p:stCondLst>
                                        <p:cond delay="0"/>
                                      </p:stCondLst>
                                      <p:childTnLst>
                                        <p:set>
                                          <p:cBhvr>
                                            <p:cTn id="59" dur="1" fill="hold">
                                              <p:stCondLst>
                                                <p:cond delay="0"/>
                                              </p:stCondLst>
                                            </p:cTn>
                                            <p:tgtEl>
                                              <p:spTgt spid="28"/>
                                            </p:tgtEl>
                                            <p:attrNameLst>
                                              <p:attrName>style.visibility</p:attrName>
                                            </p:attrNameLst>
                                          </p:cBhvr>
                                          <p:to>
                                            <p:strVal val="visible"/>
                                          </p:to>
                                        </p:set>
                                        <p:animEffect transition="in" filter="wipe(left)">
                                          <p:cBhvr>
                                            <p:cTn id="60" dur="750"/>
                                            <p:tgtEl>
                                              <p:spTgt spid="28"/>
                                            </p:tgtEl>
                                          </p:cBhvr>
                                        </p:animEffect>
                                      </p:childTnLst>
                                    </p:cTn>
                                  </p:par>
                                </p:childTnLst>
                              </p:cTn>
                            </p:par>
                            <p:par>
                              <p:cTn id="61" fill="hold">
                                <p:stCondLst>
                                  <p:cond delay="7750"/>
                                </p:stCondLst>
                                <p:childTnLst>
                                  <p:par>
                                    <p:cTn id="62" presetID="22" presetClass="entr" presetSubtype="8" fill="hold" grpId="0" nodeType="afterEffect">
                                      <p:stCondLst>
                                        <p:cond delay="0"/>
                                      </p:stCondLst>
                                      <p:childTnLst>
                                        <p:set>
                                          <p:cBhvr>
                                            <p:cTn id="63" dur="1" fill="hold">
                                              <p:stCondLst>
                                                <p:cond delay="0"/>
                                              </p:stCondLst>
                                            </p:cTn>
                                            <p:tgtEl>
                                              <p:spTgt spid="29"/>
                                            </p:tgtEl>
                                            <p:attrNameLst>
                                              <p:attrName>style.visibility</p:attrName>
                                            </p:attrNameLst>
                                          </p:cBhvr>
                                          <p:to>
                                            <p:strVal val="visible"/>
                                          </p:to>
                                        </p:set>
                                        <p:animEffect transition="in" filter="wipe(left)">
                                          <p:cBhvr>
                                            <p:cTn id="64" dur="75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22" grpId="0" animBg="1"/>
          <p:bldP spid="23" grpId="0" animBg="1"/>
          <p:bldP spid="24" grpId="0" animBg="1"/>
          <p:bldP spid="25" grpId="0" animBg="1"/>
          <p:bldP spid="26" grpId="0"/>
          <p:bldP spid="27" grpId="0"/>
          <p:bldP spid="28" grpId="0"/>
          <p:bldP spid="29" grpId="0"/>
        </p:bldLst>
      </p:timing>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5745" y="-1"/>
            <a:ext cx="9348431" cy="5143501"/>
          </a:xfrm>
          <a:prstGeom prst="rect">
            <a:avLst/>
          </a:prstGeom>
        </p:spPr>
      </p:pic>
      <p:grpSp>
        <p:nvGrpSpPr>
          <p:cNvPr id="4" name="组合 3"/>
          <p:cNvGrpSpPr>
            <a:grpSpLocks/>
          </p:cNvGrpSpPr>
          <p:nvPr/>
        </p:nvGrpSpPr>
        <p:grpSpPr bwMode="auto">
          <a:xfrm>
            <a:off x="1881052" y="1900007"/>
            <a:ext cx="5708152" cy="671742"/>
            <a:chOff x="5013673" y="1556817"/>
            <a:chExt cx="5976664" cy="576064"/>
          </a:xfrm>
        </p:grpSpPr>
        <p:sp>
          <p:nvSpPr>
            <p:cNvPr id="5" name="对角圆角矩形 4"/>
            <p:cNvSpPr/>
            <p:nvPr/>
          </p:nvSpPr>
          <p:spPr>
            <a:xfrm>
              <a:off x="5013673" y="1556817"/>
              <a:ext cx="5976664" cy="576064"/>
            </a:xfrm>
            <a:prstGeom prst="round2DiagRect">
              <a:avLst>
                <a:gd name="adj1" fmla="val 50000"/>
                <a:gd name="adj2" fmla="val 0"/>
              </a:avLst>
            </a:prstGeom>
            <a:solidFill>
              <a:srgbClr val="003466"/>
            </a:solid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3200" b="1" i="0" u="none" strike="noStrike" kern="0" cap="none" spc="0" normalizeH="0" baseline="0" noProof="0" dirty="0">
                  <a:ln>
                    <a:noFill/>
                  </a:ln>
                  <a:solidFill>
                    <a:prstClr val="white"/>
                  </a:solidFill>
                  <a:effectLst/>
                  <a:uLnTx/>
                  <a:uFillTx/>
                  <a:latin typeface="微软雅黑" pitchFamily="34" charset="-122"/>
                  <a:ea typeface="微软雅黑" pitchFamily="34" charset="-122"/>
                </a:rPr>
                <a:t>单击此处添加文字</a:t>
              </a:r>
            </a:p>
          </p:txBody>
        </p:sp>
        <p:sp>
          <p:nvSpPr>
            <p:cNvPr id="6" name="对角圆角矩形 5"/>
            <p:cNvSpPr/>
            <p:nvPr/>
          </p:nvSpPr>
          <p:spPr>
            <a:xfrm>
              <a:off x="5084934" y="1628205"/>
              <a:ext cx="792126" cy="433237"/>
            </a:xfrm>
            <a:prstGeom prst="round2DiagRect">
              <a:avLst>
                <a:gd name="adj1" fmla="val 44886"/>
                <a:gd name="adj2" fmla="val 0"/>
              </a:avLst>
            </a:prstGeom>
            <a:solidFill>
              <a:sysClr val="window" lastClr="FFFFFF"/>
            </a:solid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3200" b="1" i="0" u="none" strike="noStrike" kern="0" cap="none" spc="0" normalizeH="0" baseline="0" noProof="0" dirty="0" smtClean="0">
                  <a:ln>
                    <a:noFill/>
                  </a:ln>
                  <a:solidFill>
                    <a:srgbClr val="003466"/>
                  </a:solidFill>
                  <a:effectLst/>
                  <a:uLnTx/>
                  <a:uFillTx/>
                  <a:latin typeface="Calibri"/>
                  <a:ea typeface="宋体" panose="02010600030101010101" pitchFamily="2" charset="-122"/>
                </a:rPr>
                <a:t>4</a:t>
              </a:r>
              <a:endParaRPr kumimoji="0" lang="zh-CN" altLang="en-US" sz="3200" b="1" i="0" u="none" strike="noStrike" kern="0" cap="none" spc="0" normalizeH="0" baseline="0" noProof="0" dirty="0">
                <a:ln>
                  <a:noFill/>
                </a:ln>
                <a:solidFill>
                  <a:srgbClr val="003466"/>
                </a:solidFill>
                <a:effectLst/>
                <a:uLnTx/>
                <a:uFillTx/>
                <a:latin typeface="Calibri"/>
                <a:ea typeface="宋体" panose="02010600030101010101" pitchFamily="2" charset="-122"/>
              </a:endParaRPr>
            </a:p>
          </p:txBody>
        </p:sp>
      </p:grpSp>
    </p:spTree>
    <p:extLst>
      <p:ext uri="{BB962C8B-B14F-4D97-AF65-F5344CB8AC3E}">
        <p14:creationId xmlns:p14="http://schemas.microsoft.com/office/powerpoint/2010/main" val="2169124004"/>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1" name="组合 50"/>
          <p:cNvGrpSpPr/>
          <p:nvPr/>
        </p:nvGrpSpPr>
        <p:grpSpPr>
          <a:xfrm>
            <a:off x="2002482" y="3643008"/>
            <a:ext cx="1231337" cy="815380"/>
            <a:chOff x="1055773" y="4176803"/>
            <a:chExt cx="1368152" cy="905978"/>
          </a:xfrm>
        </p:grpSpPr>
        <p:sp>
          <p:nvSpPr>
            <p:cNvPr id="52" name="矩形 51"/>
            <p:cNvSpPr/>
            <p:nvPr/>
          </p:nvSpPr>
          <p:spPr>
            <a:xfrm>
              <a:off x="1170073" y="5010773"/>
              <a:ext cx="1000669" cy="72008"/>
            </a:xfrm>
            <a:prstGeom prst="rect">
              <a:avLst/>
            </a:prstGeom>
            <a:solidFill>
              <a:srgbClr val="003466"/>
            </a:solidFill>
            <a:ln w="25400" cap="flat" cmpd="sng" algn="ctr">
              <a:noFill/>
              <a:prstDash val="solid"/>
            </a:ln>
            <a:effectLst>
              <a:outerShdw blurRad="50800" dist="38100" dir="8100000" sx="68000" sy="68000" algn="tr"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20" b="0" i="0" u="none" strike="noStrike" kern="0" cap="none" spc="0" normalizeH="0" baseline="0" noProof="0" smtClean="0">
                <a:ln>
                  <a:noFill/>
                </a:ln>
                <a:solidFill>
                  <a:prstClr val="white"/>
                </a:solidFill>
                <a:effectLst/>
                <a:uLnTx/>
                <a:uFillTx/>
                <a:latin typeface="Calibri"/>
                <a:ea typeface="宋体" panose="02010600030101010101" pitchFamily="2" charset="-122"/>
              </a:endParaRPr>
            </a:p>
          </p:txBody>
        </p:sp>
        <p:sp>
          <p:nvSpPr>
            <p:cNvPr id="53" name="TextBox 3"/>
            <p:cNvSpPr txBox="1"/>
            <p:nvPr/>
          </p:nvSpPr>
          <p:spPr>
            <a:xfrm>
              <a:off x="1055773" y="4176803"/>
              <a:ext cx="1368152" cy="748924"/>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60" b="0" i="0" u="none" strike="noStrike" kern="0" cap="none" spc="0" normalizeH="0" baseline="0" noProof="0" dirty="0" smtClean="0">
                  <a:ln>
                    <a:noFill/>
                  </a:ln>
                  <a:solidFill>
                    <a:prstClr val="black"/>
                  </a:solidFill>
                  <a:effectLst/>
                  <a:uLnTx/>
                  <a:uFillTx/>
                  <a:latin typeface="微软雅黑" pitchFamily="34" charset="-122"/>
                  <a:ea typeface="微软雅黑" pitchFamily="34" charset="-122"/>
                </a:rPr>
                <a:t>请输入文本内容信息请输入文本内容信息</a:t>
              </a:r>
            </a:p>
          </p:txBody>
        </p:sp>
      </p:grpSp>
      <p:cxnSp>
        <p:nvCxnSpPr>
          <p:cNvPr id="54" name="直接连接符 53"/>
          <p:cNvCxnSpPr/>
          <p:nvPr/>
        </p:nvCxnSpPr>
        <p:spPr>
          <a:xfrm flipV="1">
            <a:off x="2519144" y="1538514"/>
            <a:ext cx="3867142" cy="1706025"/>
          </a:xfrm>
          <a:prstGeom prst="line">
            <a:avLst/>
          </a:prstGeom>
          <a:noFill/>
          <a:ln w="28575" cap="flat" cmpd="sng" algn="ctr">
            <a:solidFill>
              <a:sysClr val="window" lastClr="FFFFFF">
                <a:lumMod val="75000"/>
              </a:sysClr>
            </a:solidFill>
            <a:prstDash val="solid"/>
          </a:ln>
          <a:effectLst/>
        </p:spPr>
      </p:cxnSp>
      <p:grpSp>
        <p:nvGrpSpPr>
          <p:cNvPr id="55" name="组合 54"/>
          <p:cNvGrpSpPr/>
          <p:nvPr/>
        </p:nvGrpSpPr>
        <p:grpSpPr>
          <a:xfrm rot="373005">
            <a:off x="2143792" y="2869186"/>
            <a:ext cx="750706" cy="750706"/>
            <a:chOff x="1691680" y="4380819"/>
            <a:chExt cx="834118" cy="834118"/>
          </a:xfrm>
        </p:grpSpPr>
        <p:sp>
          <p:nvSpPr>
            <p:cNvPr id="56" name="椭圆 55"/>
            <p:cNvSpPr/>
            <p:nvPr/>
          </p:nvSpPr>
          <p:spPr>
            <a:xfrm>
              <a:off x="1691680" y="4380819"/>
              <a:ext cx="834118" cy="834118"/>
            </a:xfrm>
            <a:prstGeom prst="ellipse">
              <a:avLst/>
            </a:prstGeom>
            <a:noFill/>
            <a:ln w="25400" cap="flat" cmpd="sng" algn="ctr">
              <a:solidFill>
                <a:sysClr val="window" lastClr="FFFFFF"/>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3240" b="0" i="0" u="none" strike="noStrike" kern="0" cap="none" spc="0" normalizeH="0" baseline="0" noProof="0" smtClean="0">
                <a:ln>
                  <a:noFill/>
                </a:ln>
                <a:solidFill>
                  <a:srgbClr val="05E0DB"/>
                </a:solidFill>
                <a:effectLst/>
                <a:uLnTx/>
                <a:uFillTx/>
                <a:latin typeface="Adobe 黑体 Std R" pitchFamily="34" charset="-122"/>
                <a:ea typeface="Adobe 黑体 Std R" pitchFamily="34" charset="-122"/>
              </a:endParaRPr>
            </a:p>
          </p:txBody>
        </p:sp>
        <p:sp>
          <p:nvSpPr>
            <p:cNvPr id="57" name="椭圆 56"/>
            <p:cNvSpPr/>
            <p:nvPr/>
          </p:nvSpPr>
          <p:spPr>
            <a:xfrm>
              <a:off x="1748598" y="4437737"/>
              <a:ext cx="720282" cy="720282"/>
            </a:xfrm>
            <a:prstGeom prst="ellipse">
              <a:avLst/>
            </a:prstGeom>
            <a:solidFill>
              <a:srgbClr val="003466"/>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324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rPr>
                <a:t>1</a:t>
              </a:r>
              <a:endParaRPr kumimoji="0" lang="zh-CN" altLang="en-US" sz="324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endParaRPr>
            </a:p>
          </p:txBody>
        </p:sp>
      </p:grpSp>
      <p:grpSp>
        <p:nvGrpSpPr>
          <p:cNvPr id="58" name="组合 57"/>
          <p:cNvGrpSpPr/>
          <p:nvPr/>
        </p:nvGrpSpPr>
        <p:grpSpPr>
          <a:xfrm rot="373005">
            <a:off x="3386154" y="2325690"/>
            <a:ext cx="750706" cy="750706"/>
            <a:chOff x="1691680" y="4380819"/>
            <a:chExt cx="834118" cy="834118"/>
          </a:xfrm>
        </p:grpSpPr>
        <p:sp>
          <p:nvSpPr>
            <p:cNvPr id="59" name="椭圆 58"/>
            <p:cNvSpPr/>
            <p:nvPr/>
          </p:nvSpPr>
          <p:spPr>
            <a:xfrm>
              <a:off x="1691680" y="4380819"/>
              <a:ext cx="834118" cy="834118"/>
            </a:xfrm>
            <a:prstGeom prst="ellipse">
              <a:avLst/>
            </a:prstGeom>
            <a:noFill/>
            <a:ln w="25400" cap="flat" cmpd="sng" algn="ctr">
              <a:solidFill>
                <a:sysClr val="window" lastClr="FFFFFF"/>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3240" b="0" i="0" u="none" strike="noStrike" kern="0" cap="none" spc="0" normalizeH="0" baseline="0" noProof="0" smtClean="0">
                <a:ln>
                  <a:noFill/>
                </a:ln>
                <a:solidFill>
                  <a:srgbClr val="05E0DB"/>
                </a:solidFill>
                <a:effectLst/>
                <a:uLnTx/>
                <a:uFillTx/>
                <a:latin typeface="Adobe 黑体 Std R" pitchFamily="34" charset="-122"/>
                <a:ea typeface="Adobe 黑体 Std R" pitchFamily="34" charset="-122"/>
              </a:endParaRPr>
            </a:p>
          </p:txBody>
        </p:sp>
        <p:sp>
          <p:nvSpPr>
            <p:cNvPr id="60" name="椭圆 59"/>
            <p:cNvSpPr/>
            <p:nvPr/>
          </p:nvSpPr>
          <p:spPr>
            <a:xfrm>
              <a:off x="1748598" y="4437737"/>
              <a:ext cx="720282" cy="720282"/>
            </a:xfrm>
            <a:prstGeom prst="ellipse">
              <a:avLst/>
            </a:prstGeom>
            <a:solidFill>
              <a:srgbClr val="003466"/>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324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rPr>
                <a:t>2</a:t>
              </a:r>
              <a:endParaRPr kumimoji="0" lang="zh-CN" altLang="en-US" sz="324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endParaRPr>
            </a:p>
          </p:txBody>
        </p:sp>
      </p:grpSp>
      <p:grpSp>
        <p:nvGrpSpPr>
          <p:cNvPr id="61" name="组合 60"/>
          <p:cNvGrpSpPr/>
          <p:nvPr/>
        </p:nvGrpSpPr>
        <p:grpSpPr>
          <a:xfrm rot="373005">
            <a:off x="4628517" y="1782193"/>
            <a:ext cx="750706" cy="750706"/>
            <a:chOff x="1691680" y="4380819"/>
            <a:chExt cx="834118" cy="834118"/>
          </a:xfrm>
        </p:grpSpPr>
        <p:sp>
          <p:nvSpPr>
            <p:cNvPr id="111" name="椭圆 110"/>
            <p:cNvSpPr/>
            <p:nvPr/>
          </p:nvSpPr>
          <p:spPr>
            <a:xfrm>
              <a:off x="1691680" y="4380819"/>
              <a:ext cx="834118" cy="834118"/>
            </a:xfrm>
            <a:prstGeom prst="ellipse">
              <a:avLst/>
            </a:prstGeom>
            <a:noFill/>
            <a:ln w="25400" cap="flat" cmpd="sng" algn="ctr">
              <a:solidFill>
                <a:sysClr val="window" lastClr="FFFFFF"/>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3240" b="0" i="0" u="none" strike="noStrike" kern="0" cap="none" spc="0" normalizeH="0" baseline="0" noProof="0" smtClean="0">
                <a:ln>
                  <a:noFill/>
                </a:ln>
                <a:solidFill>
                  <a:srgbClr val="05E0DB"/>
                </a:solidFill>
                <a:effectLst/>
                <a:uLnTx/>
                <a:uFillTx/>
                <a:latin typeface="Adobe 黑体 Std R" pitchFamily="34" charset="-122"/>
                <a:ea typeface="Adobe 黑体 Std R" pitchFamily="34" charset="-122"/>
              </a:endParaRPr>
            </a:p>
          </p:txBody>
        </p:sp>
        <p:sp>
          <p:nvSpPr>
            <p:cNvPr id="112" name="椭圆 111"/>
            <p:cNvSpPr/>
            <p:nvPr/>
          </p:nvSpPr>
          <p:spPr>
            <a:xfrm>
              <a:off x="1748598" y="4437737"/>
              <a:ext cx="720282" cy="720282"/>
            </a:xfrm>
            <a:prstGeom prst="ellipse">
              <a:avLst/>
            </a:prstGeom>
            <a:solidFill>
              <a:srgbClr val="003466"/>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324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rPr>
                <a:t>3</a:t>
              </a:r>
              <a:endParaRPr kumimoji="0" lang="zh-CN" altLang="en-US" sz="324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endParaRPr>
            </a:p>
          </p:txBody>
        </p:sp>
      </p:grpSp>
      <p:grpSp>
        <p:nvGrpSpPr>
          <p:cNvPr id="113" name="组合 112"/>
          <p:cNvGrpSpPr/>
          <p:nvPr/>
        </p:nvGrpSpPr>
        <p:grpSpPr>
          <a:xfrm rot="373005">
            <a:off x="5870880" y="1238697"/>
            <a:ext cx="750706" cy="750706"/>
            <a:chOff x="1691680" y="4380819"/>
            <a:chExt cx="834118" cy="834118"/>
          </a:xfrm>
        </p:grpSpPr>
        <p:sp>
          <p:nvSpPr>
            <p:cNvPr id="114" name="椭圆 113"/>
            <p:cNvSpPr/>
            <p:nvPr/>
          </p:nvSpPr>
          <p:spPr>
            <a:xfrm>
              <a:off x="1691680" y="4380819"/>
              <a:ext cx="834118" cy="834118"/>
            </a:xfrm>
            <a:prstGeom prst="ellipse">
              <a:avLst/>
            </a:prstGeom>
            <a:noFill/>
            <a:ln w="25400" cap="flat" cmpd="sng" algn="ctr">
              <a:solidFill>
                <a:sysClr val="window" lastClr="FFFFFF"/>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3240" b="0" i="0" u="none" strike="noStrike" kern="0" cap="none" spc="0" normalizeH="0" baseline="0" noProof="0" smtClean="0">
                <a:ln>
                  <a:noFill/>
                </a:ln>
                <a:solidFill>
                  <a:srgbClr val="05E0DB"/>
                </a:solidFill>
                <a:effectLst/>
                <a:uLnTx/>
                <a:uFillTx/>
                <a:latin typeface="Adobe 黑体 Std R" pitchFamily="34" charset="-122"/>
                <a:ea typeface="Adobe 黑体 Std R" pitchFamily="34" charset="-122"/>
              </a:endParaRPr>
            </a:p>
          </p:txBody>
        </p:sp>
        <p:sp>
          <p:nvSpPr>
            <p:cNvPr id="115" name="椭圆 114"/>
            <p:cNvSpPr/>
            <p:nvPr/>
          </p:nvSpPr>
          <p:spPr>
            <a:xfrm>
              <a:off x="1748598" y="4437737"/>
              <a:ext cx="720282" cy="720282"/>
            </a:xfrm>
            <a:prstGeom prst="ellipse">
              <a:avLst/>
            </a:prstGeom>
            <a:solidFill>
              <a:srgbClr val="003466"/>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324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rPr>
                <a:t>4</a:t>
              </a:r>
              <a:endParaRPr kumimoji="0" lang="zh-CN" altLang="en-US" sz="324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endParaRPr>
            </a:p>
          </p:txBody>
        </p:sp>
      </p:grpSp>
      <p:grpSp>
        <p:nvGrpSpPr>
          <p:cNvPr id="119" name="组合 118"/>
          <p:cNvGrpSpPr/>
          <p:nvPr/>
        </p:nvGrpSpPr>
        <p:grpSpPr>
          <a:xfrm>
            <a:off x="3358740" y="3114787"/>
            <a:ext cx="1231337" cy="815380"/>
            <a:chOff x="2562727" y="3589891"/>
            <a:chExt cx="1368152" cy="905978"/>
          </a:xfrm>
        </p:grpSpPr>
        <p:sp>
          <p:nvSpPr>
            <p:cNvPr id="120" name="TextBox 2"/>
            <p:cNvSpPr txBox="1"/>
            <p:nvPr/>
          </p:nvSpPr>
          <p:spPr>
            <a:xfrm>
              <a:off x="2562727" y="3589891"/>
              <a:ext cx="1368152" cy="748924"/>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60" b="0" i="0" u="none" strike="noStrike" kern="0" cap="none" spc="0" normalizeH="0" baseline="0" noProof="0" dirty="0" smtClean="0">
                  <a:ln>
                    <a:noFill/>
                  </a:ln>
                  <a:solidFill>
                    <a:prstClr val="black"/>
                  </a:solidFill>
                  <a:effectLst/>
                  <a:uLnTx/>
                  <a:uFillTx/>
                  <a:latin typeface="微软雅黑" pitchFamily="34" charset="-122"/>
                  <a:ea typeface="微软雅黑" pitchFamily="34" charset="-122"/>
                </a:rPr>
                <a:t>请输入文本内容信息请输入文本内容信息</a:t>
              </a:r>
            </a:p>
          </p:txBody>
        </p:sp>
        <p:sp>
          <p:nvSpPr>
            <p:cNvPr id="121" name="矩形 120"/>
            <p:cNvSpPr/>
            <p:nvPr/>
          </p:nvSpPr>
          <p:spPr>
            <a:xfrm>
              <a:off x="2677027" y="4423861"/>
              <a:ext cx="1000669" cy="72008"/>
            </a:xfrm>
            <a:prstGeom prst="rect">
              <a:avLst/>
            </a:prstGeom>
            <a:solidFill>
              <a:srgbClr val="003466"/>
            </a:solidFill>
            <a:ln w="25400" cap="flat" cmpd="sng" algn="ctr">
              <a:noFill/>
              <a:prstDash val="solid"/>
            </a:ln>
            <a:effectLst>
              <a:outerShdw blurRad="50800" dist="38100" dir="8100000" sx="68000" sy="68000" algn="tr"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20" b="0" i="0" u="none" strike="noStrike" kern="0" cap="none" spc="0" normalizeH="0" baseline="0" noProof="0" smtClean="0">
                <a:ln>
                  <a:noFill/>
                </a:ln>
                <a:solidFill>
                  <a:prstClr val="white"/>
                </a:solidFill>
                <a:effectLst/>
                <a:uLnTx/>
                <a:uFillTx/>
                <a:latin typeface="Calibri"/>
                <a:ea typeface="宋体" panose="02010600030101010101" pitchFamily="2" charset="-122"/>
              </a:endParaRPr>
            </a:p>
          </p:txBody>
        </p:sp>
      </p:grpSp>
      <p:grpSp>
        <p:nvGrpSpPr>
          <p:cNvPr id="122" name="组合 121"/>
          <p:cNvGrpSpPr/>
          <p:nvPr/>
        </p:nvGrpSpPr>
        <p:grpSpPr>
          <a:xfrm>
            <a:off x="4685210" y="2577994"/>
            <a:ext cx="1231337" cy="815380"/>
            <a:chOff x="4036582" y="2993454"/>
            <a:chExt cx="1368152" cy="905978"/>
          </a:xfrm>
        </p:grpSpPr>
        <p:sp>
          <p:nvSpPr>
            <p:cNvPr id="123" name="TextBox 4"/>
            <p:cNvSpPr txBox="1"/>
            <p:nvPr/>
          </p:nvSpPr>
          <p:spPr>
            <a:xfrm>
              <a:off x="4036582" y="2993454"/>
              <a:ext cx="1368152" cy="748924"/>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60" b="0" i="0" u="none" strike="noStrike" kern="0" cap="none" spc="0" normalizeH="0" baseline="0" noProof="0" dirty="0" smtClean="0">
                  <a:ln>
                    <a:noFill/>
                  </a:ln>
                  <a:solidFill>
                    <a:prstClr val="black"/>
                  </a:solidFill>
                  <a:effectLst/>
                  <a:uLnTx/>
                  <a:uFillTx/>
                  <a:latin typeface="微软雅黑" pitchFamily="34" charset="-122"/>
                  <a:ea typeface="微软雅黑" pitchFamily="34" charset="-122"/>
                </a:rPr>
                <a:t>请输入文本内容信息请输入文本内容信息</a:t>
              </a:r>
              <a:endParaRPr kumimoji="0" lang="zh-CN" altLang="en-US" sz="1440" b="0" i="0" u="none" strike="noStrike" kern="0" cap="none" spc="0" normalizeH="0" baseline="0" noProof="0" dirty="0" smtClean="0">
                <a:ln>
                  <a:noFill/>
                </a:ln>
                <a:solidFill>
                  <a:prstClr val="black"/>
                </a:solidFill>
                <a:effectLst/>
                <a:uLnTx/>
                <a:uFillTx/>
                <a:latin typeface="微软雅黑" pitchFamily="34" charset="-122"/>
                <a:ea typeface="微软雅黑" pitchFamily="34" charset="-122"/>
              </a:endParaRPr>
            </a:p>
          </p:txBody>
        </p:sp>
        <p:sp>
          <p:nvSpPr>
            <p:cNvPr id="124" name="矩形 123"/>
            <p:cNvSpPr/>
            <p:nvPr/>
          </p:nvSpPr>
          <p:spPr>
            <a:xfrm>
              <a:off x="4150882" y="3827424"/>
              <a:ext cx="1000669" cy="72008"/>
            </a:xfrm>
            <a:prstGeom prst="rect">
              <a:avLst/>
            </a:prstGeom>
            <a:solidFill>
              <a:srgbClr val="003466"/>
            </a:solidFill>
            <a:ln w="25400" cap="flat" cmpd="sng" algn="ctr">
              <a:noFill/>
              <a:prstDash val="solid"/>
            </a:ln>
            <a:effectLst>
              <a:outerShdw blurRad="50800" dist="38100" dir="8100000" sx="68000" sy="68000" algn="tr"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20" b="0" i="0" u="none" strike="noStrike" kern="0" cap="none" spc="0" normalizeH="0" baseline="0" noProof="0" smtClean="0">
                <a:ln>
                  <a:noFill/>
                </a:ln>
                <a:solidFill>
                  <a:prstClr val="white"/>
                </a:solidFill>
                <a:effectLst/>
                <a:uLnTx/>
                <a:uFillTx/>
                <a:latin typeface="Calibri"/>
                <a:ea typeface="宋体" panose="02010600030101010101" pitchFamily="2" charset="-122"/>
              </a:endParaRPr>
            </a:p>
          </p:txBody>
        </p:sp>
      </p:grpSp>
      <p:grpSp>
        <p:nvGrpSpPr>
          <p:cNvPr id="125" name="组合 124"/>
          <p:cNvGrpSpPr/>
          <p:nvPr/>
        </p:nvGrpSpPr>
        <p:grpSpPr>
          <a:xfrm>
            <a:off x="5899938" y="2027843"/>
            <a:ext cx="1231337" cy="815380"/>
            <a:chOff x="5386280" y="2382175"/>
            <a:chExt cx="1368152" cy="905978"/>
          </a:xfrm>
        </p:grpSpPr>
        <p:sp>
          <p:nvSpPr>
            <p:cNvPr id="126" name="TextBox 22"/>
            <p:cNvSpPr txBox="1"/>
            <p:nvPr/>
          </p:nvSpPr>
          <p:spPr>
            <a:xfrm>
              <a:off x="5386280" y="2382175"/>
              <a:ext cx="1368152" cy="748924"/>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60" b="0" i="0" u="none" strike="noStrike" kern="0" cap="none" spc="0" normalizeH="0" baseline="0" noProof="0" dirty="0" smtClean="0">
                  <a:ln>
                    <a:noFill/>
                  </a:ln>
                  <a:solidFill>
                    <a:prstClr val="black"/>
                  </a:solidFill>
                  <a:effectLst/>
                  <a:uLnTx/>
                  <a:uFillTx/>
                  <a:latin typeface="微软雅黑" pitchFamily="34" charset="-122"/>
                  <a:ea typeface="微软雅黑" pitchFamily="34" charset="-122"/>
                </a:rPr>
                <a:t>请输入文本内容信息请输入文本内容信息</a:t>
              </a:r>
            </a:p>
          </p:txBody>
        </p:sp>
        <p:sp>
          <p:nvSpPr>
            <p:cNvPr id="127" name="矩形 126"/>
            <p:cNvSpPr/>
            <p:nvPr/>
          </p:nvSpPr>
          <p:spPr>
            <a:xfrm>
              <a:off x="5500580" y="3216145"/>
              <a:ext cx="1000669" cy="72008"/>
            </a:xfrm>
            <a:prstGeom prst="rect">
              <a:avLst/>
            </a:prstGeom>
            <a:solidFill>
              <a:srgbClr val="003466"/>
            </a:solidFill>
            <a:ln w="25400" cap="flat" cmpd="sng" algn="ctr">
              <a:noFill/>
              <a:prstDash val="solid"/>
            </a:ln>
            <a:effectLst>
              <a:outerShdw blurRad="50800" dist="38100" dir="8100000" sx="68000" sy="68000" algn="tr"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20" b="0" i="0" u="none" strike="noStrike" kern="0" cap="none" spc="0" normalizeH="0" baseline="0" noProof="0" smtClean="0">
                <a:ln>
                  <a:noFill/>
                </a:ln>
                <a:solidFill>
                  <a:prstClr val="white"/>
                </a:solidFill>
                <a:effectLst/>
                <a:uLnTx/>
                <a:uFillTx/>
                <a:latin typeface="Calibri"/>
                <a:ea typeface="宋体" panose="02010600030101010101" pitchFamily="2" charset="-122"/>
              </a:endParaRPr>
            </a:p>
          </p:txBody>
        </p:sp>
      </p:gr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2983224231"/>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55"/>
                                        </p:tgtEl>
                                        <p:attrNameLst>
                                          <p:attrName>style.visibility</p:attrName>
                                        </p:attrNameLst>
                                      </p:cBhvr>
                                      <p:to>
                                        <p:strVal val="visible"/>
                                      </p:to>
                                    </p:set>
                                    <p:animEffect transition="in" filter="fade">
                                      <p:cBhvr>
                                        <p:cTn id="7" dur="500"/>
                                        <p:tgtEl>
                                          <p:spTgt spid="55"/>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54"/>
                                        </p:tgtEl>
                                        <p:attrNameLst>
                                          <p:attrName>style.visibility</p:attrName>
                                        </p:attrNameLst>
                                      </p:cBhvr>
                                      <p:to>
                                        <p:strVal val="visible"/>
                                      </p:to>
                                    </p:set>
                                    <p:animEffect transition="in" filter="wipe(left)">
                                      <p:cBhvr>
                                        <p:cTn id="11" dur="500"/>
                                        <p:tgtEl>
                                          <p:spTgt spid="54"/>
                                        </p:tgtEl>
                                      </p:cBhvr>
                                    </p:animEffect>
                                  </p:childTnLst>
                                </p:cTn>
                              </p:par>
                            </p:childTnLst>
                          </p:cTn>
                        </p:par>
                        <p:par>
                          <p:cTn id="12" fill="hold">
                            <p:stCondLst>
                              <p:cond delay="1000"/>
                            </p:stCondLst>
                            <p:childTnLst>
                              <p:par>
                                <p:cTn id="13" presetID="2" presetClass="entr" presetSubtype="4" fill="hold" nodeType="afterEffect">
                                  <p:stCondLst>
                                    <p:cond delay="0"/>
                                  </p:stCondLst>
                                  <p:childTnLst>
                                    <p:set>
                                      <p:cBhvr>
                                        <p:cTn id="14" dur="1" fill="hold">
                                          <p:stCondLst>
                                            <p:cond delay="0"/>
                                          </p:stCondLst>
                                        </p:cTn>
                                        <p:tgtEl>
                                          <p:spTgt spid="51"/>
                                        </p:tgtEl>
                                        <p:attrNameLst>
                                          <p:attrName>style.visibility</p:attrName>
                                        </p:attrNameLst>
                                      </p:cBhvr>
                                      <p:to>
                                        <p:strVal val="visible"/>
                                      </p:to>
                                    </p:set>
                                    <p:anim calcmode="lin" valueType="num">
                                      <p:cBhvr additive="base">
                                        <p:cTn id="15" dur="500" fill="hold"/>
                                        <p:tgtEl>
                                          <p:spTgt spid="51"/>
                                        </p:tgtEl>
                                        <p:attrNameLst>
                                          <p:attrName>ppt_x</p:attrName>
                                        </p:attrNameLst>
                                      </p:cBhvr>
                                      <p:tavLst>
                                        <p:tav tm="0">
                                          <p:val>
                                            <p:strVal val="#ppt_x"/>
                                          </p:val>
                                        </p:tav>
                                        <p:tav tm="100000">
                                          <p:val>
                                            <p:strVal val="#ppt_x"/>
                                          </p:val>
                                        </p:tav>
                                      </p:tavLst>
                                    </p:anim>
                                    <p:anim calcmode="lin" valueType="num">
                                      <p:cBhvr additive="base">
                                        <p:cTn id="16" dur="500" fill="hold"/>
                                        <p:tgtEl>
                                          <p:spTgt spid="51"/>
                                        </p:tgtEl>
                                        <p:attrNameLst>
                                          <p:attrName>ppt_y</p:attrName>
                                        </p:attrNameLst>
                                      </p:cBhvr>
                                      <p:tavLst>
                                        <p:tav tm="0">
                                          <p:val>
                                            <p:strVal val="1+#ppt_h/2"/>
                                          </p:val>
                                        </p:tav>
                                        <p:tav tm="100000">
                                          <p:val>
                                            <p:strVal val="#ppt_y"/>
                                          </p:val>
                                        </p:tav>
                                      </p:tavLst>
                                    </p:anim>
                                  </p:childTnLst>
                                </p:cTn>
                              </p:par>
                            </p:childTnLst>
                          </p:cTn>
                        </p:par>
                        <p:par>
                          <p:cTn id="17" fill="hold">
                            <p:stCondLst>
                              <p:cond delay="1500"/>
                            </p:stCondLst>
                            <p:childTnLst>
                              <p:par>
                                <p:cTn id="18" presetID="10" presetClass="entr" presetSubtype="0" fill="hold" nodeType="afterEffect">
                                  <p:stCondLst>
                                    <p:cond delay="0"/>
                                  </p:stCondLst>
                                  <p:childTnLst>
                                    <p:set>
                                      <p:cBhvr>
                                        <p:cTn id="19" dur="1" fill="hold">
                                          <p:stCondLst>
                                            <p:cond delay="0"/>
                                          </p:stCondLst>
                                        </p:cTn>
                                        <p:tgtEl>
                                          <p:spTgt spid="58"/>
                                        </p:tgtEl>
                                        <p:attrNameLst>
                                          <p:attrName>style.visibility</p:attrName>
                                        </p:attrNameLst>
                                      </p:cBhvr>
                                      <p:to>
                                        <p:strVal val="visible"/>
                                      </p:to>
                                    </p:set>
                                    <p:animEffect transition="in" filter="fade">
                                      <p:cBhvr>
                                        <p:cTn id="20" dur="500"/>
                                        <p:tgtEl>
                                          <p:spTgt spid="58"/>
                                        </p:tgtEl>
                                      </p:cBhvr>
                                    </p:animEffect>
                                  </p:childTnLst>
                                </p:cTn>
                              </p:par>
                            </p:childTnLst>
                          </p:cTn>
                        </p:par>
                        <p:par>
                          <p:cTn id="21" fill="hold">
                            <p:stCondLst>
                              <p:cond delay="2000"/>
                            </p:stCondLst>
                            <p:childTnLst>
                              <p:par>
                                <p:cTn id="22" presetID="2" presetClass="entr" presetSubtype="4" fill="hold" nodeType="afterEffect">
                                  <p:stCondLst>
                                    <p:cond delay="0"/>
                                  </p:stCondLst>
                                  <p:childTnLst>
                                    <p:set>
                                      <p:cBhvr>
                                        <p:cTn id="23" dur="1" fill="hold">
                                          <p:stCondLst>
                                            <p:cond delay="0"/>
                                          </p:stCondLst>
                                        </p:cTn>
                                        <p:tgtEl>
                                          <p:spTgt spid="119"/>
                                        </p:tgtEl>
                                        <p:attrNameLst>
                                          <p:attrName>style.visibility</p:attrName>
                                        </p:attrNameLst>
                                      </p:cBhvr>
                                      <p:to>
                                        <p:strVal val="visible"/>
                                      </p:to>
                                    </p:set>
                                    <p:anim calcmode="lin" valueType="num">
                                      <p:cBhvr additive="base">
                                        <p:cTn id="24" dur="500" fill="hold"/>
                                        <p:tgtEl>
                                          <p:spTgt spid="119"/>
                                        </p:tgtEl>
                                        <p:attrNameLst>
                                          <p:attrName>ppt_x</p:attrName>
                                        </p:attrNameLst>
                                      </p:cBhvr>
                                      <p:tavLst>
                                        <p:tav tm="0">
                                          <p:val>
                                            <p:strVal val="#ppt_x"/>
                                          </p:val>
                                        </p:tav>
                                        <p:tav tm="100000">
                                          <p:val>
                                            <p:strVal val="#ppt_x"/>
                                          </p:val>
                                        </p:tav>
                                      </p:tavLst>
                                    </p:anim>
                                    <p:anim calcmode="lin" valueType="num">
                                      <p:cBhvr additive="base">
                                        <p:cTn id="25" dur="500" fill="hold"/>
                                        <p:tgtEl>
                                          <p:spTgt spid="119"/>
                                        </p:tgtEl>
                                        <p:attrNameLst>
                                          <p:attrName>ppt_y</p:attrName>
                                        </p:attrNameLst>
                                      </p:cBhvr>
                                      <p:tavLst>
                                        <p:tav tm="0">
                                          <p:val>
                                            <p:strVal val="1+#ppt_h/2"/>
                                          </p:val>
                                        </p:tav>
                                        <p:tav tm="100000">
                                          <p:val>
                                            <p:strVal val="#ppt_y"/>
                                          </p:val>
                                        </p:tav>
                                      </p:tavLst>
                                    </p:anim>
                                  </p:childTnLst>
                                </p:cTn>
                              </p:par>
                            </p:childTnLst>
                          </p:cTn>
                        </p:par>
                        <p:par>
                          <p:cTn id="26" fill="hold">
                            <p:stCondLst>
                              <p:cond delay="2500"/>
                            </p:stCondLst>
                            <p:childTnLst>
                              <p:par>
                                <p:cTn id="27" presetID="10" presetClass="entr" presetSubtype="0" fill="hold" nodeType="afterEffect">
                                  <p:stCondLst>
                                    <p:cond delay="0"/>
                                  </p:stCondLst>
                                  <p:childTnLst>
                                    <p:set>
                                      <p:cBhvr>
                                        <p:cTn id="28" dur="1" fill="hold">
                                          <p:stCondLst>
                                            <p:cond delay="0"/>
                                          </p:stCondLst>
                                        </p:cTn>
                                        <p:tgtEl>
                                          <p:spTgt spid="61"/>
                                        </p:tgtEl>
                                        <p:attrNameLst>
                                          <p:attrName>style.visibility</p:attrName>
                                        </p:attrNameLst>
                                      </p:cBhvr>
                                      <p:to>
                                        <p:strVal val="visible"/>
                                      </p:to>
                                    </p:set>
                                    <p:animEffect transition="in" filter="fade">
                                      <p:cBhvr>
                                        <p:cTn id="29" dur="500"/>
                                        <p:tgtEl>
                                          <p:spTgt spid="61"/>
                                        </p:tgtEl>
                                      </p:cBhvr>
                                    </p:animEffect>
                                  </p:childTnLst>
                                </p:cTn>
                              </p:par>
                            </p:childTnLst>
                          </p:cTn>
                        </p:par>
                        <p:par>
                          <p:cTn id="30" fill="hold">
                            <p:stCondLst>
                              <p:cond delay="3000"/>
                            </p:stCondLst>
                            <p:childTnLst>
                              <p:par>
                                <p:cTn id="31" presetID="2" presetClass="entr" presetSubtype="4" fill="hold" nodeType="afterEffect">
                                  <p:stCondLst>
                                    <p:cond delay="0"/>
                                  </p:stCondLst>
                                  <p:childTnLst>
                                    <p:set>
                                      <p:cBhvr>
                                        <p:cTn id="32" dur="1" fill="hold">
                                          <p:stCondLst>
                                            <p:cond delay="0"/>
                                          </p:stCondLst>
                                        </p:cTn>
                                        <p:tgtEl>
                                          <p:spTgt spid="122"/>
                                        </p:tgtEl>
                                        <p:attrNameLst>
                                          <p:attrName>style.visibility</p:attrName>
                                        </p:attrNameLst>
                                      </p:cBhvr>
                                      <p:to>
                                        <p:strVal val="visible"/>
                                      </p:to>
                                    </p:set>
                                    <p:anim calcmode="lin" valueType="num">
                                      <p:cBhvr additive="base">
                                        <p:cTn id="33" dur="500" fill="hold"/>
                                        <p:tgtEl>
                                          <p:spTgt spid="122"/>
                                        </p:tgtEl>
                                        <p:attrNameLst>
                                          <p:attrName>ppt_x</p:attrName>
                                        </p:attrNameLst>
                                      </p:cBhvr>
                                      <p:tavLst>
                                        <p:tav tm="0">
                                          <p:val>
                                            <p:strVal val="#ppt_x"/>
                                          </p:val>
                                        </p:tav>
                                        <p:tav tm="100000">
                                          <p:val>
                                            <p:strVal val="#ppt_x"/>
                                          </p:val>
                                        </p:tav>
                                      </p:tavLst>
                                    </p:anim>
                                    <p:anim calcmode="lin" valueType="num">
                                      <p:cBhvr additive="base">
                                        <p:cTn id="34" dur="500" fill="hold"/>
                                        <p:tgtEl>
                                          <p:spTgt spid="122"/>
                                        </p:tgtEl>
                                        <p:attrNameLst>
                                          <p:attrName>ppt_y</p:attrName>
                                        </p:attrNameLst>
                                      </p:cBhvr>
                                      <p:tavLst>
                                        <p:tav tm="0">
                                          <p:val>
                                            <p:strVal val="1+#ppt_h/2"/>
                                          </p:val>
                                        </p:tav>
                                        <p:tav tm="100000">
                                          <p:val>
                                            <p:strVal val="#ppt_y"/>
                                          </p:val>
                                        </p:tav>
                                      </p:tavLst>
                                    </p:anim>
                                  </p:childTnLst>
                                </p:cTn>
                              </p:par>
                            </p:childTnLst>
                          </p:cTn>
                        </p:par>
                        <p:par>
                          <p:cTn id="35" fill="hold">
                            <p:stCondLst>
                              <p:cond delay="3500"/>
                            </p:stCondLst>
                            <p:childTnLst>
                              <p:par>
                                <p:cTn id="36" presetID="10" presetClass="entr" presetSubtype="0" fill="hold" nodeType="afterEffect">
                                  <p:stCondLst>
                                    <p:cond delay="0"/>
                                  </p:stCondLst>
                                  <p:childTnLst>
                                    <p:set>
                                      <p:cBhvr>
                                        <p:cTn id="37" dur="1" fill="hold">
                                          <p:stCondLst>
                                            <p:cond delay="0"/>
                                          </p:stCondLst>
                                        </p:cTn>
                                        <p:tgtEl>
                                          <p:spTgt spid="113"/>
                                        </p:tgtEl>
                                        <p:attrNameLst>
                                          <p:attrName>style.visibility</p:attrName>
                                        </p:attrNameLst>
                                      </p:cBhvr>
                                      <p:to>
                                        <p:strVal val="visible"/>
                                      </p:to>
                                    </p:set>
                                    <p:animEffect transition="in" filter="fade">
                                      <p:cBhvr>
                                        <p:cTn id="38" dur="500"/>
                                        <p:tgtEl>
                                          <p:spTgt spid="113"/>
                                        </p:tgtEl>
                                      </p:cBhvr>
                                    </p:animEffect>
                                  </p:childTnLst>
                                </p:cTn>
                              </p:par>
                            </p:childTnLst>
                          </p:cTn>
                        </p:par>
                        <p:par>
                          <p:cTn id="39" fill="hold">
                            <p:stCondLst>
                              <p:cond delay="4000"/>
                            </p:stCondLst>
                            <p:childTnLst>
                              <p:par>
                                <p:cTn id="40" presetID="2" presetClass="entr" presetSubtype="4" fill="hold" nodeType="afterEffect">
                                  <p:stCondLst>
                                    <p:cond delay="0"/>
                                  </p:stCondLst>
                                  <p:childTnLst>
                                    <p:set>
                                      <p:cBhvr>
                                        <p:cTn id="41" dur="1" fill="hold">
                                          <p:stCondLst>
                                            <p:cond delay="0"/>
                                          </p:stCondLst>
                                        </p:cTn>
                                        <p:tgtEl>
                                          <p:spTgt spid="125"/>
                                        </p:tgtEl>
                                        <p:attrNameLst>
                                          <p:attrName>style.visibility</p:attrName>
                                        </p:attrNameLst>
                                      </p:cBhvr>
                                      <p:to>
                                        <p:strVal val="visible"/>
                                      </p:to>
                                    </p:set>
                                    <p:anim calcmode="lin" valueType="num">
                                      <p:cBhvr additive="base">
                                        <p:cTn id="42" dur="500" fill="hold"/>
                                        <p:tgtEl>
                                          <p:spTgt spid="125"/>
                                        </p:tgtEl>
                                        <p:attrNameLst>
                                          <p:attrName>ppt_x</p:attrName>
                                        </p:attrNameLst>
                                      </p:cBhvr>
                                      <p:tavLst>
                                        <p:tav tm="0">
                                          <p:val>
                                            <p:strVal val="#ppt_x"/>
                                          </p:val>
                                        </p:tav>
                                        <p:tav tm="100000">
                                          <p:val>
                                            <p:strVal val="#ppt_x"/>
                                          </p:val>
                                        </p:tav>
                                      </p:tavLst>
                                    </p:anim>
                                    <p:anim calcmode="lin" valueType="num">
                                      <p:cBhvr additive="base">
                                        <p:cTn id="43" dur="500" fill="hold"/>
                                        <p:tgtEl>
                                          <p:spTgt spid="12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5" name="组合 54"/>
          <p:cNvGrpSpPr/>
          <p:nvPr/>
        </p:nvGrpSpPr>
        <p:grpSpPr>
          <a:xfrm>
            <a:off x="845586" y="1182414"/>
            <a:ext cx="1404156" cy="1404156"/>
            <a:chOff x="467544" y="1578560"/>
            <a:chExt cx="1872208" cy="1872208"/>
          </a:xfrm>
        </p:grpSpPr>
        <p:sp>
          <p:nvSpPr>
            <p:cNvPr id="56" name="弦形 55"/>
            <p:cNvSpPr/>
            <p:nvPr/>
          </p:nvSpPr>
          <p:spPr>
            <a:xfrm rot="19715174">
              <a:off x="537184" y="1644658"/>
              <a:ext cx="1732929" cy="1732929"/>
            </a:xfrm>
            <a:prstGeom prst="chord">
              <a:avLst>
                <a:gd name="adj1" fmla="val 2700000"/>
                <a:gd name="adj2" fmla="val 11761192"/>
              </a:avLst>
            </a:prstGeom>
            <a:solidFill>
              <a:srgbClr val="003466"/>
            </a:solidFill>
            <a:ln w="25400" cap="flat" cmpd="sng" algn="ctr">
              <a:noFill/>
              <a:prstDash val="solid"/>
            </a:ln>
            <a:effectLst/>
          </p:spPr>
          <p:txBody>
            <a:bodyPr rtlCol="0" anchor="ctr"/>
            <a:lstStyle/>
            <a:p>
              <a:pPr algn="ctr" fontAlgn="base">
                <a:spcBef>
                  <a:spcPct val="0"/>
                </a:spcBef>
                <a:spcAft>
                  <a:spcPct val="0"/>
                </a:spcAft>
                <a:defRPr/>
              </a:pPr>
              <a:endParaRPr lang="zh-CN" altLang="en-US" sz="1350" kern="0" smtClean="0">
                <a:solidFill>
                  <a:prstClr val="white"/>
                </a:solidFill>
                <a:latin typeface="微软雅黑" panose="020B0503020204020204" pitchFamily="34" charset="-122"/>
                <a:ea typeface="微软雅黑" panose="020B0503020204020204" pitchFamily="34" charset="-122"/>
              </a:endParaRPr>
            </a:p>
          </p:txBody>
        </p:sp>
        <p:grpSp>
          <p:nvGrpSpPr>
            <p:cNvPr id="57" name="组合 56"/>
            <p:cNvGrpSpPr/>
            <p:nvPr/>
          </p:nvGrpSpPr>
          <p:grpSpPr>
            <a:xfrm>
              <a:off x="467544" y="1578560"/>
              <a:ext cx="1872208" cy="1872208"/>
              <a:chOff x="467544" y="1578560"/>
              <a:chExt cx="1872208" cy="1872208"/>
            </a:xfrm>
          </p:grpSpPr>
          <p:sp>
            <p:nvSpPr>
              <p:cNvPr id="58" name="椭圆 57"/>
              <p:cNvSpPr/>
              <p:nvPr/>
            </p:nvSpPr>
            <p:spPr>
              <a:xfrm>
                <a:off x="467544" y="1578560"/>
                <a:ext cx="1872208" cy="1872208"/>
              </a:xfrm>
              <a:prstGeom prst="ellipse">
                <a:avLst/>
              </a:prstGeom>
              <a:noFill/>
              <a:ln w="38100" cap="flat" cmpd="sng" algn="ctr">
                <a:solidFill>
                  <a:srgbClr val="003466"/>
                </a:solidFill>
                <a:prstDash val="solid"/>
              </a:ln>
              <a:effectLst/>
            </p:spPr>
            <p:txBody>
              <a:bodyPr rtlCol="0" anchor="ctr"/>
              <a:lstStyle/>
              <a:p>
                <a:pPr algn="ctr" fontAlgn="base">
                  <a:spcBef>
                    <a:spcPct val="0"/>
                  </a:spcBef>
                  <a:spcAft>
                    <a:spcPct val="0"/>
                  </a:spcAft>
                  <a:defRPr/>
                </a:pPr>
                <a:endParaRPr lang="zh-CN" altLang="en-US" sz="1050" kern="0" smtClean="0">
                  <a:solidFill>
                    <a:prstClr val="white"/>
                  </a:solidFill>
                  <a:latin typeface="微软雅黑" panose="020B0503020204020204" pitchFamily="34" charset="-122"/>
                  <a:ea typeface="微软雅黑" panose="020B0503020204020204" pitchFamily="34" charset="-122"/>
                </a:endParaRPr>
              </a:p>
            </p:txBody>
          </p:sp>
          <p:sp>
            <p:nvSpPr>
              <p:cNvPr id="59" name="TextBox 21"/>
              <p:cNvSpPr txBox="1"/>
              <p:nvPr/>
            </p:nvSpPr>
            <p:spPr>
              <a:xfrm>
                <a:off x="909709" y="2194119"/>
                <a:ext cx="987877" cy="553997"/>
              </a:xfrm>
              <a:prstGeom prst="rect">
                <a:avLst/>
              </a:prstGeom>
              <a:noFill/>
              <a:ln>
                <a:noFill/>
              </a:ln>
            </p:spPr>
            <p:txBody>
              <a:bodyPr wrap="none" rtlCol="0">
                <a:spAutoFit/>
              </a:bodyPr>
              <a:lstStyle/>
              <a:p>
                <a:pPr algn="ctr" fontAlgn="base">
                  <a:spcBef>
                    <a:spcPct val="0"/>
                  </a:spcBef>
                  <a:spcAft>
                    <a:spcPct val="0"/>
                  </a:spcAft>
                  <a:defRPr/>
                </a:pPr>
                <a:r>
                  <a:rPr lang="en-US" altLang="zh-CN" sz="2100" kern="0" dirty="0" smtClean="0">
                    <a:solidFill>
                      <a:prstClr val="black"/>
                    </a:solidFill>
                    <a:latin typeface="微软雅黑" panose="020B0503020204020204" pitchFamily="34" charset="-122"/>
                    <a:ea typeface="微软雅黑" panose="020B0503020204020204" pitchFamily="34" charset="-122"/>
                  </a:rPr>
                  <a:t>20%</a:t>
                </a:r>
                <a:endParaRPr lang="zh-CN" altLang="en-US" sz="2100" kern="0" dirty="0" smtClean="0">
                  <a:solidFill>
                    <a:prstClr val="black"/>
                  </a:solidFill>
                  <a:latin typeface="微软雅黑" panose="020B0503020204020204" pitchFamily="34" charset="-122"/>
                  <a:ea typeface="微软雅黑" panose="020B0503020204020204" pitchFamily="34" charset="-122"/>
                </a:endParaRPr>
              </a:p>
            </p:txBody>
          </p:sp>
        </p:grpSp>
      </p:grpSp>
      <p:grpSp>
        <p:nvGrpSpPr>
          <p:cNvPr id="60" name="组合 59"/>
          <p:cNvGrpSpPr/>
          <p:nvPr/>
        </p:nvGrpSpPr>
        <p:grpSpPr>
          <a:xfrm>
            <a:off x="2873398" y="1182414"/>
            <a:ext cx="1404156" cy="1404156"/>
            <a:chOff x="2603781" y="1578560"/>
            <a:chExt cx="1872208" cy="1872208"/>
          </a:xfrm>
        </p:grpSpPr>
        <p:sp>
          <p:nvSpPr>
            <p:cNvPr id="61" name="弦形 60"/>
            <p:cNvSpPr/>
            <p:nvPr/>
          </p:nvSpPr>
          <p:spPr>
            <a:xfrm rot="18780312">
              <a:off x="2678221" y="1651667"/>
              <a:ext cx="1732929" cy="1732929"/>
            </a:xfrm>
            <a:prstGeom prst="chord">
              <a:avLst>
                <a:gd name="adj1" fmla="val 2700000"/>
                <a:gd name="adj2" fmla="val 13643534"/>
              </a:avLst>
            </a:prstGeom>
            <a:solidFill>
              <a:srgbClr val="003466"/>
            </a:solidFill>
            <a:ln w="25400" cap="flat" cmpd="sng" algn="ctr">
              <a:noFill/>
              <a:prstDash val="solid"/>
            </a:ln>
            <a:effectLst/>
          </p:spPr>
          <p:txBody>
            <a:bodyPr rtlCol="0" anchor="ctr"/>
            <a:lstStyle/>
            <a:p>
              <a:pPr algn="ctr" fontAlgn="base">
                <a:spcBef>
                  <a:spcPct val="0"/>
                </a:spcBef>
                <a:spcAft>
                  <a:spcPct val="0"/>
                </a:spcAft>
                <a:defRPr/>
              </a:pPr>
              <a:endParaRPr lang="zh-CN" altLang="en-US" sz="1350" kern="0" smtClean="0">
                <a:solidFill>
                  <a:prstClr val="white"/>
                </a:solidFill>
                <a:latin typeface="微软雅黑" panose="020B0503020204020204" pitchFamily="34" charset="-122"/>
                <a:ea typeface="微软雅黑" panose="020B0503020204020204" pitchFamily="34" charset="-122"/>
              </a:endParaRPr>
            </a:p>
          </p:txBody>
        </p:sp>
        <p:grpSp>
          <p:nvGrpSpPr>
            <p:cNvPr id="62" name="组合 61"/>
            <p:cNvGrpSpPr/>
            <p:nvPr/>
          </p:nvGrpSpPr>
          <p:grpSpPr>
            <a:xfrm>
              <a:off x="2603781" y="1578560"/>
              <a:ext cx="1872208" cy="1872208"/>
              <a:chOff x="2603781" y="1578560"/>
              <a:chExt cx="1872208" cy="1872208"/>
            </a:xfrm>
          </p:grpSpPr>
          <p:sp>
            <p:nvSpPr>
              <p:cNvPr id="63" name="椭圆 62"/>
              <p:cNvSpPr/>
              <p:nvPr/>
            </p:nvSpPr>
            <p:spPr>
              <a:xfrm>
                <a:off x="2603781" y="1578560"/>
                <a:ext cx="1872208" cy="1872208"/>
              </a:xfrm>
              <a:prstGeom prst="ellipse">
                <a:avLst/>
              </a:prstGeom>
              <a:noFill/>
              <a:ln w="38100" cap="flat" cmpd="sng" algn="ctr">
                <a:solidFill>
                  <a:srgbClr val="003466"/>
                </a:solidFill>
                <a:prstDash val="solid"/>
              </a:ln>
              <a:effectLst/>
            </p:spPr>
            <p:txBody>
              <a:bodyPr rtlCol="0" anchor="ctr"/>
              <a:lstStyle/>
              <a:p>
                <a:pPr algn="ctr" fontAlgn="base">
                  <a:spcBef>
                    <a:spcPct val="0"/>
                  </a:spcBef>
                  <a:spcAft>
                    <a:spcPct val="0"/>
                  </a:spcAft>
                  <a:defRPr/>
                </a:pPr>
                <a:endParaRPr lang="zh-CN" altLang="en-US" sz="1050" kern="0" smtClean="0">
                  <a:solidFill>
                    <a:prstClr val="white"/>
                  </a:solidFill>
                  <a:latin typeface="微软雅黑" panose="020B0503020204020204" pitchFamily="34" charset="-122"/>
                  <a:ea typeface="微软雅黑" panose="020B0503020204020204" pitchFamily="34" charset="-122"/>
                </a:endParaRPr>
              </a:p>
            </p:txBody>
          </p:sp>
          <p:sp>
            <p:nvSpPr>
              <p:cNvPr id="64" name="TextBox 26"/>
              <p:cNvSpPr txBox="1"/>
              <p:nvPr/>
            </p:nvSpPr>
            <p:spPr>
              <a:xfrm>
                <a:off x="3050746" y="2194119"/>
                <a:ext cx="987877" cy="553997"/>
              </a:xfrm>
              <a:prstGeom prst="rect">
                <a:avLst/>
              </a:prstGeom>
              <a:noFill/>
            </p:spPr>
            <p:txBody>
              <a:bodyPr wrap="none" rtlCol="0">
                <a:spAutoFit/>
              </a:bodyPr>
              <a:lstStyle/>
              <a:p>
                <a:pPr algn="ctr" fontAlgn="base">
                  <a:spcBef>
                    <a:spcPct val="0"/>
                  </a:spcBef>
                  <a:spcAft>
                    <a:spcPct val="0"/>
                  </a:spcAft>
                  <a:defRPr/>
                </a:pPr>
                <a:r>
                  <a:rPr lang="en-US" altLang="zh-CN" sz="2100" kern="0" dirty="0" smtClean="0">
                    <a:solidFill>
                      <a:prstClr val="black"/>
                    </a:solidFill>
                    <a:latin typeface="微软雅黑" panose="020B0503020204020204" pitchFamily="34" charset="-122"/>
                    <a:ea typeface="微软雅黑" panose="020B0503020204020204" pitchFamily="34" charset="-122"/>
                  </a:rPr>
                  <a:t>40%</a:t>
                </a:r>
                <a:endParaRPr lang="zh-CN" altLang="en-US" sz="2100" kern="0" dirty="0" smtClean="0">
                  <a:solidFill>
                    <a:prstClr val="black"/>
                  </a:solidFill>
                  <a:latin typeface="微软雅黑" panose="020B0503020204020204" pitchFamily="34" charset="-122"/>
                  <a:ea typeface="微软雅黑" panose="020B0503020204020204" pitchFamily="34" charset="-122"/>
                </a:endParaRPr>
              </a:p>
            </p:txBody>
          </p:sp>
        </p:grpSp>
      </p:grpSp>
      <p:grpSp>
        <p:nvGrpSpPr>
          <p:cNvPr id="65" name="组合 64"/>
          <p:cNvGrpSpPr/>
          <p:nvPr/>
        </p:nvGrpSpPr>
        <p:grpSpPr>
          <a:xfrm>
            <a:off x="5011700" y="1182414"/>
            <a:ext cx="1404156" cy="1404156"/>
            <a:chOff x="4740018" y="1578560"/>
            <a:chExt cx="1872208" cy="1872208"/>
          </a:xfrm>
        </p:grpSpPr>
        <p:sp>
          <p:nvSpPr>
            <p:cNvPr id="66" name="椭圆 65"/>
            <p:cNvSpPr/>
            <p:nvPr/>
          </p:nvSpPr>
          <p:spPr>
            <a:xfrm>
              <a:off x="4740018" y="1578560"/>
              <a:ext cx="1872208" cy="1872208"/>
            </a:xfrm>
            <a:prstGeom prst="ellipse">
              <a:avLst/>
            </a:prstGeom>
            <a:noFill/>
            <a:ln w="38100" cap="flat" cmpd="sng" algn="ctr">
              <a:solidFill>
                <a:srgbClr val="003466"/>
              </a:solidFill>
              <a:prstDash val="solid"/>
            </a:ln>
            <a:effectLst/>
          </p:spPr>
          <p:txBody>
            <a:bodyPr rtlCol="0" anchor="ctr"/>
            <a:lstStyle/>
            <a:p>
              <a:pPr algn="ctr" fontAlgn="base">
                <a:spcBef>
                  <a:spcPct val="0"/>
                </a:spcBef>
                <a:spcAft>
                  <a:spcPct val="0"/>
                </a:spcAft>
                <a:defRPr/>
              </a:pPr>
              <a:endParaRPr lang="zh-CN" altLang="en-US" sz="1050" kern="0" smtClean="0">
                <a:solidFill>
                  <a:prstClr val="white"/>
                </a:solidFill>
                <a:latin typeface="微软雅黑" panose="020B0503020204020204" pitchFamily="34" charset="-122"/>
                <a:ea typeface="微软雅黑" panose="020B0503020204020204" pitchFamily="34" charset="-122"/>
              </a:endParaRPr>
            </a:p>
          </p:txBody>
        </p:sp>
        <p:sp>
          <p:nvSpPr>
            <p:cNvPr id="67" name="弦形 66"/>
            <p:cNvSpPr/>
            <p:nvPr/>
          </p:nvSpPr>
          <p:spPr>
            <a:xfrm rot="18000000">
              <a:off x="4824171" y="1651666"/>
              <a:ext cx="1732929" cy="1732929"/>
            </a:xfrm>
            <a:prstGeom prst="chord">
              <a:avLst>
                <a:gd name="adj1" fmla="val 2700000"/>
                <a:gd name="adj2" fmla="val 15272079"/>
              </a:avLst>
            </a:prstGeom>
            <a:solidFill>
              <a:srgbClr val="003466"/>
            </a:solidFill>
            <a:ln w="25400" cap="flat" cmpd="sng" algn="ctr">
              <a:noFill/>
              <a:prstDash val="solid"/>
            </a:ln>
            <a:effectLst/>
          </p:spPr>
          <p:txBody>
            <a:bodyPr rtlCol="0" anchor="ctr"/>
            <a:lstStyle/>
            <a:p>
              <a:pPr algn="ctr" fontAlgn="base">
                <a:spcBef>
                  <a:spcPct val="0"/>
                </a:spcBef>
                <a:spcAft>
                  <a:spcPct val="0"/>
                </a:spcAft>
                <a:defRPr/>
              </a:pPr>
              <a:endParaRPr lang="zh-CN" altLang="en-US" sz="1350" kern="0" smtClean="0">
                <a:solidFill>
                  <a:prstClr val="white"/>
                </a:solidFill>
                <a:latin typeface="微软雅黑" panose="020B0503020204020204" pitchFamily="34" charset="-122"/>
                <a:ea typeface="微软雅黑" panose="020B0503020204020204" pitchFamily="34" charset="-122"/>
              </a:endParaRPr>
            </a:p>
          </p:txBody>
        </p:sp>
        <p:sp>
          <p:nvSpPr>
            <p:cNvPr id="68" name="TextBox 30"/>
            <p:cNvSpPr txBox="1"/>
            <p:nvPr/>
          </p:nvSpPr>
          <p:spPr>
            <a:xfrm>
              <a:off x="5201070" y="2194119"/>
              <a:ext cx="987877" cy="553997"/>
            </a:xfrm>
            <a:prstGeom prst="rect">
              <a:avLst/>
            </a:prstGeom>
            <a:noFill/>
          </p:spPr>
          <p:txBody>
            <a:bodyPr wrap="none" rtlCol="0">
              <a:spAutoFit/>
            </a:bodyPr>
            <a:lstStyle/>
            <a:p>
              <a:pPr algn="ctr" fontAlgn="base">
                <a:spcBef>
                  <a:spcPct val="0"/>
                </a:spcBef>
                <a:spcAft>
                  <a:spcPct val="0"/>
                </a:spcAft>
                <a:defRPr/>
              </a:pPr>
              <a:r>
                <a:rPr lang="en-US" altLang="zh-CN" sz="2100" kern="0" dirty="0" smtClean="0">
                  <a:solidFill>
                    <a:schemeClr val="accent2"/>
                  </a:solidFill>
                  <a:latin typeface="微软雅黑" panose="020B0503020204020204" pitchFamily="34" charset="-122"/>
                  <a:ea typeface="微软雅黑" panose="020B0503020204020204" pitchFamily="34" charset="-122"/>
                </a:rPr>
                <a:t>50%</a:t>
              </a:r>
              <a:endParaRPr lang="zh-CN" altLang="en-US" sz="2100" kern="0" dirty="0" smtClean="0">
                <a:solidFill>
                  <a:schemeClr val="accent2"/>
                </a:solidFill>
                <a:latin typeface="微软雅黑" panose="020B0503020204020204" pitchFamily="34" charset="-122"/>
                <a:ea typeface="微软雅黑" panose="020B0503020204020204" pitchFamily="34" charset="-122"/>
              </a:endParaRPr>
            </a:p>
          </p:txBody>
        </p:sp>
      </p:grpSp>
      <p:grpSp>
        <p:nvGrpSpPr>
          <p:cNvPr id="69" name="组合 68"/>
          <p:cNvGrpSpPr/>
          <p:nvPr/>
        </p:nvGrpSpPr>
        <p:grpSpPr>
          <a:xfrm>
            <a:off x="6984268" y="1182414"/>
            <a:ext cx="1404156" cy="1404156"/>
            <a:chOff x="6876256" y="1578560"/>
            <a:chExt cx="1872208" cy="1872208"/>
          </a:xfrm>
        </p:grpSpPr>
        <p:sp>
          <p:nvSpPr>
            <p:cNvPr id="70" name="椭圆 69"/>
            <p:cNvSpPr/>
            <p:nvPr/>
          </p:nvSpPr>
          <p:spPr>
            <a:xfrm>
              <a:off x="6876256" y="1578560"/>
              <a:ext cx="1872208" cy="1872208"/>
            </a:xfrm>
            <a:prstGeom prst="ellipse">
              <a:avLst/>
            </a:prstGeom>
            <a:noFill/>
            <a:ln w="38100" cap="flat" cmpd="sng" algn="ctr">
              <a:solidFill>
                <a:srgbClr val="003466"/>
              </a:solidFill>
              <a:prstDash val="solid"/>
            </a:ln>
            <a:effectLst/>
          </p:spPr>
          <p:txBody>
            <a:bodyPr rtlCol="0" anchor="ctr"/>
            <a:lstStyle/>
            <a:p>
              <a:pPr algn="ctr" fontAlgn="base">
                <a:spcBef>
                  <a:spcPct val="0"/>
                </a:spcBef>
                <a:spcAft>
                  <a:spcPct val="0"/>
                </a:spcAft>
                <a:defRPr/>
              </a:pPr>
              <a:endParaRPr lang="zh-CN" altLang="en-US" sz="1050" kern="0" smtClean="0">
                <a:solidFill>
                  <a:schemeClr val="accent2"/>
                </a:solidFill>
                <a:latin typeface="微软雅黑" panose="020B0503020204020204" pitchFamily="34" charset="-122"/>
                <a:ea typeface="微软雅黑" panose="020B0503020204020204" pitchFamily="34" charset="-122"/>
              </a:endParaRPr>
            </a:p>
          </p:txBody>
        </p:sp>
        <p:sp>
          <p:nvSpPr>
            <p:cNvPr id="71" name="弦形 70"/>
            <p:cNvSpPr/>
            <p:nvPr/>
          </p:nvSpPr>
          <p:spPr>
            <a:xfrm rot="16358992">
              <a:off x="6960409" y="1648200"/>
              <a:ext cx="1732929" cy="1732929"/>
            </a:xfrm>
            <a:prstGeom prst="chord">
              <a:avLst>
                <a:gd name="adj1" fmla="val 2700000"/>
                <a:gd name="adj2" fmla="val 18533528"/>
              </a:avLst>
            </a:prstGeom>
            <a:solidFill>
              <a:srgbClr val="003466"/>
            </a:solidFill>
            <a:ln w="25400" cap="flat" cmpd="sng" algn="ctr">
              <a:noFill/>
              <a:prstDash val="solid"/>
            </a:ln>
            <a:effectLst/>
          </p:spPr>
          <p:txBody>
            <a:bodyPr rtlCol="0" anchor="ctr"/>
            <a:lstStyle/>
            <a:p>
              <a:pPr algn="ctr" fontAlgn="base">
                <a:spcBef>
                  <a:spcPct val="0"/>
                </a:spcBef>
                <a:spcAft>
                  <a:spcPct val="0"/>
                </a:spcAft>
                <a:defRPr/>
              </a:pPr>
              <a:endParaRPr lang="zh-CN" altLang="en-US" sz="1050" kern="0" smtClean="0">
                <a:solidFill>
                  <a:schemeClr val="accent2"/>
                </a:solidFill>
                <a:latin typeface="微软雅黑" panose="020B0503020204020204" pitchFamily="34" charset="-122"/>
                <a:ea typeface="微软雅黑" panose="020B0503020204020204" pitchFamily="34" charset="-122"/>
              </a:endParaRPr>
            </a:p>
          </p:txBody>
        </p:sp>
        <p:sp>
          <p:nvSpPr>
            <p:cNvPr id="72" name="TextBox 34"/>
            <p:cNvSpPr txBox="1"/>
            <p:nvPr/>
          </p:nvSpPr>
          <p:spPr>
            <a:xfrm>
              <a:off x="7340488" y="2194119"/>
              <a:ext cx="987877" cy="553997"/>
            </a:xfrm>
            <a:prstGeom prst="rect">
              <a:avLst/>
            </a:prstGeom>
            <a:noFill/>
          </p:spPr>
          <p:txBody>
            <a:bodyPr wrap="none" rtlCol="0">
              <a:spAutoFit/>
            </a:bodyPr>
            <a:lstStyle/>
            <a:p>
              <a:pPr algn="ctr" fontAlgn="base">
                <a:spcBef>
                  <a:spcPct val="0"/>
                </a:spcBef>
                <a:spcAft>
                  <a:spcPct val="0"/>
                </a:spcAft>
                <a:defRPr/>
              </a:pPr>
              <a:r>
                <a:rPr lang="en-US" altLang="zh-CN" sz="2100" kern="0" dirty="0" smtClean="0">
                  <a:solidFill>
                    <a:schemeClr val="accent2"/>
                  </a:solidFill>
                  <a:latin typeface="微软雅黑" panose="020B0503020204020204" pitchFamily="34" charset="-122"/>
                  <a:ea typeface="微软雅黑" panose="020B0503020204020204" pitchFamily="34" charset="-122"/>
                </a:rPr>
                <a:t>90%</a:t>
              </a:r>
              <a:endParaRPr lang="zh-CN" altLang="en-US" sz="2100" kern="0" dirty="0" smtClean="0">
                <a:solidFill>
                  <a:schemeClr val="accent2"/>
                </a:solidFill>
                <a:latin typeface="微软雅黑" panose="020B0503020204020204" pitchFamily="34" charset="-122"/>
                <a:ea typeface="微软雅黑" panose="020B0503020204020204" pitchFamily="34" charset="-122"/>
              </a:endParaRPr>
            </a:p>
          </p:txBody>
        </p:sp>
      </p:grpSp>
      <p:cxnSp>
        <p:nvCxnSpPr>
          <p:cNvPr id="73" name="直接连接符 72"/>
          <p:cNvCxnSpPr/>
          <p:nvPr/>
        </p:nvCxnSpPr>
        <p:spPr>
          <a:xfrm>
            <a:off x="611560" y="2766668"/>
            <a:ext cx="8280920" cy="0"/>
          </a:xfrm>
          <a:prstGeom prst="line">
            <a:avLst/>
          </a:prstGeom>
          <a:noFill/>
          <a:ln w="9525" cap="flat" cmpd="sng" algn="ctr">
            <a:solidFill>
              <a:srgbClr val="003466"/>
            </a:solidFill>
            <a:prstDash val="solid"/>
          </a:ln>
          <a:effectLst/>
        </p:spPr>
      </p:cxnSp>
      <p:grpSp>
        <p:nvGrpSpPr>
          <p:cNvPr id="74" name="组合 73"/>
          <p:cNvGrpSpPr/>
          <p:nvPr/>
        </p:nvGrpSpPr>
        <p:grpSpPr>
          <a:xfrm>
            <a:off x="683568" y="2966577"/>
            <a:ext cx="1689711" cy="1316034"/>
            <a:chOff x="251520" y="3957444"/>
            <a:chExt cx="2252948" cy="1754713"/>
          </a:xfrm>
        </p:grpSpPr>
        <p:sp>
          <p:nvSpPr>
            <p:cNvPr id="75" name="TextBox 37"/>
            <p:cNvSpPr txBox="1"/>
            <p:nvPr/>
          </p:nvSpPr>
          <p:spPr>
            <a:xfrm>
              <a:off x="323528" y="3957444"/>
              <a:ext cx="2108932" cy="410370"/>
            </a:xfrm>
            <a:prstGeom prst="rect">
              <a:avLst/>
            </a:prstGeom>
            <a:noFill/>
          </p:spPr>
          <p:txBody>
            <a:bodyPr wrap="square" rtlCol="0">
              <a:spAutoFit/>
            </a:bodyPr>
            <a:lstStyle/>
            <a:p>
              <a:pPr algn="ctr" fontAlgn="base">
                <a:spcBef>
                  <a:spcPct val="0"/>
                </a:spcBef>
                <a:spcAft>
                  <a:spcPct val="0"/>
                </a:spcAft>
              </a:pPr>
              <a:r>
                <a:rPr lang="zh-CN" altLang="en-US" sz="1400" b="1" dirty="0">
                  <a:solidFill>
                    <a:prstClr val="black"/>
                  </a:solidFill>
                  <a:latin typeface="微软雅黑" panose="020B0503020204020204" pitchFamily="34" charset="-122"/>
                  <a:ea typeface="微软雅黑" panose="020B0503020204020204" pitchFamily="34" charset="-122"/>
                </a:rPr>
                <a:t>单击添加文本</a:t>
              </a:r>
            </a:p>
          </p:txBody>
        </p:sp>
        <p:sp>
          <p:nvSpPr>
            <p:cNvPr id="76" name="矩形 75"/>
            <p:cNvSpPr/>
            <p:nvPr/>
          </p:nvSpPr>
          <p:spPr>
            <a:xfrm>
              <a:off x="251520" y="4440014"/>
              <a:ext cx="2252948" cy="1272143"/>
            </a:xfrm>
            <a:prstGeom prst="rect">
              <a:avLst/>
            </a:prstGeom>
          </p:spPr>
          <p:txBody>
            <a:bodyPr wrap="square">
              <a:spAutoFit/>
            </a:bodyPr>
            <a:lstStyle/>
            <a:p>
              <a:pPr algn="ctr" fontAlgn="base">
                <a:spcBef>
                  <a:spcPct val="0"/>
                </a:spcBef>
                <a:spcAft>
                  <a:spcPct val="0"/>
                </a:spcAft>
              </a:pPr>
              <a:r>
                <a:rPr lang="zh-CN" altLang="en-US" sz="1400" dirty="0">
                  <a:solidFill>
                    <a:prstClr val="black"/>
                  </a:solidFill>
                  <a:latin typeface="微软雅黑" panose="020B0503020204020204" pitchFamily="34" charset="-122"/>
                  <a:ea typeface="微软雅黑" panose="020B0503020204020204" pitchFamily="34" charset="-122"/>
                </a:rPr>
                <a:t>单击此处添加文本</a:t>
              </a:r>
              <a:endParaRPr lang="en-US" altLang="zh-CN" sz="1400" dirty="0">
                <a:solidFill>
                  <a:prstClr val="black"/>
                </a:solidFill>
                <a:latin typeface="微软雅黑" panose="020B0503020204020204" pitchFamily="34" charset="-122"/>
                <a:ea typeface="微软雅黑" panose="020B0503020204020204" pitchFamily="34" charset="-122"/>
              </a:endParaRPr>
            </a:p>
            <a:p>
              <a:pPr algn="ctr" fontAlgn="base">
                <a:spcBef>
                  <a:spcPct val="0"/>
                </a:spcBef>
                <a:spcAft>
                  <a:spcPct val="0"/>
                </a:spcAft>
              </a:pPr>
              <a:r>
                <a:rPr lang="zh-CN" altLang="en-US" sz="1400" dirty="0">
                  <a:solidFill>
                    <a:prstClr val="black"/>
                  </a:solidFill>
                  <a:latin typeface="微软雅黑" panose="020B0503020204020204" pitchFamily="34" charset="-122"/>
                  <a:ea typeface="微软雅黑" panose="020B0503020204020204" pitchFamily="34" charset="-122"/>
                </a:rPr>
                <a:t>单击此处添加文本</a:t>
              </a:r>
              <a:endParaRPr lang="en-US" altLang="zh-CN" sz="1400" dirty="0">
                <a:solidFill>
                  <a:prstClr val="black"/>
                </a:solidFill>
                <a:latin typeface="微软雅黑" panose="020B0503020204020204" pitchFamily="34" charset="-122"/>
                <a:ea typeface="微软雅黑" panose="020B0503020204020204" pitchFamily="34" charset="-122"/>
              </a:endParaRPr>
            </a:p>
            <a:p>
              <a:pPr algn="ctr" fontAlgn="base">
                <a:spcBef>
                  <a:spcPct val="0"/>
                </a:spcBef>
                <a:spcAft>
                  <a:spcPct val="0"/>
                </a:spcAft>
              </a:pPr>
              <a:r>
                <a:rPr lang="zh-CN" altLang="en-US" sz="1400" dirty="0">
                  <a:solidFill>
                    <a:prstClr val="black"/>
                  </a:solidFill>
                  <a:latin typeface="微软雅黑" panose="020B0503020204020204" pitchFamily="34" charset="-122"/>
                  <a:ea typeface="微软雅黑" panose="020B0503020204020204" pitchFamily="34" charset="-122"/>
                </a:rPr>
                <a:t>单击此处添加文本</a:t>
              </a:r>
              <a:endParaRPr lang="en-US" altLang="zh-CN" sz="1400" dirty="0">
                <a:solidFill>
                  <a:prstClr val="black"/>
                </a:solidFill>
                <a:latin typeface="微软雅黑" panose="020B0503020204020204" pitchFamily="34" charset="-122"/>
                <a:ea typeface="微软雅黑" panose="020B0503020204020204" pitchFamily="34" charset="-122"/>
              </a:endParaRPr>
            </a:p>
            <a:p>
              <a:pPr algn="ctr" fontAlgn="base">
                <a:spcBef>
                  <a:spcPct val="0"/>
                </a:spcBef>
                <a:spcAft>
                  <a:spcPct val="0"/>
                </a:spcAft>
              </a:pPr>
              <a:r>
                <a:rPr lang="zh-CN" altLang="en-US" sz="1400" dirty="0">
                  <a:solidFill>
                    <a:prstClr val="black"/>
                  </a:solidFill>
                  <a:latin typeface="微软雅黑" panose="020B0503020204020204" pitchFamily="34" charset="-122"/>
                  <a:ea typeface="微软雅黑" panose="020B0503020204020204" pitchFamily="34" charset="-122"/>
                </a:rPr>
                <a:t>单击此处添加文本</a:t>
              </a:r>
            </a:p>
          </p:txBody>
        </p:sp>
      </p:grpSp>
      <p:grpSp>
        <p:nvGrpSpPr>
          <p:cNvPr id="77" name="组合 76"/>
          <p:cNvGrpSpPr/>
          <p:nvPr/>
        </p:nvGrpSpPr>
        <p:grpSpPr>
          <a:xfrm>
            <a:off x="2699792" y="2966577"/>
            <a:ext cx="1689711" cy="1316034"/>
            <a:chOff x="2372306" y="3957444"/>
            <a:chExt cx="2252948" cy="1754713"/>
          </a:xfrm>
        </p:grpSpPr>
        <p:sp>
          <p:nvSpPr>
            <p:cNvPr id="78" name="TextBox 55"/>
            <p:cNvSpPr txBox="1"/>
            <p:nvPr/>
          </p:nvSpPr>
          <p:spPr>
            <a:xfrm>
              <a:off x="2411761" y="3957444"/>
              <a:ext cx="2160240" cy="410370"/>
            </a:xfrm>
            <a:prstGeom prst="rect">
              <a:avLst/>
            </a:prstGeom>
            <a:noFill/>
          </p:spPr>
          <p:txBody>
            <a:bodyPr wrap="square" rtlCol="0">
              <a:spAutoFit/>
            </a:bodyPr>
            <a:lstStyle/>
            <a:p>
              <a:pPr algn="ctr" fontAlgn="base">
                <a:spcBef>
                  <a:spcPct val="0"/>
                </a:spcBef>
                <a:spcAft>
                  <a:spcPct val="0"/>
                </a:spcAft>
              </a:pPr>
              <a:r>
                <a:rPr lang="zh-CN" altLang="en-US" sz="1400" b="1" dirty="0">
                  <a:solidFill>
                    <a:prstClr val="black"/>
                  </a:solidFill>
                  <a:latin typeface="微软雅黑" panose="020B0503020204020204" pitchFamily="34" charset="-122"/>
                  <a:ea typeface="微软雅黑" panose="020B0503020204020204" pitchFamily="34" charset="-122"/>
                </a:rPr>
                <a:t>单击添加文本</a:t>
              </a:r>
            </a:p>
          </p:txBody>
        </p:sp>
        <p:sp>
          <p:nvSpPr>
            <p:cNvPr id="79" name="矩形 78"/>
            <p:cNvSpPr/>
            <p:nvPr/>
          </p:nvSpPr>
          <p:spPr>
            <a:xfrm>
              <a:off x="2372306" y="4440014"/>
              <a:ext cx="2252948" cy="1272143"/>
            </a:xfrm>
            <a:prstGeom prst="rect">
              <a:avLst/>
            </a:prstGeom>
          </p:spPr>
          <p:txBody>
            <a:bodyPr wrap="square">
              <a:spAutoFit/>
            </a:bodyPr>
            <a:lstStyle/>
            <a:p>
              <a:pPr algn="ctr" fontAlgn="base">
                <a:spcBef>
                  <a:spcPct val="0"/>
                </a:spcBef>
                <a:spcAft>
                  <a:spcPct val="0"/>
                </a:spcAft>
              </a:pPr>
              <a:r>
                <a:rPr lang="zh-CN" altLang="en-US" sz="1400" dirty="0">
                  <a:solidFill>
                    <a:prstClr val="black"/>
                  </a:solidFill>
                  <a:latin typeface="微软雅黑" panose="020B0503020204020204" pitchFamily="34" charset="-122"/>
                  <a:ea typeface="微软雅黑" panose="020B0503020204020204" pitchFamily="34" charset="-122"/>
                </a:rPr>
                <a:t>单击此处添加文本</a:t>
              </a:r>
              <a:endParaRPr lang="en-US" altLang="zh-CN" sz="1400" dirty="0">
                <a:solidFill>
                  <a:prstClr val="black"/>
                </a:solidFill>
                <a:latin typeface="微软雅黑" panose="020B0503020204020204" pitchFamily="34" charset="-122"/>
                <a:ea typeface="微软雅黑" panose="020B0503020204020204" pitchFamily="34" charset="-122"/>
              </a:endParaRPr>
            </a:p>
            <a:p>
              <a:pPr algn="ctr" fontAlgn="base">
                <a:spcBef>
                  <a:spcPct val="0"/>
                </a:spcBef>
                <a:spcAft>
                  <a:spcPct val="0"/>
                </a:spcAft>
              </a:pPr>
              <a:r>
                <a:rPr lang="zh-CN" altLang="en-US" sz="1400" dirty="0">
                  <a:solidFill>
                    <a:prstClr val="black"/>
                  </a:solidFill>
                  <a:latin typeface="微软雅黑" panose="020B0503020204020204" pitchFamily="34" charset="-122"/>
                  <a:ea typeface="微软雅黑" panose="020B0503020204020204" pitchFamily="34" charset="-122"/>
                </a:rPr>
                <a:t>单击此处添加文本</a:t>
              </a:r>
              <a:endParaRPr lang="en-US" altLang="zh-CN" sz="1400" dirty="0">
                <a:solidFill>
                  <a:prstClr val="black"/>
                </a:solidFill>
                <a:latin typeface="微软雅黑" panose="020B0503020204020204" pitchFamily="34" charset="-122"/>
                <a:ea typeface="微软雅黑" panose="020B0503020204020204" pitchFamily="34" charset="-122"/>
              </a:endParaRPr>
            </a:p>
            <a:p>
              <a:pPr algn="ctr" fontAlgn="base">
                <a:spcBef>
                  <a:spcPct val="0"/>
                </a:spcBef>
                <a:spcAft>
                  <a:spcPct val="0"/>
                </a:spcAft>
              </a:pPr>
              <a:r>
                <a:rPr lang="zh-CN" altLang="en-US" sz="1400" dirty="0">
                  <a:solidFill>
                    <a:prstClr val="black"/>
                  </a:solidFill>
                  <a:latin typeface="微软雅黑" panose="020B0503020204020204" pitchFamily="34" charset="-122"/>
                  <a:ea typeface="微软雅黑" panose="020B0503020204020204" pitchFamily="34" charset="-122"/>
                </a:rPr>
                <a:t>单击此处添加文本</a:t>
              </a:r>
              <a:endParaRPr lang="en-US" altLang="zh-CN" sz="1400" dirty="0">
                <a:solidFill>
                  <a:prstClr val="black"/>
                </a:solidFill>
                <a:latin typeface="微软雅黑" panose="020B0503020204020204" pitchFamily="34" charset="-122"/>
                <a:ea typeface="微软雅黑" panose="020B0503020204020204" pitchFamily="34" charset="-122"/>
              </a:endParaRPr>
            </a:p>
            <a:p>
              <a:pPr algn="ctr" fontAlgn="base">
                <a:spcBef>
                  <a:spcPct val="0"/>
                </a:spcBef>
                <a:spcAft>
                  <a:spcPct val="0"/>
                </a:spcAft>
              </a:pPr>
              <a:r>
                <a:rPr lang="zh-CN" altLang="en-US" sz="1400" dirty="0">
                  <a:solidFill>
                    <a:prstClr val="black"/>
                  </a:solidFill>
                  <a:latin typeface="微软雅黑" panose="020B0503020204020204" pitchFamily="34" charset="-122"/>
                  <a:ea typeface="微软雅黑" panose="020B0503020204020204" pitchFamily="34" charset="-122"/>
                </a:rPr>
                <a:t>单击此处添加文本</a:t>
              </a:r>
            </a:p>
          </p:txBody>
        </p:sp>
      </p:grpSp>
      <p:grpSp>
        <p:nvGrpSpPr>
          <p:cNvPr id="80" name="组合 79"/>
          <p:cNvGrpSpPr/>
          <p:nvPr/>
        </p:nvGrpSpPr>
        <p:grpSpPr>
          <a:xfrm>
            <a:off x="4898513" y="2966577"/>
            <a:ext cx="1689711" cy="1316034"/>
            <a:chOff x="4493092" y="3957444"/>
            <a:chExt cx="2252948" cy="1754713"/>
          </a:xfrm>
        </p:grpSpPr>
        <p:sp>
          <p:nvSpPr>
            <p:cNvPr id="81" name="TextBox 58"/>
            <p:cNvSpPr txBox="1"/>
            <p:nvPr/>
          </p:nvSpPr>
          <p:spPr>
            <a:xfrm>
              <a:off x="4557204" y="3957444"/>
              <a:ext cx="2175036" cy="410370"/>
            </a:xfrm>
            <a:prstGeom prst="rect">
              <a:avLst/>
            </a:prstGeom>
            <a:noFill/>
          </p:spPr>
          <p:txBody>
            <a:bodyPr wrap="square" rtlCol="0">
              <a:spAutoFit/>
            </a:bodyPr>
            <a:lstStyle/>
            <a:p>
              <a:pPr algn="ctr" fontAlgn="base">
                <a:spcBef>
                  <a:spcPct val="0"/>
                </a:spcBef>
                <a:spcAft>
                  <a:spcPct val="0"/>
                </a:spcAft>
              </a:pPr>
              <a:r>
                <a:rPr lang="zh-CN" altLang="en-US" sz="1400" b="1" dirty="0">
                  <a:solidFill>
                    <a:prstClr val="black"/>
                  </a:solidFill>
                  <a:latin typeface="微软雅黑" panose="020B0503020204020204" pitchFamily="34" charset="-122"/>
                  <a:ea typeface="微软雅黑" panose="020B0503020204020204" pitchFamily="34" charset="-122"/>
                </a:rPr>
                <a:t>单击添加文本</a:t>
              </a:r>
            </a:p>
          </p:txBody>
        </p:sp>
        <p:sp>
          <p:nvSpPr>
            <p:cNvPr id="82" name="矩形 81"/>
            <p:cNvSpPr/>
            <p:nvPr/>
          </p:nvSpPr>
          <p:spPr>
            <a:xfrm>
              <a:off x="4493092" y="4440014"/>
              <a:ext cx="2252948" cy="1272143"/>
            </a:xfrm>
            <a:prstGeom prst="rect">
              <a:avLst/>
            </a:prstGeom>
          </p:spPr>
          <p:txBody>
            <a:bodyPr wrap="square">
              <a:spAutoFit/>
            </a:bodyPr>
            <a:lstStyle/>
            <a:p>
              <a:pPr algn="ctr" fontAlgn="base">
                <a:spcBef>
                  <a:spcPct val="0"/>
                </a:spcBef>
                <a:spcAft>
                  <a:spcPct val="0"/>
                </a:spcAft>
              </a:pPr>
              <a:r>
                <a:rPr lang="zh-CN" altLang="en-US" sz="1400" dirty="0">
                  <a:solidFill>
                    <a:prstClr val="black"/>
                  </a:solidFill>
                  <a:latin typeface="微软雅黑" panose="020B0503020204020204" pitchFamily="34" charset="-122"/>
                  <a:ea typeface="微软雅黑" panose="020B0503020204020204" pitchFamily="34" charset="-122"/>
                </a:rPr>
                <a:t>单击此处添加文本</a:t>
              </a:r>
              <a:endParaRPr lang="en-US" altLang="zh-CN" sz="1400" dirty="0">
                <a:solidFill>
                  <a:prstClr val="black"/>
                </a:solidFill>
                <a:latin typeface="微软雅黑" panose="020B0503020204020204" pitchFamily="34" charset="-122"/>
                <a:ea typeface="微软雅黑" panose="020B0503020204020204" pitchFamily="34" charset="-122"/>
              </a:endParaRPr>
            </a:p>
            <a:p>
              <a:pPr algn="ctr" fontAlgn="base">
                <a:spcBef>
                  <a:spcPct val="0"/>
                </a:spcBef>
                <a:spcAft>
                  <a:spcPct val="0"/>
                </a:spcAft>
              </a:pPr>
              <a:r>
                <a:rPr lang="zh-CN" altLang="en-US" sz="1400" dirty="0">
                  <a:solidFill>
                    <a:prstClr val="black"/>
                  </a:solidFill>
                  <a:latin typeface="微软雅黑" panose="020B0503020204020204" pitchFamily="34" charset="-122"/>
                  <a:ea typeface="微软雅黑" panose="020B0503020204020204" pitchFamily="34" charset="-122"/>
                </a:rPr>
                <a:t>单击此处添加文本</a:t>
              </a:r>
              <a:endParaRPr lang="en-US" altLang="zh-CN" sz="1400" dirty="0">
                <a:solidFill>
                  <a:prstClr val="black"/>
                </a:solidFill>
                <a:latin typeface="微软雅黑" panose="020B0503020204020204" pitchFamily="34" charset="-122"/>
                <a:ea typeface="微软雅黑" panose="020B0503020204020204" pitchFamily="34" charset="-122"/>
              </a:endParaRPr>
            </a:p>
            <a:p>
              <a:pPr algn="ctr" fontAlgn="base">
                <a:spcBef>
                  <a:spcPct val="0"/>
                </a:spcBef>
                <a:spcAft>
                  <a:spcPct val="0"/>
                </a:spcAft>
              </a:pPr>
              <a:r>
                <a:rPr lang="zh-CN" altLang="en-US" sz="1400" dirty="0">
                  <a:solidFill>
                    <a:prstClr val="black"/>
                  </a:solidFill>
                  <a:latin typeface="微软雅黑" panose="020B0503020204020204" pitchFamily="34" charset="-122"/>
                  <a:ea typeface="微软雅黑" panose="020B0503020204020204" pitchFamily="34" charset="-122"/>
                </a:rPr>
                <a:t>单击此处添加文本</a:t>
              </a:r>
              <a:endParaRPr lang="en-US" altLang="zh-CN" sz="1400" dirty="0">
                <a:solidFill>
                  <a:prstClr val="black"/>
                </a:solidFill>
                <a:latin typeface="微软雅黑" panose="020B0503020204020204" pitchFamily="34" charset="-122"/>
                <a:ea typeface="微软雅黑" panose="020B0503020204020204" pitchFamily="34" charset="-122"/>
              </a:endParaRPr>
            </a:p>
            <a:p>
              <a:pPr algn="ctr" fontAlgn="base">
                <a:spcBef>
                  <a:spcPct val="0"/>
                </a:spcBef>
                <a:spcAft>
                  <a:spcPct val="0"/>
                </a:spcAft>
              </a:pPr>
              <a:r>
                <a:rPr lang="zh-CN" altLang="en-US" sz="1400" dirty="0">
                  <a:solidFill>
                    <a:prstClr val="black"/>
                  </a:solidFill>
                  <a:latin typeface="微软雅黑" panose="020B0503020204020204" pitchFamily="34" charset="-122"/>
                  <a:ea typeface="微软雅黑" panose="020B0503020204020204" pitchFamily="34" charset="-122"/>
                </a:rPr>
                <a:t>单击此处添加文本</a:t>
              </a:r>
            </a:p>
          </p:txBody>
        </p:sp>
      </p:grpSp>
      <p:grpSp>
        <p:nvGrpSpPr>
          <p:cNvPr id="83" name="组合 82"/>
          <p:cNvGrpSpPr/>
          <p:nvPr/>
        </p:nvGrpSpPr>
        <p:grpSpPr>
          <a:xfrm>
            <a:off x="6914737" y="2966577"/>
            <a:ext cx="1689711" cy="1316034"/>
            <a:chOff x="6783548" y="3957444"/>
            <a:chExt cx="2252948" cy="1754713"/>
          </a:xfrm>
        </p:grpSpPr>
        <p:sp>
          <p:nvSpPr>
            <p:cNvPr id="84" name="TextBox 61"/>
            <p:cNvSpPr txBox="1"/>
            <p:nvPr/>
          </p:nvSpPr>
          <p:spPr>
            <a:xfrm>
              <a:off x="6921276" y="3957444"/>
              <a:ext cx="1971204" cy="410370"/>
            </a:xfrm>
            <a:prstGeom prst="rect">
              <a:avLst/>
            </a:prstGeom>
            <a:noFill/>
          </p:spPr>
          <p:txBody>
            <a:bodyPr wrap="square" rtlCol="0">
              <a:spAutoFit/>
            </a:bodyPr>
            <a:lstStyle/>
            <a:p>
              <a:pPr algn="ctr" fontAlgn="base">
                <a:spcBef>
                  <a:spcPct val="0"/>
                </a:spcBef>
                <a:spcAft>
                  <a:spcPct val="0"/>
                </a:spcAft>
              </a:pPr>
              <a:r>
                <a:rPr lang="zh-CN" altLang="en-US" sz="1400" b="1" dirty="0">
                  <a:solidFill>
                    <a:prstClr val="black"/>
                  </a:solidFill>
                  <a:latin typeface="微软雅黑" panose="020B0503020204020204" pitchFamily="34" charset="-122"/>
                  <a:ea typeface="微软雅黑" panose="020B0503020204020204" pitchFamily="34" charset="-122"/>
                </a:rPr>
                <a:t>单击添加文本</a:t>
              </a:r>
            </a:p>
          </p:txBody>
        </p:sp>
        <p:sp>
          <p:nvSpPr>
            <p:cNvPr id="85" name="矩形 84"/>
            <p:cNvSpPr/>
            <p:nvPr/>
          </p:nvSpPr>
          <p:spPr>
            <a:xfrm>
              <a:off x="6783548" y="4440014"/>
              <a:ext cx="2252948" cy="1272143"/>
            </a:xfrm>
            <a:prstGeom prst="rect">
              <a:avLst/>
            </a:prstGeom>
          </p:spPr>
          <p:txBody>
            <a:bodyPr wrap="square">
              <a:spAutoFit/>
            </a:bodyPr>
            <a:lstStyle/>
            <a:p>
              <a:pPr algn="ctr" fontAlgn="base">
                <a:spcBef>
                  <a:spcPct val="0"/>
                </a:spcBef>
                <a:spcAft>
                  <a:spcPct val="0"/>
                </a:spcAft>
              </a:pPr>
              <a:r>
                <a:rPr lang="zh-CN" altLang="en-US" sz="1400" dirty="0">
                  <a:solidFill>
                    <a:prstClr val="black"/>
                  </a:solidFill>
                  <a:latin typeface="微软雅黑" panose="020B0503020204020204" pitchFamily="34" charset="-122"/>
                  <a:ea typeface="微软雅黑" panose="020B0503020204020204" pitchFamily="34" charset="-122"/>
                </a:rPr>
                <a:t>单击此处添加文本</a:t>
              </a:r>
              <a:endParaRPr lang="en-US" altLang="zh-CN" sz="1400" dirty="0">
                <a:solidFill>
                  <a:prstClr val="black"/>
                </a:solidFill>
                <a:latin typeface="微软雅黑" panose="020B0503020204020204" pitchFamily="34" charset="-122"/>
                <a:ea typeface="微软雅黑" panose="020B0503020204020204" pitchFamily="34" charset="-122"/>
              </a:endParaRPr>
            </a:p>
            <a:p>
              <a:pPr algn="ctr" fontAlgn="base">
                <a:spcBef>
                  <a:spcPct val="0"/>
                </a:spcBef>
                <a:spcAft>
                  <a:spcPct val="0"/>
                </a:spcAft>
              </a:pPr>
              <a:r>
                <a:rPr lang="zh-CN" altLang="en-US" sz="1400" dirty="0">
                  <a:solidFill>
                    <a:prstClr val="black"/>
                  </a:solidFill>
                  <a:latin typeface="微软雅黑" panose="020B0503020204020204" pitchFamily="34" charset="-122"/>
                  <a:ea typeface="微软雅黑" panose="020B0503020204020204" pitchFamily="34" charset="-122"/>
                </a:rPr>
                <a:t>单击此处添加文本</a:t>
              </a:r>
              <a:endParaRPr lang="en-US" altLang="zh-CN" sz="1400" dirty="0">
                <a:solidFill>
                  <a:prstClr val="black"/>
                </a:solidFill>
                <a:latin typeface="微软雅黑" panose="020B0503020204020204" pitchFamily="34" charset="-122"/>
                <a:ea typeface="微软雅黑" panose="020B0503020204020204" pitchFamily="34" charset="-122"/>
              </a:endParaRPr>
            </a:p>
            <a:p>
              <a:pPr algn="ctr" fontAlgn="base">
                <a:spcBef>
                  <a:spcPct val="0"/>
                </a:spcBef>
                <a:spcAft>
                  <a:spcPct val="0"/>
                </a:spcAft>
              </a:pPr>
              <a:r>
                <a:rPr lang="zh-CN" altLang="en-US" sz="1400" dirty="0">
                  <a:solidFill>
                    <a:prstClr val="black"/>
                  </a:solidFill>
                  <a:latin typeface="微软雅黑" panose="020B0503020204020204" pitchFamily="34" charset="-122"/>
                  <a:ea typeface="微软雅黑" panose="020B0503020204020204" pitchFamily="34" charset="-122"/>
                </a:rPr>
                <a:t>单击此处添加文本</a:t>
              </a:r>
              <a:endParaRPr lang="en-US" altLang="zh-CN" sz="1400" dirty="0">
                <a:solidFill>
                  <a:prstClr val="black"/>
                </a:solidFill>
                <a:latin typeface="微软雅黑" panose="020B0503020204020204" pitchFamily="34" charset="-122"/>
                <a:ea typeface="微软雅黑" panose="020B0503020204020204" pitchFamily="34" charset="-122"/>
              </a:endParaRPr>
            </a:p>
            <a:p>
              <a:pPr algn="ctr" fontAlgn="base">
                <a:spcBef>
                  <a:spcPct val="0"/>
                </a:spcBef>
                <a:spcAft>
                  <a:spcPct val="0"/>
                </a:spcAft>
              </a:pPr>
              <a:r>
                <a:rPr lang="zh-CN" altLang="en-US" sz="1400" dirty="0">
                  <a:solidFill>
                    <a:prstClr val="black"/>
                  </a:solidFill>
                  <a:latin typeface="微软雅黑" panose="020B0503020204020204" pitchFamily="34" charset="-122"/>
                  <a:ea typeface="微软雅黑" panose="020B0503020204020204" pitchFamily="34" charset="-122"/>
                </a:rPr>
                <a:t>单击此处添加文本</a:t>
              </a:r>
            </a:p>
          </p:txBody>
        </p:sp>
      </p:grpSp>
      <p:sp>
        <p:nvSpPr>
          <p:cNvPr id="86" name="TextBox 43"/>
          <p:cNvSpPr txBox="1">
            <a:spLocks noChangeArrowheads="1"/>
          </p:cNvSpPr>
          <p:nvPr/>
        </p:nvSpPr>
        <p:spPr bwMode="auto">
          <a:xfrm>
            <a:off x="899592" y="262884"/>
            <a:ext cx="3061030" cy="3000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Tahoma" pitchFamily="34" charset="0"/>
                <a:ea typeface="微软雅黑" pitchFamily="34" charset="-122"/>
              </a:defRPr>
            </a:lvl1pPr>
            <a:lvl2pPr marL="742950" indent="-285750">
              <a:defRPr>
                <a:solidFill>
                  <a:schemeClr val="tx1"/>
                </a:solidFill>
                <a:latin typeface="Tahoma" pitchFamily="34" charset="0"/>
                <a:ea typeface="微软雅黑" pitchFamily="34" charset="-122"/>
              </a:defRPr>
            </a:lvl2pPr>
            <a:lvl3pPr marL="1143000" indent="-228600">
              <a:defRPr>
                <a:solidFill>
                  <a:schemeClr val="tx1"/>
                </a:solidFill>
                <a:latin typeface="Tahoma" pitchFamily="34" charset="0"/>
                <a:ea typeface="微软雅黑" pitchFamily="34" charset="-122"/>
              </a:defRPr>
            </a:lvl3pPr>
            <a:lvl4pPr marL="1600200" indent="-228600">
              <a:defRPr>
                <a:solidFill>
                  <a:schemeClr val="tx1"/>
                </a:solidFill>
                <a:latin typeface="Tahoma" pitchFamily="34" charset="0"/>
                <a:ea typeface="微软雅黑" pitchFamily="34" charset="-122"/>
              </a:defRPr>
            </a:lvl4pPr>
            <a:lvl5pPr marL="2057400" indent="-228600">
              <a:defRPr>
                <a:solidFill>
                  <a:schemeClr val="tx1"/>
                </a:solidFill>
                <a:latin typeface="Tahoma" pitchFamily="34" charset="0"/>
                <a:ea typeface="微软雅黑" pitchFamily="34" charset="-122"/>
              </a:defRPr>
            </a:lvl5pPr>
            <a:lvl6pPr marL="2514600" indent="-228600" fontAlgn="base">
              <a:spcBef>
                <a:spcPct val="0"/>
              </a:spcBef>
              <a:spcAft>
                <a:spcPct val="0"/>
              </a:spcAft>
              <a:defRPr>
                <a:solidFill>
                  <a:schemeClr val="tx1"/>
                </a:solidFill>
                <a:latin typeface="Tahoma" pitchFamily="34" charset="0"/>
                <a:ea typeface="微软雅黑" pitchFamily="34" charset="-122"/>
              </a:defRPr>
            </a:lvl6pPr>
            <a:lvl7pPr marL="2971800" indent="-228600" fontAlgn="base">
              <a:spcBef>
                <a:spcPct val="0"/>
              </a:spcBef>
              <a:spcAft>
                <a:spcPct val="0"/>
              </a:spcAft>
              <a:defRPr>
                <a:solidFill>
                  <a:schemeClr val="tx1"/>
                </a:solidFill>
                <a:latin typeface="Tahoma" pitchFamily="34" charset="0"/>
                <a:ea typeface="微软雅黑" pitchFamily="34" charset="-122"/>
              </a:defRPr>
            </a:lvl7pPr>
            <a:lvl8pPr marL="3429000" indent="-228600" fontAlgn="base">
              <a:spcBef>
                <a:spcPct val="0"/>
              </a:spcBef>
              <a:spcAft>
                <a:spcPct val="0"/>
              </a:spcAft>
              <a:defRPr>
                <a:solidFill>
                  <a:schemeClr val="tx1"/>
                </a:solidFill>
                <a:latin typeface="Tahoma" pitchFamily="34" charset="0"/>
                <a:ea typeface="微软雅黑" pitchFamily="34" charset="-122"/>
              </a:defRPr>
            </a:lvl8pPr>
            <a:lvl9pPr marL="3886200" indent="-228600" fontAlgn="base">
              <a:spcBef>
                <a:spcPct val="0"/>
              </a:spcBef>
              <a:spcAft>
                <a:spcPct val="0"/>
              </a:spcAft>
              <a:defRPr>
                <a:solidFill>
                  <a:schemeClr val="tx1"/>
                </a:solidFill>
                <a:latin typeface="Tahoma" pitchFamily="34" charset="0"/>
                <a:ea typeface="微软雅黑" pitchFamily="34" charset="-122"/>
              </a:defRPr>
            </a:lvl9pPr>
          </a:lstStyle>
          <a:p>
            <a:r>
              <a:rPr lang="zh-CN" altLang="en-US" b="1" dirty="0" smtClean="0">
                <a:solidFill>
                  <a:prstClr val="black">
                    <a:lumMod val="75000"/>
                    <a:lumOff val="25000"/>
                  </a:prstClr>
                </a:solidFill>
                <a:latin typeface="微软雅黑" pitchFamily="34" charset="-122"/>
              </a:rPr>
              <a:t> </a:t>
            </a:r>
            <a:endParaRPr lang="en-US" altLang="zh-CN" b="1" dirty="0">
              <a:solidFill>
                <a:prstClr val="black">
                  <a:lumMod val="75000"/>
                  <a:lumOff val="25000"/>
                </a:prstClr>
              </a:solidFill>
              <a:latin typeface="微软雅黑" pitchFamily="34" charset="-122"/>
            </a:endParaRP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484613802"/>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73"/>
                                            </p:tgtEl>
                                            <p:attrNameLst>
                                              <p:attrName>style.visibility</p:attrName>
                                            </p:attrNameLst>
                                          </p:cBhvr>
                                          <p:to>
                                            <p:strVal val="visible"/>
                                          </p:to>
                                        </p:set>
                                        <p:animEffect transition="in" filter="wipe(left)">
                                          <p:cBhvr>
                                            <p:cTn id="7" dur="500"/>
                                            <p:tgtEl>
                                              <p:spTgt spid="73"/>
                                            </p:tgtEl>
                                          </p:cBhvr>
                                        </p:animEffect>
                                      </p:childTnLst>
                                    </p:cTn>
                                  </p:par>
                                </p:childTnLst>
                              </p:cTn>
                            </p:par>
                            <p:par>
                              <p:cTn id="8" fill="hold">
                                <p:stCondLst>
                                  <p:cond delay="500"/>
                                </p:stCondLst>
                                <p:childTnLst>
                                  <p:par>
                                    <p:cTn id="9" presetID="2" presetClass="entr" presetSubtype="1" fill="hold" nodeType="afterEffect" p14:presetBounceEnd="48000">
                                      <p:stCondLst>
                                        <p:cond delay="0"/>
                                      </p:stCondLst>
                                      <p:childTnLst>
                                        <p:set>
                                          <p:cBhvr>
                                            <p:cTn id="10" dur="1" fill="hold">
                                              <p:stCondLst>
                                                <p:cond delay="0"/>
                                              </p:stCondLst>
                                            </p:cTn>
                                            <p:tgtEl>
                                              <p:spTgt spid="55"/>
                                            </p:tgtEl>
                                            <p:attrNameLst>
                                              <p:attrName>style.visibility</p:attrName>
                                            </p:attrNameLst>
                                          </p:cBhvr>
                                          <p:to>
                                            <p:strVal val="visible"/>
                                          </p:to>
                                        </p:set>
                                        <p:anim calcmode="lin" valueType="num" p14:bounceEnd="48000">
                                          <p:cBhvr additive="base">
                                            <p:cTn id="11" dur="500" fill="hold"/>
                                            <p:tgtEl>
                                              <p:spTgt spid="55"/>
                                            </p:tgtEl>
                                            <p:attrNameLst>
                                              <p:attrName>ppt_x</p:attrName>
                                            </p:attrNameLst>
                                          </p:cBhvr>
                                          <p:tavLst>
                                            <p:tav tm="0">
                                              <p:val>
                                                <p:strVal val="#ppt_x"/>
                                              </p:val>
                                            </p:tav>
                                            <p:tav tm="100000">
                                              <p:val>
                                                <p:strVal val="#ppt_x"/>
                                              </p:val>
                                            </p:tav>
                                          </p:tavLst>
                                        </p:anim>
                                        <p:anim calcmode="lin" valueType="num" p14:bounceEnd="48000">
                                          <p:cBhvr additive="base">
                                            <p:cTn id="12" dur="500" fill="hold"/>
                                            <p:tgtEl>
                                              <p:spTgt spid="55"/>
                                            </p:tgtEl>
                                            <p:attrNameLst>
                                              <p:attrName>ppt_y</p:attrName>
                                            </p:attrNameLst>
                                          </p:cBhvr>
                                          <p:tavLst>
                                            <p:tav tm="0">
                                              <p:val>
                                                <p:strVal val="0-#ppt_h/2"/>
                                              </p:val>
                                            </p:tav>
                                            <p:tav tm="100000">
                                              <p:val>
                                                <p:strVal val="#ppt_y"/>
                                              </p:val>
                                            </p:tav>
                                          </p:tavLst>
                                        </p:anim>
                                      </p:childTnLst>
                                    </p:cTn>
                                  </p:par>
                                  <p:par>
                                    <p:cTn id="13" presetID="22" presetClass="entr" presetSubtype="1" fill="hold" nodeType="withEffect">
                                      <p:stCondLst>
                                        <p:cond delay="0"/>
                                      </p:stCondLst>
                                      <p:childTnLst>
                                        <p:set>
                                          <p:cBhvr>
                                            <p:cTn id="14" dur="1" fill="hold">
                                              <p:stCondLst>
                                                <p:cond delay="0"/>
                                              </p:stCondLst>
                                            </p:cTn>
                                            <p:tgtEl>
                                              <p:spTgt spid="74"/>
                                            </p:tgtEl>
                                            <p:attrNameLst>
                                              <p:attrName>style.visibility</p:attrName>
                                            </p:attrNameLst>
                                          </p:cBhvr>
                                          <p:to>
                                            <p:strVal val="visible"/>
                                          </p:to>
                                        </p:set>
                                        <p:animEffect transition="in" filter="wipe(up)">
                                          <p:cBhvr>
                                            <p:cTn id="15" dur="500"/>
                                            <p:tgtEl>
                                              <p:spTgt spid="74"/>
                                            </p:tgtEl>
                                          </p:cBhvr>
                                        </p:animEffect>
                                      </p:childTnLst>
                                    </p:cTn>
                                  </p:par>
                                </p:childTnLst>
                              </p:cTn>
                            </p:par>
                            <p:par>
                              <p:cTn id="16" fill="hold">
                                <p:stCondLst>
                                  <p:cond delay="1000"/>
                                </p:stCondLst>
                                <p:childTnLst>
                                  <p:par>
                                    <p:cTn id="17" presetID="2" presetClass="entr" presetSubtype="1" fill="hold" nodeType="afterEffect" p14:presetBounceEnd="48000">
                                      <p:stCondLst>
                                        <p:cond delay="0"/>
                                      </p:stCondLst>
                                      <p:childTnLst>
                                        <p:set>
                                          <p:cBhvr>
                                            <p:cTn id="18" dur="1" fill="hold">
                                              <p:stCondLst>
                                                <p:cond delay="0"/>
                                              </p:stCondLst>
                                            </p:cTn>
                                            <p:tgtEl>
                                              <p:spTgt spid="60"/>
                                            </p:tgtEl>
                                            <p:attrNameLst>
                                              <p:attrName>style.visibility</p:attrName>
                                            </p:attrNameLst>
                                          </p:cBhvr>
                                          <p:to>
                                            <p:strVal val="visible"/>
                                          </p:to>
                                        </p:set>
                                        <p:anim calcmode="lin" valueType="num" p14:bounceEnd="48000">
                                          <p:cBhvr additive="base">
                                            <p:cTn id="19" dur="500" fill="hold"/>
                                            <p:tgtEl>
                                              <p:spTgt spid="60"/>
                                            </p:tgtEl>
                                            <p:attrNameLst>
                                              <p:attrName>ppt_x</p:attrName>
                                            </p:attrNameLst>
                                          </p:cBhvr>
                                          <p:tavLst>
                                            <p:tav tm="0">
                                              <p:val>
                                                <p:strVal val="#ppt_x"/>
                                              </p:val>
                                            </p:tav>
                                            <p:tav tm="100000">
                                              <p:val>
                                                <p:strVal val="#ppt_x"/>
                                              </p:val>
                                            </p:tav>
                                          </p:tavLst>
                                        </p:anim>
                                        <p:anim calcmode="lin" valueType="num" p14:bounceEnd="48000">
                                          <p:cBhvr additive="base">
                                            <p:cTn id="20" dur="500" fill="hold"/>
                                            <p:tgtEl>
                                              <p:spTgt spid="60"/>
                                            </p:tgtEl>
                                            <p:attrNameLst>
                                              <p:attrName>ppt_y</p:attrName>
                                            </p:attrNameLst>
                                          </p:cBhvr>
                                          <p:tavLst>
                                            <p:tav tm="0">
                                              <p:val>
                                                <p:strVal val="0-#ppt_h/2"/>
                                              </p:val>
                                            </p:tav>
                                            <p:tav tm="100000">
                                              <p:val>
                                                <p:strVal val="#ppt_y"/>
                                              </p:val>
                                            </p:tav>
                                          </p:tavLst>
                                        </p:anim>
                                      </p:childTnLst>
                                    </p:cTn>
                                  </p:par>
                                  <p:par>
                                    <p:cTn id="21" presetID="22" presetClass="entr" presetSubtype="1" fill="hold" nodeType="withEffect">
                                      <p:stCondLst>
                                        <p:cond delay="0"/>
                                      </p:stCondLst>
                                      <p:childTnLst>
                                        <p:set>
                                          <p:cBhvr>
                                            <p:cTn id="22" dur="1" fill="hold">
                                              <p:stCondLst>
                                                <p:cond delay="0"/>
                                              </p:stCondLst>
                                            </p:cTn>
                                            <p:tgtEl>
                                              <p:spTgt spid="77"/>
                                            </p:tgtEl>
                                            <p:attrNameLst>
                                              <p:attrName>style.visibility</p:attrName>
                                            </p:attrNameLst>
                                          </p:cBhvr>
                                          <p:to>
                                            <p:strVal val="visible"/>
                                          </p:to>
                                        </p:set>
                                        <p:animEffect transition="in" filter="wipe(up)">
                                          <p:cBhvr>
                                            <p:cTn id="23" dur="500"/>
                                            <p:tgtEl>
                                              <p:spTgt spid="77"/>
                                            </p:tgtEl>
                                          </p:cBhvr>
                                        </p:animEffect>
                                      </p:childTnLst>
                                    </p:cTn>
                                  </p:par>
                                </p:childTnLst>
                              </p:cTn>
                            </p:par>
                            <p:par>
                              <p:cTn id="24" fill="hold">
                                <p:stCondLst>
                                  <p:cond delay="1500"/>
                                </p:stCondLst>
                                <p:childTnLst>
                                  <p:par>
                                    <p:cTn id="25" presetID="2" presetClass="entr" presetSubtype="1" fill="hold" nodeType="afterEffect" p14:presetBounceEnd="48000">
                                      <p:stCondLst>
                                        <p:cond delay="0"/>
                                      </p:stCondLst>
                                      <p:childTnLst>
                                        <p:set>
                                          <p:cBhvr>
                                            <p:cTn id="26" dur="1" fill="hold">
                                              <p:stCondLst>
                                                <p:cond delay="0"/>
                                              </p:stCondLst>
                                            </p:cTn>
                                            <p:tgtEl>
                                              <p:spTgt spid="65"/>
                                            </p:tgtEl>
                                            <p:attrNameLst>
                                              <p:attrName>style.visibility</p:attrName>
                                            </p:attrNameLst>
                                          </p:cBhvr>
                                          <p:to>
                                            <p:strVal val="visible"/>
                                          </p:to>
                                        </p:set>
                                        <p:anim calcmode="lin" valueType="num" p14:bounceEnd="48000">
                                          <p:cBhvr additive="base">
                                            <p:cTn id="27" dur="500" fill="hold"/>
                                            <p:tgtEl>
                                              <p:spTgt spid="65"/>
                                            </p:tgtEl>
                                            <p:attrNameLst>
                                              <p:attrName>ppt_x</p:attrName>
                                            </p:attrNameLst>
                                          </p:cBhvr>
                                          <p:tavLst>
                                            <p:tav tm="0">
                                              <p:val>
                                                <p:strVal val="#ppt_x"/>
                                              </p:val>
                                            </p:tav>
                                            <p:tav tm="100000">
                                              <p:val>
                                                <p:strVal val="#ppt_x"/>
                                              </p:val>
                                            </p:tav>
                                          </p:tavLst>
                                        </p:anim>
                                        <p:anim calcmode="lin" valueType="num" p14:bounceEnd="48000">
                                          <p:cBhvr additive="base">
                                            <p:cTn id="28" dur="500" fill="hold"/>
                                            <p:tgtEl>
                                              <p:spTgt spid="65"/>
                                            </p:tgtEl>
                                            <p:attrNameLst>
                                              <p:attrName>ppt_y</p:attrName>
                                            </p:attrNameLst>
                                          </p:cBhvr>
                                          <p:tavLst>
                                            <p:tav tm="0">
                                              <p:val>
                                                <p:strVal val="0-#ppt_h/2"/>
                                              </p:val>
                                            </p:tav>
                                            <p:tav tm="100000">
                                              <p:val>
                                                <p:strVal val="#ppt_y"/>
                                              </p:val>
                                            </p:tav>
                                          </p:tavLst>
                                        </p:anim>
                                      </p:childTnLst>
                                    </p:cTn>
                                  </p:par>
                                  <p:par>
                                    <p:cTn id="29" presetID="22" presetClass="entr" presetSubtype="1" fill="hold" nodeType="withEffect">
                                      <p:stCondLst>
                                        <p:cond delay="0"/>
                                      </p:stCondLst>
                                      <p:childTnLst>
                                        <p:set>
                                          <p:cBhvr>
                                            <p:cTn id="30" dur="1" fill="hold">
                                              <p:stCondLst>
                                                <p:cond delay="0"/>
                                              </p:stCondLst>
                                            </p:cTn>
                                            <p:tgtEl>
                                              <p:spTgt spid="80"/>
                                            </p:tgtEl>
                                            <p:attrNameLst>
                                              <p:attrName>style.visibility</p:attrName>
                                            </p:attrNameLst>
                                          </p:cBhvr>
                                          <p:to>
                                            <p:strVal val="visible"/>
                                          </p:to>
                                        </p:set>
                                        <p:animEffect transition="in" filter="wipe(up)">
                                          <p:cBhvr>
                                            <p:cTn id="31" dur="500"/>
                                            <p:tgtEl>
                                              <p:spTgt spid="80"/>
                                            </p:tgtEl>
                                          </p:cBhvr>
                                        </p:animEffect>
                                      </p:childTnLst>
                                    </p:cTn>
                                  </p:par>
                                </p:childTnLst>
                              </p:cTn>
                            </p:par>
                            <p:par>
                              <p:cTn id="32" fill="hold">
                                <p:stCondLst>
                                  <p:cond delay="2000"/>
                                </p:stCondLst>
                                <p:childTnLst>
                                  <p:par>
                                    <p:cTn id="33" presetID="2" presetClass="entr" presetSubtype="1" fill="hold" nodeType="afterEffect" p14:presetBounceEnd="48000">
                                      <p:stCondLst>
                                        <p:cond delay="0"/>
                                      </p:stCondLst>
                                      <p:childTnLst>
                                        <p:set>
                                          <p:cBhvr>
                                            <p:cTn id="34" dur="1" fill="hold">
                                              <p:stCondLst>
                                                <p:cond delay="0"/>
                                              </p:stCondLst>
                                            </p:cTn>
                                            <p:tgtEl>
                                              <p:spTgt spid="69"/>
                                            </p:tgtEl>
                                            <p:attrNameLst>
                                              <p:attrName>style.visibility</p:attrName>
                                            </p:attrNameLst>
                                          </p:cBhvr>
                                          <p:to>
                                            <p:strVal val="visible"/>
                                          </p:to>
                                        </p:set>
                                        <p:anim calcmode="lin" valueType="num" p14:bounceEnd="48000">
                                          <p:cBhvr additive="base">
                                            <p:cTn id="35" dur="500" fill="hold"/>
                                            <p:tgtEl>
                                              <p:spTgt spid="69"/>
                                            </p:tgtEl>
                                            <p:attrNameLst>
                                              <p:attrName>ppt_x</p:attrName>
                                            </p:attrNameLst>
                                          </p:cBhvr>
                                          <p:tavLst>
                                            <p:tav tm="0">
                                              <p:val>
                                                <p:strVal val="#ppt_x"/>
                                              </p:val>
                                            </p:tav>
                                            <p:tav tm="100000">
                                              <p:val>
                                                <p:strVal val="#ppt_x"/>
                                              </p:val>
                                            </p:tav>
                                          </p:tavLst>
                                        </p:anim>
                                        <p:anim calcmode="lin" valueType="num" p14:bounceEnd="48000">
                                          <p:cBhvr additive="base">
                                            <p:cTn id="36" dur="500" fill="hold"/>
                                            <p:tgtEl>
                                              <p:spTgt spid="69"/>
                                            </p:tgtEl>
                                            <p:attrNameLst>
                                              <p:attrName>ppt_y</p:attrName>
                                            </p:attrNameLst>
                                          </p:cBhvr>
                                          <p:tavLst>
                                            <p:tav tm="0">
                                              <p:val>
                                                <p:strVal val="0-#ppt_h/2"/>
                                              </p:val>
                                            </p:tav>
                                            <p:tav tm="100000">
                                              <p:val>
                                                <p:strVal val="#ppt_y"/>
                                              </p:val>
                                            </p:tav>
                                          </p:tavLst>
                                        </p:anim>
                                      </p:childTnLst>
                                    </p:cTn>
                                  </p:par>
                                  <p:par>
                                    <p:cTn id="37" presetID="22" presetClass="entr" presetSubtype="1" fill="hold" nodeType="withEffect">
                                      <p:stCondLst>
                                        <p:cond delay="0"/>
                                      </p:stCondLst>
                                      <p:childTnLst>
                                        <p:set>
                                          <p:cBhvr>
                                            <p:cTn id="38" dur="1" fill="hold">
                                              <p:stCondLst>
                                                <p:cond delay="0"/>
                                              </p:stCondLst>
                                            </p:cTn>
                                            <p:tgtEl>
                                              <p:spTgt spid="83"/>
                                            </p:tgtEl>
                                            <p:attrNameLst>
                                              <p:attrName>style.visibility</p:attrName>
                                            </p:attrNameLst>
                                          </p:cBhvr>
                                          <p:to>
                                            <p:strVal val="visible"/>
                                          </p:to>
                                        </p:set>
                                        <p:animEffect transition="in" filter="wipe(up)">
                                          <p:cBhvr>
                                            <p:cTn id="39" dur="500"/>
                                            <p:tgtEl>
                                              <p:spTgt spid="8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73"/>
                                            </p:tgtEl>
                                            <p:attrNameLst>
                                              <p:attrName>style.visibility</p:attrName>
                                            </p:attrNameLst>
                                          </p:cBhvr>
                                          <p:to>
                                            <p:strVal val="visible"/>
                                          </p:to>
                                        </p:set>
                                        <p:animEffect transition="in" filter="wipe(left)">
                                          <p:cBhvr>
                                            <p:cTn id="7" dur="500"/>
                                            <p:tgtEl>
                                              <p:spTgt spid="73"/>
                                            </p:tgtEl>
                                          </p:cBhvr>
                                        </p:animEffect>
                                      </p:childTnLst>
                                    </p:cTn>
                                  </p:par>
                                </p:childTnLst>
                              </p:cTn>
                            </p:par>
                            <p:par>
                              <p:cTn id="8" fill="hold">
                                <p:stCondLst>
                                  <p:cond delay="500"/>
                                </p:stCondLst>
                                <p:childTnLst>
                                  <p:par>
                                    <p:cTn id="9" presetID="2" presetClass="entr" presetSubtype="1" fill="hold" nodeType="afterEffect">
                                      <p:stCondLst>
                                        <p:cond delay="0"/>
                                      </p:stCondLst>
                                      <p:childTnLst>
                                        <p:set>
                                          <p:cBhvr>
                                            <p:cTn id="10" dur="1" fill="hold">
                                              <p:stCondLst>
                                                <p:cond delay="0"/>
                                              </p:stCondLst>
                                            </p:cTn>
                                            <p:tgtEl>
                                              <p:spTgt spid="55"/>
                                            </p:tgtEl>
                                            <p:attrNameLst>
                                              <p:attrName>style.visibility</p:attrName>
                                            </p:attrNameLst>
                                          </p:cBhvr>
                                          <p:to>
                                            <p:strVal val="visible"/>
                                          </p:to>
                                        </p:set>
                                        <p:anim calcmode="lin" valueType="num">
                                          <p:cBhvr additive="base">
                                            <p:cTn id="11" dur="500" fill="hold"/>
                                            <p:tgtEl>
                                              <p:spTgt spid="55"/>
                                            </p:tgtEl>
                                            <p:attrNameLst>
                                              <p:attrName>ppt_x</p:attrName>
                                            </p:attrNameLst>
                                          </p:cBhvr>
                                          <p:tavLst>
                                            <p:tav tm="0">
                                              <p:val>
                                                <p:strVal val="#ppt_x"/>
                                              </p:val>
                                            </p:tav>
                                            <p:tav tm="100000">
                                              <p:val>
                                                <p:strVal val="#ppt_x"/>
                                              </p:val>
                                            </p:tav>
                                          </p:tavLst>
                                        </p:anim>
                                        <p:anim calcmode="lin" valueType="num">
                                          <p:cBhvr additive="base">
                                            <p:cTn id="12" dur="500" fill="hold"/>
                                            <p:tgtEl>
                                              <p:spTgt spid="55"/>
                                            </p:tgtEl>
                                            <p:attrNameLst>
                                              <p:attrName>ppt_y</p:attrName>
                                            </p:attrNameLst>
                                          </p:cBhvr>
                                          <p:tavLst>
                                            <p:tav tm="0">
                                              <p:val>
                                                <p:strVal val="0-#ppt_h/2"/>
                                              </p:val>
                                            </p:tav>
                                            <p:tav tm="100000">
                                              <p:val>
                                                <p:strVal val="#ppt_y"/>
                                              </p:val>
                                            </p:tav>
                                          </p:tavLst>
                                        </p:anim>
                                      </p:childTnLst>
                                    </p:cTn>
                                  </p:par>
                                  <p:par>
                                    <p:cTn id="13" presetID="22" presetClass="entr" presetSubtype="1" fill="hold" nodeType="withEffect">
                                      <p:stCondLst>
                                        <p:cond delay="0"/>
                                      </p:stCondLst>
                                      <p:childTnLst>
                                        <p:set>
                                          <p:cBhvr>
                                            <p:cTn id="14" dur="1" fill="hold">
                                              <p:stCondLst>
                                                <p:cond delay="0"/>
                                              </p:stCondLst>
                                            </p:cTn>
                                            <p:tgtEl>
                                              <p:spTgt spid="74"/>
                                            </p:tgtEl>
                                            <p:attrNameLst>
                                              <p:attrName>style.visibility</p:attrName>
                                            </p:attrNameLst>
                                          </p:cBhvr>
                                          <p:to>
                                            <p:strVal val="visible"/>
                                          </p:to>
                                        </p:set>
                                        <p:animEffect transition="in" filter="wipe(up)">
                                          <p:cBhvr>
                                            <p:cTn id="15" dur="500"/>
                                            <p:tgtEl>
                                              <p:spTgt spid="74"/>
                                            </p:tgtEl>
                                          </p:cBhvr>
                                        </p:animEffect>
                                      </p:childTnLst>
                                    </p:cTn>
                                  </p:par>
                                </p:childTnLst>
                              </p:cTn>
                            </p:par>
                            <p:par>
                              <p:cTn id="16" fill="hold">
                                <p:stCondLst>
                                  <p:cond delay="1000"/>
                                </p:stCondLst>
                                <p:childTnLst>
                                  <p:par>
                                    <p:cTn id="17" presetID="2" presetClass="entr" presetSubtype="1" fill="hold" nodeType="afterEffect">
                                      <p:stCondLst>
                                        <p:cond delay="0"/>
                                      </p:stCondLst>
                                      <p:childTnLst>
                                        <p:set>
                                          <p:cBhvr>
                                            <p:cTn id="18" dur="1" fill="hold">
                                              <p:stCondLst>
                                                <p:cond delay="0"/>
                                              </p:stCondLst>
                                            </p:cTn>
                                            <p:tgtEl>
                                              <p:spTgt spid="60"/>
                                            </p:tgtEl>
                                            <p:attrNameLst>
                                              <p:attrName>style.visibility</p:attrName>
                                            </p:attrNameLst>
                                          </p:cBhvr>
                                          <p:to>
                                            <p:strVal val="visible"/>
                                          </p:to>
                                        </p:set>
                                        <p:anim calcmode="lin" valueType="num">
                                          <p:cBhvr additive="base">
                                            <p:cTn id="19" dur="500" fill="hold"/>
                                            <p:tgtEl>
                                              <p:spTgt spid="60"/>
                                            </p:tgtEl>
                                            <p:attrNameLst>
                                              <p:attrName>ppt_x</p:attrName>
                                            </p:attrNameLst>
                                          </p:cBhvr>
                                          <p:tavLst>
                                            <p:tav tm="0">
                                              <p:val>
                                                <p:strVal val="#ppt_x"/>
                                              </p:val>
                                            </p:tav>
                                            <p:tav tm="100000">
                                              <p:val>
                                                <p:strVal val="#ppt_x"/>
                                              </p:val>
                                            </p:tav>
                                          </p:tavLst>
                                        </p:anim>
                                        <p:anim calcmode="lin" valueType="num">
                                          <p:cBhvr additive="base">
                                            <p:cTn id="20" dur="500" fill="hold"/>
                                            <p:tgtEl>
                                              <p:spTgt spid="60"/>
                                            </p:tgtEl>
                                            <p:attrNameLst>
                                              <p:attrName>ppt_y</p:attrName>
                                            </p:attrNameLst>
                                          </p:cBhvr>
                                          <p:tavLst>
                                            <p:tav tm="0">
                                              <p:val>
                                                <p:strVal val="0-#ppt_h/2"/>
                                              </p:val>
                                            </p:tav>
                                            <p:tav tm="100000">
                                              <p:val>
                                                <p:strVal val="#ppt_y"/>
                                              </p:val>
                                            </p:tav>
                                          </p:tavLst>
                                        </p:anim>
                                      </p:childTnLst>
                                    </p:cTn>
                                  </p:par>
                                  <p:par>
                                    <p:cTn id="21" presetID="22" presetClass="entr" presetSubtype="1" fill="hold" nodeType="withEffect">
                                      <p:stCondLst>
                                        <p:cond delay="0"/>
                                      </p:stCondLst>
                                      <p:childTnLst>
                                        <p:set>
                                          <p:cBhvr>
                                            <p:cTn id="22" dur="1" fill="hold">
                                              <p:stCondLst>
                                                <p:cond delay="0"/>
                                              </p:stCondLst>
                                            </p:cTn>
                                            <p:tgtEl>
                                              <p:spTgt spid="77"/>
                                            </p:tgtEl>
                                            <p:attrNameLst>
                                              <p:attrName>style.visibility</p:attrName>
                                            </p:attrNameLst>
                                          </p:cBhvr>
                                          <p:to>
                                            <p:strVal val="visible"/>
                                          </p:to>
                                        </p:set>
                                        <p:animEffect transition="in" filter="wipe(up)">
                                          <p:cBhvr>
                                            <p:cTn id="23" dur="500"/>
                                            <p:tgtEl>
                                              <p:spTgt spid="77"/>
                                            </p:tgtEl>
                                          </p:cBhvr>
                                        </p:animEffect>
                                      </p:childTnLst>
                                    </p:cTn>
                                  </p:par>
                                </p:childTnLst>
                              </p:cTn>
                            </p:par>
                            <p:par>
                              <p:cTn id="24" fill="hold">
                                <p:stCondLst>
                                  <p:cond delay="1500"/>
                                </p:stCondLst>
                                <p:childTnLst>
                                  <p:par>
                                    <p:cTn id="25" presetID="2" presetClass="entr" presetSubtype="1" fill="hold" nodeType="afterEffect">
                                      <p:stCondLst>
                                        <p:cond delay="0"/>
                                      </p:stCondLst>
                                      <p:childTnLst>
                                        <p:set>
                                          <p:cBhvr>
                                            <p:cTn id="26" dur="1" fill="hold">
                                              <p:stCondLst>
                                                <p:cond delay="0"/>
                                              </p:stCondLst>
                                            </p:cTn>
                                            <p:tgtEl>
                                              <p:spTgt spid="65"/>
                                            </p:tgtEl>
                                            <p:attrNameLst>
                                              <p:attrName>style.visibility</p:attrName>
                                            </p:attrNameLst>
                                          </p:cBhvr>
                                          <p:to>
                                            <p:strVal val="visible"/>
                                          </p:to>
                                        </p:set>
                                        <p:anim calcmode="lin" valueType="num">
                                          <p:cBhvr additive="base">
                                            <p:cTn id="27" dur="500" fill="hold"/>
                                            <p:tgtEl>
                                              <p:spTgt spid="65"/>
                                            </p:tgtEl>
                                            <p:attrNameLst>
                                              <p:attrName>ppt_x</p:attrName>
                                            </p:attrNameLst>
                                          </p:cBhvr>
                                          <p:tavLst>
                                            <p:tav tm="0">
                                              <p:val>
                                                <p:strVal val="#ppt_x"/>
                                              </p:val>
                                            </p:tav>
                                            <p:tav tm="100000">
                                              <p:val>
                                                <p:strVal val="#ppt_x"/>
                                              </p:val>
                                            </p:tav>
                                          </p:tavLst>
                                        </p:anim>
                                        <p:anim calcmode="lin" valueType="num">
                                          <p:cBhvr additive="base">
                                            <p:cTn id="28" dur="500" fill="hold"/>
                                            <p:tgtEl>
                                              <p:spTgt spid="65"/>
                                            </p:tgtEl>
                                            <p:attrNameLst>
                                              <p:attrName>ppt_y</p:attrName>
                                            </p:attrNameLst>
                                          </p:cBhvr>
                                          <p:tavLst>
                                            <p:tav tm="0">
                                              <p:val>
                                                <p:strVal val="0-#ppt_h/2"/>
                                              </p:val>
                                            </p:tav>
                                            <p:tav tm="100000">
                                              <p:val>
                                                <p:strVal val="#ppt_y"/>
                                              </p:val>
                                            </p:tav>
                                          </p:tavLst>
                                        </p:anim>
                                      </p:childTnLst>
                                    </p:cTn>
                                  </p:par>
                                  <p:par>
                                    <p:cTn id="29" presetID="22" presetClass="entr" presetSubtype="1" fill="hold" nodeType="withEffect">
                                      <p:stCondLst>
                                        <p:cond delay="0"/>
                                      </p:stCondLst>
                                      <p:childTnLst>
                                        <p:set>
                                          <p:cBhvr>
                                            <p:cTn id="30" dur="1" fill="hold">
                                              <p:stCondLst>
                                                <p:cond delay="0"/>
                                              </p:stCondLst>
                                            </p:cTn>
                                            <p:tgtEl>
                                              <p:spTgt spid="80"/>
                                            </p:tgtEl>
                                            <p:attrNameLst>
                                              <p:attrName>style.visibility</p:attrName>
                                            </p:attrNameLst>
                                          </p:cBhvr>
                                          <p:to>
                                            <p:strVal val="visible"/>
                                          </p:to>
                                        </p:set>
                                        <p:animEffect transition="in" filter="wipe(up)">
                                          <p:cBhvr>
                                            <p:cTn id="31" dur="500"/>
                                            <p:tgtEl>
                                              <p:spTgt spid="80"/>
                                            </p:tgtEl>
                                          </p:cBhvr>
                                        </p:animEffect>
                                      </p:childTnLst>
                                    </p:cTn>
                                  </p:par>
                                </p:childTnLst>
                              </p:cTn>
                            </p:par>
                            <p:par>
                              <p:cTn id="32" fill="hold">
                                <p:stCondLst>
                                  <p:cond delay="2000"/>
                                </p:stCondLst>
                                <p:childTnLst>
                                  <p:par>
                                    <p:cTn id="33" presetID="2" presetClass="entr" presetSubtype="1" fill="hold" nodeType="afterEffect">
                                      <p:stCondLst>
                                        <p:cond delay="0"/>
                                      </p:stCondLst>
                                      <p:childTnLst>
                                        <p:set>
                                          <p:cBhvr>
                                            <p:cTn id="34" dur="1" fill="hold">
                                              <p:stCondLst>
                                                <p:cond delay="0"/>
                                              </p:stCondLst>
                                            </p:cTn>
                                            <p:tgtEl>
                                              <p:spTgt spid="69"/>
                                            </p:tgtEl>
                                            <p:attrNameLst>
                                              <p:attrName>style.visibility</p:attrName>
                                            </p:attrNameLst>
                                          </p:cBhvr>
                                          <p:to>
                                            <p:strVal val="visible"/>
                                          </p:to>
                                        </p:set>
                                        <p:anim calcmode="lin" valueType="num">
                                          <p:cBhvr additive="base">
                                            <p:cTn id="35" dur="500" fill="hold"/>
                                            <p:tgtEl>
                                              <p:spTgt spid="69"/>
                                            </p:tgtEl>
                                            <p:attrNameLst>
                                              <p:attrName>ppt_x</p:attrName>
                                            </p:attrNameLst>
                                          </p:cBhvr>
                                          <p:tavLst>
                                            <p:tav tm="0">
                                              <p:val>
                                                <p:strVal val="#ppt_x"/>
                                              </p:val>
                                            </p:tav>
                                            <p:tav tm="100000">
                                              <p:val>
                                                <p:strVal val="#ppt_x"/>
                                              </p:val>
                                            </p:tav>
                                          </p:tavLst>
                                        </p:anim>
                                        <p:anim calcmode="lin" valueType="num">
                                          <p:cBhvr additive="base">
                                            <p:cTn id="36" dur="500" fill="hold"/>
                                            <p:tgtEl>
                                              <p:spTgt spid="69"/>
                                            </p:tgtEl>
                                            <p:attrNameLst>
                                              <p:attrName>ppt_y</p:attrName>
                                            </p:attrNameLst>
                                          </p:cBhvr>
                                          <p:tavLst>
                                            <p:tav tm="0">
                                              <p:val>
                                                <p:strVal val="0-#ppt_h/2"/>
                                              </p:val>
                                            </p:tav>
                                            <p:tav tm="100000">
                                              <p:val>
                                                <p:strVal val="#ppt_y"/>
                                              </p:val>
                                            </p:tav>
                                          </p:tavLst>
                                        </p:anim>
                                      </p:childTnLst>
                                    </p:cTn>
                                  </p:par>
                                  <p:par>
                                    <p:cTn id="37" presetID="22" presetClass="entr" presetSubtype="1" fill="hold" nodeType="withEffect">
                                      <p:stCondLst>
                                        <p:cond delay="0"/>
                                      </p:stCondLst>
                                      <p:childTnLst>
                                        <p:set>
                                          <p:cBhvr>
                                            <p:cTn id="38" dur="1" fill="hold">
                                              <p:stCondLst>
                                                <p:cond delay="0"/>
                                              </p:stCondLst>
                                            </p:cTn>
                                            <p:tgtEl>
                                              <p:spTgt spid="83"/>
                                            </p:tgtEl>
                                            <p:attrNameLst>
                                              <p:attrName>style.visibility</p:attrName>
                                            </p:attrNameLst>
                                          </p:cBhvr>
                                          <p:to>
                                            <p:strVal val="visible"/>
                                          </p:to>
                                        </p:set>
                                        <p:animEffect transition="in" filter="wipe(up)">
                                          <p:cBhvr>
                                            <p:cTn id="39" dur="500"/>
                                            <p:tgtEl>
                                              <p:spTgt spid="8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 name="TextBox 1"/>
          <p:cNvSpPr txBox="1"/>
          <p:nvPr/>
        </p:nvSpPr>
        <p:spPr>
          <a:xfrm>
            <a:off x="4660739" y="2826314"/>
            <a:ext cx="1971052" cy="535531"/>
          </a:xfrm>
          <a:prstGeom prst="rect">
            <a:avLst/>
          </a:prstGeom>
          <a:noFill/>
        </p:spPr>
        <p:txBody>
          <a:bodyPr wrap="none">
            <a:spAutoFit/>
          </a:bodyPr>
          <a:lstStyle/>
          <a:p>
            <a:pPr marL="308610" indent="-308610" fontAlgn="base">
              <a:spcBef>
                <a:spcPct val="0"/>
              </a:spcBef>
              <a:spcAft>
                <a:spcPct val="0"/>
              </a:spcAft>
              <a:buFont typeface="Arial" pitchFamily="34" charset="0"/>
              <a:buChar char="•"/>
              <a:defRPr/>
            </a:pPr>
            <a:r>
              <a:rPr lang="zh-CN" altLang="en-US" sz="1440" dirty="0">
                <a:solidFill>
                  <a:srgbClr val="003466"/>
                </a:solidFill>
                <a:latin typeface="微软雅黑" pitchFamily="34" charset="-122"/>
                <a:ea typeface="微软雅黑" pitchFamily="34" charset="-122"/>
              </a:rPr>
              <a:t>点击此处输入文字</a:t>
            </a:r>
            <a:endParaRPr lang="en-US" altLang="zh-CN" sz="1440" dirty="0">
              <a:solidFill>
                <a:srgbClr val="003466"/>
              </a:solidFill>
              <a:latin typeface="微软雅黑" pitchFamily="34" charset="-122"/>
              <a:ea typeface="微软雅黑" pitchFamily="34" charset="-122"/>
            </a:endParaRPr>
          </a:p>
          <a:p>
            <a:pPr marL="308610" indent="-308610" fontAlgn="base">
              <a:spcBef>
                <a:spcPct val="0"/>
              </a:spcBef>
              <a:spcAft>
                <a:spcPct val="0"/>
              </a:spcAft>
              <a:buFont typeface="Arial" pitchFamily="34" charset="0"/>
              <a:buChar char="•"/>
              <a:defRPr/>
            </a:pPr>
            <a:r>
              <a:rPr lang="zh-CN" altLang="en-US" sz="1440" dirty="0">
                <a:solidFill>
                  <a:srgbClr val="003466"/>
                </a:solidFill>
                <a:latin typeface="微软雅黑" pitchFamily="34" charset="-122"/>
                <a:ea typeface="微软雅黑" pitchFamily="34" charset="-122"/>
              </a:rPr>
              <a:t>点击此处输入文字</a:t>
            </a:r>
            <a:endParaRPr lang="en-US" altLang="zh-CN" sz="1440" dirty="0">
              <a:solidFill>
                <a:srgbClr val="003466"/>
              </a:solidFill>
              <a:latin typeface="微软雅黑" pitchFamily="34" charset="-122"/>
              <a:ea typeface="微软雅黑" pitchFamily="34" charset="-122"/>
            </a:endParaRPr>
          </a:p>
        </p:txBody>
      </p:sp>
      <p:sp>
        <p:nvSpPr>
          <p:cNvPr id="42" name="TextBox 2"/>
          <p:cNvSpPr txBox="1"/>
          <p:nvPr/>
        </p:nvSpPr>
        <p:spPr>
          <a:xfrm>
            <a:off x="2976244" y="3504969"/>
            <a:ext cx="2163413" cy="590931"/>
          </a:xfrm>
          <a:prstGeom prst="rect">
            <a:avLst/>
          </a:prstGeom>
          <a:noFill/>
        </p:spPr>
        <p:txBody>
          <a:bodyPr wrap="none">
            <a:spAutoFit/>
          </a:bodyPr>
          <a:lstStyle/>
          <a:p>
            <a:pPr marL="308610" indent="-308610" fontAlgn="base">
              <a:spcBef>
                <a:spcPct val="0"/>
              </a:spcBef>
              <a:spcAft>
                <a:spcPct val="0"/>
              </a:spcAft>
              <a:buFont typeface="Arial" pitchFamily="34" charset="0"/>
              <a:buChar char="•"/>
              <a:defRPr/>
            </a:pPr>
            <a:r>
              <a:rPr lang="zh-CN" altLang="en-US" sz="1620" b="1" dirty="0">
                <a:solidFill>
                  <a:srgbClr val="003466"/>
                </a:solidFill>
                <a:latin typeface="微软雅黑" pitchFamily="34" charset="-122"/>
                <a:ea typeface="微软雅黑" pitchFamily="34" charset="-122"/>
              </a:rPr>
              <a:t>点击此处输入文字</a:t>
            </a:r>
            <a:endParaRPr lang="en-US" altLang="zh-CN" sz="1620" b="1" dirty="0">
              <a:solidFill>
                <a:srgbClr val="003466"/>
              </a:solidFill>
              <a:latin typeface="微软雅黑" pitchFamily="34" charset="-122"/>
              <a:ea typeface="微软雅黑" pitchFamily="34" charset="-122"/>
            </a:endParaRPr>
          </a:p>
          <a:p>
            <a:pPr marL="308610" indent="-308610" fontAlgn="base">
              <a:spcBef>
                <a:spcPct val="0"/>
              </a:spcBef>
              <a:spcAft>
                <a:spcPct val="0"/>
              </a:spcAft>
              <a:buFont typeface="Arial" pitchFamily="34" charset="0"/>
              <a:buChar char="•"/>
              <a:defRPr/>
            </a:pPr>
            <a:r>
              <a:rPr lang="zh-CN" altLang="en-US" sz="1620" b="1" dirty="0">
                <a:solidFill>
                  <a:srgbClr val="003466"/>
                </a:solidFill>
                <a:latin typeface="微软雅黑" pitchFamily="34" charset="-122"/>
                <a:ea typeface="微软雅黑" pitchFamily="34" charset="-122"/>
              </a:rPr>
              <a:t>点击此处输入文字</a:t>
            </a:r>
            <a:endParaRPr lang="en-US" altLang="zh-CN" sz="1620" b="1" dirty="0">
              <a:solidFill>
                <a:srgbClr val="003466"/>
              </a:solidFill>
              <a:latin typeface="微软雅黑" pitchFamily="34" charset="-122"/>
              <a:ea typeface="微软雅黑" pitchFamily="34" charset="-122"/>
            </a:endParaRPr>
          </a:p>
        </p:txBody>
      </p:sp>
      <p:sp>
        <p:nvSpPr>
          <p:cNvPr id="43" name="TextBox 3"/>
          <p:cNvSpPr txBox="1"/>
          <p:nvPr/>
        </p:nvSpPr>
        <p:spPr>
          <a:xfrm>
            <a:off x="6269512" y="1961919"/>
            <a:ext cx="1791516" cy="480131"/>
          </a:xfrm>
          <a:prstGeom prst="rect">
            <a:avLst/>
          </a:prstGeom>
          <a:noFill/>
        </p:spPr>
        <p:txBody>
          <a:bodyPr wrap="none">
            <a:spAutoFit/>
          </a:bodyPr>
          <a:lstStyle/>
          <a:p>
            <a:pPr marL="308610" indent="-308610" fontAlgn="base">
              <a:spcBef>
                <a:spcPct val="0"/>
              </a:spcBef>
              <a:spcAft>
                <a:spcPct val="0"/>
              </a:spcAft>
              <a:buFont typeface="Arial" pitchFamily="34" charset="0"/>
              <a:buChar char="•"/>
              <a:defRPr/>
            </a:pPr>
            <a:r>
              <a:rPr lang="zh-CN" altLang="en-US" sz="1260" dirty="0">
                <a:solidFill>
                  <a:srgbClr val="003466"/>
                </a:solidFill>
                <a:latin typeface="微软雅黑" pitchFamily="34" charset="-122"/>
                <a:ea typeface="微软雅黑" pitchFamily="34" charset="-122"/>
              </a:rPr>
              <a:t>点击此处输入文字</a:t>
            </a:r>
            <a:endParaRPr lang="en-US" altLang="zh-CN" sz="1260" dirty="0">
              <a:solidFill>
                <a:srgbClr val="003466"/>
              </a:solidFill>
              <a:latin typeface="微软雅黑" pitchFamily="34" charset="-122"/>
              <a:ea typeface="微软雅黑" pitchFamily="34" charset="-122"/>
            </a:endParaRPr>
          </a:p>
          <a:p>
            <a:pPr marL="308610" indent="-308610" fontAlgn="base">
              <a:spcBef>
                <a:spcPct val="0"/>
              </a:spcBef>
              <a:spcAft>
                <a:spcPct val="0"/>
              </a:spcAft>
              <a:buFont typeface="Arial" pitchFamily="34" charset="0"/>
              <a:buChar char="•"/>
              <a:defRPr/>
            </a:pPr>
            <a:r>
              <a:rPr lang="zh-CN" altLang="en-US" sz="1260" dirty="0">
                <a:solidFill>
                  <a:srgbClr val="003466"/>
                </a:solidFill>
                <a:latin typeface="微软雅黑" pitchFamily="34" charset="-122"/>
                <a:ea typeface="微软雅黑" pitchFamily="34" charset="-122"/>
              </a:rPr>
              <a:t>点击此处输入文字</a:t>
            </a:r>
            <a:endParaRPr lang="en-US" altLang="zh-CN" sz="1260" dirty="0">
              <a:solidFill>
                <a:srgbClr val="003466"/>
              </a:solidFill>
              <a:latin typeface="微软雅黑" pitchFamily="34" charset="-122"/>
              <a:ea typeface="微软雅黑" pitchFamily="34" charset="-122"/>
            </a:endParaRPr>
          </a:p>
        </p:txBody>
      </p:sp>
      <p:grpSp>
        <p:nvGrpSpPr>
          <p:cNvPr id="44" name="组合 43"/>
          <p:cNvGrpSpPr/>
          <p:nvPr/>
        </p:nvGrpSpPr>
        <p:grpSpPr>
          <a:xfrm>
            <a:off x="1526062" y="1667597"/>
            <a:ext cx="1750219" cy="2203133"/>
            <a:chOff x="681032" y="1902140"/>
            <a:chExt cx="1944688" cy="2447925"/>
          </a:xfrm>
        </p:grpSpPr>
        <p:sp>
          <p:nvSpPr>
            <p:cNvPr id="45" name="椭圆​​ 2"/>
            <p:cNvSpPr/>
            <p:nvPr/>
          </p:nvSpPr>
          <p:spPr>
            <a:xfrm>
              <a:off x="681032" y="1902140"/>
              <a:ext cx="1944688" cy="2447925"/>
            </a:xfrm>
            <a:custGeom>
              <a:avLst/>
              <a:gdLst/>
              <a:ahLst/>
              <a:cxnLst/>
              <a:rect l="l" t="t" r="r" b="b"/>
              <a:pathLst>
                <a:path w="1944132" h="2448272">
                  <a:moveTo>
                    <a:pt x="972066" y="0"/>
                  </a:moveTo>
                  <a:cubicBezTo>
                    <a:pt x="1508923" y="0"/>
                    <a:pt x="1944132" y="435209"/>
                    <a:pt x="1944132" y="972066"/>
                  </a:cubicBezTo>
                  <a:cubicBezTo>
                    <a:pt x="1944132" y="1465344"/>
                    <a:pt x="1576711" y="1872807"/>
                    <a:pt x="1100480" y="1934684"/>
                  </a:cubicBezTo>
                  <a:lnTo>
                    <a:pt x="972066" y="2448272"/>
                  </a:lnTo>
                  <a:lnTo>
                    <a:pt x="843652" y="1934684"/>
                  </a:lnTo>
                  <a:cubicBezTo>
                    <a:pt x="367421" y="1872807"/>
                    <a:pt x="0" y="1465344"/>
                    <a:pt x="0" y="972066"/>
                  </a:cubicBezTo>
                  <a:cubicBezTo>
                    <a:pt x="0" y="435209"/>
                    <a:pt x="435209" y="0"/>
                    <a:pt x="972066" y="0"/>
                  </a:cubicBezTo>
                  <a:close/>
                </a:path>
              </a:pathLst>
            </a:custGeom>
            <a:solidFill>
              <a:srgbClr val="003466"/>
            </a:solidFill>
            <a:ln w="6350" cap="flat" cmpd="sng">
              <a:solidFill>
                <a:srgbClr val="FCFCFC"/>
              </a:solidFill>
              <a:miter lim="800000"/>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20" b="0" i="0" u="none" strike="noStrike" kern="0" cap="none" spc="0" normalizeH="0" baseline="0" noProof="0" dirty="0" smtClean="0">
                <a:ln>
                  <a:noFill/>
                </a:ln>
                <a:solidFill>
                  <a:srgbClr val="000000"/>
                </a:solidFill>
                <a:effectLst/>
                <a:uLnTx/>
                <a:uFillTx/>
              </a:endParaRPr>
            </a:p>
          </p:txBody>
        </p:sp>
        <p:sp>
          <p:nvSpPr>
            <p:cNvPr id="46" name="矩形​​ 16"/>
            <p:cNvSpPr>
              <a:spLocks noChangeArrowheads="1"/>
            </p:cNvSpPr>
            <p:nvPr/>
          </p:nvSpPr>
          <p:spPr bwMode="auto">
            <a:xfrm>
              <a:off x="1076966" y="2412848"/>
              <a:ext cx="1129583" cy="8412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marL="0" marR="0" lvl="0" indent="0" algn="ctr" defTabSz="822960" eaLnBrk="1" fontAlgn="base" latinLnBrk="0" hangingPunct="1">
                <a:lnSpc>
                  <a:spcPct val="100000"/>
                </a:lnSpc>
                <a:spcBef>
                  <a:spcPct val="0"/>
                </a:spcBef>
                <a:spcAft>
                  <a:spcPct val="0"/>
                </a:spcAft>
                <a:buClrTx/>
                <a:buSzTx/>
                <a:buFontTx/>
                <a:buNone/>
                <a:tabLst/>
                <a:defRPr/>
              </a:pPr>
              <a:r>
                <a:rPr kumimoji="0" lang="zh-CN" altLang="en-US" sz="2160" b="1" i="0" u="none" strike="noStrike" kern="0" cap="none" spc="0" normalizeH="0" baseline="0" noProof="0" dirty="0">
                  <a:ln>
                    <a:noFill/>
                  </a:ln>
                  <a:solidFill>
                    <a:prstClr val="white"/>
                  </a:solidFill>
                  <a:effectLst/>
                  <a:uLnTx/>
                  <a:uFillTx/>
                  <a:latin typeface="微软雅黑" pitchFamily="34" charset="-122"/>
                  <a:ea typeface="微软雅黑" pitchFamily="34" charset="-122"/>
                  <a:cs typeface="Arial Unicode MS" pitchFamily="34" charset="-122"/>
                </a:rPr>
                <a:t>点击录</a:t>
              </a:r>
              <a:endParaRPr kumimoji="0" lang="en-US" altLang="zh-CN" sz="2160" b="1" i="0" u="none" strike="noStrike" kern="0" cap="none" spc="0" normalizeH="0" baseline="0" noProof="0" dirty="0">
                <a:ln>
                  <a:noFill/>
                </a:ln>
                <a:solidFill>
                  <a:prstClr val="white"/>
                </a:solidFill>
                <a:effectLst/>
                <a:uLnTx/>
                <a:uFillTx/>
                <a:latin typeface="微软雅黑" pitchFamily="34" charset="-122"/>
                <a:ea typeface="微软雅黑" pitchFamily="34" charset="-122"/>
                <a:cs typeface="Arial Unicode MS" pitchFamily="34" charset="-122"/>
              </a:endParaRPr>
            </a:p>
            <a:p>
              <a:pPr marL="0" marR="0" lvl="0" indent="0" algn="ctr" defTabSz="822960" eaLnBrk="1" fontAlgn="base" latinLnBrk="0" hangingPunct="1">
                <a:lnSpc>
                  <a:spcPct val="100000"/>
                </a:lnSpc>
                <a:spcBef>
                  <a:spcPct val="0"/>
                </a:spcBef>
                <a:spcAft>
                  <a:spcPct val="0"/>
                </a:spcAft>
                <a:buClrTx/>
                <a:buSzTx/>
                <a:buFontTx/>
                <a:buNone/>
                <a:tabLst/>
                <a:defRPr/>
              </a:pPr>
              <a:r>
                <a:rPr kumimoji="0" lang="zh-CN" altLang="en-US" sz="2160" b="1" i="0" u="none" strike="noStrike" kern="0" cap="none" spc="0" normalizeH="0" baseline="0" noProof="0" dirty="0">
                  <a:ln>
                    <a:noFill/>
                  </a:ln>
                  <a:solidFill>
                    <a:prstClr val="white"/>
                  </a:solidFill>
                  <a:effectLst/>
                  <a:uLnTx/>
                  <a:uFillTx/>
                  <a:latin typeface="微软雅黑" pitchFamily="34" charset="-122"/>
                  <a:ea typeface="微软雅黑" pitchFamily="34" charset="-122"/>
                  <a:cs typeface="Arial Unicode MS" pitchFamily="34" charset="-122"/>
                </a:rPr>
                <a:t>入内容</a:t>
              </a:r>
            </a:p>
          </p:txBody>
        </p:sp>
      </p:grpSp>
      <p:grpSp>
        <p:nvGrpSpPr>
          <p:cNvPr id="47" name="组合 46"/>
          <p:cNvGrpSpPr/>
          <p:nvPr/>
        </p:nvGrpSpPr>
        <p:grpSpPr>
          <a:xfrm>
            <a:off x="3744911" y="1331841"/>
            <a:ext cx="1295876" cy="1631633"/>
            <a:chOff x="3146420" y="1529078"/>
            <a:chExt cx="1439862" cy="1812925"/>
          </a:xfrm>
        </p:grpSpPr>
        <p:sp>
          <p:nvSpPr>
            <p:cNvPr id="48" name="椭圆​​ 2"/>
            <p:cNvSpPr/>
            <p:nvPr/>
          </p:nvSpPr>
          <p:spPr>
            <a:xfrm>
              <a:off x="3146420" y="1529078"/>
              <a:ext cx="1439862" cy="1812925"/>
            </a:xfrm>
            <a:custGeom>
              <a:avLst/>
              <a:gdLst/>
              <a:ahLst/>
              <a:cxnLst/>
              <a:rect l="l" t="t" r="r" b="b"/>
              <a:pathLst>
                <a:path w="1944132" h="2448272">
                  <a:moveTo>
                    <a:pt x="972066" y="0"/>
                  </a:moveTo>
                  <a:cubicBezTo>
                    <a:pt x="1508923" y="0"/>
                    <a:pt x="1944132" y="435209"/>
                    <a:pt x="1944132" y="972066"/>
                  </a:cubicBezTo>
                  <a:cubicBezTo>
                    <a:pt x="1944132" y="1465344"/>
                    <a:pt x="1576711" y="1872807"/>
                    <a:pt x="1100480" y="1934684"/>
                  </a:cubicBezTo>
                  <a:lnTo>
                    <a:pt x="972066" y="2448272"/>
                  </a:lnTo>
                  <a:lnTo>
                    <a:pt x="843652" y="1934684"/>
                  </a:lnTo>
                  <a:cubicBezTo>
                    <a:pt x="367421" y="1872807"/>
                    <a:pt x="0" y="1465344"/>
                    <a:pt x="0" y="972066"/>
                  </a:cubicBezTo>
                  <a:cubicBezTo>
                    <a:pt x="0" y="435209"/>
                    <a:pt x="435209" y="0"/>
                    <a:pt x="972066" y="0"/>
                  </a:cubicBezTo>
                  <a:close/>
                </a:path>
              </a:pathLst>
            </a:custGeom>
            <a:solidFill>
              <a:srgbClr val="003466"/>
            </a:solidFill>
            <a:ln>
              <a:noFill/>
            </a:ln>
          </p:spPr>
          <p:txBody>
            <a:bodyPr anchor="ctr"/>
            <a:lstStyle/>
            <a:p>
              <a:pPr marL="0" marR="0" lvl="0" indent="0" algn="ctr" defTabSz="914400" eaLnBrk="1" fontAlgn="base" latinLnBrk="0" hangingPunct="1">
                <a:lnSpc>
                  <a:spcPct val="100000"/>
                </a:lnSpc>
                <a:spcBef>
                  <a:spcPct val="0"/>
                </a:spcBef>
                <a:spcAft>
                  <a:spcPct val="0"/>
                </a:spcAft>
                <a:buClrTx/>
                <a:buSzTx/>
                <a:buFont typeface="Arial" pitchFamily="34" charset="0"/>
                <a:buNone/>
                <a:tabLst/>
                <a:defRPr/>
              </a:pPr>
              <a:endParaRPr kumimoji="0" lang="zh-CN" altLang="en-US" sz="1620" b="0" i="0" u="none" strike="noStrike" kern="0" cap="none" spc="0" normalizeH="0" baseline="0" noProof="0" smtClean="0">
                <a:ln>
                  <a:noFill/>
                </a:ln>
                <a:solidFill>
                  <a:srgbClr val="48B3CC"/>
                </a:solidFill>
                <a:effectLst/>
                <a:uLnTx/>
                <a:uFillTx/>
                <a:latin typeface="Arial" pitchFamily="34" charset="0"/>
                <a:ea typeface="微软雅黑" pitchFamily="34" charset="-122"/>
              </a:endParaRPr>
            </a:p>
          </p:txBody>
        </p:sp>
        <p:sp>
          <p:nvSpPr>
            <p:cNvPr id="49" name="矩形​​ 17"/>
            <p:cNvSpPr>
              <a:spLocks noChangeArrowheads="1"/>
            </p:cNvSpPr>
            <p:nvPr/>
          </p:nvSpPr>
          <p:spPr bwMode="auto">
            <a:xfrm>
              <a:off x="3350053" y="1855757"/>
              <a:ext cx="974627" cy="7181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zh-CN" altLang="en-US" sz="1800" b="1" i="0" u="none" strike="noStrike" kern="0" cap="none" spc="0" normalizeH="0" baseline="0" noProof="0" dirty="0" smtClean="0">
                  <a:ln>
                    <a:noFill/>
                  </a:ln>
                  <a:solidFill>
                    <a:prstClr val="white"/>
                  </a:solidFill>
                  <a:effectLst/>
                  <a:uLnTx/>
                  <a:uFillTx/>
                  <a:latin typeface="微软雅黑" pitchFamily="34" charset="-122"/>
                  <a:ea typeface="微软雅黑" pitchFamily="34" charset="-122"/>
                  <a:cs typeface="Arial Unicode MS" pitchFamily="34" charset="-122"/>
                </a:rPr>
                <a:t>点击录</a:t>
              </a:r>
              <a:endParaRPr kumimoji="0" lang="en-US" altLang="zh-CN" sz="1800" b="1" i="0" u="none" strike="noStrike" kern="0" cap="none" spc="0" normalizeH="0" baseline="0" noProof="0" dirty="0" smtClean="0">
                <a:ln>
                  <a:noFill/>
                </a:ln>
                <a:solidFill>
                  <a:prstClr val="white"/>
                </a:solidFill>
                <a:effectLst/>
                <a:uLnTx/>
                <a:uFillTx/>
                <a:latin typeface="微软雅黑" pitchFamily="34" charset="-122"/>
                <a:ea typeface="微软雅黑" pitchFamily="34" charset="-122"/>
                <a:cs typeface="Arial Unicode MS" pitchFamily="34" charset="-122"/>
              </a:endParaRPr>
            </a:p>
            <a:p>
              <a:pPr marL="0" marR="0" lvl="0" indent="0" algn="ctr" defTabSz="914400" eaLnBrk="1" fontAlgn="base" latinLnBrk="0" hangingPunct="1">
                <a:lnSpc>
                  <a:spcPct val="100000"/>
                </a:lnSpc>
                <a:spcBef>
                  <a:spcPct val="0"/>
                </a:spcBef>
                <a:spcAft>
                  <a:spcPct val="0"/>
                </a:spcAft>
                <a:buClrTx/>
                <a:buSzTx/>
                <a:buFontTx/>
                <a:buNone/>
                <a:tabLst/>
                <a:defRPr/>
              </a:pPr>
              <a:r>
                <a:rPr kumimoji="0" lang="zh-CN" altLang="en-US" sz="1800" b="1" i="0" u="none" strike="noStrike" kern="0" cap="none" spc="0" normalizeH="0" baseline="0" noProof="0" dirty="0" smtClean="0">
                  <a:ln>
                    <a:noFill/>
                  </a:ln>
                  <a:solidFill>
                    <a:prstClr val="white"/>
                  </a:solidFill>
                  <a:effectLst/>
                  <a:uLnTx/>
                  <a:uFillTx/>
                  <a:latin typeface="微软雅黑" pitchFamily="34" charset="-122"/>
                  <a:ea typeface="微软雅黑" pitchFamily="34" charset="-122"/>
                  <a:cs typeface="Arial Unicode MS" pitchFamily="34" charset="-122"/>
                </a:rPr>
                <a:t>入内容</a:t>
              </a:r>
            </a:p>
          </p:txBody>
        </p:sp>
      </p:grpSp>
      <p:grpSp>
        <p:nvGrpSpPr>
          <p:cNvPr id="50" name="组合 49"/>
          <p:cNvGrpSpPr/>
          <p:nvPr/>
        </p:nvGrpSpPr>
        <p:grpSpPr>
          <a:xfrm>
            <a:off x="5479414" y="1083238"/>
            <a:ext cx="911543" cy="1147286"/>
            <a:chOff x="5073645" y="1252853"/>
            <a:chExt cx="1012825" cy="1274762"/>
          </a:xfrm>
        </p:grpSpPr>
        <p:sp>
          <p:nvSpPr>
            <p:cNvPr id="51" name="椭圆​​ 2"/>
            <p:cNvSpPr/>
            <p:nvPr/>
          </p:nvSpPr>
          <p:spPr>
            <a:xfrm>
              <a:off x="5073645" y="1252853"/>
              <a:ext cx="1012825" cy="1274762"/>
            </a:xfrm>
            <a:custGeom>
              <a:avLst/>
              <a:gdLst/>
              <a:ahLst/>
              <a:cxnLst/>
              <a:rect l="l" t="t" r="r" b="b"/>
              <a:pathLst>
                <a:path w="1944132" h="2448272">
                  <a:moveTo>
                    <a:pt x="972066" y="0"/>
                  </a:moveTo>
                  <a:cubicBezTo>
                    <a:pt x="1508923" y="0"/>
                    <a:pt x="1944132" y="435209"/>
                    <a:pt x="1944132" y="972066"/>
                  </a:cubicBezTo>
                  <a:cubicBezTo>
                    <a:pt x="1944132" y="1465344"/>
                    <a:pt x="1576711" y="1872807"/>
                    <a:pt x="1100480" y="1934684"/>
                  </a:cubicBezTo>
                  <a:lnTo>
                    <a:pt x="972066" y="2448272"/>
                  </a:lnTo>
                  <a:lnTo>
                    <a:pt x="843652" y="1934684"/>
                  </a:lnTo>
                  <a:cubicBezTo>
                    <a:pt x="367421" y="1872807"/>
                    <a:pt x="0" y="1465344"/>
                    <a:pt x="0" y="972066"/>
                  </a:cubicBezTo>
                  <a:cubicBezTo>
                    <a:pt x="0" y="435209"/>
                    <a:pt x="435209" y="0"/>
                    <a:pt x="972066" y="0"/>
                  </a:cubicBezTo>
                  <a:close/>
                </a:path>
              </a:pathLst>
            </a:custGeom>
            <a:solidFill>
              <a:srgbClr val="003466"/>
            </a:solidFill>
            <a:ln>
              <a:noFill/>
            </a:ln>
          </p:spPr>
          <p:txBody>
            <a:bodyPr anchor="ctr"/>
            <a:lstStyle/>
            <a:p>
              <a:pPr marL="0" marR="0" lvl="0" indent="0" algn="ctr" defTabSz="914400" eaLnBrk="1" fontAlgn="base" latinLnBrk="0" hangingPunct="1">
                <a:lnSpc>
                  <a:spcPct val="100000"/>
                </a:lnSpc>
                <a:spcBef>
                  <a:spcPct val="0"/>
                </a:spcBef>
                <a:spcAft>
                  <a:spcPct val="0"/>
                </a:spcAft>
                <a:buClrTx/>
                <a:buSzTx/>
                <a:buFont typeface="Arial" pitchFamily="34" charset="0"/>
                <a:buNone/>
                <a:tabLst/>
                <a:defRPr/>
              </a:pPr>
              <a:endParaRPr kumimoji="0" lang="zh-CN" altLang="en-US" sz="1620" b="0" i="0" u="none" strike="noStrike" kern="0" cap="none" spc="0" normalizeH="0" baseline="0" noProof="0" smtClean="0">
                <a:ln>
                  <a:noFill/>
                </a:ln>
                <a:solidFill>
                  <a:srgbClr val="48B3CC"/>
                </a:solidFill>
                <a:effectLst/>
                <a:uLnTx/>
                <a:uFillTx/>
                <a:latin typeface="Arial" pitchFamily="34" charset="0"/>
                <a:ea typeface="微软雅黑" pitchFamily="34" charset="-122"/>
              </a:endParaRPr>
            </a:p>
          </p:txBody>
        </p:sp>
        <p:sp>
          <p:nvSpPr>
            <p:cNvPr id="52" name="矩形​​ 18"/>
            <p:cNvSpPr>
              <a:spLocks noChangeArrowheads="1"/>
            </p:cNvSpPr>
            <p:nvPr/>
          </p:nvSpPr>
          <p:spPr bwMode="auto">
            <a:xfrm>
              <a:off x="5169429" y="1463486"/>
              <a:ext cx="819668" cy="5950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zh-CN" altLang="en-US" sz="1440" b="1" i="0" u="none" strike="noStrike" kern="0" cap="none" spc="0" normalizeH="0" baseline="0" noProof="0" dirty="0" smtClean="0">
                  <a:ln>
                    <a:noFill/>
                  </a:ln>
                  <a:solidFill>
                    <a:prstClr val="white"/>
                  </a:solidFill>
                  <a:effectLst/>
                  <a:uLnTx/>
                  <a:uFillTx/>
                  <a:latin typeface="微软雅黑" pitchFamily="34" charset="-122"/>
                  <a:ea typeface="微软雅黑" pitchFamily="34" charset="-122"/>
                  <a:cs typeface="Arial Unicode MS" pitchFamily="34" charset="-122"/>
                </a:rPr>
                <a:t>点击录</a:t>
              </a:r>
              <a:endParaRPr kumimoji="0" lang="en-US" altLang="zh-CN" sz="1440" b="1" i="0" u="none" strike="noStrike" kern="0" cap="none" spc="0" normalizeH="0" baseline="0" noProof="0" dirty="0" smtClean="0">
                <a:ln>
                  <a:noFill/>
                </a:ln>
                <a:solidFill>
                  <a:prstClr val="white"/>
                </a:solidFill>
                <a:effectLst/>
                <a:uLnTx/>
                <a:uFillTx/>
                <a:latin typeface="微软雅黑" pitchFamily="34" charset="-122"/>
                <a:ea typeface="微软雅黑" pitchFamily="34" charset="-122"/>
                <a:cs typeface="Arial Unicode MS" pitchFamily="34" charset="-122"/>
              </a:endParaRPr>
            </a:p>
            <a:p>
              <a:pPr marL="0" marR="0" lvl="0" indent="0" algn="ctr" defTabSz="914400" eaLnBrk="1" fontAlgn="base" latinLnBrk="0" hangingPunct="1">
                <a:lnSpc>
                  <a:spcPct val="100000"/>
                </a:lnSpc>
                <a:spcBef>
                  <a:spcPct val="0"/>
                </a:spcBef>
                <a:spcAft>
                  <a:spcPct val="0"/>
                </a:spcAft>
                <a:buClrTx/>
                <a:buSzTx/>
                <a:buFontTx/>
                <a:buNone/>
                <a:tabLst/>
                <a:defRPr/>
              </a:pPr>
              <a:r>
                <a:rPr kumimoji="0" lang="zh-CN" altLang="en-US" sz="1440" b="1" i="0" u="none" strike="noStrike" kern="0" cap="none" spc="0" normalizeH="0" baseline="0" noProof="0" dirty="0" smtClean="0">
                  <a:ln>
                    <a:noFill/>
                  </a:ln>
                  <a:solidFill>
                    <a:prstClr val="white"/>
                  </a:solidFill>
                  <a:effectLst/>
                  <a:uLnTx/>
                  <a:uFillTx/>
                  <a:latin typeface="微软雅黑" pitchFamily="34" charset="-122"/>
                  <a:ea typeface="微软雅黑" pitchFamily="34" charset="-122"/>
                  <a:cs typeface="Arial Unicode MS" pitchFamily="34" charset="-122"/>
                </a:rPr>
                <a:t>入内容</a:t>
              </a:r>
            </a:p>
          </p:txBody>
        </p:sp>
      </p:grpSp>
      <p:sp>
        <p:nvSpPr>
          <p:cNvPr id="53" name="TextBox 43"/>
          <p:cNvSpPr txBox="1">
            <a:spLocks noChangeArrowheads="1"/>
          </p:cNvSpPr>
          <p:nvPr/>
        </p:nvSpPr>
        <p:spPr bwMode="auto">
          <a:xfrm>
            <a:off x="899592" y="262884"/>
            <a:ext cx="3061030" cy="3000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Tahoma" pitchFamily="34" charset="0"/>
                <a:ea typeface="微软雅黑" pitchFamily="34" charset="-122"/>
              </a:defRPr>
            </a:lvl1pPr>
            <a:lvl2pPr marL="742950" indent="-285750">
              <a:defRPr>
                <a:solidFill>
                  <a:schemeClr val="tx1"/>
                </a:solidFill>
                <a:latin typeface="Tahoma" pitchFamily="34" charset="0"/>
                <a:ea typeface="微软雅黑" pitchFamily="34" charset="-122"/>
              </a:defRPr>
            </a:lvl2pPr>
            <a:lvl3pPr marL="1143000" indent="-228600">
              <a:defRPr>
                <a:solidFill>
                  <a:schemeClr val="tx1"/>
                </a:solidFill>
                <a:latin typeface="Tahoma" pitchFamily="34" charset="0"/>
                <a:ea typeface="微软雅黑" pitchFamily="34" charset="-122"/>
              </a:defRPr>
            </a:lvl3pPr>
            <a:lvl4pPr marL="1600200" indent="-228600">
              <a:defRPr>
                <a:solidFill>
                  <a:schemeClr val="tx1"/>
                </a:solidFill>
                <a:latin typeface="Tahoma" pitchFamily="34" charset="0"/>
                <a:ea typeface="微软雅黑" pitchFamily="34" charset="-122"/>
              </a:defRPr>
            </a:lvl4pPr>
            <a:lvl5pPr marL="2057400" indent="-228600">
              <a:defRPr>
                <a:solidFill>
                  <a:schemeClr val="tx1"/>
                </a:solidFill>
                <a:latin typeface="Tahoma" pitchFamily="34" charset="0"/>
                <a:ea typeface="微软雅黑" pitchFamily="34" charset="-122"/>
              </a:defRPr>
            </a:lvl5pPr>
            <a:lvl6pPr marL="2514600" indent="-228600" fontAlgn="base">
              <a:spcBef>
                <a:spcPct val="0"/>
              </a:spcBef>
              <a:spcAft>
                <a:spcPct val="0"/>
              </a:spcAft>
              <a:defRPr>
                <a:solidFill>
                  <a:schemeClr val="tx1"/>
                </a:solidFill>
                <a:latin typeface="Tahoma" pitchFamily="34" charset="0"/>
                <a:ea typeface="微软雅黑" pitchFamily="34" charset="-122"/>
              </a:defRPr>
            </a:lvl6pPr>
            <a:lvl7pPr marL="2971800" indent="-228600" fontAlgn="base">
              <a:spcBef>
                <a:spcPct val="0"/>
              </a:spcBef>
              <a:spcAft>
                <a:spcPct val="0"/>
              </a:spcAft>
              <a:defRPr>
                <a:solidFill>
                  <a:schemeClr val="tx1"/>
                </a:solidFill>
                <a:latin typeface="Tahoma" pitchFamily="34" charset="0"/>
                <a:ea typeface="微软雅黑" pitchFamily="34" charset="-122"/>
              </a:defRPr>
            </a:lvl7pPr>
            <a:lvl8pPr marL="3429000" indent="-228600" fontAlgn="base">
              <a:spcBef>
                <a:spcPct val="0"/>
              </a:spcBef>
              <a:spcAft>
                <a:spcPct val="0"/>
              </a:spcAft>
              <a:defRPr>
                <a:solidFill>
                  <a:schemeClr val="tx1"/>
                </a:solidFill>
                <a:latin typeface="Tahoma" pitchFamily="34" charset="0"/>
                <a:ea typeface="微软雅黑" pitchFamily="34" charset="-122"/>
              </a:defRPr>
            </a:lvl8pPr>
            <a:lvl9pPr marL="3886200" indent="-228600" fontAlgn="base">
              <a:spcBef>
                <a:spcPct val="0"/>
              </a:spcBef>
              <a:spcAft>
                <a:spcPct val="0"/>
              </a:spcAft>
              <a:defRPr>
                <a:solidFill>
                  <a:schemeClr val="tx1"/>
                </a:solidFill>
                <a:latin typeface="Tahoma" pitchFamily="34" charset="0"/>
                <a:ea typeface="微软雅黑" pitchFamily="34" charset="-122"/>
              </a:defRPr>
            </a:lvl9pPr>
          </a:lstStyle>
          <a:p>
            <a:r>
              <a:rPr lang="zh-CN" altLang="en-US" b="1" dirty="0" smtClean="0">
                <a:solidFill>
                  <a:prstClr val="black">
                    <a:lumMod val="75000"/>
                    <a:lumOff val="25000"/>
                  </a:prstClr>
                </a:solidFill>
                <a:latin typeface="微软雅黑" pitchFamily="34" charset="-122"/>
              </a:rPr>
              <a:t> </a:t>
            </a:r>
            <a:endParaRPr lang="en-US" altLang="zh-CN" b="1" dirty="0">
              <a:solidFill>
                <a:prstClr val="black">
                  <a:lumMod val="75000"/>
                  <a:lumOff val="25000"/>
                </a:prstClr>
              </a:solidFill>
              <a:latin typeface="微软雅黑" pitchFamily="34" charset="-122"/>
            </a:endParaRP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1512196474"/>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nodeType="afterEffect">
                                  <p:stCondLst>
                                    <p:cond delay="0"/>
                                  </p:stCondLst>
                                  <p:childTnLst>
                                    <p:set>
                                      <p:cBhvr>
                                        <p:cTn id="6" dur="1" fill="hold">
                                          <p:stCondLst>
                                            <p:cond delay="0"/>
                                          </p:stCondLst>
                                        </p:cTn>
                                        <p:tgtEl>
                                          <p:spTgt spid="44"/>
                                        </p:tgtEl>
                                        <p:attrNameLst>
                                          <p:attrName>style.visibility</p:attrName>
                                        </p:attrNameLst>
                                      </p:cBhvr>
                                      <p:to>
                                        <p:strVal val="visible"/>
                                      </p:to>
                                    </p:set>
                                    <p:animEffect transition="in" filter="wipe(down)">
                                      <p:cBhvr>
                                        <p:cTn id="7" dur="362">
                                          <p:stCondLst>
                                            <p:cond delay="0"/>
                                          </p:stCondLst>
                                        </p:cTn>
                                        <p:tgtEl>
                                          <p:spTgt spid="44"/>
                                        </p:tgtEl>
                                      </p:cBhvr>
                                    </p:animEffect>
                                    <p:anim calcmode="lin" valueType="num">
                                      <p:cBhvr>
                                        <p:cTn id="8" dur="1139" tmFilter="0,0; 0.14,0.36; 0.43,0.73; 0.71,0.91; 1.0,1.0">
                                          <p:stCondLst>
                                            <p:cond delay="0"/>
                                          </p:stCondLst>
                                        </p:cTn>
                                        <p:tgtEl>
                                          <p:spTgt spid="44"/>
                                        </p:tgtEl>
                                        <p:attrNameLst>
                                          <p:attrName>ppt_x</p:attrName>
                                        </p:attrNameLst>
                                      </p:cBhvr>
                                      <p:tavLst>
                                        <p:tav tm="0">
                                          <p:val>
                                            <p:strVal val="#ppt_x-0.25"/>
                                          </p:val>
                                        </p:tav>
                                        <p:tav tm="100000">
                                          <p:val>
                                            <p:strVal val="#ppt_x"/>
                                          </p:val>
                                        </p:tav>
                                      </p:tavLst>
                                    </p:anim>
                                    <p:anim calcmode="lin" valueType="num">
                                      <p:cBhvr>
                                        <p:cTn id="9" dur="415" tmFilter="0.0,0.0; 0.25,0.07; 0.50,0.2; 0.75,0.467; 1.0,1.0">
                                          <p:stCondLst>
                                            <p:cond delay="0"/>
                                          </p:stCondLst>
                                        </p:cTn>
                                        <p:tgtEl>
                                          <p:spTgt spid="44"/>
                                        </p:tgtEl>
                                        <p:attrNameLst>
                                          <p:attrName>ppt_y</p:attrName>
                                        </p:attrNameLst>
                                      </p:cBhvr>
                                      <p:tavLst>
                                        <p:tav tm="0" fmla="#ppt_y-sin(pi*$)/3">
                                          <p:val>
                                            <p:fltVal val="0.5"/>
                                          </p:val>
                                        </p:tav>
                                        <p:tav tm="100000">
                                          <p:val>
                                            <p:fltVal val="1"/>
                                          </p:val>
                                        </p:tav>
                                      </p:tavLst>
                                    </p:anim>
                                    <p:anim calcmode="lin" valueType="num">
                                      <p:cBhvr>
                                        <p:cTn id="10" dur="415" tmFilter="0, 0; 0.125,0.2665; 0.25,0.4; 0.375,0.465; 0.5,0.5;  0.625,0.535; 0.75,0.6; 0.875,0.7335; 1,1">
                                          <p:stCondLst>
                                            <p:cond delay="415"/>
                                          </p:stCondLst>
                                        </p:cTn>
                                        <p:tgtEl>
                                          <p:spTgt spid="44"/>
                                        </p:tgtEl>
                                        <p:attrNameLst>
                                          <p:attrName>ppt_y</p:attrName>
                                        </p:attrNameLst>
                                      </p:cBhvr>
                                      <p:tavLst>
                                        <p:tav tm="0" fmla="#ppt_y-sin(pi*$)/9">
                                          <p:val>
                                            <p:fltVal val="0"/>
                                          </p:val>
                                        </p:tav>
                                        <p:tav tm="100000">
                                          <p:val>
                                            <p:fltVal val="1"/>
                                          </p:val>
                                        </p:tav>
                                      </p:tavLst>
                                    </p:anim>
                                    <p:anim calcmode="lin" valueType="num">
                                      <p:cBhvr>
                                        <p:cTn id="11" dur="207" tmFilter="0, 0; 0.125,0.2665; 0.25,0.4; 0.375,0.465; 0.5,0.5;  0.625,0.535; 0.75,0.6; 0.875,0.7335; 1,1">
                                          <p:stCondLst>
                                            <p:cond delay="828"/>
                                          </p:stCondLst>
                                        </p:cTn>
                                        <p:tgtEl>
                                          <p:spTgt spid="44"/>
                                        </p:tgtEl>
                                        <p:attrNameLst>
                                          <p:attrName>ppt_y</p:attrName>
                                        </p:attrNameLst>
                                      </p:cBhvr>
                                      <p:tavLst>
                                        <p:tav tm="0" fmla="#ppt_y-sin(pi*$)/27">
                                          <p:val>
                                            <p:fltVal val="0"/>
                                          </p:val>
                                        </p:tav>
                                        <p:tav tm="100000">
                                          <p:val>
                                            <p:fltVal val="1"/>
                                          </p:val>
                                        </p:tav>
                                      </p:tavLst>
                                    </p:anim>
                                    <p:anim calcmode="lin" valueType="num">
                                      <p:cBhvr>
                                        <p:cTn id="12" dur="103" tmFilter="0, 0; 0.125,0.2665; 0.25,0.4; 0.375,0.465; 0.5,0.5;  0.625,0.535; 0.75,0.6; 0.875,0.7335; 1,1">
                                          <p:stCondLst>
                                            <p:cond delay="1035"/>
                                          </p:stCondLst>
                                        </p:cTn>
                                        <p:tgtEl>
                                          <p:spTgt spid="44"/>
                                        </p:tgtEl>
                                        <p:attrNameLst>
                                          <p:attrName>ppt_y</p:attrName>
                                        </p:attrNameLst>
                                      </p:cBhvr>
                                      <p:tavLst>
                                        <p:tav tm="0" fmla="#ppt_y-sin(pi*$)/81">
                                          <p:val>
                                            <p:fltVal val="0"/>
                                          </p:val>
                                        </p:tav>
                                        <p:tav tm="100000">
                                          <p:val>
                                            <p:fltVal val="1"/>
                                          </p:val>
                                        </p:tav>
                                      </p:tavLst>
                                    </p:anim>
                                    <p:animScale>
                                      <p:cBhvr>
                                        <p:cTn id="13" dur="16">
                                          <p:stCondLst>
                                            <p:cond delay="406"/>
                                          </p:stCondLst>
                                        </p:cTn>
                                        <p:tgtEl>
                                          <p:spTgt spid="44"/>
                                        </p:tgtEl>
                                      </p:cBhvr>
                                      <p:to x="100000" y="60000"/>
                                    </p:animScale>
                                    <p:animScale>
                                      <p:cBhvr>
                                        <p:cTn id="14" dur="104" decel="50000">
                                          <p:stCondLst>
                                            <p:cond delay="423"/>
                                          </p:stCondLst>
                                        </p:cTn>
                                        <p:tgtEl>
                                          <p:spTgt spid="44"/>
                                        </p:tgtEl>
                                      </p:cBhvr>
                                      <p:to x="100000" y="100000"/>
                                    </p:animScale>
                                    <p:animScale>
                                      <p:cBhvr>
                                        <p:cTn id="15" dur="16">
                                          <p:stCondLst>
                                            <p:cond delay="820"/>
                                          </p:stCondLst>
                                        </p:cTn>
                                        <p:tgtEl>
                                          <p:spTgt spid="44"/>
                                        </p:tgtEl>
                                      </p:cBhvr>
                                      <p:to x="100000" y="80000"/>
                                    </p:animScale>
                                    <p:animScale>
                                      <p:cBhvr>
                                        <p:cTn id="16" dur="104" decel="50000">
                                          <p:stCondLst>
                                            <p:cond delay="836"/>
                                          </p:stCondLst>
                                        </p:cTn>
                                        <p:tgtEl>
                                          <p:spTgt spid="44"/>
                                        </p:tgtEl>
                                      </p:cBhvr>
                                      <p:to x="100000" y="100000"/>
                                    </p:animScale>
                                    <p:animScale>
                                      <p:cBhvr>
                                        <p:cTn id="17" dur="16">
                                          <p:stCondLst>
                                            <p:cond delay="1026"/>
                                          </p:stCondLst>
                                        </p:cTn>
                                        <p:tgtEl>
                                          <p:spTgt spid="44"/>
                                        </p:tgtEl>
                                      </p:cBhvr>
                                      <p:to x="100000" y="90000"/>
                                    </p:animScale>
                                    <p:animScale>
                                      <p:cBhvr>
                                        <p:cTn id="18" dur="104" decel="50000">
                                          <p:stCondLst>
                                            <p:cond delay="1042"/>
                                          </p:stCondLst>
                                        </p:cTn>
                                        <p:tgtEl>
                                          <p:spTgt spid="44"/>
                                        </p:tgtEl>
                                      </p:cBhvr>
                                      <p:to x="100000" y="100000"/>
                                    </p:animScale>
                                    <p:animScale>
                                      <p:cBhvr>
                                        <p:cTn id="19" dur="16">
                                          <p:stCondLst>
                                            <p:cond delay="1130"/>
                                          </p:stCondLst>
                                        </p:cTn>
                                        <p:tgtEl>
                                          <p:spTgt spid="44"/>
                                        </p:tgtEl>
                                      </p:cBhvr>
                                      <p:to x="100000" y="95000"/>
                                    </p:animScale>
                                    <p:animScale>
                                      <p:cBhvr>
                                        <p:cTn id="20" dur="104" decel="50000">
                                          <p:stCondLst>
                                            <p:cond delay="1146"/>
                                          </p:stCondLst>
                                        </p:cTn>
                                        <p:tgtEl>
                                          <p:spTgt spid="44"/>
                                        </p:tgtEl>
                                      </p:cBhvr>
                                      <p:to x="100000" y="100000"/>
                                    </p:animScale>
                                  </p:childTnLst>
                                </p:cTn>
                              </p:par>
                              <p:par>
                                <p:cTn id="21" presetID="26" presetClass="entr" presetSubtype="0" fill="hold" nodeType="withEffect">
                                  <p:stCondLst>
                                    <p:cond delay="250"/>
                                  </p:stCondLst>
                                  <p:childTnLst>
                                    <p:set>
                                      <p:cBhvr>
                                        <p:cTn id="22" dur="1" fill="hold">
                                          <p:stCondLst>
                                            <p:cond delay="0"/>
                                          </p:stCondLst>
                                        </p:cTn>
                                        <p:tgtEl>
                                          <p:spTgt spid="47"/>
                                        </p:tgtEl>
                                        <p:attrNameLst>
                                          <p:attrName>style.visibility</p:attrName>
                                        </p:attrNameLst>
                                      </p:cBhvr>
                                      <p:to>
                                        <p:strVal val="visible"/>
                                      </p:to>
                                    </p:set>
                                    <p:animEffect transition="in" filter="wipe(down)">
                                      <p:cBhvr>
                                        <p:cTn id="23" dur="362">
                                          <p:stCondLst>
                                            <p:cond delay="0"/>
                                          </p:stCondLst>
                                        </p:cTn>
                                        <p:tgtEl>
                                          <p:spTgt spid="47"/>
                                        </p:tgtEl>
                                      </p:cBhvr>
                                    </p:animEffect>
                                    <p:anim calcmode="lin" valueType="num">
                                      <p:cBhvr>
                                        <p:cTn id="24" dur="1139" tmFilter="0,0; 0.14,0.36; 0.43,0.73; 0.71,0.91; 1.0,1.0">
                                          <p:stCondLst>
                                            <p:cond delay="0"/>
                                          </p:stCondLst>
                                        </p:cTn>
                                        <p:tgtEl>
                                          <p:spTgt spid="47"/>
                                        </p:tgtEl>
                                        <p:attrNameLst>
                                          <p:attrName>ppt_x</p:attrName>
                                        </p:attrNameLst>
                                      </p:cBhvr>
                                      <p:tavLst>
                                        <p:tav tm="0">
                                          <p:val>
                                            <p:strVal val="#ppt_x-0.25"/>
                                          </p:val>
                                        </p:tav>
                                        <p:tav tm="100000">
                                          <p:val>
                                            <p:strVal val="#ppt_x"/>
                                          </p:val>
                                        </p:tav>
                                      </p:tavLst>
                                    </p:anim>
                                    <p:anim calcmode="lin" valueType="num">
                                      <p:cBhvr>
                                        <p:cTn id="25" dur="415" tmFilter="0.0,0.0; 0.25,0.07; 0.50,0.2; 0.75,0.467; 1.0,1.0">
                                          <p:stCondLst>
                                            <p:cond delay="0"/>
                                          </p:stCondLst>
                                        </p:cTn>
                                        <p:tgtEl>
                                          <p:spTgt spid="47"/>
                                        </p:tgtEl>
                                        <p:attrNameLst>
                                          <p:attrName>ppt_y</p:attrName>
                                        </p:attrNameLst>
                                      </p:cBhvr>
                                      <p:tavLst>
                                        <p:tav tm="0" fmla="#ppt_y-sin(pi*$)/3">
                                          <p:val>
                                            <p:fltVal val="0.5"/>
                                          </p:val>
                                        </p:tav>
                                        <p:tav tm="100000">
                                          <p:val>
                                            <p:fltVal val="1"/>
                                          </p:val>
                                        </p:tav>
                                      </p:tavLst>
                                    </p:anim>
                                    <p:anim calcmode="lin" valueType="num">
                                      <p:cBhvr>
                                        <p:cTn id="26" dur="415" tmFilter="0, 0; 0.125,0.2665; 0.25,0.4; 0.375,0.465; 0.5,0.5;  0.625,0.535; 0.75,0.6; 0.875,0.7335; 1,1">
                                          <p:stCondLst>
                                            <p:cond delay="415"/>
                                          </p:stCondLst>
                                        </p:cTn>
                                        <p:tgtEl>
                                          <p:spTgt spid="47"/>
                                        </p:tgtEl>
                                        <p:attrNameLst>
                                          <p:attrName>ppt_y</p:attrName>
                                        </p:attrNameLst>
                                      </p:cBhvr>
                                      <p:tavLst>
                                        <p:tav tm="0" fmla="#ppt_y-sin(pi*$)/9">
                                          <p:val>
                                            <p:fltVal val="0"/>
                                          </p:val>
                                        </p:tav>
                                        <p:tav tm="100000">
                                          <p:val>
                                            <p:fltVal val="1"/>
                                          </p:val>
                                        </p:tav>
                                      </p:tavLst>
                                    </p:anim>
                                    <p:anim calcmode="lin" valueType="num">
                                      <p:cBhvr>
                                        <p:cTn id="27" dur="207" tmFilter="0, 0; 0.125,0.2665; 0.25,0.4; 0.375,0.465; 0.5,0.5;  0.625,0.535; 0.75,0.6; 0.875,0.7335; 1,1">
                                          <p:stCondLst>
                                            <p:cond delay="828"/>
                                          </p:stCondLst>
                                        </p:cTn>
                                        <p:tgtEl>
                                          <p:spTgt spid="47"/>
                                        </p:tgtEl>
                                        <p:attrNameLst>
                                          <p:attrName>ppt_y</p:attrName>
                                        </p:attrNameLst>
                                      </p:cBhvr>
                                      <p:tavLst>
                                        <p:tav tm="0" fmla="#ppt_y-sin(pi*$)/27">
                                          <p:val>
                                            <p:fltVal val="0"/>
                                          </p:val>
                                        </p:tav>
                                        <p:tav tm="100000">
                                          <p:val>
                                            <p:fltVal val="1"/>
                                          </p:val>
                                        </p:tav>
                                      </p:tavLst>
                                    </p:anim>
                                    <p:anim calcmode="lin" valueType="num">
                                      <p:cBhvr>
                                        <p:cTn id="28" dur="103" tmFilter="0, 0; 0.125,0.2665; 0.25,0.4; 0.375,0.465; 0.5,0.5;  0.625,0.535; 0.75,0.6; 0.875,0.7335; 1,1">
                                          <p:stCondLst>
                                            <p:cond delay="1035"/>
                                          </p:stCondLst>
                                        </p:cTn>
                                        <p:tgtEl>
                                          <p:spTgt spid="47"/>
                                        </p:tgtEl>
                                        <p:attrNameLst>
                                          <p:attrName>ppt_y</p:attrName>
                                        </p:attrNameLst>
                                      </p:cBhvr>
                                      <p:tavLst>
                                        <p:tav tm="0" fmla="#ppt_y-sin(pi*$)/81">
                                          <p:val>
                                            <p:fltVal val="0"/>
                                          </p:val>
                                        </p:tav>
                                        <p:tav tm="100000">
                                          <p:val>
                                            <p:fltVal val="1"/>
                                          </p:val>
                                        </p:tav>
                                      </p:tavLst>
                                    </p:anim>
                                    <p:animScale>
                                      <p:cBhvr>
                                        <p:cTn id="29" dur="16">
                                          <p:stCondLst>
                                            <p:cond delay="406"/>
                                          </p:stCondLst>
                                        </p:cTn>
                                        <p:tgtEl>
                                          <p:spTgt spid="47"/>
                                        </p:tgtEl>
                                      </p:cBhvr>
                                      <p:to x="100000" y="60000"/>
                                    </p:animScale>
                                    <p:animScale>
                                      <p:cBhvr>
                                        <p:cTn id="30" dur="104" decel="50000">
                                          <p:stCondLst>
                                            <p:cond delay="423"/>
                                          </p:stCondLst>
                                        </p:cTn>
                                        <p:tgtEl>
                                          <p:spTgt spid="47"/>
                                        </p:tgtEl>
                                      </p:cBhvr>
                                      <p:to x="100000" y="100000"/>
                                    </p:animScale>
                                    <p:animScale>
                                      <p:cBhvr>
                                        <p:cTn id="31" dur="16">
                                          <p:stCondLst>
                                            <p:cond delay="820"/>
                                          </p:stCondLst>
                                        </p:cTn>
                                        <p:tgtEl>
                                          <p:spTgt spid="47"/>
                                        </p:tgtEl>
                                      </p:cBhvr>
                                      <p:to x="100000" y="80000"/>
                                    </p:animScale>
                                    <p:animScale>
                                      <p:cBhvr>
                                        <p:cTn id="32" dur="104" decel="50000">
                                          <p:stCondLst>
                                            <p:cond delay="836"/>
                                          </p:stCondLst>
                                        </p:cTn>
                                        <p:tgtEl>
                                          <p:spTgt spid="47"/>
                                        </p:tgtEl>
                                      </p:cBhvr>
                                      <p:to x="100000" y="100000"/>
                                    </p:animScale>
                                    <p:animScale>
                                      <p:cBhvr>
                                        <p:cTn id="33" dur="16">
                                          <p:stCondLst>
                                            <p:cond delay="1026"/>
                                          </p:stCondLst>
                                        </p:cTn>
                                        <p:tgtEl>
                                          <p:spTgt spid="47"/>
                                        </p:tgtEl>
                                      </p:cBhvr>
                                      <p:to x="100000" y="90000"/>
                                    </p:animScale>
                                    <p:animScale>
                                      <p:cBhvr>
                                        <p:cTn id="34" dur="104" decel="50000">
                                          <p:stCondLst>
                                            <p:cond delay="1042"/>
                                          </p:stCondLst>
                                        </p:cTn>
                                        <p:tgtEl>
                                          <p:spTgt spid="47"/>
                                        </p:tgtEl>
                                      </p:cBhvr>
                                      <p:to x="100000" y="100000"/>
                                    </p:animScale>
                                    <p:animScale>
                                      <p:cBhvr>
                                        <p:cTn id="35" dur="16">
                                          <p:stCondLst>
                                            <p:cond delay="1130"/>
                                          </p:stCondLst>
                                        </p:cTn>
                                        <p:tgtEl>
                                          <p:spTgt spid="47"/>
                                        </p:tgtEl>
                                      </p:cBhvr>
                                      <p:to x="100000" y="95000"/>
                                    </p:animScale>
                                    <p:animScale>
                                      <p:cBhvr>
                                        <p:cTn id="36" dur="104" decel="50000">
                                          <p:stCondLst>
                                            <p:cond delay="1146"/>
                                          </p:stCondLst>
                                        </p:cTn>
                                        <p:tgtEl>
                                          <p:spTgt spid="47"/>
                                        </p:tgtEl>
                                      </p:cBhvr>
                                      <p:to x="100000" y="100000"/>
                                    </p:animScale>
                                  </p:childTnLst>
                                </p:cTn>
                              </p:par>
                              <p:par>
                                <p:cTn id="37" presetID="26" presetClass="entr" presetSubtype="0" fill="hold" nodeType="withEffect">
                                  <p:stCondLst>
                                    <p:cond delay="500"/>
                                  </p:stCondLst>
                                  <p:childTnLst>
                                    <p:set>
                                      <p:cBhvr>
                                        <p:cTn id="38" dur="1" fill="hold">
                                          <p:stCondLst>
                                            <p:cond delay="0"/>
                                          </p:stCondLst>
                                        </p:cTn>
                                        <p:tgtEl>
                                          <p:spTgt spid="50"/>
                                        </p:tgtEl>
                                        <p:attrNameLst>
                                          <p:attrName>style.visibility</p:attrName>
                                        </p:attrNameLst>
                                      </p:cBhvr>
                                      <p:to>
                                        <p:strVal val="visible"/>
                                      </p:to>
                                    </p:set>
                                    <p:animEffect transition="in" filter="wipe(down)">
                                      <p:cBhvr>
                                        <p:cTn id="39" dur="362">
                                          <p:stCondLst>
                                            <p:cond delay="0"/>
                                          </p:stCondLst>
                                        </p:cTn>
                                        <p:tgtEl>
                                          <p:spTgt spid="50"/>
                                        </p:tgtEl>
                                      </p:cBhvr>
                                    </p:animEffect>
                                    <p:anim calcmode="lin" valueType="num">
                                      <p:cBhvr>
                                        <p:cTn id="40" dur="1139" tmFilter="0,0; 0.14,0.36; 0.43,0.73; 0.71,0.91; 1.0,1.0">
                                          <p:stCondLst>
                                            <p:cond delay="0"/>
                                          </p:stCondLst>
                                        </p:cTn>
                                        <p:tgtEl>
                                          <p:spTgt spid="50"/>
                                        </p:tgtEl>
                                        <p:attrNameLst>
                                          <p:attrName>ppt_x</p:attrName>
                                        </p:attrNameLst>
                                      </p:cBhvr>
                                      <p:tavLst>
                                        <p:tav tm="0">
                                          <p:val>
                                            <p:strVal val="#ppt_x-0.25"/>
                                          </p:val>
                                        </p:tav>
                                        <p:tav tm="100000">
                                          <p:val>
                                            <p:strVal val="#ppt_x"/>
                                          </p:val>
                                        </p:tav>
                                      </p:tavLst>
                                    </p:anim>
                                    <p:anim calcmode="lin" valueType="num">
                                      <p:cBhvr>
                                        <p:cTn id="41" dur="415" tmFilter="0.0,0.0; 0.25,0.07; 0.50,0.2; 0.75,0.467; 1.0,1.0">
                                          <p:stCondLst>
                                            <p:cond delay="0"/>
                                          </p:stCondLst>
                                        </p:cTn>
                                        <p:tgtEl>
                                          <p:spTgt spid="50"/>
                                        </p:tgtEl>
                                        <p:attrNameLst>
                                          <p:attrName>ppt_y</p:attrName>
                                        </p:attrNameLst>
                                      </p:cBhvr>
                                      <p:tavLst>
                                        <p:tav tm="0" fmla="#ppt_y-sin(pi*$)/3">
                                          <p:val>
                                            <p:fltVal val="0.5"/>
                                          </p:val>
                                        </p:tav>
                                        <p:tav tm="100000">
                                          <p:val>
                                            <p:fltVal val="1"/>
                                          </p:val>
                                        </p:tav>
                                      </p:tavLst>
                                    </p:anim>
                                    <p:anim calcmode="lin" valueType="num">
                                      <p:cBhvr>
                                        <p:cTn id="42" dur="415" tmFilter="0, 0; 0.125,0.2665; 0.25,0.4; 0.375,0.465; 0.5,0.5;  0.625,0.535; 0.75,0.6; 0.875,0.7335; 1,1">
                                          <p:stCondLst>
                                            <p:cond delay="415"/>
                                          </p:stCondLst>
                                        </p:cTn>
                                        <p:tgtEl>
                                          <p:spTgt spid="50"/>
                                        </p:tgtEl>
                                        <p:attrNameLst>
                                          <p:attrName>ppt_y</p:attrName>
                                        </p:attrNameLst>
                                      </p:cBhvr>
                                      <p:tavLst>
                                        <p:tav tm="0" fmla="#ppt_y-sin(pi*$)/9">
                                          <p:val>
                                            <p:fltVal val="0"/>
                                          </p:val>
                                        </p:tav>
                                        <p:tav tm="100000">
                                          <p:val>
                                            <p:fltVal val="1"/>
                                          </p:val>
                                        </p:tav>
                                      </p:tavLst>
                                    </p:anim>
                                    <p:anim calcmode="lin" valueType="num">
                                      <p:cBhvr>
                                        <p:cTn id="43" dur="207" tmFilter="0, 0; 0.125,0.2665; 0.25,0.4; 0.375,0.465; 0.5,0.5;  0.625,0.535; 0.75,0.6; 0.875,0.7335; 1,1">
                                          <p:stCondLst>
                                            <p:cond delay="828"/>
                                          </p:stCondLst>
                                        </p:cTn>
                                        <p:tgtEl>
                                          <p:spTgt spid="50"/>
                                        </p:tgtEl>
                                        <p:attrNameLst>
                                          <p:attrName>ppt_y</p:attrName>
                                        </p:attrNameLst>
                                      </p:cBhvr>
                                      <p:tavLst>
                                        <p:tav tm="0" fmla="#ppt_y-sin(pi*$)/27">
                                          <p:val>
                                            <p:fltVal val="0"/>
                                          </p:val>
                                        </p:tav>
                                        <p:tav tm="100000">
                                          <p:val>
                                            <p:fltVal val="1"/>
                                          </p:val>
                                        </p:tav>
                                      </p:tavLst>
                                    </p:anim>
                                    <p:anim calcmode="lin" valueType="num">
                                      <p:cBhvr>
                                        <p:cTn id="44" dur="103" tmFilter="0, 0; 0.125,0.2665; 0.25,0.4; 0.375,0.465; 0.5,0.5;  0.625,0.535; 0.75,0.6; 0.875,0.7335; 1,1">
                                          <p:stCondLst>
                                            <p:cond delay="1035"/>
                                          </p:stCondLst>
                                        </p:cTn>
                                        <p:tgtEl>
                                          <p:spTgt spid="50"/>
                                        </p:tgtEl>
                                        <p:attrNameLst>
                                          <p:attrName>ppt_y</p:attrName>
                                        </p:attrNameLst>
                                      </p:cBhvr>
                                      <p:tavLst>
                                        <p:tav tm="0" fmla="#ppt_y-sin(pi*$)/81">
                                          <p:val>
                                            <p:fltVal val="0"/>
                                          </p:val>
                                        </p:tav>
                                        <p:tav tm="100000">
                                          <p:val>
                                            <p:fltVal val="1"/>
                                          </p:val>
                                        </p:tav>
                                      </p:tavLst>
                                    </p:anim>
                                    <p:animScale>
                                      <p:cBhvr>
                                        <p:cTn id="45" dur="16">
                                          <p:stCondLst>
                                            <p:cond delay="406"/>
                                          </p:stCondLst>
                                        </p:cTn>
                                        <p:tgtEl>
                                          <p:spTgt spid="50"/>
                                        </p:tgtEl>
                                      </p:cBhvr>
                                      <p:to x="100000" y="60000"/>
                                    </p:animScale>
                                    <p:animScale>
                                      <p:cBhvr>
                                        <p:cTn id="46" dur="104" decel="50000">
                                          <p:stCondLst>
                                            <p:cond delay="423"/>
                                          </p:stCondLst>
                                        </p:cTn>
                                        <p:tgtEl>
                                          <p:spTgt spid="50"/>
                                        </p:tgtEl>
                                      </p:cBhvr>
                                      <p:to x="100000" y="100000"/>
                                    </p:animScale>
                                    <p:animScale>
                                      <p:cBhvr>
                                        <p:cTn id="47" dur="16">
                                          <p:stCondLst>
                                            <p:cond delay="820"/>
                                          </p:stCondLst>
                                        </p:cTn>
                                        <p:tgtEl>
                                          <p:spTgt spid="50"/>
                                        </p:tgtEl>
                                      </p:cBhvr>
                                      <p:to x="100000" y="80000"/>
                                    </p:animScale>
                                    <p:animScale>
                                      <p:cBhvr>
                                        <p:cTn id="48" dur="104" decel="50000">
                                          <p:stCondLst>
                                            <p:cond delay="836"/>
                                          </p:stCondLst>
                                        </p:cTn>
                                        <p:tgtEl>
                                          <p:spTgt spid="50"/>
                                        </p:tgtEl>
                                      </p:cBhvr>
                                      <p:to x="100000" y="100000"/>
                                    </p:animScale>
                                    <p:animScale>
                                      <p:cBhvr>
                                        <p:cTn id="49" dur="16">
                                          <p:stCondLst>
                                            <p:cond delay="1026"/>
                                          </p:stCondLst>
                                        </p:cTn>
                                        <p:tgtEl>
                                          <p:spTgt spid="50"/>
                                        </p:tgtEl>
                                      </p:cBhvr>
                                      <p:to x="100000" y="90000"/>
                                    </p:animScale>
                                    <p:animScale>
                                      <p:cBhvr>
                                        <p:cTn id="50" dur="104" decel="50000">
                                          <p:stCondLst>
                                            <p:cond delay="1042"/>
                                          </p:stCondLst>
                                        </p:cTn>
                                        <p:tgtEl>
                                          <p:spTgt spid="50"/>
                                        </p:tgtEl>
                                      </p:cBhvr>
                                      <p:to x="100000" y="100000"/>
                                    </p:animScale>
                                    <p:animScale>
                                      <p:cBhvr>
                                        <p:cTn id="51" dur="16">
                                          <p:stCondLst>
                                            <p:cond delay="1130"/>
                                          </p:stCondLst>
                                        </p:cTn>
                                        <p:tgtEl>
                                          <p:spTgt spid="50"/>
                                        </p:tgtEl>
                                      </p:cBhvr>
                                      <p:to x="100000" y="95000"/>
                                    </p:animScale>
                                    <p:animScale>
                                      <p:cBhvr>
                                        <p:cTn id="52" dur="104" decel="50000">
                                          <p:stCondLst>
                                            <p:cond delay="1146"/>
                                          </p:stCondLst>
                                        </p:cTn>
                                        <p:tgtEl>
                                          <p:spTgt spid="50"/>
                                        </p:tgtEl>
                                      </p:cBhvr>
                                      <p:to x="100000" y="100000"/>
                                    </p:animScale>
                                  </p:childTnLst>
                                </p:cTn>
                              </p:par>
                            </p:childTnLst>
                          </p:cTn>
                        </p:par>
                        <p:par>
                          <p:cTn id="53" fill="hold">
                            <p:stCondLst>
                              <p:cond delay="1750"/>
                            </p:stCondLst>
                            <p:childTnLst>
                              <p:par>
                                <p:cTn id="54" presetID="22" presetClass="entr" presetSubtype="2" fill="hold" grpId="0" nodeType="afterEffect">
                                  <p:stCondLst>
                                    <p:cond delay="0"/>
                                  </p:stCondLst>
                                  <p:childTnLst>
                                    <p:set>
                                      <p:cBhvr>
                                        <p:cTn id="55" dur="1" fill="hold">
                                          <p:stCondLst>
                                            <p:cond delay="0"/>
                                          </p:stCondLst>
                                        </p:cTn>
                                        <p:tgtEl>
                                          <p:spTgt spid="43"/>
                                        </p:tgtEl>
                                        <p:attrNameLst>
                                          <p:attrName>style.visibility</p:attrName>
                                        </p:attrNameLst>
                                      </p:cBhvr>
                                      <p:to>
                                        <p:strVal val="visible"/>
                                      </p:to>
                                    </p:set>
                                    <p:animEffect transition="in" filter="wipe(right)">
                                      <p:cBhvr>
                                        <p:cTn id="56" dur="250"/>
                                        <p:tgtEl>
                                          <p:spTgt spid="43"/>
                                        </p:tgtEl>
                                      </p:cBhvr>
                                    </p:animEffect>
                                  </p:childTnLst>
                                </p:cTn>
                              </p:par>
                              <p:par>
                                <p:cTn id="57" presetID="22" presetClass="entr" presetSubtype="2" fill="hold" grpId="0" nodeType="withEffect">
                                  <p:stCondLst>
                                    <p:cond delay="250"/>
                                  </p:stCondLst>
                                  <p:childTnLst>
                                    <p:set>
                                      <p:cBhvr>
                                        <p:cTn id="58" dur="1" fill="hold">
                                          <p:stCondLst>
                                            <p:cond delay="0"/>
                                          </p:stCondLst>
                                        </p:cTn>
                                        <p:tgtEl>
                                          <p:spTgt spid="41"/>
                                        </p:tgtEl>
                                        <p:attrNameLst>
                                          <p:attrName>style.visibility</p:attrName>
                                        </p:attrNameLst>
                                      </p:cBhvr>
                                      <p:to>
                                        <p:strVal val="visible"/>
                                      </p:to>
                                    </p:set>
                                    <p:animEffect transition="in" filter="wipe(right)">
                                      <p:cBhvr>
                                        <p:cTn id="59" dur="250"/>
                                        <p:tgtEl>
                                          <p:spTgt spid="41"/>
                                        </p:tgtEl>
                                      </p:cBhvr>
                                    </p:animEffect>
                                  </p:childTnLst>
                                </p:cTn>
                              </p:par>
                              <p:par>
                                <p:cTn id="60" presetID="22" presetClass="entr" presetSubtype="2" fill="hold" grpId="0" nodeType="withEffect">
                                  <p:stCondLst>
                                    <p:cond delay="500"/>
                                  </p:stCondLst>
                                  <p:childTnLst>
                                    <p:set>
                                      <p:cBhvr>
                                        <p:cTn id="61" dur="1" fill="hold">
                                          <p:stCondLst>
                                            <p:cond delay="0"/>
                                          </p:stCondLst>
                                        </p:cTn>
                                        <p:tgtEl>
                                          <p:spTgt spid="42"/>
                                        </p:tgtEl>
                                        <p:attrNameLst>
                                          <p:attrName>style.visibility</p:attrName>
                                        </p:attrNameLst>
                                      </p:cBhvr>
                                      <p:to>
                                        <p:strVal val="visible"/>
                                      </p:to>
                                    </p:set>
                                    <p:animEffect transition="in" filter="wipe(right)">
                                      <p:cBhvr>
                                        <p:cTn id="62" dur="25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p:bldP spid="42" grpId="0"/>
      <p:bldP spid="43"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683568" y="195486"/>
            <a:ext cx="3816424" cy="507831"/>
          </a:xfrm>
          <a:prstGeom prst="rect">
            <a:avLst/>
          </a:prstGeom>
          <a:noFill/>
        </p:spPr>
        <p:txBody>
          <a:bodyPr wrap="square" rtlCol="0">
            <a:spAutoFit/>
          </a:bodyPr>
          <a:lstStyle/>
          <a:p>
            <a:r>
              <a:rPr lang="zh-CN" altLang="en-US" dirty="0" smtClean="0">
                <a:solidFill>
                  <a:srgbClr val="054487"/>
                </a:solidFill>
                <a:latin typeface="微软雅黑" pitchFamily="34" charset="-122"/>
                <a:ea typeface="微软雅黑" pitchFamily="34" charset="-122"/>
              </a:rPr>
              <a:t> </a:t>
            </a:r>
            <a:endParaRPr lang="zh-CN" altLang="en-US" dirty="0">
              <a:solidFill>
                <a:srgbClr val="054487"/>
              </a:solidFill>
              <a:latin typeface="微软雅黑" pitchFamily="34" charset="-122"/>
              <a:ea typeface="微软雅黑" pitchFamily="34" charset="-122"/>
            </a:endParaRPr>
          </a:p>
          <a:p>
            <a:endParaRPr lang="zh-CN" altLang="en-US" dirty="0">
              <a:solidFill>
                <a:srgbClr val="F46970"/>
              </a:solidFill>
              <a:latin typeface="微软雅黑" pitchFamily="34" charset="-122"/>
              <a:ea typeface="微软雅黑" pitchFamily="34" charset="-122"/>
            </a:endParaRPr>
          </a:p>
        </p:txBody>
      </p:sp>
      <p:sp>
        <p:nvSpPr>
          <p:cNvPr id="5" name="对角圆角矩形 4"/>
          <p:cNvSpPr/>
          <p:nvPr/>
        </p:nvSpPr>
        <p:spPr>
          <a:xfrm>
            <a:off x="827584" y="1262347"/>
            <a:ext cx="1343546" cy="573340"/>
          </a:xfrm>
          <a:prstGeom prst="round2DiagRect">
            <a:avLst/>
          </a:prstGeom>
          <a:solidFill>
            <a:srgbClr val="054487"/>
          </a:solidFill>
          <a:ln w="25400" cap="flat" cmpd="sng" algn="ctr">
            <a:noFill/>
            <a:prstDash val="solid"/>
          </a:ln>
          <a:effectLst/>
        </p:spPr>
        <p:txBody>
          <a:bodyPr lIns="98581" tIns="49291" rIns="98581" bIns="49291"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700" b="0" i="0" u="none" strike="noStrike" kern="0" cap="none" spc="0" normalizeH="0" baseline="0" noProof="0" dirty="0">
                <a:ln>
                  <a:noFill/>
                </a:ln>
                <a:solidFill>
                  <a:prstClr val="white"/>
                </a:solidFill>
                <a:effectLst/>
                <a:uLnTx/>
                <a:uFillTx/>
                <a:latin typeface="微软雅黑" pitchFamily="34" charset="-122"/>
                <a:ea typeface="微软雅黑" pitchFamily="34" charset="-122"/>
                <a:cs typeface="+mn-cs"/>
              </a:rPr>
              <a:t>添加内容</a:t>
            </a:r>
          </a:p>
        </p:txBody>
      </p:sp>
      <p:sp>
        <p:nvSpPr>
          <p:cNvPr id="6" name="对角圆角矩形 5"/>
          <p:cNvSpPr/>
          <p:nvPr/>
        </p:nvSpPr>
        <p:spPr>
          <a:xfrm>
            <a:off x="1828827" y="2068445"/>
            <a:ext cx="1345257" cy="573342"/>
          </a:xfrm>
          <a:prstGeom prst="round2DiagRect">
            <a:avLst/>
          </a:prstGeom>
          <a:solidFill>
            <a:srgbClr val="054487"/>
          </a:solidFill>
          <a:ln w="25400" cap="flat" cmpd="sng" algn="ctr">
            <a:noFill/>
            <a:prstDash val="solid"/>
          </a:ln>
          <a:effectLst/>
        </p:spPr>
        <p:txBody>
          <a:bodyPr lIns="98581" tIns="49291" rIns="98581" bIns="49291"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700" b="0" i="0" u="none" strike="noStrike" kern="0" cap="none" spc="0" normalizeH="0" baseline="0" noProof="0" dirty="0">
                <a:ln>
                  <a:noFill/>
                </a:ln>
                <a:solidFill>
                  <a:prstClr val="white"/>
                </a:solidFill>
                <a:effectLst/>
                <a:uLnTx/>
                <a:uFillTx/>
                <a:latin typeface="微软雅黑" pitchFamily="34" charset="-122"/>
                <a:ea typeface="微软雅黑" pitchFamily="34" charset="-122"/>
                <a:cs typeface="+mn-cs"/>
              </a:rPr>
              <a:t>添加内容</a:t>
            </a:r>
          </a:p>
        </p:txBody>
      </p:sp>
      <p:sp>
        <p:nvSpPr>
          <p:cNvPr id="7" name="对角圆角矩形 6"/>
          <p:cNvSpPr/>
          <p:nvPr/>
        </p:nvSpPr>
        <p:spPr>
          <a:xfrm>
            <a:off x="2830067" y="2874544"/>
            <a:ext cx="1345257" cy="573340"/>
          </a:xfrm>
          <a:prstGeom prst="round2DiagRect">
            <a:avLst/>
          </a:prstGeom>
          <a:solidFill>
            <a:srgbClr val="054487"/>
          </a:solidFill>
          <a:ln w="25400" cap="flat" cmpd="sng" algn="ctr">
            <a:noFill/>
            <a:prstDash val="solid"/>
          </a:ln>
          <a:effectLst/>
        </p:spPr>
        <p:txBody>
          <a:bodyPr lIns="98581" tIns="49291" rIns="98581" bIns="49291"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700" b="0" i="0" u="none" strike="noStrike" kern="0" cap="none" spc="0" normalizeH="0" baseline="0" noProof="0" dirty="0">
                <a:ln>
                  <a:noFill/>
                </a:ln>
                <a:solidFill>
                  <a:prstClr val="white"/>
                </a:solidFill>
                <a:effectLst/>
                <a:uLnTx/>
                <a:uFillTx/>
                <a:latin typeface="微软雅黑" pitchFamily="34" charset="-122"/>
                <a:ea typeface="微软雅黑" pitchFamily="34" charset="-122"/>
                <a:cs typeface="+mn-cs"/>
              </a:rPr>
              <a:t>添加内容</a:t>
            </a:r>
          </a:p>
        </p:txBody>
      </p:sp>
      <p:sp>
        <p:nvSpPr>
          <p:cNvPr id="8" name="对角圆角矩形 7"/>
          <p:cNvSpPr/>
          <p:nvPr/>
        </p:nvSpPr>
        <p:spPr>
          <a:xfrm>
            <a:off x="3833019" y="3680642"/>
            <a:ext cx="1343546" cy="573342"/>
          </a:xfrm>
          <a:prstGeom prst="round2DiagRect">
            <a:avLst/>
          </a:prstGeom>
          <a:solidFill>
            <a:srgbClr val="054487"/>
          </a:solidFill>
          <a:ln w="25400" cap="flat" cmpd="sng" algn="ctr">
            <a:noFill/>
            <a:prstDash val="solid"/>
          </a:ln>
          <a:effectLst/>
        </p:spPr>
        <p:txBody>
          <a:bodyPr lIns="98581" tIns="49291" rIns="98581" bIns="49291"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700" b="0" i="0" u="none" strike="noStrike" kern="0" cap="none" spc="0" normalizeH="0" baseline="0" noProof="0" dirty="0">
                <a:ln>
                  <a:noFill/>
                </a:ln>
                <a:solidFill>
                  <a:prstClr val="white"/>
                </a:solidFill>
                <a:effectLst/>
                <a:uLnTx/>
                <a:uFillTx/>
                <a:latin typeface="微软雅黑" pitchFamily="34" charset="-122"/>
                <a:ea typeface="微软雅黑" pitchFamily="34" charset="-122"/>
                <a:cs typeface="+mn-cs"/>
              </a:rPr>
              <a:t>添加内容</a:t>
            </a:r>
          </a:p>
        </p:txBody>
      </p:sp>
      <p:cxnSp>
        <p:nvCxnSpPr>
          <p:cNvPr id="9" name="直接箭头连接符 8"/>
          <p:cNvCxnSpPr/>
          <p:nvPr/>
        </p:nvCxnSpPr>
        <p:spPr>
          <a:xfrm>
            <a:off x="2323456" y="1517514"/>
            <a:ext cx="664071" cy="0"/>
          </a:xfrm>
          <a:prstGeom prst="straightConnector1">
            <a:avLst/>
          </a:prstGeom>
          <a:noFill/>
          <a:ln w="9525" cap="rnd" cmpd="sng" algn="ctr">
            <a:solidFill>
              <a:sysClr val="window" lastClr="FFFFFF">
                <a:lumMod val="65000"/>
              </a:sysClr>
            </a:solidFill>
            <a:prstDash val="sysDash"/>
            <a:tailEnd type="stealth"/>
          </a:ln>
          <a:effectLst/>
        </p:spPr>
      </p:cxnSp>
      <p:grpSp>
        <p:nvGrpSpPr>
          <p:cNvPr id="10" name="组合 9"/>
          <p:cNvGrpSpPr/>
          <p:nvPr/>
        </p:nvGrpSpPr>
        <p:grpSpPr>
          <a:xfrm>
            <a:off x="3137098" y="1262347"/>
            <a:ext cx="2832572" cy="619549"/>
            <a:chOff x="3024807" y="1419622"/>
            <a:chExt cx="2627313" cy="574675"/>
          </a:xfrm>
        </p:grpSpPr>
        <p:sp>
          <p:nvSpPr>
            <p:cNvPr id="11" name="文本框 8"/>
            <p:cNvSpPr txBox="1">
              <a:spLocks noChangeArrowheads="1"/>
            </p:cNvSpPr>
            <p:nvPr/>
          </p:nvSpPr>
          <p:spPr bwMode="auto">
            <a:xfrm>
              <a:off x="3024807" y="1419622"/>
              <a:ext cx="1129185" cy="320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r>
                <a:rPr lang="zh-CN" altLang="en-US" sz="1900" dirty="0">
                  <a:solidFill>
                    <a:srgbClr val="054487"/>
                  </a:solidFill>
                  <a:latin typeface="微软雅黑" pitchFamily="34" charset="-122"/>
                </a:rPr>
                <a:t>添加标题</a:t>
              </a:r>
            </a:p>
          </p:txBody>
        </p:sp>
        <p:sp>
          <p:nvSpPr>
            <p:cNvPr id="12" name="文本框 9"/>
            <p:cNvSpPr txBox="1"/>
            <p:nvPr/>
          </p:nvSpPr>
          <p:spPr>
            <a:xfrm>
              <a:off x="3024807" y="1705372"/>
              <a:ext cx="2627313" cy="288925"/>
            </a:xfrm>
            <a:prstGeom prst="rect">
              <a:avLst/>
            </a:prstGeom>
            <a:noFill/>
          </p:spPr>
          <p:txBody>
            <a:bodyPr anchor="ctr"/>
            <a:lstStyle/>
            <a:p>
              <a:pPr>
                <a:defRPr/>
              </a:pPr>
              <a:r>
                <a:rPr lang="zh-CN" altLang="en-US" sz="1300" dirty="0">
                  <a:solidFill>
                    <a:prstClr val="black">
                      <a:lumMod val="85000"/>
                      <a:lumOff val="15000"/>
                    </a:prstClr>
                  </a:solidFill>
                  <a:latin typeface="微软雅黑" pitchFamily="34" charset="-122"/>
                  <a:ea typeface="微软雅黑" pitchFamily="34" charset="-122"/>
                </a:rPr>
                <a:t>点击添加内容点击添加内容点击添加</a:t>
              </a:r>
              <a:endParaRPr lang="en-US" altLang="zh-CN" sz="1300" dirty="0">
                <a:solidFill>
                  <a:prstClr val="black">
                    <a:lumMod val="85000"/>
                    <a:lumOff val="15000"/>
                  </a:prstClr>
                </a:solidFill>
                <a:latin typeface="微软雅黑" pitchFamily="34" charset="-122"/>
                <a:ea typeface="微软雅黑" pitchFamily="34" charset="-122"/>
              </a:endParaRPr>
            </a:p>
          </p:txBody>
        </p:sp>
      </p:grpSp>
      <p:cxnSp>
        <p:nvCxnSpPr>
          <p:cNvPr id="13" name="直接箭头连接符 12"/>
          <p:cNvCxnSpPr/>
          <p:nvPr/>
        </p:nvCxnSpPr>
        <p:spPr>
          <a:xfrm>
            <a:off x="3311005" y="2337304"/>
            <a:ext cx="664071" cy="0"/>
          </a:xfrm>
          <a:prstGeom prst="straightConnector1">
            <a:avLst/>
          </a:prstGeom>
          <a:noFill/>
          <a:ln w="9525" cap="rnd" cmpd="sng" algn="ctr">
            <a:solidFill>
              <a:sysClr val="window" lastClr="FFFFFF">
                <a:lumMod val="65000"/>
              </a:sysClr>
            </a:solidFill>
            <a:prstDash val="sysDash"/>
            <a:tailEnd type="stealth"/>
          </a:ln>
          <a:effectLst/>
        </p:spPr>
      </p:cxnSp>
      <p:grpSp>
        <p:nvGrpSpPr>
          <p:cNvPr id="14" name="组合 13"/>
          <p:cNvGrpSpPr/>
          <p:nvPr/>
        </p:nvGrpSpPr>
        <p:grpSpPr>
          <a:xfrm>
            <a:off x="4068701" y="2038655"/>
            <a:ext cx="2832572" cy="617838"/>
            <a:chOff x="3888903" y="2139702"/>
            <a:chExt cx="2627313" cy="573088"/>
          </a:xfrm>
        </p:grpSpPr>
        <p:sp>
          <p:nvSpPr>
            <p:cNvPr id="15" name="文本框 11"/>
            <p:cNvSpPr txBox="1">
              <a:spLocks noChangeArrowheads="1"/>
            </p:cNvSpPr>
            <p:nvPr/>
          </p:nvSpPr>
          <p:spPr bwMode="auto">
            <a:xfrm>
              <a:off x="3888903" y="2139702"/>
              <a:ext cx="1129185" cy="319088"/>
            </a:xfrm>
            <a:prstGeom prst="rect">
              <a:avLst/>
            </a:prstGeom>
            <a:noFill/>
            <a:ln w="9525">
              <a:noFill/>
              <a:miter lim="800000"/>
              <a:headEnd/>
              <a:tailEnd/>
            </a:ln>
            <a:extLst/>
          </p:spPr>
          <p:txBody>
            <a:bodyPr anchor="ct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r>
                <a:rPr lang="zh-CN" altLang="en-US" sz="1900" dirty="0">
                  <a:solidFill>
                    <a:srgbClr val="054487"/>
                  </a:solidFill>
                  <a:latin typeface="微软雅黑" pitchFamily="34" charset="-122"/>
                </a:rPr>
                <a:t>添加标题</a:t>
              </a:r>
            </a:p>
          </p:txBody>
        </p:sp>
        <p:sp>
          <p:nvSpPr>
            <p:cNvPr id="16" name="文本框 12"/>
            <p:cNvSpPr txBox="1"/>
            <p:nvPr/>
          </p:nvSpPr>
          <p:spPr>
            <a:xfrm>
              <a:off x="3888903" y="2425452"/>
              <a:ext cx="2627313" cy="287338"/>
            </a:xfrm>
            <a:prstGeom prst="rect">
              <a:avLst/>
            </a:prstGeom>
            <a:noFill/>
          </p:spPr>
          <p:txBody>
            <a:bodyPr anchor="ctr"/>
            <a:lstStyle/>
            <a:p>
              <a:pPr>
                <a:defRPr/>
              </a:pPr>
              <a:r>
                <a:rPr lang="zh-CN" altLang="en-US" sz="1300" dirty="0">
                  <a:solidFill>
                    <a:prstClr val="black">
                      <a:lumMod val="85000"/>
                      <a:lumOff val="15000"/>
                    </a:prstClr>
                  </a:solidFill>
                  <a:latin typeface="微软雅黑" pitchFamily="34" charset="-122"/>
                  <a:ea typeface="微软雅黑" pitchFamily="34" charset="-122"/>
                </a:rPr>
                <a:t>点击添加内容点击添加内容点击添加</a:t>
              </a:r>
              <a:endParaRPr lang="en-US" altLang="zh-CN" sz="1300" dirty="0">
                <a:solidFill>
                  <a:prstClr val="black">
                    <a:lumMod val="85000"/>
                    <a:lumOff val="15000"/>
                  </a:prstClr>
                </a:solidFill>
                <a:latin typeface="微软雅黑" pitchFamily="34" charset="-122"/>
                <a:ea typeface="微软雅黑" pitchFamily="34" charset="-122"/>
              </a:endParaRPr>
            </a:p>
          </p:txBody>
        </p:sp>
      </p:grpSp>
      <p:cxnSp>
        <p:nvCxnSpPr>
          <p:cNvPr id="17" name="直接箭头连接符 16"/>
          <p:cNvCxnSpPr/>
          <p:nvPr/>
        </p:nvCxnSpPr>
        <p:spPr>
          <a:xfrm>
            <a:off x="4298554" y="3157095"/>
            <a:ext cx="664071" cy="0"/>
          </a:xfrm>
          <a:prstGeom prst="straightConnector1">
            <a:avLst/>
          </a:prstGeom>
          <a:noFill/>
          <a:ln w="9525" cap="rnd" cmpd="sng" algn="ctr">
            <a:solidFill>
              <a:sysClr val="window" lastClr="FFFFFF">
                <a:lumMod val="65000"/>
              </a:sysClr>
            </a:solidFill>
            <a:prstDash val="sysDash"/>
            <a:tailEnd type="stealth"/>
          </a:ln>
          <a:effectLst/>
        </p:spPr>
      </p:cxnSp>
      <p:grpSp>
        <p:nvGrpSpPr>
          <p:cNvPr id="18" name="组合 17"/>
          <p:cNvGrpSpPr/>
          <p:nvPr/>
        </p:nvGrpSpPr>
        <p:grpSpPr>
          <a:xfrm>
            <a:off x="4984875" y="2895804"/>
            <a:ext cx="2832571" cy="617837"/>
            <a:chOff x="4738688" y="2934767"/>
            <a:chExt cx="2627312" cy="573087"/>
          </a:xfrm>
        </p:grpSpPr>
        <p:sp>
          <p:nvSpPr>
            <p:cNvPr id="19" name="文本框 14"/>
            <p:cNvSpPr txBox="1">
              <a:spLocks noChangeArrowheads="1"/>
            </p:cNvSpPr>
            <p:nvPr/>
          </p:nvSpPr>
          <p:spPr bwMode="auto">
            <a:xfrm>
              <a:off x="4738688" y="2934767"/>
              <a:ext cx="1129185" cy="320675"/>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r>
                <a:rPr lang="zh-CN" altLang="en-US" sz="1900" dirty="0">
                  <a:solidFill>
                    <a:srgbClr val="054487"/>
                  </a:solidFill>
                  <a:latin typeface="微软雅黑" pitchFamily="34" charset="-122"/>
                </a:rPr>
                <a:t>添加标题</a:t>
              </a:r>
            </a:p>
          </p:txBody>
        </p:sp>
        <p:sp>
          <p:nvSpPr>
            <p:cNvPr id="20" name="文本框 15"/>
            <p:cNvSpPr txBox="1"/>
            <p:nvPr/>
          </p:nvSpPr>
          <p:spPr>
            <a:xfrm>
              <a:off x="4738688" y="3220517"/>
              <a:ext cx="2627312" cy="287337"/>
            </a:xfrm>
            <a:prstGeom prst="rect">
              <a:avLst/>
            </a:prstGeom>
            <a:noFill/>
          </p:spPr>
          <p:txBody>
            <a:bodyPr anchor="ctr"/>
            <a:lstStyle/>
            <a:p>
              <a:pPr>
                <a:defRPr/>
              </a:pPr>
              <a:r>
                <a:rPr lang="zh-CN" altLang="en-US" sz="1300" dirty="0">
                  <a:solidFill>
                    <a:prstClr val="black">
                      <a:lumMod val="85000"/>
                      <a:lumOff val="15000"/>
                    </a:prstClr>
                  </a:solidFill>
                  <a:latin typeface="微软雅黑" pitchFamily="34" charset="-122"/>
                  <a:ea typeface="微软雅黑" pitchFamily="34" charset="-122"/>
                </a:rPr>
                <a:t>点击添加内容点击添加内容点击添加</a:t>
              </a:r>
              <a:endParaRPr lang="en-US" altLang="zh-CN" sz="1300" dirty="0">
                <a:solidFill>
                  <a:prstClr val="black">
                    <a:lumMod val="85000"/>
                    <a:lumOff val="15000"/>
                  </a:prstClr>
                </a:solidFill>
                <a:latin typeface="微软雅黑" pitchFamily="34" charset="-122"/>
                <a:ea typeface="微软雅黑" pitchFamily="34" charset="-122"/>
              </a:endParaRPr>
            </a:p>
          </p:txBody>
        </p:sp>
      </p:grpSp>
      <p:cxnSp>
        <p:nvCxnSpPr>
          <p:cNvPr id="21" name="直接箭头连接符 20"/>
          <p:cNvCxnSpPr/>
          <p:nvPr/>
        </p:nvCxnSpPr>
        <p:spPr>
          <a:xfrm>
            <a:off x="5286103" y="3976885"/>
            <a:ext cx="664071" cy="0"/>
          </a:xfrm>
          <a:prstGeom prst="straightConnector1">
            <a:avLst/>
          </a:prstGeom>
          <a:noFill/>
          <a:ln w="9525" cap="rnd" cmpd="sng" algn="ctr">
            <a:solidFill>
              <a:sysClr val="window" lastClr="FFFFFF">
                <a:lumMod val="65000"/>
              </a:sysClr>
            </a:solidFill>
            <a:prstDash val="sysDash"/>
            <a:tailEnd type="stealth"/>
          </a:ln>
          <a:effectLst/>
        </p:spPr>
      </p:cxnSp>
      <p:grpSp>
        <p:nvGrpSpPr>
          <p:cNvPr id="22" name="组合 21"/>
          <p:cNvGrpSpPr/>
          <p:nvPr/>
        </p:nvGrpSpPr>
        <p:grpSpPr>
          <a:xfrm>
            <a:off x="5969001" y="3672111"/>
            <a:ext cx="2832572" cy="617838"/>
            <a:chOff x="5651500" y="3654846"/>
            <a:chExt cx="2627313" cy="573088"/>
          </a:xfrm>
        </p:grpSpPr>
        <p:sp>
          <p:nvSpPr>
            <p:cNvPr id="23" name="文本框 17"/>
            <p:cNvSpPr txBox="1">
              <a:spLocks noChangeArrowheads="1"/>
            </p:cNvSpPr>
            <p:nvPr/>
          </p:nvSpPr>
          <p:spPr bwMode="auto">
            <a:xfrm>
              <a:off x="5651500" y="3654846"/>
              <a:ext cx="1129185" cy="320675"/>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r>
                <a:rPr lang="zh-CN" altLang="en-US" sz="1900" dirty="0">
                  <a:solidFill>
                    <a:srgbClr val="054487"/>
                  </a:solidFill>
                  <a:latin typeface="微软雅黑" pitchFamily="34" charset="-122"/>
                </a:rPr>
                <a:t>添加标题</a:t>
              </a:r>
            </a:p>
          </p:txBody>
        </p:sp>
        <p:sp>
          <p:nvSpPr>
            <p:cNvPr id="24" name="文本框 18"/>
            <p:cNvSpPr txBox="1"/>
            <p:nvPr/>
          </p:nvSpPr>
          <p:spPr>
            <a:xfrm>
              <a:off x="5651500" y="3940596"/>
              <a:ext cx="2627313" cy="287338"/>
            </a:xfrm>
            <a:prstGeom prst="rect">
              <a:avLst/>
            </a:prstGeom>
            <a:noFill/>
          </p:spPr>
          <p:txBody>
            <a:bodyPr anchor="ctr"/>
            <a:lstStyle/>
            <a:p>
              <a:pPr>
                <a:defRPr/>
              </a:pPr>
              <a:r>
                <a:rPr lang="zh-CN" altLang="en-US" sz="1300" dirty="0">
                  <a:solidFill>
                    <a:prstClr val="black">
                      <a:lumMod val="85000"/>
                      <a:lumOff val="15000"/>
                    </a:prstClr>
                  </a:solidFill>
                  <a:latin typeface="微软雅黑" pitchFamily="34" charset="-122"/>
                  <a:ea typeface="微软雅黑" pitchFamily="34" charset="-122"/>
                </a:rPr>
                <a:t>点击添加内容点击添加内容点击添加</a:t>
              </a:r>
              <a:endParaRPr lang="en-US" altLang="zh-CN" sz="1300" dirty="0">
                <a:solidFill>
                  <a:prstClr val="black">
                    <a:lumMod val="85000"/>
                    <a:lumOff val="15000"/>
                  </a:prstClr>
                </a:solidFill>
                <a:latin typeface="微软雅黑" pitchFamily="34" charset="-122"/>
                <a:ea typeface="微软雅黑" pitchFamily="34" charset="-122"/>
              </a:endParaRPr>
            </a:p>
          </p:txBody>
        </p:sp>
      </p:grpSp>
      <p:sp>
        <p:nvSpPr>
          <p:cNvPr id="25" name="直角上箭头 24"/>
          <p:cNvSpPr/>
          <p:nvPr/>
        </p:nvSpPr>
        <p:spPr>
          <a:xfrm rot="5400000">
            <a:off x="1175034" y="1952081"/>
            <a:ext cx="580186" cy="569938"/>
          </a:xfrm>
          <a:prstGeom prst="bentUpArrow">
            <a:avLst/>
          </a:prstGeom>
          <a:solidFill>
            <a:srgbClr val="054487"/>
          </a:solidFill>
          <a:ln w="25400" cap="flat" cmpd="sng" algn="ctr">
            <a:noFill/>
            <a:prstDash val="solid"/>
          </a:ln>
          <a:effectLst/>
        </p:spPr>
        <p:txBody>
          <a:bodyPr lIns="98581" tIns="49291" rIns="98581" bIns="49291"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700" b="0" i="0" u="none" strike="noStrike" kern="0" cap="none" spc="0" normalizeH="0" baseline="0" noProof="0">
              <a:ln>
                <a:noFill/>
              </a:ln>
              <a:solidFill>
                <a:prstClr val="white"/>
              </a:solidFill>
              <a:effectLst/>
              <a:uLnTx/>
              <a:uFillTx/>
              <a:latin typeface="Calibri"/>
              <a:ea typeface="宋体"/>
              <a:cs typeface="+mn-cs"/>
            </a:endParaRPr>
          </a:p>
        </p:txBody>
      </p:sp>
      <p:sp>
        <p:nvSpPr>
          <p:cNvPr id="26" name="直角上箭头 25"/>
          <p:cNvSpPr/>
          <p:nvPr/>
        </p:nvSpPr>
        <p:spPr>
          <a:xfrm rot="5400000">
            <a:off x="2188256" y="2747911"/>
            <a:ext cx="581897" cy="568226"/>
          </a:xfrm>
          <a:prstGeom prst="bentUpArrow">
            <a:avLst/>
          </a:prstGeom>
          <a:solidFill>
            <a:srgbClr val="054487"/>
          </a:solidFill>
          <a:ln w="25400" cap="flat" cmpd="sng" algn="ctr">
            <a:noFill/>
            <a:prstDash val="solid"/>
          </a:ln>
          <a:effectLst/>
        </p:spPr>
        <p:txBody>
          <a:bodyPr lIns="98581" tIns="49291" rIns="98581" bIns="49291"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700" b="0" i="0" u="none" strike="noStrike" kern="0" cap="none" spc="0" normalizeH="0" baseline="0" noProof="0">
              <a:ln>
                <a:noFill/>
              </a:ln>
              <a:solidFill>
                <a:prstClr val="white"/>
              </a:solidFill>
              <a:effectLst/>
              <a:uLnTx/>
              <a:uFillTx/>
              <a:latin typeface="Calibri"/>
              <a:ea typeface="宋体"/>
              <a:cs typeface="+mn-cs"/>
            </a:endParaRPr>
          </a:p>
        </p:txBody>
      </p:sp>
      <p:sp>
        <p:nvSpPr>
          <p:cNvPr id="27" name="直角上箭头 26"/>
          <p:cNvSpPr/>
          <p:nvPr/>
        </p:nvSpPr>
        <p:spPr>
          <a:xfrm rot="5400000">
            <a:off x="3202334" y="3542886"/>
            <a:ext cx="581897" cy="569937"/>
          </a:xfrm>
          <a:prstGeom prst="bentUpArrow">
            <a:avLst/>
          </a:prstGeom>
          <a:solidFill>
            <a:srgbClr val="054487"/>
          </a:solidFill>
          <a:ln w="25400" cap="flat" cmpd="sng" algn="ctr">
            <a:noFill/>
            <a:prstDash val="solid"/>
          </a:ln>
          <a:effectLst/>
        </p:spPr>
        <p:txBody>
          <a:bodyPr lIns="98581" tIns="49291" rIns="98581" bIns="49291"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700" b="0" i="0" u="none" strike="noStrike" kern="0" cap="none" spc="0" normalizeH="0" baseline="0" noProof="0">
              <a:ln>
                <a:noFill/>
              </a:ln>
              <a:solidFill>
                <a:prstClr val="white"/>
              </a:solidFill>
              <a:effectLst/>
              <a:uLnTx/>
              <a:uFillTx/>
              <a:latin typeface="Calibri"/>
              <a:ea typeface="宋体"/>
              <a:cs typeface="+mn-cs"/>
            </a:endParaRP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2924902641"/>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2" presetClass="entr" presetSubtype="8" fill="hold" nodeType="after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wipe(left)">
                                      <p:cBhvr>
                                        <p:cTn id="12" dur="500"/>
                                        <p:tgtEl>
                                          <p:spTgt spid="9"/>
                                        </p:tgtEl>
                                      </p:cBhvr>
                                    </p:animEffect>
                                  </p:childTnLst>
                                </p:cTn>
                              </p:par>
                            </p:childTnLst>
                          </p:cTn>
                        </p:par>
                        <p:par>
                          <p:cTn id="13" fill="hold">
                            <p:stCondLst>
                              <p:cond delay="1000"/>
                            </p:stCondLst>
                            <p:childTnLst>
                              <p:par>
                                <p:cTn id="14" presetID="22" presetClass="entr" presetSubtype="8" fill="hold" nodeType="afterEffect">
                                  <p:stCondLst>
                                    <p:cond delay="0"/>
                                  </p:stCondLst>
                                  <p:childTnLst>
                                    <p:set>
                                      <p:cBhvr>
                                        <p:cTn id="15" dur="1" fill="hold">
                                          <p:stCondLst>
                                            <p:cond delay="0"/>
                                          </p:stCondLst>
                                        </p:cTn>
                                        <p:tgtEl>
                                          <p:spTgt spid="10"/>
                                        </p:tgtEl>
                                        <p:attrNameLst>
                                          <p:attrName>style.visibility</p:attrName>
                                        </p:attrNameLst>
                                      </p:cBhvr>
                                      <p:to>
                                        <p:strVal val="visible"/>
                                      </p:to>
                                    </p:set>
                                    <p:animEffect transition="in" filter="wipe(left)">
                                      <p:cBhvr>
                                        <p:cTn id="16" dur="500"/>
                                        <p:tgtEl>
                                          <p:spTgt spid="10"/>
                                        </p:tgtEl>
                                      </p:cBhvr>
                                    </p:animEffect>
                                  </p:childTnLst>
                                </p:cTn>
                              </p:par>
                            </p:childTnLst>
                          </p:cTn>
                        </p:par>
                        <p:par>
                          <p:cTn id="17" fill="hold">
                            <p:stCondLst>
                              <p:cond delay="1500"/>
                            </p:stCondLst>
                            <p:childTnLst>
                              <p:par>
                                <p:cTn id="18" presetID="12" presetClass="entr" presetSubtype="1" fill="hold" grpId="0" nodeType="afterEffect">
                                  <p:stCondLst>
                                    <p:cond delay="0"/>
                                  </p:stCondLst>
                                  <p:childTnLst>
                                    <p:set>
                                      <p:cBhvr>
                                        <p:cTn id="19" dur="1" fill="hold">
                                          <p:stCondLst>
                                            <p:cond delay="0"/>
                                          </p:stCondLst>
                                        </p:cTn>
                                        <p:tgtEl>
                                          <p:spTgt spid="25"/>
                                        </p:tgtEl>
                                        <p:attrNameLst>
                                          <p:attrName>style.visibility</p:attrName>
                                        </p:attrNameLst>
                                      </p:cBhvr>
                                      <p:to>
                                        <p:strVal val="visible"/>
                                      </p:to>
                                    </p:set>
                                    <p:anim calcmode="lin" valueType="num">
                                      <p:cBhvr additive="base">
                                        <p:cTn id="20" dur="500"/>
                                        <p:tgtEl>
                                          <p:spTgt spid="25"/>
                                        </p:tgtEl>
                                        <p:attrNameLst>
                                          <p:attrName>ppt_y</p:attrName>
                                        </p:attrNameLst>
                                      </p:cBhvr>
                                      <p:tavLst>
                                        <p:tav tm="0">
                                          <p:val>
                                            <p:strVal val="#ppt_y-#ppt_h*1.125000"/>
                                          </p:val>
                                        </p:tav>
                                        <p:tav tm="100000">
                                          <p:val>
                                            <p:strVal val="#ppt_y"/>
                                          </p:val>
                                        </p:tav>
                                      </p:tavLst>
                                    </p:anim>
                                    <p:animEffect transition="in" filter="wipe(down)">
                                      <p:cBhvr>
                                        <p:cTn id="21" dur="500"/>
                                        <p:tgtEl>
                                          <p:spTgt spid="25"/>
                                        </p:tgtEl>
                                      </p:cBhvr>
                                    </p:animEffect>
                                  </p:childTnLst>
                                </p:cTn>
                              </p:par>
                            </p:childTnLst>
                          </p:cTn>
                        </p:par>
                        <p:par>
                          <p:cTn id="22" fill="hold">
                            <p:stCondLst>
                              <p:cond delay="2000"/>
                            </p:stCondLst>
                            <p:childTnLst>
                              <p:par>
                                <p:cTn id="23" presetID="22" presetClass="entr" presetSubtype="8" fill="hold" grpId="0" nodeType="afterEffect">
                                  <p:stCondLst>
                                    <p:cond delay="0"/>
                                  </p:stCondLst>
                                  <p:childTnLst>
                                    <p:set>
                                      <p:cBhvr>
                                        <p:cTn id="24" dur="1" fill="hold">
                                          <p:stCondLst>
                                            <p:cond delay="0"/>
                                          </p:stCondLst>
                                        </p:cTn>
                                        <p:tgtEl>
                                          <p:spTgt spid="6"/>
                                        </p:tgtEl>
                                        <p:attrNameLst>
                                          <p:attrName>style.visibility</p:attrName>
                                        </p:attrNameLst>
                                      </p:cBhvr>
                                      <p:to>
                                        <p:strVal val="visible"/>
                                      </p:to>
                                    </p:set>
                                    <p:animEffect transition="in" filter="wipe(left)">
                                      <p:cBhvr>
                                        <p:cTn id="25" dur="500"/>
                                        <p:tgtEl>
                                          <p:spTgt spid="6"/>
                                        </p:tgtEl>
                                      </p:cBhvr>
                                    </p:animEffect>
                                  </p:childTnLst>
                                </p:cTn>
                              </p:par>
                            </p:childTnLst>
                          </p:cTn>
                        </p:par>
                        <p:par>
                          <p:cTn id="26" fill="hold">
                            <p:stCondLst>
                              <p:cond delay="2500"/>
                            </p:stCondLst>
                            <p:childTnLst>
                              <p:par>
                                <p:cTn id="27" presetID="22" presetClass="entr" presetSubtype="8" fill="hold" nodeType="afterEffect">
                                  <p:stCondLst>
                                    <p:cond delay="0"/>
                                  </p:stCondLst>
                                  <p:childTnLst>
                                    <p:set>
                                      <p:cBhvr>
                                        <p:cTn id="28" dur="1" fill="hold">
                                          <p:stCondLst>
                                            <p:cond delay="0"/>
                                          </p:stCondLst>
                                        </p:cTn>
                                        <p:tgtEl>
                                          <p:spTgt spid="13"/>
                                        </p:tgtEl>
                                        <p:attrNameLst>
                                          <p:attrName>style.visibility</p:attrName>
                                        </p:attrNameLst>
                                      </p:cBhvr>
                                      <p:to>
                                        <p:strVal val="visible"/>
                                      </p:to>
                                    </p:set>
                                    <p:animEffect transition="in" filter="wipe(left)">
                                      <p:cBhvr>
                                        <p:cTn id="29" dur="500"/>
                                        <p:tgtEl>
                                          <p:spTgt spid="13"/>
                                        </p:tgtEl>
                                      </p:cBhvr>
                                    </p:animEffect>
                                  </p:childTnLst>
                                </p:cTn>
                              </p:par>
                            </p:childTnLst>
                          </p:cTn>
                        </p:par>
                        <p:par>
                          <p:cTn id="30" fill="hold">
                            <p:stCondLst>
                              <p:cond delay="3000"/>
                            </p:stCondLst>
                            <p:childTnLst>
                              <p:par>
                                <p:cTn id="31" presetID="22" presetClass="entr" presetSubtype="8" fill="hold" nodeType="afterEffect">
                                  <p:stCondLst>
                                    <p:cond delay="0"/>
                                  </p:stCondLst>
                                  <p:childTnLst>
                                    <p:set>
                                      <p:cBhvr>
                                        <p:cTn id="32" dur="1" fill="hold">
                                          <p:stCondLst>
                                            <p:cond delay="0"/>
                                          </p:stCondLst>
                                        </p:cTn>
                                        <p:tgtEl>
                                          <p:spTgt spid="14"/>
                                        </p:tgtEl>
                                        <p:attrNameLst>
                                          <p:attrName>style.visibility</p:attrName>
                                        </p:attrNameLst>
                                      </p:cBhvr>
                                      <p:to>
                                        <p:strVal val="visible"/>
                                      </p:to>
                                    </p:set>
                                    <p:animEffect transition="in" filter="wipe(left)">
                                      <p:cBhvr>
                                        <p:cTn id="33" dur="500"/>
                                        <p:tgtEl>
                                          <p:spTgt spid="14"/>
                                        </p:tgtEl>
                                      </p:cBhvr>
                                    </p:animEffect>
                                  </p:childTnLst>
                                </p:cTn>
                              </p:par>
                            </p:childTnLst>
                          </p:cTn>
                        </p:par>
                        <p:par>
                          <p:cTn id="34" fill="hold">
                            <p:stCondLst>
                              <p:cond delay="3500"/>
                            </p:stCondLst>
                            <p:childTnLst>
                              <p:par>
                                <p:cTn id="35" presetID="12" presetClass="entr" presetSubtype="1" fill="hold" grpId="0" nodeType="afterEffect">
                                  <p:stCondLst>
                                    <p:cond delay="0"/>
                                  </p:stCondLst>
                                  <p:childTnLst>
                                    <p:set>
                                      <p:cBhvr>
                                        <p:cTn id="36" dur="1" fill="hold">
                                          <p:stCondLst>
                                            <p:cond delay="0"/>
                                          </p:stCondLst>
                                        </p:cTn>
                                        <p:tgtEl>
                                          <p:spTgt spid="26"/>
                                        </p:tgtEl>
                                        <p:attrNameLst>
                                          <p:attrName>style.visibility</p:attrName>
                                        </p:attrNameLst>
                                      </p:cBhvr>
                                      <p:to>
                                        <p:strVal val="visible"/>
                                      </p:to>
                                    </p:set>
                                    <p:anim calcmode="lin" valueType="num">
                                      <p:cBhvr additive="base">
                                        <p:cTn id="37" dur="500"/>
                                        <p:tgtEl>
                                          <p:spTgt spid="26"/>
                                        </p:tgtEl>
                                        <p:attrNameLst>
                                          <p:attrName>ppt_y</p:attrName>
                                        </p:attrNameLst>
                                      </p:cBhvr>
                                      <p:tavLst>
                                        <p:tav tm="0">
                                          <p:val>
                                            <p:strVal val="#ppt_y-#ppt_h*1.125000"/>
                                          </p:val>
                                        </p:tav>
                                        <p:tav tm="100000">
                                          <p:val>
                                            <p:strVal val="#ppt_y"/>
                                          </p:val>
                                        </p:tav>
                                      </p:tavLst>
                                    </p:anim>
                                    <p:animEffect transition="in" filter="wipe(down)">
                                      <p:cBhvr>
                                        <p:cTn id="38" dur="500"/>
                                        <p:tgtEl>
                                          <p:spTgt spid="26"/>
                                        </p:tgtEl>
                                      </p:cBhvr>
                                    </p:animEffect>
                                  </p:childTnLst>
                                </p:cTn>
                              </p:par>
                            </p:childTnLst>
                          </p:cTn>
                        </p:par>
                        <p:par>
                          <p:cTn id="39" fill="hold">
                            <p:stCondLst>
                              <p:cond delay="4000"/>
                            </p:stCondLst>
                            <p:childTnLst>
                              <p:par>
                                <p:cTn id="40" presetID="22" presetClass="entr" presetSubtype="8" fill="hold" grpId="0" nodeType="afterEffect">
                                  <p:stCondLst>
                                    <p:cond delay="0"/>
                                  </p:stCondLst>
                                  <p:childTnLst>
                                    <p:set>
                                      <p:cBhvr>
                                        <p:cTn id="41" dur="1" fill="hold">
                                          <p:stCondLst>
                                            <p:cond delay="0"/>
                                          </p:stCondLst>
                                        </p:cTn>
                                        <p:tgtEl>
                                          <p:spTgt spid="7"/>
                                        </p:tgtEl>
                                        <p:attrNameLst>
                                          <p:attrName>style.visibility</p:attrName>
                                        </p:attrNameLst>
                                      </p:cBhvr>
                                      <p:to>
                                        <p:strVal val="visible"/>
                                      </p:to>
                                    </p:set>
                                    <p:animEffect transition="in" filter="wipe(left)">
                                      <p:cBhvr>
                                        <p:cTn id="42" dur="500"/>
                                        <p:tgtEl>
                                          <p:spTgt spid="7"/>
                                        </p:tgtEl>
                                      </p:cBhvr>
                                    </p:animEffect>
                                  </p:childTnLst>
                                </p:cTn>
                              </p:par>
                            </p:childTnLst>
                          </p:cTn>
                        </p:par>
                        <p:par>
                          <p:cTn id="43" fill="hold">
                            <p:stCondLst>
                              <p:cond delay="4500"/>
                            </p:stCondLst>
                            <p:childTnLst>
                              <p:par>
                                <p:cTn id="44" presetID="22" presetClass="entr" presetSubtype="8" fill="hold" nodeType="afterEffect">
                                  <p:stCondLst>
                                    <p:cond delay="0"/>
                                  </p:stCondLst>
                                  <p:childTnLst>
                                    <p:set>
                                      <p:cBhvr>
                                        <p:cTn id="45" dur="1" fill="hold">
                                          <p:stCondLst>
                                            <p:cond delay="0"/>
                                          </p:stCondLst>
                                        </p:cTn>
                                        <p:tgtEl>
                                          <p:spTgt spid="17"/>
                                        </p:tgtEl>
                                        <p:attrNameLst>
                                          <p:attrName>style.visibility</p:attrName>
                                        </p:attrNameLst>
                                      </p:cBhvr>
                                      <p:to>
                                        <p:strVal val="visible"/>
                                      </p:to>
                                    </p:set>
                                    <p:animEffect transition="in" filter="wipe(left)">
                                      <p:cBhvr>
                                        <p:cTn id="46" dur="500"/>
                                        <p:tgtEl>
                                          <p:spTgt spid="17"/>
                                        </p:tgtEl>
                                      </p:cBhvr>
                                    </p:animEffect>
                                  </p:childTnLst>
                                </p:cTn>
                              </p:par>
                            </p:childTnLst>
                          </p:cTn>
                        </p:par>
                        <p:par>
                          <p:cTn id="47" fill="hold">
                            <p:stCondLst>
                              <p:cond delay="5000"/>
                            </p:stCondLst>
                            <p:childTnLst>
                              <p:par>
                                <p:cTn id="48" presetID="22" presetClass="entr" presetSubtype="8" fill="hold" nodeType="afterEffect">
                                  <p:stCondLst>
                                    <p:cond delay="0"/>
                                  </p:stCondLst>
                                  <p:childTnLst>
                                    <p:set>
                                      <p:cBhvr>
                                        <p:cTn id="49" dur="1" fill="hold">
                                          <p:stCondLst>
                                            <p:cond delay="0"/>
                                          </p:stCondLst>
                                        </p:cTn>
                                        <p:tgtEl>
                                          <p:spTgt spid="18"/>
                                        </p:tgtEl>
                                        <p:attrNameLst>
                                          <p:attrName>style.visibility</p:attrName>
                                        </p:attrNameLst>
                                      </p:cBhvr>
                                      <p:to>
                                        <p:strVal val="visible"/>
                                      </p:to>
                                    </p:set>
                                    <p:animEffect transition="in" filter="wipe(left)">
                                      <p:cBhvr>
                                        <p:cTn id="50" dur="500"/>
                                        <p:tgtEl>
                                          <p:spTgt spid="18"/>
                                        </p:tgtEl>
                                      </p:cBhvr>
                                    </p:animEffect>
                                  </p:childTnLst>
                                </p:cTn>
                              </p:par>
                            </p:childTnLst>
                          </p:cTn>
                        </p:par>
                        <p:par>
                          <p:cTn id="51" fill="hold">
                            <p:stCondLst>
                              <p:cond delay="5500"/>
                            </p:stCondLst>
                            <p:childTnLst>
                              <p:par>
                                <p:cTn id="52" presetID="12" presetClass="entr" presetSubtype="1" fill="hold" grpId="0" nodeType="afterEffect">
                                  <p:stCondLst>
                                    <p:cond delay="0"/>
                                  </p:stCondLst>
                                  <p:childTnLst>
                                    <p:set>
                                      <p:cBhvr>
                                        <p:cTn id="53" dur="1" fill="hold">
                                          <p:stCondLst>
                                            <p:cond delay="0"/>
                                          </p:stCondLst>
                                        </p:cTn>
                                        <p:tgtEl>
                                          <p:spTgt spid="27"/>
                                        </p:tgtEl>
                                        <p:attrNameLst>
                                          <p:attrName>style.visibility</p:attrName>
                                        </p:attrNameLst>
                                      </p:cBhvr>
                                      <p:to>
                                        <p:strVal val="visible"/>
                                      </p:to>
                                    </p:set>
                                    <p:anim calcmode="lin" valueType="num">
                                      <p:cBhvr additive="base">
                                        <p:cTn id="54" dur="500"/>
                                        <p:tgtEl>
                                          <p:spTgt spid="27"/>
                                        </p:tgtEl>
                                        <p:attrNameLst>
                                          <p:attrName>ppt_y</p:attrName>
                                        </p:attrNameLst>
                                      </p:cBhvr>
                                      <p:tavLst>
                                        <p:tav tm="0">
                                          <p:val>
                                            <p:strVal val="#ppt_y-#ppt_h*1.125000"/>
                                          </p:val>
                                        </p:tav>
                                        <p:tav tm="100000">
                                          <p:val>
                                            <p:strVal val="#ppt_y"/>
                                          </p:val>
                                        </p:tav>
                                      </p:tavLst>
                                    </p:anim>
                                    <p:animEffect transition="in" filter="wipe(down)">
                                      <p:cBhvr>
                                        <p:cTn id="55" dur="500"/>
                                        <p:tgtEl>
                                          <p:spTgt spid="27"/>
                                        </p:tgtEl>
                                      </p:cBhvr>
                                    </p:animEffect>
                                  </p:childTnLst>
                                </p:cTn>
                              </p:par>
                            </p:childTnLst>
                          </p:cTn>
                        </p:par>
                        <p:par>
                          <p:cTn id="56" fill="hold">
                            <p:stCondLst>
                              <p:cond delay="6000"/>
                            </p:stCondLst>
                            <p:childTnLst>
                              <p:par>
                                <p:cTn id="57" presetID="22" presetClass="entr" presetSubtype="8" fill="hold" grpId="0" nodeType="afterEffect">
                                  <p:stCondLst>
                                    <p:cond delay="0"/>
                                  </p:stCondLst>
                                  <p:childTnLst>
                                    <p:set>
                                      <p:cBhvr>
                                        <p:cTn id="58" dur="1" fill="hold">
                                          <p:stCondLst>
                                            <p:cond delay="0"/>
                                          </p:stCondLst>
                                        </p:cTn>
                                        <p:tgtEl>
                                          <p:spTgt spid="8"/>
                                        </p:tgtEl>
                                        <p:attrNameLst>
                                          <p:attrName>style.visibility</p:attrName>
                                        </p:attrNameLst>
                                      </p:cBhvr>
                                      <p:to>
                                        <p:strVal val="visible"/>
                                      </p:to>
                                    </p:set>
                                    <p:animEffect transition="in" filter="wipe(left)">
                                      <p:cBhvr>
                                        <p:cTn id="59" dur="500"/>
                                        <p:tgtEl>
                                          <p:spTgt spid="8"/>
                                        </p:tgtEl>
                                      </p:cBhvr>
                                    </p:animEffect>
                                  </p:childTnLst>
                                </p:cTn>
                              </p:par>
                            </p:childTnLst>
                          </p:cTn>
                        </p:par>
                        <p:par>
                          <p:cTn id="60" fill="hold">
                            <p:stCondLst>
                              <p:cond delay="6500"/>
                            </p:stCondLst>
                            <p:childTnLst>
                              <p:par>
                                <p:cTn id="61" presetID="22" presetClass="entr" presetSubtype="8" fill="hold" nodeType="afterEffect">
                                  <p:stCondLst>
                                    <p:cond delay="0"/>
                                  </p:stCondLst>
                                  <p:childTnLst>
                                    <p:set>
                                      <p:cBhvr>
                                        <p:cTn id="62" dur="1" fill="hold">
                                          <p:stCondLst>
                                            <p:cond delay="0"/>
                                          </p:stCondLst>
                                        </p:cTn>
                                        <p:tgtEl>
                                          <p:spTgt spid="21"/>
                                        </p:tgtEl>
                                        <p:attrNameLst>
                                          <p:attrName>style.visibility</p:attrName>
                                        </p:attrNameLst>
                                      </p:cBhvr>
                                      <p:to>
                                        <p:strVal val="visible"/>
                                      </p:to>
                                    </p:set>
                                    <p:animEffect transition="in" filter="wipe(left)">
                                      <p:cBhvr>
                                        <p:cTn id="63" dur="500"/>
                                        <p:tgtEl>
                                          <p:spTgt spid="21"/>
                                        </p:tgtEl>
                                      </p:cBhvr>
                                    </p:animEffect>
                                  </p:childTnLst>
                                </p:cTn>
                              </p:par>
                            </p:childTnLst>
                          </p:cTn>
                        </p:par>
                        <p:par>
                          <p:cTn id="64" fill="hold">
                            <p:stCondLst>
                              <p:cond delay="7000"/>
                            </p:stCondLst>
                            <p:childTnLst>
                              <p:par>
                                <p:cTn id="65" presetID="22" presetClass="entr" presetSubtype="8" fill="hold" nodeType="afterEffect">
                                  <p:stCondLst>
                                    <p:cond delay="0"/>
                                  </p:stCondLst>
                                  <p:childTnLst>
                                    <p:set>
                                      <p:cBhvr>
                                        <p:cTn id="66" dur="1" fill="hold">
                                          <p:stCondLst>
                                            <p:cond delay="0"/>
                                          </p:stCondLst>
                                        </p:cTn>
                                        <p:tgtEl>
                                          <p:spTgt spid="22"/>
                                        </p:tgtEl>
                                        <p:attrNameLst>
                                          <p:attrName>style.visibility</p:attrName>
                                        </p:attrNameLst>
                                      </p:cBhvr>
                                      <p:to>
                                        <p:strVal val="visible"/>
                                      </p:to>
                                    </p:set>
                                    <p:animEffect transition="in" filter="wipe(left)">
                                      <p:cBhvr>
                                        <p:cTn id="67"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25" grpId="0" animBg="1"/>
      <p:bldP spid="26" grpId="0" animBg="1"/>
      <p:bldP spid="27"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683568" y="195486"/>
            <a:ext cx="3816424" cy="507831"/>
          </a:xfrm>
          <a:prstGeom prst="rect">
            <a:avLst/>
          </a:prstGeom>
          <a:noFill/>
        </p:spPr>
        <p:txBody>
          <a:bodyPr wrap="square" rtlCol="0">
            <a:spAutoFit/>
          </a:bodyPr>
          <a:lstStyle/>
          <a:p>
            <a:r>
              <a:rPr lang="zh-CN" altLang="en-US" dirty="0" smtClean="0">
                <a:solidFill>
                  <a:srgbClr val="054487"/>
                </a:solidFill>
                <a:latin typeface="微软雅黑" pitchFamily="34" charset="-122"/>
                <a:ea typeface="微软雅黑" pitchFamily="34" charset="-122"/>
              </a:rPr>
              <a:t> </a:t>
            </a:r>
            <a:endParaRPr lang="zh-CN" altLang="en-US" dirty="0">
              <a:solidFill>
                <a:srgbClr val="054487"/>
              </a:solidFill>
              <a:latin typeface="微软雅黑" pitchFamily="34" charset="-122"/>
              <a:ea typeface="微软雅黑" pitchFamily="34" charset="-122"/>
            </a:endParaRPr>
          </a:p>
          <a:p>
            <a:endParaRPr lang="zh-CN" altLang="en-US" dirty="0">
              <a:solidFill>
                <a:srgbClr val="F46970"/>
              </a:solidFill>
              <a:latin typeface="微软雅黑" pitchFamily="34" charset="-122"/>
              <a:ea typeface="微软雅黑" pitchFamily="34" charset="-122"/>
            </a:endParaRPr>
          </a:p>
        </p:txBody>
      </p:sp>
      <p:sp>
        <p:nvSpPr>
          <p:cNvPr id="5" name="AutoShape 8"/>
          <p:cNvSpPr>
            <a:spLocks noChangeArrowheads="1"/>
          </p:cNvSpPr>
          <p:nvPr/>
        </p:nvSpPr>
        <p:spPr bwMode="auto">
          <a:xfrm>
            <a:off x="1780379" y="3626081"/>
            <a:ext cx="5295454" cy="705122"/>
          </a:xfrm>
          <a:prstGeom prst="roundRect">
            <a:avLst>
              <a:gd name="adj" fmla="val 7333"/>
            </a:avLst>
          </a:prstGeom>
          <a:solidFill>
            <a:srgbClr val="054487"/>
          </a:solidFill>
          <a:ln w="9525">
            <a:noFill/>
            <a:round/>
            <a:headEnd/>
            <a:tailEnd/>
          </a:ln>
          <a:effectLst/>
        </p:spPr>
        <p:txBody>
          <a:bodyPr lIns="98581" tIns="49291" rIns="98581" bIns="49291"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6" name="Freeform 23"/>
          <p:cNvSpPr>
            <a:spLocks/>
          </p:cNvSpPr>
          <p:nvPr/>
        </p:nvSpPr>
        <p:spPr bwMode="auto">
          <a:xfrm>
            <a:off x="2415757" y="2448413"/>
            <a:ext cx="1625545" cy="1177668"/>
          </a:xfrm>
          <a:custGeom>
            <a:avLst/>
            <a:gdLst>
              <a:gd name="T0" fmla="*/ 0 w 735"/>
              <a:gd name="T1" fmla="*/ 0 h 532"/>
              <a:gd name="T2" fmla="*/ 735 w 735"/>
              <a:gd name="T3" fmla="*/ 532 h 532"/>
            </a:gdLst>
            <a:ahLst/>
            <a:cxnLst>
              <a:cxn ang="0">
                <a:pos x="0" y="0"/>
              </a:cxn>
              <a:cxn ang="0">
                <a:pos x="382" y="202"/>
              </a:cxn>
              <a:cxn ang="0">
                <a:pos x="577" y="202"/>
              </a:cxn>
              <a:cxn ang="0">
                <a:pos x="637" y="249"/>
              </a:cxn>
              <a:cxn ang="0">
                <a:pos x="639" y="402"/>
              </a:cxn>
              <a:cxn ang="0">
                <a:pos x="598" y="400"/>
              </a:cxn>
              <a:cxn ang="0">
                <a:pos x="669" y="532"/>
              </a:cxn>
              <a:cxn ang="0">
                <a:pos x="735" y="402"/>
              </a:cxn>
              <a:cxn ang="0">
                <a:pos x="696" y="402"/>
              </a:cxn>
              <a:cxn ang="0">
                <a:pos x="694" y="226"/>
              </a:cxn>
              <a:cxn ang="0">
                <a:pos x="616" y="150"/>
              </a:cxn>
              <a:cxn ang="0">
                <a:pos x="335" y="149"/>
              </a:cxn>
              <a:cxn ang="0">
                <a:pos x="69" y="0"/>
              </a:cxn>
              <a:cxn ang="0">
                <a:pos x="0" y="0"/>
              </a:cxn>
            </a:cxnLst>
            <a:rect l="T0" t="T1" r="T2" b="T3"/>
            <a:pathLst>
              <a:path w="735" h="532">
                <a:moveTo>
                  <a:pt x="0" y="0"/>
                </a:moveTo>
                <a:cubicBezTo>
                  <a:pt x="0" y="0"/>
                  <a:pt x="85" y="216"/>
                  <a:pt x="382" y="202"/>
                </a:cubicBezTo>
                <a:cubicBezTo>
                  <a:pt x="479" y="202"/>
                  <a:pt x="577" y="202"/>
                  <a:pt x="577" y="202"/>
                </a:cubicBezTo>
                <a:cubicBezTo>
                  <a:pt x="577" y="202"/>
                  <a:pt x="639" y="201"/>
                  <a:pt x="637" y="249"/>
                </a:cubicBezTo>
                <a:cubicBezTo>
                  <a:pt x="638" y="325"/>
                  <a:pt x="639" y="402"/>
                  <a:pt x="639" y="402"/>
                </a:cubicBezTo>
                <a:lnTo>
                  <a:pt x="598" y="400"/>
                </a:lnTo>
                <a:lnTo>
                  <a:pt x="669" y="532"/>
                </a:lnTo>
                <a:lnTo>
                  <a:pt x="735" y="402"/>
                </a:lnTo>
                <a:lnTo>
                  <a:pt x="696" y="402"/>
                </a:lnTo>
                <a:cubicBezTo>
                  <a:pt x="696" y="402"/>
                  <a:pt x="695" y="314"/>
                  <a:pt x="694" y="226"/>
                </a:cubicBezTo>
                <a:cubicBezTo>
                  <a:pt x="687" y="160"/>
                  <a:pt x="616" y="150"/>
                  <a:pt x="616" y="150"/>
                </a:cubicBezTo>
                <a:cubicBezTo>
                  <a:pt x="556" y="137"/>
                  <a:pt x="473" y="153"/>
                  <a:pt x="335" y="149"/>
                </a:cubicBezTo>
                <a:cubicBezTo>
                  <a:pt x="110" y="126"/>
                  <a:pt x="69" y="0"/>
                  <a:pt x="69" y="0"/>
                </a:cubicBezTo>
                <a:lnTo>
                  <a:pt x="0" y="0"/>
                </a:lnTo>
                <a:close/>
              </a:path>
            </a:pathLst>
          </a:custGeom>
          <a:solidFill>
            <a:srgbClr val="969696"/>
          </a:solidFill>
          <a:ln w="9525">
            <a:noFill/>
            <a:round/>
            <a:headEnd/>
            <a:tailEnd/>
          </a:ln>
          <a:effectLst/>
        </p:spPr>
        <p:txBody>
          <a:bodyPr wrap="none" lIns="98581" tIns="49291" rIns="98581" bIns="49291"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grpSp>
        <p:nvGrpSpPr>
          <p:cNvPr id="7" name="组合 6"/>
          <p:cNvGrpSpPr/>
          <p:nvPr/>
        </p:nvGrpSpPr>
        <p:grpSpPr>
          <a:xfrm>
            <a:off x="1776956" y="1093117"/>
            <a:ext cx="1665232" cy="1355296"/>
            <a:chOff x="2025650" y="1289050"/>
            <a:chExt cx="1544563" cy="1257131"/>
          </a:xfrm>
          <a:solidFill>
            <a:srgbClr val="31B6FD">
              <a:lumMod val="75000"/>
            </a:srgbClr>
          </a:solidFill>
        </p:grpSpPr>
        <p:sp>
          <p:nvSpPr>
            <p:cNvPr id="8" name="AutoShape 10"/>
            <p:cNvSpPr>
              <a:spLocks noChangeArrowheads="1"/>
            </p:cNvSpPr>
            <p:nvPr/>
          </p:nvSpPr>
          <p:spPr bwMode="auto">
            <a:xfrm>
              <a:off x="2025650" y="1289050"/>
              <a:ext cx="1544563" cy="1257131"/>
            </a:xfrm>
            <a:prstGeom prst="roundRect">
              <a:avLst>
                <a:gd name="adj" fmla="val 7333"/>
              </a:avLst>
            </a:prstGeom>
            <a:solidFill>
              <a:srgbClr val="054487"/>
            </a:solidFill>
            <a:ln w="9525">
              <a:noFill/>
              <a:round/>
              <a:headEnd/>
              <a:tailEnd/>
            </a:ln>
            <a:effec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9" name="Text Box 12"/>
            <p:cNvSpPr txBox="1">
              <a:spLocks noChangeArrowheads="1"/>
            </p:cNvSpPr>
            <p:nvPr/>
          </p:nvSpPr>
          <p:spPr bwMode="auto">
            <a:xfrm>
              <a:off x="2195736" y="1564104"/>
              <a:ext cx="1320165" cy="719614"/>
            </a:xfrm>
            <a:prstGeom prst="rect">
              <a:avLst/>
            </a:prstGeom>
            <a:noFill/>
            <a:ln w="9525">
              <a:noFill/>
              <a:miter lim="800000"/>
              <a:headEnd/>
              <a:tailEnd/>
            </a:ln>
            <a:effectLst/>
          </p:spPr>
          <p:txBody>
            <a:bodyPr lIns="72574" tIns="36287" rIns="72574" bIns="36287">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500" b="0" i="0" u="none" strike="noStrike" kern="0" cap="none" spc="0" normalizeH="0" baseline="0" noProof="0" dirty="0">
                  <a:ln>
                    <a:noFill/>
                  </a:ln>
                  <a:solidFill>
                    <a:srgbClr val="FFFFFF"/>
                  </a:solidFill>
                  <a:effectLst/>
                  <a:uLnTx/>
                  <a:uFillTx/>
                  <a:latin typeface="微软雅黑" pitchFamily="34" charset="-122"/>
                  <a:ea typeface="微软雅黑" pitchFamily="34" charset="-122"/>
                </a:rPr>
                <a:t>输入您的文字</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500" b="0" i="0" u="none" strike="noStrike" kern="0" cap="none" spc="0" normalizeH="0" baseline="0" noProof="0" dirty="0">
                  <a:ln>
                    <a:noFill/>
                  </a:ln>
                  <a:solidFill>
                    <a:srgbClr val="FFFFFF"/>
                  </a:solidFill>
                  <a:effectLst/>
                  <a:uLnTx/>
                  <a:uFillTx/>
                  <a:latin typeface="微软雅黑" pitchFamily="34" charset="-122"/>
                  <a:ea typeface="微软雅黑" pitchFamily="34" charset="-122"/>
                </a:rPr>
                <a:t>输入您的文字</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500" b="0" i="0" u="none" strike="noStrike" kern="0" cap="none" spc="0" normalizeH="0" baseline="0" noProof="0" dirty="0">
                  <a:ln>
                    <a:noFill/>
                  </a:ln>
                  <a:solidFill>
                    <a:srgbClr val="FFFFFF"/>
                  </a:solidFill>
                  <a:effectLst/>
                  <a:uLnTx/>
                  <a:uFillTx/>
                  <a:latin typeface="微软雅黑" pitchFamily="34" charset="-122"/>
                  <a:ea typeface="微软雅黑" pitchFamily="34" charset="-122"/>
                </a:rPr>
                <a:t>输入您的文字</a:t>
              </a:r>
            </a:p>
          </p:txBody>
        </p:sp>
      </p:grpSp>
      <p:sp>
        <p:nvSpPr>
          <p:cNvPr id="10" name="Freeform 24"/>
          <p:cNvSpPr>
            <a:spLocks/>
          </p:cNvSpPr>
          <p:nvPr/>
        </p:nvSpPr>
        <p:spPr bwMode="auto">
          <a:xfrm>
            <a:off x="4279034" y="2448413"/>
            <a:ext cx="313605" cy="1177668"/>
          </a:xfrm>
          <a:custGeom>
            <a:avLst/>
            <a:gdLst>
              <a:gd name="T0" fmla="*/ 0 w 142"/>
              <a:gd name="T1" fmla="*/ 0 h 604"/>
              <a:gd name="T2" fmla="*/ 142 w 142"/>
              <a:gd name="T3" fmla="*/ 604 h 604"/>
            </a:gdLst>
            <a:ahLst/>
            <a:cxnLst>
              <a:cxn ang="0">
                <a:pos x="37" y="1"/>
              </a:cxn>
              <a:cxn ang="0">
                <a:pos x="45" y="472"/>
              </a:cxn>
              <a:cxn ang="0">
                <a:pos x="0" y="474"/>
              </a:cxn>
              <a:cxn ang="0">
                <a:pos x="72" y="604"/>
              </a:cxn>
              <a:cxn ang="0">
                <a:pos x="142" y="474"/>
              </a:cxn>
              <a:cxn ang="0">
                <a:pos x="100" y="474"/>
              </a:cxn>
              <a:cxn ang="0">
                <a:pos x="99" y="0"/>
              </a:cxn>
              <a:cxn ang="0">
                <a:pos x="37" y="1"/>
              </a:cxn>
            </a:cxnLst>
            <a:rect l="T0" t="T1" r="T2" b="T3"/>
            <a:pathLst>
              <a:path w="142" h="604">
                <a:moveTo>
                  <a:pt x="37" y="1"/>
                </a:moveTo>
                <a:lnTo>
                  <a:pt x="45" y="472"/>
                </a:lnTo>
                <a:lnTo>
                  <a:pt x="0" y="474"/>
                </a:lnTo>
                <a:lnTo>
                  <a:pt x="72" y="604"/>
                </a:lnTo>
                <a:lnTo>
                  <a:pt x="142" y="474"/>
                </a:lnTo>
                <a:lnTo>
                  <a:pt x="100" y="474"/>
                </a:lnTo>
                <a:lnTo>
                  <a:pt x="99" y="0"/>
                </a:lnTo>
                <a:lnTo>
                  <a:pt x="37" y="1"/>
                </a:lnTo>
                <a:close/>
              </a:path>
            </a:pathLst>
          </a:custGeom>
          <a:solidFill>
            <a:srgbClr val="969696"/>
          </a:solidFill>
          <a:ln w="9525">
            <a:noFill/>
            <a:round/>
            <a:headEnd/>
            <a:tailEnd/>
          </a:ln>
          <a:effectLst/>
        </p:spPr>
        <p:txBody>
          <a:bodyPr wrap="none" lIns="98581" tIns="49291" rIns="98581" bIns="49291"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grpSp>
        <p:nvGrpSpPr>
          <p:cNvPr id="11" name="组合 10"/>
          <p:cNvGrpSpPr/>
          <p:nvPr/>
        </p:nvGrpSpPr>
        <p:grpSpPr>
          <a:xfrm>
            <a:off x="3598017" y="1093117"/>
            <a:ext cx="1665313" cy="1355296"/>
            <a:chOff x="3714750" y="1289050"/>
            <a:chExt cx="1544638" cy="1257131"/>
          </a:xfrm>
          <a:solidFill>
            <a:srgbClr val="054487"/>
          </a:solidFill>
        </p:grpSpPr>
        <p:sp>
          <p:nvSpPr>
            <p:cNvPr id="12" name="AutoShape 14"/>
            <p:cNvSpPr>
              <a:spLocks noChangeArrowheads="1"/>
            </p:cNvSpPr>
            <p:nvPr/>
          </p:nvSpPr>
          <p:spPr bwMode="auto">
            <a:xfrm>
              <a:off x="3714750" y="1289050"/>
              <a:ext cx="1544638" cy="1257131"/>
            </a:xfrm>
            <a:prstGeom prst="roundRect">
              <a:avLst>
                <a:gd name="adj" fmla="val 7333"/>
              </a:avLst>
            </a:prstGeom>
            <a:grpFill/>
            <a:ln w="9525">
              <a:noFill/>
              <a:round/>
              <a:headEnd/>
              <a:tailEnd/>
            </a:ln>
            <a:effec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3" name="Text Box 16"/>
            <p:cNvSpPr txBox="1">
              <a:spLocks noChangeArrowheads="1"/>
            </p:cNvSpPr>
            <p:nvPr/>
          </p:nvSpPr>
          <p:spPr bwMode="auto">
            <a:xfrm>
              <a:off x="3899265" y="1563638"/>
              <a:ext cx="1320807" cy="719614"/>
            </a:xfrm>
            <a:prstGeom prst="rect">
              <a:avLst/>
            </a:prstGeom>
            <a:grpFill/>
            <a:ln w="9525">
              <a:noFill/>
              <a:miter lim="800000"/>
              <a:headEnd/>
              <a:tailEnd/>
            </a:ln>
            <a:effectLst/>
          </p:spPr>
          <p:txBody>
            <a:bodyPr lIns="72574" tIns="36287" rIns="72574" bIns="36287">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500" b="0" i="0" u="none" strike="noStrike" kern="0" cap="none" spc="0" normalizeH="0" baseline="0" noProof="0" dirty="0">
                  <a:ln>
                    <a:noFill/>
                  </a:ln>
                  <a:solidFill>
                    <a:srgbClr val="FFFFFF"/>
                  </a:solidFill>
                  <a:effectLst/>
                  <a:uLnTx/>
                  <a:uFillTx/>
                  <a:latin typeface="微软雅黑" pitchFamily="34" charset="-122"/>
                  <a:ea typeface="微软雅黑" pitchFamily="34" charset="-122"/>
                </a:rPr>
                <a:t>输入您的文字</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500" b="0" i="0" u="none" strike="noStrike" kern="0" cap="none" spc="0" normalizeH="0" baseline="0" noProof="0" dirty="0">
                  <a:ln>
                    <a:noFill/>
                  </a:ln>
                  <a:solidFill>
                    <a:srgbClr val="FFFFFF"/>
                  </a:solidFill>
                  <a:effectLst/>
                  <a:uLnTx/>
                  <a:uFillTx/>
                  <a:latin typeface="微软雅黑" pitchFamily="34" charset="-122"/>
                  <a:ea typeface="微软雅黑" pitchFamily="34" charset="-122"/>
                </a:rPr>
                <a:t>输入您的文字</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500" b="0" i="0" u="none" strike="noStrike" kern="0" cap="none" spc="0" normalizeH="0" baseline="0" noProof="0" dirty="0">
                  <a:ln>
                    <a:noFill/>
                  </a:ln>
                  <a:solidFill>
                    <a:srgbClr val="FFFFFF"/>
                  </a:solidFill>
                  <a:effectLst/>
                  <a:uLnTx/>
                  <a:uFillTx/>
                  <a:latin typeface="微软雅黑" pitchFamily="34" charset="-122"/>
                  <a:ea typeface="微软雅黑" pitchFamily="34" charset="-122"/>
                </a:rPr>
                <a:t>输入您的文字</a:t>
              </a:r>
            </a:p>
          </p:txBody>
        </p:sp>
      </p:grpSp>
      <p:sp>
        <p:nvSpPr>
          <p:cNvPr id="14" name="Freeform 25"/>
          <p:cNvSpPr>
            <a:spLocks/>
          </p:cNvSpPr>
          <p:nvPr/>
        </p:nvSpPr>
        <p:spPr bwMode="auto">
          <a:xfrm flipH="1">
            <a:off x="4832026" y="2448413"/>
            <a:ext cx="1626416" cy="1177668"/>
          </a:xfrm>
          <a:custGeom>
            <a:avLst/>
            <a:gdLst>
              <a:gd name="T0" fmla="*/ 0 w 735"/>
              <a:gd name="T1" fmla="*/ 0 h 532"/>
              <a:gd name="T2" fmla="*/ 735 w 735"/>
              <a:gd name="T3" fmla="*/ 532 h 532"/>
            </a:gdLst>
            <a:ahLst/>
            <a:cxnLst>
              <a:cxn ang="0">
                <a:pos x="0" y="0"/>
              </a:cxn>
              <a:cxn ang="0">
                <a:pos x="382" y="202"/>
              </a:cxn>
              <a:cxn ang="0">
                <a:pos x="577" y="202"/>
              </a:cxn>
              <a:cxn ang="0">
                <a:pos x="637" y="249"/>
              </a:cxn>
              <a:cxn ang="0">
                <a:pos x="639" y="402"/>
              </a:cxn>
              <a:cxn ang="0">
                <a:pos x="598" y="400"/>
              </a:cxn>
              <a:cxn ang="0">
                <a:pos x="669" y="532"/>
              </a:cxn>
              <a:cxn ang="0">
                <a:pos x="735" y="402"/>
              </a:cxn>
              <a:cxn ang="0">
                <a:pos x="696" y="402"/>
              </a:cxn>
              <a:cxn ang="0">
                <a:pos x="694" y="226"/>
              </a:cxn>
              <a:cxn ang="0">
                <a:pos x="616" y="150"/>
              </a:cxn>
              <a:cxn ang="0">
                <a:pos x="335" y="149"/>
              </a:cxn>
              <a:cxn ang="0">
                <a:pos x="69" y="0"/>
              </a:cxn>
              <a:cxn ang="0">
                <a:pos x="0" y="0"/>
              </a:cxn>
            </a:cxnLst>
            <a:rect l="T0" t="T1" r="T2" b="T3"/>
            <a:pathLst>
              <a:path w="735" h="532">
                <a:moveTo>
                  <a:pt x="0" y="0"/>
                </a:moveTo>
                <a:cubicBezTo>
                  <a:pt x="0" y="0"/>
                  <a:pt x="85" y="216"/>
                  <a:pt x="382" y="202"/>
                </a:cubicBezTo>
                <a:cubicBezTo>
                  <a:pt x="479" y="202"/>
                  <a:pt x="577" y="202"/>
                  <a:pt x="577" y="202"/>
                </a:cubicBezTo>
                <a:cubicBezTo>
                  <a:pt x="577" y="202"/>
                  <a:pt x="639" y="201"/>
                  <a:pt x="637" y="249"/>
                </a:cubicBezTo>
                <a:cubicBezTo>
                  <a:pt x="638" y="325"/>
                  <a:pt x="639" y="402"/>
                  <a:pt x="639" y="402"/>
                </a:cubicBezTo>
                <a:lnTo>
                  <a:pt x="598" y="400"/>
                </a:lnTo>
                <a:lnTo>
                  <a:pt x="669" y="532"/>
                </a:lnTo>
                <a:lnTo>
                  <a:pt x="735" y="402"/>
                </a:lnTo>
                <a:lnTo>
                  <a:pt x="696" y="402"/>
                </a:lnTo>
                <a:cubicBezTo>
                  <a:pt x="696" y="402"/>
                  <a:pt x="695" y="314"/>
                  <a:pt x="694" y="226"/>
                </a:cubicBezTo>
                <a:cubicBezTo>
                  <a:pt x="687" y="160"/>
                  <a:pt x="616" y="150"/>
                  <a:pt x="616" y="150"/>
                </a:cubicBezTo>
                <a:cubicBezTo>
                  <a:pt x="556" y="137"/>
                  <a:pt x="473" y="153"/>
                  <a:pt x="335" y="149"/>
                </a:cubicBezTo>
                <a:cubicBezTo>
                  <a:pt x="110" y="126"/>
                  <a:pt x="69" y="0"/>
                  <a:pt x="69" y="0"/>
                </a:cubicBezTo>
                <a:lnTo>
                  <a:pt x="0" y="0"/>
                </a:lnTo>
                <a:close/>
              </a:path>
            </a:pathLst>
          </a:custGeom>
          <a:solidFill>
            <a:srgbClr val="969696"/>
          </a:solidFill>
          <a:ln w="9525">
            <a:noFill/>
            <a:round/>
            <a:headEnd/>
            <a:tailEnd/>
          </a:ln>
          <a:effectLst/>
        </p:spPr>
        <p:txBody>
          <a:bodyPr wrap="none" lIns="98581" tIns="49291" rIns="98581" bIns="49291"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grpSp>
        <p:nvGrpSpPr>
          <p:cNvPr id="15" name="组合 14"/>
          <p:cNvGrpSpPr/>
          <p:nvPr/>
        </p:nvGrpSpPr>
        <p:grpSpPr>
          <a:xfrm>
            <a:off x="5411297" y="1093117"/>
            <a:ext cx="1662825" cy="1355296"/>
            <a:chOff x="5396633" y="1289050"/>
            <a:chExt cx="1542330" cy="1257131"/>
          </a:xfrm>
          <a:solidFill>
            <a:srgbClr val="31B6FD">
              <a:lumMod val="75000"/>
            </a:srgbClr>
          </a:solidFill>
        </p:grpSpPr>
        <p:sp>
          <p:nvSpPr>
            <p:cNvPr id="16" name="AutoShape 18"/>
            <p:cNvSpPr>
              <a:spLocks noChangeArrowheads="1"/>
            </p:cNvSpPr>
            <p:nvPr/>
          </p:nvSpPr>
          <p:spPr bwMode="auto">
            <a:xfrm>
              <a:off x="5396633" y="1289050"/>
              <a:ext cx="1542330" cy="1257131"/>
            </a:xfrm>
            <a:prstGeom prst="roundRect">
              <a:avLst>
                <a:gd name="adj" fmla="val 7333"/>
              </a:avLst>
            </a:prstGeom>
            <a:solidFill>
              <a:srgbClr val="054487"/>
            </a:solidFill>
            <a:ln w="9525">
              <a:noFill/>
              <a:round/>
              <a:headEnd/>
              <a:tailEnd/>
            </a:ln>
            <a:effec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7" name="Text Box 20"/>
            <p:cNvSpPr txBox="1">
              <a:spLocks noChangeArrowheads="1"/>
            </p:cNvSpPr>
            <p:nvPr/>
          </p:nvSpPr>
          <p:spPr bwMode="auto">
            <a:xfrm>
              <a:off x="5556707" y="1564104"/>
              <a:ext cx="1319549" cy="719614"/>
            </a:xfrm>
            <a:prstGeom prst="rect">
              <a:avLst/>
            </a:prstGeom>
            <a:noFill/>
            <a:ln w="9525">
              <a:noFill/>
              <a:miter lim="800000"/>
              <a:headEnd/>
              <a:tailEnd/>
            </a:ln>
            <a:effectLst/>
          </p:spPr>
          <p:txBody>
            <a:bodyPr lIns="72574" tIns="36287" rIns="72574" bIns="36287">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500" b="0" i="0" u="none" strike="noStrike" kern="0" cap="none" spc="0" normalizeH="0" baseline="0" noProof="0" dirty="0">
                  <a:ln>
                    <a:noFill/>
                  </a:ln>
                  <a:solidFill>
                    <a:srgbClr val="FFFFFF"/>
                  </a:solidFill>
                  <a:effectLst/>
                  <a:uLnTx/>
                  <a:uFillTx/>
                  <a:latin typeface="微软雅黑" pitchFamily="34" charset="-122"/>
                  <a:ea typeface="微软雅黑" pitchFamily="34" charset="-122"/>
                </a:rPr>
                <a:t>输入您的文字</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500" b="0" i="0" u="none" strike="noStrike" kern="0" cap="none" spc="0" normalizeH="0" baseline="0" noProof="0" dirty="0">
                  <a:ln>
                    <a:noFill/>
                  </a:ln>
                  <a:solidFill>
                    <a:srgbClr val="FFFFFF"/>
                  </a:solidFill>
                  <a:effectLst/>
                  <a:uLnTx/>
                  <a:uFillTx/>
                  <a:latin typeface="微软雅黑" pitchFamily="34" charset="-122"/>
                  <a:ea typeface="微软雅黑" pitchFamily="34" charset="-122"/>
                </a:rPr>
                <a:t>输入您的文字</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500" b="0" i="0" u="none" strike="noStrike" kern="0" cap="none" spc="0" normalizeH="0" baseline="0" noProof="0" dirty="0">
                  <a:ln>
                    <a:noFill/>
                  </a:ln>
                  <a:solidFill>
                    <a:srgbClr val="FFFFFF"/>
                  </a:solidFill>
                  <a:effectLst/>
                  <a:uLnTx/>
                  <a:uFillTx/>
                  <a:latin typeface="微软雅黑" pitchFamily="34" charset="-122"/>
                  <a:ea typeface="微软雅黑" pitchFamily="34" charset="-122"/>
                </a:rPr>
                <a:t>输入您的文字</a:t>
              </a:r>
            </a:p>
          </p:txBody>
        </p:sp>
      </p:grpSp>
      <p:sp>
        <p:nvSpPr>
          <p:cNvPr id="18" name="Text Box 21"/>
          <p:cNvSpPr txBox="1">
            <a:spLocks noChangeArrowheads="1"/>
          </p:cNvSpPr>
          <p:nvPr/>
        </p:nvSpPr>
        <p:spPr bwMode="auto">
          <a:xfrm>
            <a:off x="2969567" y="3793804"/>
            <a:ext cx="2884184" cy="417560"/>
          </a:xfrm>
          <a:prstGeom prst="rect">
            <a:avLst/>
          </a:prstGeom>
          <a:noFill/>
          <a:ln w="9525">
            <a:noFill/>
            <a:miter lim="800000"/>
            <a:headEnd/>
            <a:tailEnd/>
          </a:ln>
          <a:effectLst/>
        </p:spPr>
        <p:txBody>
          <a:bodyPr wrap="square" lIns="78242" tIns="39121" rIns="78242" bIns="39121">
            <a:spAutoFit/>
          </a:bodyPr>
          <a:lstStyle/>
          <a:p>
            <a:pPr algn="ctr">
              <a:defRPr/>
            </a:pPr>
            <a:r>
              <a:rPr lang="zh-CN" altLang="en-US" sz="2200" kern="0" dirty="0">
                <a:solidFill>
                  <a:srgbClr val="FFFFFF"/>
                </a:solidFill>
                <a:ea typeface="微软雅黑" pitchFamily="34" charset="-122"/>
              </a:rPr>
              <a:t>此处添加文本标题</a:t>
            </a: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3709133133"/>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18"/>
                                        </p:tgtEl>
                                        <p:attrNameLst>
                                          <p:attrName>style.visibility</p:attrName>
                                        </p:attrNameLst>
                                      </p:cBhvr>
                                      <p:to>
                                        <p:strVal val="visible"/>
                                      </p:to>
                                    </p:set>
                                    <p:anim calcmode="lin" valueType="num">
                                      <p:cBhvr additive="base">
                                        <p:cTn id="11" dur="500" fill="hold"/>
                                        <p:tgtEl>
                                          <p:spTgt spid="18"/>
                                        </p:tgtEl>
                                        <p:attrNameLst>
                                          <p:attrName>ppt_x</p:attrName>
                                        </p:attrNameLst>
                                      </p:cBhvr>
                                      <p:tavLst>
                                        <p:tav tm="0">
                                          <p:val>
                                            <p:strVal val="#ppt_x"/>
                                          </p:val>
                                        </p:tav>
                                        <p:tav tm="100000">
                                          <p:val>
                                            <p:strVal val="#ppt_x"/>
                                          </p:val>
                                        </p:tav>
                                      </p:tavLst>
                                    </p:anim>
                                    <p:anim calcmode="lin" valueType="num">
                                      <p:cBhvr additive="base">
                                        <p:cTn id="12" dur="500" fill="hold"/>
                                        <p:tgtEl>
                                          <p:spTgt spid="18"/>
                                        </p:tgtEl>
                                        <p:attrNameLst>
                                          <p:attrName>ppt_y</p:attrName>
                                        </p:attrNameLst>
                                      </p:cBhvr>
                                      <p:tavLst>
                                        <p:tav tm="0">
                                          <p:val>
                                            <p:strVal val="1+#ppt_h/2"/>
                                          </p:val>
                                        </p:tav>
                                        <p:tav tm="100000">
                                          <p:val>
                                            <p:strVal val="#ppt_y"/>
                                          </p:val>
                                        </p:tav>
                                      </p:tavLst>
                                    </p:anim>
                                  </p:childTnLst>
                                </p:cTn>
                              </p:par>
                            </p:childTnLst>
                          </p:cTn>
                        </p:par>
                        <p:par>
                          <p:cTn id="13" fill="hold">
                            <p:stCondLst>
                              <p:cond delay="500"/>
                            </p:stCondLst>
                            <p:childTnLst>
                              <p:par>
                                <p:cTn id="14" presetID="47" presetClass="entr" presetSubtype="0" fill="hold" nodeType="after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fade">
                                      <p:cBhvr>
                                        <p:cTn id="16" dur="500"/>
                                        <p:tgtEl>
                                          <p:spTgt spid="7"/>
                                        </p:tgtEl>
                                      </p:cBhvr>
                                    </p:animEffect>
                                    <p:anim calcmode="lin" valueType="num">
                                      <p:cBhvr>
                                        <p:cTn id="17" dur="500" fill="hold"/>
                                        <p:tgtEl>
                                          <p:spTgt spid="7"/>
                                        </p:tgtEl>
                                        <p:attrNameLst>
                                          <p:attrName>ppt_x</p:attrName>
                                        </p:attrNameLst>
                                      </p:cBhvr>
                                      <p:tavLst>
                                        <p:tav tm="0">
                                          <p:val>
                                            <p:strVal val="#ppt_x"/>
                                          </p:val>
                                        </p:tav>
                                        <p:tav tm="100000">
                                          <p:val>
                                            <p:strVal val="#ppt_x"/>
                                          </p:val>
                                        </p:tav>
                                      </p:tavLst>
                                    </p:anim>
                                    <p:anim calcmode="lin" valueType="num">
                                      <p:cBhvr>
                                        <p:cTn id="18" dur="500" fill="hold"/>
                                        <p:tgtEl>
                                          <p:spTgt spid="7"/>
                                        </p:tgtEl>
                                        <p:attrNameLst>
                                          <p:attrName>ppt_y</p:attrName>
                                        </p:attrNameLst>
                                      </p:cBhvr>
                                      <p:tavLst>
                                        <p:tav tm="0">
                                          <p:val>
                                            <p:strVal val="#ppt_y-.1"/>
                                          </p:val>
                                        </p:tav>
                                        <p:tav tm="100000">
                                          <p:val>
                                            <p:strVal val="#ppt_y"/>
                                          </p:val>
                                        </p:tav>
                                      </p:tavLst>
                                    </p:anim>
                                  </p:childTnLst>
                                </p:cTn>
                              </p:par>
                              <p:par>
                                <p:cTn id="19" presetID="47" presetClass="entr" presetSubtype="0" fill="hold" nodeType="withEffect">
                                  <p:stCondLst>
                                    <p:cond delay="300"/>
                                  </p:stCondLst>
                                  <p:childTnLst>
                                    <p:set>
                                      <p:cBhvr>
                                        <p:cTn id="20" dur="1" fill="hold">
                                          <p:stCondLst>
                                            <p:cond delay="0"/>
                                          </p:stCondLst>
                                        </p:cTn>
                                        <p:tgtEl>
                                          <p:spTgt spid="11"/>
                                        </p:tgtEl>
                                        <p:attrNameLst>
                                          <p:attrName>style.visibility</p:attrName>
                                        </p:attrNameLst>
                                      </p:cBhvr>
                                      <p:to>
                                        <p:strVal val="visible"/>
                                      </p:to>
                                    </p:set>
                                    <p:animEffect transition="in" filter="fade">
                                      <p:cBhvr>
                                        <p:cTn id="21" dur="500"/>
                                        <p:tgtEl>
                                          <p:spTgt spid="11"/>
                                        </p:tgtEl>
                                      </p:cBhvr>
                                    </p:animEffect>
                                    <p:anim calcmode="lin" valueType="num">
                                      <p:cBhvr>
                                        <p:cTn id="22" dur="500" fill="hold"/>
                                        <p:tgtEl>
                                          <p:spTgt spid="11"/>
                                        </p:tgtEl>
                                        <p:attrNameLst>
                                          <p:attrName>ppt_x</p:attrName>
                                        </p:attrNameLst>
                                      </p:cBhvr>
                                      <p:tavLst>
                                        <p:tav tm="0">
                                          <p:val>
                                            <p:strVal val="#ppt_x"/>
                                          </p:val>
                                        </p:tav>
                                        <p:tav tm="100000">
                                          <p:val>
                                            <p:strVal val="#ppt_x"/>
                                          </p:val>
                                        </p:tav>
                                      </p:tavLst>
                                    </p:anim>
                                    <p:anim calcmode="lin" valueType="num">
                                      <p:cBhvr>
                                        <p:cTn id="23" dur="500" fill="hold"/>
                                        <p:tgtEl>
                                          <p:spTgt spid="11"/>
                                        </p:tgtEl>
                                        <p:attrNameLst>
                                          <p:attrName>ppt_y</p:attrName>
                                        </p:attrNameLst>
                                      </p:cBhvr>
                                      <p:tavLst>
                                        <p:tav tm="0">
                                          <p:val>
                                            <p:strVal val="#ppt_y-.1"/>
                                          </p:val>
                                        </p:tav>
                                        <p:tav tm="100000">
                                          <p:val>
                                            <p:strVal val="#ppt_y"/>
                                          </p:val>
                                        </p:tav>
                                      </p:tavLst>
                                    </p:anim>
                                  </p:childTnLst>
                                </p:cTn>
                              </p:par>
                              <p:par>
                                <p:cTn id="24" presetID="47" presetClass="entr" presetSubtype="0" fill="hold" nodeType="withEffect">
                                  <p:stCondLst>
                                    <p:cond delay="600"/>
                                  </p:stCondLst>
                                  <p:childTnLst>
                                    <p:set>
                                      <p:cBhvr>
                                        <p:cTn id="25" dur="1" fill="hold">
                                          <p:stCondLst>
                                            <p:cond delay="0"/>
                                          </p:stCondLst>
                                        </p:cTn>
                                        <p:tgtEl>
                                          <p:spTgt spid="15"/>
                                        </p:tgtEl>
                                        <p:attrNameLst>
                                          <p:attrName>style.visibility</p:attrName>
                                        </p:attrNameLst>
                                      </p:cBhvr>
                                      <p:to>
                                        <p:strVal val="visible"/>
                                      </p:to>
                                    </p:set>
                                    <p:animEffect transition="in" filter="fade">
                                      <p:cBhvr>
                                        <p:cTn id="26" dur="500"/>
                                        <p:tgtEl>
                                          <p:spTgt spid="15"/>
                                        </p:tgtEl>
                                      </p:cBhvr>
                                    </p:animEffect>
                                    <p:anim calcmode="lin" valueType="num">
                                      <p:cBhvr>
                                        <p:cTn id="27" dur="500" fill="hold"/>
                                        <p:tgtEl>
                                          <p:spTgt spid="15"/>
                                        </p:tgtEl>
                                        <p:attrNameLst>
                                          <p:attrName>ppt_x</p:attrName>
                                        </p:attrNameLst>
                                      </p:cBhvr>
                                      <p:tavLst>
                                        <p:tav tm="0">
                                          <p:val>
                                            <p:strVal val="#ppt_x"/>
                                          </p:val>
                                        </p:tav>
                                        <p:tav tm="100000">
                                          <p:val>
                                            <p:strVal val="#ppt_x"/>
                                          </p:val>
                                        </p:tav>
                                      </p:tavLst>
                                    </p:anim>
                                    <p:anim calcmode="lin" valueType="num">
                                      <p:cBhvr>
                                        <p:cTn id="28" dur="500" fill="hold"/>
                                        <p:tgtEl>
                                          <p:spTgt spid="15"/>
                                        </p:tgtEl>
                                        <p:attrNameLst>
                                          <p:attrName>ppt_y</p:attrName>
                                        </p:attrNameLst>
                                      </p:cBhvr>
                                      <p:tavLst>
                                        <p:tav tm="0">
                                          <p:val>
                                            <p:strVal val="#ppt_y-.1"/>
                                          </p:val>
                                        </p:tav>
                                        <p:tav tm="100000">
                                          <p:val>
                                            <p:strVal val="#ppt_y"/>
                                          </p:val>
                                        </p:tav>
                                      </p:tavLst>
                                    </p:anim>
                                  </p:childTnLst>
                                </p:cTn>
                              </p:par>
                            </p:childTnLst>
                          </p:cTn>
                        </p:par>
                        <p:par>
                          <p:cTn id="29" fill="hold">
                            <p:stCondLst>
                              <p:cond delay="1600"/>
                            </p:stCondLst>
                            <p:childTnLst>
                              <p:par>
                                <p:cTn id="30" presetID="22" presetClass="entr" presetSubtype="1" fill="hold" grpId="0" nodeType="afterEffect">
                                  <p:stCondLst>
                                    <p:cond delay="0"/>
                                  </p:stCondLst>
                                  <p:childTnLst>
                                    <p:set>
                                      <p:cBhvr>
                                        <p:cTn id="31" dur="1" fill="hold">
                                          <p:stCondLst>
                                            <p:cond delay="0"/>
                                          </p:stCondLst>
                                        </p:cTn>
                                        <p:tgtEl>
                                          <p:spTgt spid="6"/>
                                        </p:tgtEl>
                                        <p:attrNameLst>
                                          <p:attrName>style.visibility</p:attrName>
                                        </p:attrNameLst>
                                      </p:cBhvr>
                                      <p:to>
                                        <p:strVal val="visible"/>
                                      </p:to>
                                    </p:set>
                                    <p:animEffect transition="in" filter="wipe(up)">
                                      <p:cBhvr>
                                        <p:cTn id="32" dur="500"/>
                                        <p:tgtEl>
                                          <p:spTgt spid="6"/>
                                        </p:tgtEl>
                                      </p:cBhvr>
                                    </p:animEffect>
                                  </p:childTnLst>
                                </p:cTn>
                              </p:par>
                              <p:par>
                                <p:cTn id="33" presetID="22" presetClass="entr" presetSubtype="1" fill="hold" grpId="0" nodeType="withEffect">
                                  <p:stCondLst>
                                    <p:cond delay="0"/>
                                  </p:stCondLst>
                                  <p:childTnLst>
                                    <p:set>
                                      <p:cBhvr>
                                        <p:cTn id="34" dur="1" fill="hold">
                                          <p:stCondLst>
                                            <p:cond delay="0"/>
                                          </p:stCondLst>
                                        </p:cTn>
                                        <p:tgtEl>
                                          <p:spTgt spid="10"/>
                                        </p:tgtEl>
                                        <p:attrNameLst>
                                          <p:attrName>style.visibility</p:attrName>
                                        </p:attrNameLst>
                                      </p:cBhvr>
                                      <p:to>
                                        <p:strVal val="visible"/>
                                      </p:to>
                                    </p:set>
                                    <p:animEffect transition="in" filter="wipe(up)">
                                      <p:cBhvr>
                                        <p:cTn id="35" dur="500"/>
                                        <p:tgtEl>
                                          <p:spTgt spid="10"/>
                                        </p:tgtEl>
                                      </p:cBhvr>
                                    </p:animEffect>
                                  </p:childTnLst>
                                </p:cTn>
                              </p:par>
                              <p:par>
                                <p:cTn id="36" presetID="22" presetClass="entr" presetSubtype="1" fill="hold" grpId="0" nodeType="withEffect">
                                  <p:stCondLst>
                                    <p:cond delay="0"/>
                                  </p:stCondLst>
                                  <p:childTnLst>
                                    <p:set>
                                      <p:cBhvr>
                                        <p:cTn id="37" dur="1" fill="hold">
                                          <p:stCondLst>
                                            <p:cond delay="0"/>
                                          </p:stCondLst>
                                        </p:cTn>
                                        <p:tgtEl>
                                          <p:spTgt spid="14"/>
                                        </p:tgtEl>
                                        <p:attrNameLst>
                                          <p:attrName>style.visibility</p:attrName>
                                        </p:attrNameLst>
                                      </p:cBhvr>
                                      <p:to>
                                        <p:strVal val="visible"/>
                                      </p:to>
                                    </p:set>
                                    <p:animEffect transition="in" filter="wipe(up)">
                                      <p:cBhvr>
                                        <p:cTn id="38"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10" grpId="0" animBg="1"/>
      <p:bldP spid="14" grpId="0" animBg="1"/>
      <p:bldP spid="18" grpId="0" bldLvl="0" autoUpdateAnimBg="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rotWithShape="1">
          <a:blip r:embed="rId2" cstate="email">
            <a:extLst>
              <a:ext uri="{BEBA8EAE-BF5A-486C-A8C5-ECC9F3942E4B}">
                <a14:imgProps xmlns:a14="http://schemas.microsoft.com/office/drawing/2010/main">
                  <a14:imgLayer r:embed="rId3">
                    <a14:imgEffect>
                      <a14:brightnessContrast bright="20000" contrast="20000"/>
                    </a14:imgEffect>
                  </a14:imgLayer>
                </a14:imgProps>
              </a:ext>
              <a:ext uri="{28A0092B-C50C-407E-A947-70E740481C1C}">
                <a14:useLocalDpi xmlns:a14="http://schemas.microsoft.com/office/drawing/2010/main"/>
              </a:ext>
            </a:extLst>
          </a:blip>
          <a:srcRect/>
          <a:stretch/>
        </p:blipFill>
        <p:spPr>
          <a:xfrm>
            <a:off x="1354" y="889000"/>
            <a:ext cx="9141291" cy="2794000"/>
          </a:xfrm>
          <a:prstGeom prst="rect">
            <a:avLst/>
          </a:prstGeom>
        </p:spPr>
      </p:pic>
      <p:sp>
        <p:nvSpPr>
          <p:cNvPr id="6" name="文本框 5"/>
          <p:cNvSpPr txBox="1"/>
          <p:nvPr/>
        </p:nvSpPr>
        <p:spPr>
          <a:xfrm>
            <a:off x="2237065" y="3850930"/>
            <a:ext cx="4669868" cy="584775"/>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zh-CN" altLang="en-US" sz="3200" b="1" dirty="0" smtClean="0">
                <a:solidFill>
                  <a:prstClr val="black"/>
                </a:solidFill>
                <a:latin typeface="微软雅黑" panose="020B0503020204020204" pitchFamily="34" charset="-122"/>
                <a:ea typeface="微软雅黑" panose="020B0503020204020204" pitchFamily="34" charset="-122"/>
              </a:rPr>
              <a:t>感谢观看 </a:t>
            </a:r>
            <a:r>
              <a:rPr lang="en-US" altLang="zh-CN" sz="3200" b="1" dirty="0" smtClean="0">
                <a:solidFill>
                  <a:prstClr val="black"/>
                </a:solidFill>
                <a:latin typeface="微软雅黑" panose="020B0503020204020204" pitchFamily="34" charset="-122"/>
                <a:ea typeface="微软雅黑" panose="020B0503020204020204" pitchFamily="34" charset="-122"/>
              </a:rPr>
              <a:t>THANK YOU</a:t>
            </a:r>
            <a:endParaRPr kumimoji="0" lang="zh-CN" altLang="en-US" sz="32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7" name="文本框 6"/>
          <p:cNvSpPr txBox="1"/>
          <p:nvPr/>
        </p:nvSpPr>
        <p:spPr>
          <a:xfrm>
            <a:off x="2823315" y="4465135"/>
            <a:ext cx="3497368" cy="276999"/>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smtClean="0">
                <a:ln>
                  <a:noFill/>
                </a:ln>
                <a:solidFill>
                  <a:prstClr val="black"/>
                </a:solidFill>
                <a:effectLst/>
                <a:uLnTx/>
                <a:uFillTx/>
                <a:latin typeface="Calibri" panose="020F0502020204030204"/>
                <a:ea typeface="宋体" panose="02010600030101010101" pitchFamily="2" charset="-122"/>
                <a:cs typeface="+mn-cs"/>
              </a:rPr>
              <a:t>适保铁路局、高铁、铁路运输、通用精美</a:t>
            </a:r>
            <a:r>
              <a:rPr kumimoji="0" lang="en-US" altLang="zh-CN" sz="1200" b="0" i="0" u="none" strike="noStrike" kern="1200" cap="none" spc="0" normalizeH="0" baseline="0" noProof="0" dirty="0" smtClean="0">
                <a:ln>
                  <a:noFill/>
                </a:ln>
                <a:solidFill>
                  <a:prstClr val="black"/>
                </a:solidFill>
                <a:effectLst/>
                <a:uLnTx/>
                <a:uFillTx/>
                <a:latin typeface="Calibri" panose="020F0502020204030204"/>
                <a:ea typeface="宋体" panose="02010600030101010101" pitchFamily="2" charset="-122"/>
                <a:cs typeface="+mn-cs"/>
              </a:rPr>
              <a:t>PPT</a:t>
            </a:r>
            <a:r>
              <a:rPr kumimoji="0" lang="zh-CN" altLang="en-US" sz="1200" b="0" i="0" u="none" strike="noStrike" kern="1200" cap="none" spc="0" normalizeH="0" baseline="0" noProof="0" dirty="0" smtClean="0">
                <a:ln>
                  <a:noFill/>
                </a:ln>
                <a:solidFill>
                  <a:prstClr val="black"/>
                </a:solidFill>
                <a:effectLst/>
                <a:uLnTx/>
                <a:uFillTx/>
                <a:latin typeface="Calibri" panose="020F0502020204030204"/>
                <a:ea typeface="宋体" panose="02010600030101010101" pitchFamily="2" charset="-122"/>
                <a:cs typeface="+mn-cs"/>
              </a:rPr>
              <a:t>模板</a:t>
            </a:r>
            <a:endParaRPr kumimoji="0" lang="zh-CN" altLang="en-US" sz="1200" b="0" i="0" u="none" strike="noStrike" kern="1200" cap="none" spc="0" normalizeH="0" baseline="0" noProof="0" dirty="0">
              <a:ln>
                <a:noFill/>
              </a:ln>
              <a:solidFill>
                <a:prstClr val="black"/>
              </a:solidFill>
              <a:effectLst/>
              <a:uLnTx/>
              <a:uFillTx/>
              <a:latin typeface="Calibri" panose="020F0502020204030204"/>
              <a:ea typeface="宋体" panose="02010600030101010101" pitchFamily="2" charset="-122"/>
              <a:cs typeface="+mn-cs"/>
            </a:endParaRPr>
          </a:p>
        </p:txBody>
      </p:sp>
      <p:sp>
        <p:nvSpPr>
          <p:cNvPr id="2" name="矩形 1"/>
          <p:cNvSpPr/>
          <p:nvPr/>
        </p:nvSpPr>
        <p:spPr>
          <a:xfrm>
            <a:off x="7681109" y="3124553"/>
            <a:ext cx="776964" cy="776964"/>
          </a:xfrm>
          <a:prstGeom prst="rect">
            <a:avLst/>
          </a:prstGeom>
          <a:solidFill>
            <a:srgbClr val="17256E">
              <a:alpha val="9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10" name="矩形 9"/>
          <p:cNvSpPr/>
          <p:nvPr/>
        </p:nvSpPr>
        <p:spPr>
          <a:xfrm>
            <a:off x="782410" y="3342759"/>
            <a:ext cx="680481" cy="680481"/>
          </a:xfrm>
          <a:prstGeom prst="rect">
            <a:avLst/>
          </a:prstGeom>
          <a:solidFill>
            <a:srgbClr val="2339A9">
              <a:alpha val="9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11" name="矩形 10"/>
          <p:cNvSpPr/>
          <p:nvPr/>
        </p:nvSpPr>
        <p:spPr>
          <a:xfrm>
            <a:off x="486510" y="0"/>
            <a:ext cx="1583590" cy="1727200"/>
          </a:xfrm>
          <a:prstGeom prst="rect">
            <a:avLst/>
          </a:prstGeom>
          <a:solidFill>
            <a:srgbClr val="17256E"/>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pic>
        <p:nvPicPr>
          <p:cNvPr id="3" name="图片 2"/>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566424" y="213975"/>
            <a:ext cx="1258160" cy="1360173"/>
          </a:xfrm>
          <a:prstGeom prst="rect">
            <a:avLst/>
          </a:prstGeom>
        </p:spPr>
      </p:pic>
      <p:sp>
        <p:nvSpPr>
          <p:cNvPr id="12" name="矩形 11"/>
          <p:cNvSpPr/>
          <p:nvPr/>
        </p:nvSpPr>
        <p:spPr>
          <a:xfrm>
            <a:off x="382579" y="3901516"/>
            <a:ext cx="340241" cy="340241"/>
          </a:xfrm>
          <a:prstGeom prst="rect">
            <a:avLst/>
          </a:prstGeom>
          <a:solidFill>
            <a:srgbClr val="2339A9">
              <a:alpha val="9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13" name="矩形 12"/>
          <p:cNvSpPr/>
          <p:nvPr/>
        </p:nvSpPr>
        <p:spPr>
          <a:xfrm>
            <a:off x="8572335" y="2736071"/>
            <a:ext cx="388482" cy="388482"/>
          </a:xfrm>
          <a:prstGeom prst="rect">
            <a:avLst/>
          </a:prstGeom>
          <a:solidFill>
            <a:srgbClr val="17256E">
              <a:alpha val="9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Tree>
    <p:extLst>
      <p:ext uri="{BB962C8B-B14F-4D97-AF65-F5344CB8AC3E}">
        <p14:creationId xmlns:p14="http://schemas.microsoft.com/office/powerpoint/2010/main" val="378782010"/>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42"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outHorizontal)">
                                      <p:cBhvr>
                                        <p:cTn id="7" dur="500"/>
                                        <p:tgtEl>
                                          <p:spTgt spid="4"/>
                                        </p:tgtEl>
                                      </p:cBhvr>
                                    </p:animEffect>
                                  </p:childTnLst>
                                </p:cTn>
                              </p:par>
                            </p:childTnLst>
                          </p:cTn>
                        </p:par>
                        <p:par>
                          <p:cTn id="8" fill="hold">
                            <p:stCondLst>
                              <p:cond delay="500"/>
                            </p:stCondLst>
                            <p:childTnLst>
                              <p:par>
                                <p:cTn id="9" presetID="47" presetClass="entr" presetSubtype="0" fill="hold" grpId="0" nodeType="after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fade">
                                      <p:cBhvr>
                                        <p:cTn id="11" dur="1000"/>
                                        <p:tgtEl>
                                          <p:spTgt spid="11"/>
                                        </p:tgtEl>
                                      </p:cBhvr>
                                    </p:animEffect>
                                    <p:anim calcmode="lin" valueType="num">
                                      <p:cBhvr>
                                        <p:cTn id="12" dur="1000" fill="hold"/>
                                        <p:tgtEl>
                                          <p:spTgt spid="11"/>
                                        </p:tgtEl>
                                        <p:attrNameLst>
                                          <p:attrName>ppt_x</p:attrName>
                                        </p:attrNameLst>
                                      </p:cBhvr>
                                      <p:tavLst>
                                        <p:tav tm="0">
                                          <p:val>
                                            <p:strVal val="#ppt_x"/>
                                          </p:val>
                                        </p:tav>
                                        <p:tav tm="100000">
                                          <p:val>
                                            <p:strVal val="#ppt_x"/>
                                          </p:val>
                                        </p:tav>
                                      </p:tavLst>
                                    </p:anim>
                                    <p:anim calcmode="lin" valueType="num">
                                      <p:cBhvr>
                                        <p:cTn id="13" dur="1000" fill="hold"/>
                                        <p:tgtEl>
                                          <p:spTgt spid="11"/>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31" presetClass="entr" presetSubtype="0" fill="hold" nodeType="afterEffect">
                                  <p:stCondLst>
                                    <p:cond delay="0"/>
                                  </p:stCondLst>
                                  <p:childTnLst>
                                    <p:set>
                                      <p:cBhvr>
                                        <p:cTn id="16" dur="1" fill="hold">
                                          <p:stCondLst>
                                            <p:cond delay="0"/>
                                          </p:stCondLst>
                                        </p:cTn>
                                        <p:tgtEl>
                                          <p:spTgt spid="3"/>
                                        </p:tgtEl>
                                        <p:attrNameLst>
                                          <p:attrName>style.visibility</p:attrName>
                                        </p:attrNameLst>
                                      </p:cBhvr>
                                      <p:to>
                                        <p:strVal val="visible"/>
                                      </p:to>
                                    </p:set>
                                    <p:anim calcmode="lin" valueType="num">
                                      <p:cBhvr>
                                        <p:cTn id="17" dur="1000" fill="hold"/>
                                        <p:tgtEl>
                                          <p:spTgt spid="3"/>
                                        </p:tgtEl>
                                        <p:attrNameLst>
                                          <p:attrName>ppt_w</p:attrName>
                                        </p:attrNameLst>
                                      </p:cBhvr>
                                      <p:tavLst>
                                        <p:tav tm="0">
                                          <p:val>
                                            <p:fltVal val="0"/>
                                          </p:val>
                                        </p:tav>
                                        <p:tav tm="100000">
                                          <p:val>
                                            <p:strVal val="#ppt_w"/>
                                          </p:val>
                                        </p:tav>
                                      </p:tavLst>
                                    </p:anim>
                                    <p:anim calcmode="lin" valueType="num">
                                      <p:cBhvr>
                                        <p:cTn id="18" dur="1000" fill="hold"/>
                                        <p:tgtEl>
                                          <p:spTgt spid="3"/>
                                        </p:tgtEl>
                                        <p:attrNameLst>
                                          <p:attrName>ppt_h</p:attrName>
                                        </p:attrNameLst>
                                      </p:cBhvr>
                                      <p:tavLst>
                                        <p:tav tm="0">
                                          <p:val>
                                            <p:fltVal val="0"/>
                                          </p:val>
                                        </p:tav>
                                        <p:tav tm="100000">
                                          <p:val>
                                            <p:strVal val="#ppt_h"/>
                                          </p:val>
                                        </p:tav>
                                      </p:tavLst>
                                    </p:anim>
                                    <p:anim calcmode="lin" valueType="num">
                                      <p:cBhvr>
                                        <p:cTn id="19" dur="1000" fill="hold"/>
                                        <p:tgtEl>
                                          <p:spTgt spid="3"/>
                                        </p:tgtEl>
                                        <p:attrNameLst>
                                          <p:attrName>style.rotation</p:attrName>
                                        </p:attrNameLst>
                                      </p:cBhvr>
                                      <p:tavLst>
                                        <p:tav tm="0">
                                          <p:val>
                                            <p:fltVal val="90"/>
                                          </p:val>
                                        </p:tav>
                                        <p:tav tm="100000">
                                          <p:val>
                                            <p:fltVal val="0"/>
                                          </p:val>
                                        </p:tav>
                                      </p:tavLst>
                                    </p:anim>
                                    <p:animEffect transition="in" filter="fade">
                                      <p:cBhvr>
                                        <p:cTn id="20" dur="1000"/>
                                        <p:tgtEl>
                                          <p:spTgt spid="3"/>
                                        </p:tgtEl>
                                      </p:cBhvr>
                                    </p:animEffect>
                                  </p:childTnLst>
                                </p:cTn>
                              </p:par>
                            </p:childTnLst>
                          </p:cTn>
                        </p:par>
                        <p:par>
                          <p:cTn id="21" fill="hold">
                            <p:stCondLst>
                              <p:cond delay="2500"/>
                            </p:stCondLst>
                            <p:childTnLst>
                              <p:par>
                                <p:cTn id="22" presetID="23" presetClass="entr" presetSubtype="528" fill="hold" grpId="0" nodeType="afterEffect">
                                  <p:stCondLst>
                                    <p:cond delay="0"/>
                                  </p:stCondLst>
                                  <p:childTnLst>
                                    <p:set>
                                      <p:cBhvr>
                                        <p:cTn id="23" dur="1" fill="hold">
                                          <p:stCondLst>
                                            <p:cond delay="0"/>
                                          </p:stCondLst>
                                        </p:cTn>
                                        <p:tgtEl>
                                          <p:spTgt spid="10"/>
                                        </p:tgtEl>
                                        <p:attrNameLst>
                                          <p:attrName>style.visibility</p:attrName>
                                        </p:attrNameLst>
                                      </p:cBhvr>
                                      <p:to>
                                        <p:strVal val="visible"/>
                                      </p:to>
                                    </p:set>
                                    <p:anim calcmode="lin" valueType="num">
                                      <p:cBhvr>
                                        <p:cTn id="24" dur="500" fill="hold"/>
                                        <p:tgtEl>
                                          <p:spTgt spid="10"/>
                                        </p:tgtEl>
                                        <p:attrNameLst>
                                          <p:attrName>ppt_w</p:attrName>
                                        </p:attrNameLst>
                                      </p:cBhvr>
                                      <p:tavLst>
                                        <p:tav tm="0">
                                          <p:val>
                                            <p:fltVal val="0"/>
                                          </p:val>
                                        </p:tav>
                                        <p:tav tm="100000">
                                          <p:val>
                                            <p:strVal val="#ppt_w"/>
                                          </p:val>
                                        </p:tav>
                                      </p:tavLst>
                                    </p:anim>
                                    <p:anim calcmode="lin" valueType="num">
                                      <p:cBhvr>
                                        <p:cTn id="25" dur="500" fill="hold"/>
                                        <p:tgtEl>
                                          <p:spTgt spid="10"/>
                                        </p:tgtEl>
                                        <p:attrNameLst>
                                          <p:attrName>ppt_h</p:attrName>
                                        </p:attrNameLst>
                                      </p:cBhvr>
                                      <p:tavLst>
                                        <p:tav tm="0">
                                          <p:val>
                                            <p:fltVal val="0"/>
                                          </p:val>
                                        </p:tav>
                                        <p:tav tm="100000">
                                          <p:val>
                                            <p:strVal val="#ppt_h"/>
                                          </p:val>
                                        </p:tav>
                                      </p:tavLst>
                                    </p:anim>
                                    <p:anim calcmode="lin" valueType="num">
                                      <p:cBhvr>
                                        <p:cTn id="26" dur="500" fill="hold"/>
                                        <p:tgtEl>
                                          <p:spTgt spid="10"/>
                                        </p:tgtEl>
                                        <p:attrNameLst>
                                          <p:attrName>ppt_x</p:attrName>
                                        </p:attrNameLst>
                                      </p:cBhvr>
                                      <p:tavLst>
                                        <p:tav tm="0">
                                          <p:val>
                                            <p:fltVal val="0.5"/>
                                          </p:val>
                                        </p:tav>
                                        <p:tav tm="100000">
                                          <p:val>
                                            <p:strVal val="#ppt_x"/>
                                          </p:val>
                                        </p:tav>
                                      </p:tavLst>
                                    </p:anim>
                                    <p:anim calcmode="lin" valueType="num">
                                      <p:cBhvr>
                                        <p:cTn id="27" dur="500" fill="hold"/>
                                        <p:tgtEl>
                                          <p:spTgt spid="10"/>
                                        </p:tgtEl>
                                        <p:attrNameLst>
                                          <p:attrName>ppt_y</p:attrName>
                                        </p:attrNameLst>
                                      </p:cBhvr>
                                      <p:tavLst>
                                        <p:tav tm="0">
                                          <p:val>
                                            <p:fltVal val="0.5"/>
                                          </p:val>
                                        </p:tav>
                                        <p:tav tm="100000">
                                          <p:val>
                                            <p:strVal val="#ppt_y"/>
                                          </p:val>
                                        </p:tav>
                                      </p:tavLst>
                                    </p:anim>
                                  </p:childTnLst>
                                </p:cTn>
                              </p:par>
                              <p:par>
                                <p:cTn id="28" presetID="23" presetClass="entr" presetSubtype="528" fill="hold" grpId="0" nodeType="withEffect">
                                  <p:stCondLst>
                                    <p:cond delay="200"/>
                                  </p:stCondLst>
                                  <p:childTnLst>
                                    <p:set>
                                      <p:cBhvr>
                                        <p:cTn id="29" dur="1" fill="hold">
                                          <p:stCondLst>
                                            <p:cond delay="0"/>
                                          </p:stCondLst>
                                        </p:cTn>
                                        <p:tgtEl>
                                          <p:spTgt spid="12"/>
                                        </p:tgtEl>
                                        <p:attrNameLst>
                                          <p:attrName>style.visibility</p:attrName>
                                        </p:attrNameLst>
                                      </p:cBhvr>
                                      <p:to>
                                        <p:strVal val="visible"/>
                                      </p:to>
                                    </p:set>
                                    <p:anim calcmode="lin" valueType="num">
                                      <p:cBhvr>
                                        <p:cTn id="30" dur="500" fill="hold"/>
                                        <p:tgtEl>
                                          <p:spTgt spid="12"/>
                                        </p:tgtEl>
                                        <p:attrNameLst>
                                          <p:attrName>ppt_w</p:attrName>
                                        </p:attrNameLst>
                                      </p:cBhvr>
                                      <p:tavLst>
                                        <p:tav tm="0">
                                          <p:val>
                                            <p:fltVal val="0"/>
                                          </p:val>
                                        </p:tav>
                                        <p:tav tm="100000">
                                          <p:val>
                                            <p:strVal val="#ppt_w"/>
                                          </p:val>
                                        </p:tav>
                                      </p:tavLst>
                                    </p:anim>
                                    <p:anim calcmode="lin" valueType="num">
                                      <p:cBhvr>
                                        <p:cTn id="31" dur="500" fill="hold"/>
                                        <p:tgtEl>
                                          <p:spTgt spid="12"/>
                                        </p:tgtEl>
                                        <p:attrNameLst>
                                          <p:attrName>ppt_h</p:attrName>
                                        </p:attrNameLst>
                                      </p:cBhvr>
                                      <p:tavLst>
                                        <p:tav tm="0">
                                          <p:val>
                                            <p:fltVal val="0"/>
                                          </p:val>
                                        </p:tav>
                                        <p:tav tm="100000">
                                          <p:val>
                                            <p:strVal val="#ppt_h"/>
                                          </p:val>
                                        </p:tav>
                                      </p:tavLst>
                                    </p:anim>
                                    <p:anim calcmode="lin" valueType="num">
                                      <p:cBhvr>
                                        <p:cTn id="32" dur="500" fill="hold"/>
                                        <p:tgtEl>
                                          <p:spTgt spid="12"/>
                                        </p:tgtEl>
                                        <p:attrNameLst>
                                          <p:attrName>ppt_x</p:attrName>
                                        </p:attrNameLst>
                                      </p:cBhvr>
                                      <p:tavLst>
                                        <p:tav tm="0">
                                          <p:val>
                                            <p:fltVal val="0.5"/>
                                          </p:val>
                                        </p:tav>
                                        <p:tav tm="100000">
                                          <p:val>
                                            <p:strVal val="#ppt_x"/>
                                          </p:val>
                                        </p:tav>
                                      </p:tavLst>
                                    </p:anim>
                                    <p:anim calcmode="lin" valueType="num">
                                      <p:cBhvr>
                                        <p:cTn id="33" dur="500" fill="hold"/>
                                        <p:tgtEl>
                                          <p:spTgt spid="12"/>
                                        </p:tgtEl>
                                        <p:attrNameLst>
                                          <p:attrName>ppt_y</p:attrName>
                                        </p:attrNameLst>
                                      </p:cBhvr>
                                      <p:tavLst>
                                        <p:tav tm="0">
                                          <p:val>
                                            <p:fltVal val="0.5"/>
                                          </p:val>
                                        </p:tav>
                                        <p:tav tm="100000">
                                          <p:val>
                                            <p:strVal val="#ppt_y"/>
                                          </p:val>
                                        </p:tav>
                                      </p:tavLst>
                                    </p:anim>
                                  </p:childTnLst>
                                </p:cTn>
                              </p:par>
                              <p:par>
                                <p:cTn id="34" presetID="23" presetClass="entr" presetSubtype="528" fill="hold" grpId="0" nodeType="withEffect">
                                  <p:stCondLst>
                                    <p:cond delay="300"/>
                                  </p:stCondLst>
                                  <p:childTnLst>
                                    <p:set>
                                      <p:cBhvr>
                                        <p:cTn id="35" dur="1" fill="hold">
                                          <p:stCondLst>
                                            <p:cond delay="0"/>
                                          </p:stCondLst>
                                        </p:cTn>
                                        <p:tgtEl>
                                          <p:spTgt spid="2"/>
                                        </p:tgtEl>
                                        <p:attrNameLst>
                                          <p:attrName>style.visibility</p:attrName>
                                        </p:attrNameLst>
                                      </p:cBhvr>
                                      <p:to>
                                        <p:strVal val="visible"/>
                                      </p:to>
                                    </p:set>
                                    <p:anim calcmode="lin" valueType="num">
                                      <p:cBhvr>
                                        <p:cTn id="36" dur="500" fill="hold"/>
                                        <p:tgtEl>
                                          <p:spTgt spid="2"/>
                                        </p:tgtEl>
                                        <p:attrNameLst>
                                          <p:attrName>ppt_w</p:attrName>
                                        </p:attrNameLst>
                                      </p:cBhvr>
                                      <p:tavLst>
                                        <p:tav tm="0">
                                          <p:val>
                                            <p:fltVal val="0"/>
                                          </p:val>
                                        </p:tav>
                                        <p:tav tm="100000">
                                          <p:val>
                                            <p:strVal val="#ppt_w"/>
                                          </p:val>
                                        </p:tav>
                                      </p:tavLst>
                                    </p:anim>
                                    <p:anim calcmode="lin" valueType="num">
                                      <p:cBhvr>
                                        <p:cTn id="37" dur="500" fill="hold"/>
                                        <p:tgtEl>
                                          <p:spTgt spid="2"/>
                                        </p:tgtEl>
                                        <p:attrNameLst>
                                          <p:attrName>ppt_h</p:attrName>
                                        </p:attrNameLst>
                                      </p:cBhvr>
                                      <p:tavLst>
                                        <p:tav tm="0">
                                          <p:val>
                                            <p:fltVal val="0"/>
                                          </p:val>
                                        </p:tav>
                                        <p:tav tm="100000">
                                          <p:val>
                                            <p:strVal val="#ppt_h"/>
                                          </p:val>
                                        </p:tav>
                                      </p:tavLst>
                                    </p:anim>
                                    <p:anim calcmode="lin" valueType="num">
                                      <p:cBhvr>
                                        <p:cTn id="38" dur="500" fill="hold"/>
                                        <p:tgtEl>
                                          <p:spTgt spid="2"/>
                                        </p:tgtEl>
                                        <p:attrNameLst>
                                          <p:attrName>ppt_x</p:attrName>
                                        </p:attrNameLst>
                                      </p:cBhvr>
                                      <p:tavLst>
                                        <p:tav tm="0">
                                          <p:val>
                                            <p:fltVal val="0.5"/>
                                          </p:val>
                                        </p:tav>
                                        <p:tav tm="100000">
                                          <p:val>
                                            <p:strVal val="#ppt_x"/>
                                          </p:val>
                                        </p:tav>
                                      </p:tavLst>
                                    </p:anim>
                                    <p:anim calcmode="lin" valueType="num">
                                      <p:cBhvr>
                                        <p:cTn id="39" dur="500" fill="hold"/>
                                        <p:tgtEl>
                                          <p:spTgt spid="2"/>
                                        </p:tgtEl>
                                        <p:attrNameLst>
                                          <p:attrName>ppt_y</p:attrName>
                                        </p:attrNameLst>
                                      </p:cBhvr>
                                      <p:tavLst>
                                        <p:tav tm="0">
                                          <p:val>
                                            <p:fltVal val="0.5"/>
                                          </p:val>
                                        </p:tav>
                                        <p:tav tm="100000">
                                          <p:val>
                                            <p:strVal val="#ppt_y"/>
                                          </p:val>
                                        </p:tav>
                                      </p:tavLst>
                                    </p:anim>
                                  </p:childTnLst>
                                </p:cTn>
                              </p:par>
                              <p:par>
                                <p:cTn id="40" presetID="23" presetClass="entr" presetSubtype="528" fill="hold" grpId="0" nodeType="withEffect">
                                  <p:stCondLst>
                                    <p:cond delay="500"/>
                                  </p:stCondLst>
                                  <p:childTnLst>
                                    <p:set>
                                      <p:cBhvr>
                                        <p:cTn id="41" dur="1" fill="hold">
                                          <p:stCondLst>
                                            <p:cond delay="0"/>
                                          </p:stCondLst>
                                        </p:cTn>
                                        <p:tgtEl>
                                          <p:spTgt spid="13"/>
                                        </p:tgtEl>
                                        <p:attrNameLst>
                                          <p:attrName>style.visibility</p:attrName>
                                        </p:attrNameLst>
                                      </p:cBhvr>
                                      <p:to>
                                        <p:strVal val="visible"/>
                                      </p:to>
                                    </p:set>
                                    <p:anim calcmode="lin" valueType="num">
                                      <p:cBhvr>
                                        <p:cTn id="42" dur="500" fill="hold"/>
                                        <p:tgtEl>
                                          <p:spTgt spid="13"/>
                                        </p:tgtEl>
                                        <p:attrNameLst>
                                          <p:attrName>ppt_w</p:attrName>
                                        </p:attrNameLst>
                                      </p:cBhvr>
                                      <p:tavLst>
                                        <p:tav tm="0">
                                          <p:val>
                                            <p:fltVal val="0"/>
                                          </p:val>
                                        </p:tav>
                                        <p:tav tm="100000">
                                          <p:val>
                                            <p:strVal val="#ppt_w"/>
                                          </p:val>
                                        </p:tav>
                                      </p:tavLst>
                                    </p:anim>
                                    <p:anim calcmode="lin" valueType="num">
                                      <p:cBhvr>
                                        <p:cTn id="43" dur="500" fill="hold"/>
                                        <p:tgtEl>
                                          <p:spTgt spid="13"/>
                                        </p:tgtEl>
                                        <p:attrNameLst>
                                          <p:attrName>ppt_h</p:attrName>
                                        </p:attrNameLst>
                                      </p:cBhvr>
                                      <p:tavLst>
                                        <p:tav tm="0">
                                          <p:val>
                                            <p:fltVal val="0"/>
                                          </p:val>
                                        </p:tav>
                                        <p:tav tm="100000">
                                          <p:val>
                                            <p:strVal val="#ppt_h"/>
                                          </p:val>
                                        </p:tav>
                                      </p:tavLst>
                                    </p:anim>
                                    <p:anim calcmode="lin" valueType="num">
                                      <p:cBhvr>
                                        <p:cTn id="44" dur="500" fill="hold"/>
                                        <p:tgtEl>
                                          <p:spTgt spid="13"/>
                                        </p:tgtEl>
                                        <p:attrNameLst>
                                          <p:attrName>ppt_x</p:attrName>
                                        </p:attrNameLst>
                                      </p:cBhvr>
                                      <p:tavLst>
                                        <p:tav tm="0">
                                          <p:val>
                                            <p:fltVal val="0.5"/>
                                          </p:val>
                                        </p:tav>
                                        <p:tav tm="100000">
                                          <p:val>
                                            <p:strVal val="#ppt_x"/>
                                          </p:val>
                                        </p:tav>
                                      </p:tavLst>
                                    </p:anim>
                                    <p:anim calcmode="lin" valueType="num">
                                      <p:cBhvr>
                                        <p:cTn id="45" dur="500" fill="hold"/>
                                        <p:tgtEl>
                                          <p:spTgt spid="13"/>
                                        </p:tgtEl>
                                        <p:attrNameLst>
                                          <p:attrName>ppt_y</p:attrName>
                                        </p:attrNameLst>
                                      </p:cBhvr>
                                      <p:tavLst>
                                        <p:tav tm="0">
                                          <p:val>
                                            <p:fltVal val="0.5"/>
                                          </p:val>
                                        </p:tav>
                                        <p:tav tm="100000">
                                          <p:val>
                                            <p:strVal val="#ppt_y"/>
                                          </p:val>
                                        </p:tav>
                                      </p:tavLst>
                                    </p:anim>
                                  </p:childTnLst>
                                </p:cTn>
                              </p:par>
                            </p:childTnLst>
                          </p:cTn>
                        </p:par>
                        <p:par>
                          <p:cTn id="46" fill="hold">
                            <p:stCondLst>
                              <p:cond delay="3500"/>
                            </p:stCondLst>
                            <p:childTnLst>
                              <p:par>
                                <p:cTn id="47" presetID="42" presetClass="entr" presetSubtype="0" fill="hold" grpId="0" nodeType="afterEffect">
                                  <p:stCondLst>
                                    <p:cond delay="0"/>
                                  </p:stCondLst>
                                  <p:childTnLst>
                                    <p:set>
                                      <p:cBhvr>
                                        <p:cTn id="48" dur="1" fill="hold">
                                          <p:stCondLst>
                                            <p:cond delay="0"/>
                                          </p:stCondLst>
                                        </p:cTn>
                                        <p:tgtEl>
                                          <p:spTgt spid="6"/>
                                        </p:tgtEl>
                                        <p:attrNameLst>
                                          <p:attrName>style.visibility</p:attrName>
                                        </p:attrNameLst>
                                      </p:cBhvr>
                                      <p:to>
                                        <p:strVal val="visible"/>
                                      </p:to>
                                    </p:set>
                                    <p:animEffect transition="in" filter="fade">
                                      <p:cBhvr>
                                        <p:cTn id="49" dur="1000"/>
                                        <p:tgtEl>
                                          <p:spTgt spid="6"/>
                                        </p:tgtEl>
                                      </p:cBhvr>
                                    </p:animEffect>
                                    <p:anim calcmode="lin" valueType="num">
                                      <p:cBhvr>
                                        <p:cTn id="50" dur="1000" fill="hold"/>
                                        <p:tgtEl>
                                          <p:spTgt spid="6"/>
                                        </p:tgtEl>
                                        <p:attrNameLst>
                                          <p:attrName>ppt_x</p:attrName>
                                        </p:attrNameLst>
                                      </p:cBhvr>
                                      <p:tavLst>
                                        <p:tav tm="0">
                                          <p:val>
                                            <p:strVal val="#ppt_x"/>
                                          </p:val>
                                        </p:tav>
                                        <p:tav tm="100000">
                                          <p:val>
                                            <p:strVal val="#ppt_x"/>
                                          </p:val>
                                        </p:tav>
                                      </p:tavLst>
                                    </p:anim>
                                    <p:anim calcmode="lin" valueType="num">
                                      <p:cBhvr>
                                        <p:cTn id="51" dur="1000" fill="hold"/>
                                        <p:tgtEl>
                                          <p:spTgt spid="6"/>
                                        </p:tgtEl>
                                        <p:attrNameLst>
                                          <p:attrName>ppt_y</p:attrName>
                                        </p:attrNameLst>
                                      </p:cBhvr>
                                      <p:tavLst>
                                        <p:tav tm="0">
                                          <p:val>
                                            <p:strVal val="#ppt_y+.1"/>
                                          </p:val>
                                        </p:tav>
                                        <p:tav tm="100000">
                                          <p:val>
                                            <p:strVal val="#ppt_y"/>
                                          </p:val>
                                        </p:tav>
                                      </p:tavLst>
                                    </p:anim>
                                  </p:childTnLst>
                                </p:cTn>
                              </p:par>
                            </p:childTnLst>
                          </p:cTn>
                        </p:par>
                        <p:par>
                          <p:cTn id="52" fill="hold">
                            <p:stCondLst>
                              <p:cond delay="4500"/>
                            </p:stCondLst>
                            <p:childTnLst>
                              <p:par>
                                <p:cTn id="53" presetID="42" presetClass="entr" presetSubtype="0" fill="hold" grpId="0" nodeType="afterEffect">
                                  <p:stCondLst>
                                    <p:cond delay="0"/>
                                  </p:stCondLst>
                                  <p:childTnLst>
                                    <p:set>
                                      <p:cBhvr>
                                        <p:cTn id="54" dur="1" fill="hold">
                                          <p:stCondLst>
                                            <p:cond delay="0"/>
                                          </p:stCondLst>
                                        </p:cTn>
                                        <p:tgtEl>
                                          <p:spTgt spid="7"/>
                                        </p:tgtEl>
                                        <p:attrNameLst>
                                          <p:attrName>style.visibility</p:attrName>
                                        </p:attrNameLst>
                                      </p:cBhvr>
                                      <p:to>
                                        <p:strVal val="visible"/>
                                      </p:to>
                                    </p:set>
                                    <p:animEffect transition="in" filter="fade">
                                      <p:cBhvr>
                                        <p:cTn id="55" dur="1000"/>
                                        <p:tgtEl>
                                          <p:spTgt spid="7"/>
                                        </p:tgtEl>
                                      </p:cBhvr>
                                    </p:animEffect>
                                    <p:anim calcmode="lin" valueType="num">
                                      <p:cBhvr>
                                        <p:cTn id="56" dur="1000" fill="hold"/>
                                        <p:tgtEl>
                                          <p:spTgt spid="7"/>
                                        </p:tgtEl>
                                        <p:attrNameLst>
                                          <p:attrName>ppt_x</p:attrName>
                                        </p:attrNameLst>
                                      </p:cBhvr>
                                      <p:tavLst>
                                        <p:tav tm="0">
                                          <p:val>
                                            <p:strVal val="#ppt_x"/>
                                          </p:val>
                                        </p:tav>
                                        <p:tav tm="100000">
                                          <p:val>
                                            <p:strVal val="#ppt_x"/>
                                          </p:val>
                                        </p:tav>
                                      </p:tavLst>
                                    </p:anim>
                                    <p:anim calcmode="lin" valueType="num">
                                      <p:cBhvr>
                                        <p:cTn id="57"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2" grpId="0" animBg="1"/>
      <p:bldP spid="10" grpId="0" animBg="1"/>
      <p:bldP spid="11" grpId="0" animBg="1"/>
      <p:bldP spid="12" grpId="0" animBg="1"/>
      <p:bldP spid="13"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47667" y="3327835"/>
            <a:ext cx="6455579" cy="126957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248707"/>
            <a:ext cx="9144000" cy="1025122"/>
          </a:xfrm>
          <a:prstGeom prst="rect">
            <a:avLst/>
          </a:prstGeom>
          <a:solidFill>
            <a:schemeClr val="tx2">
              <a:lumMod val="75000"/>
            </a:schemeClr>
          </a:solidFill>
          <a:ln w="9525">
            <a:noFill/>
            <a:miter lim="800000"/>
            <a:headEnd/>
            <a:tailEnd/>
          </a:ln>
        </p:spPr>
        <p:txBody>
          <a:bodyPr wrap="none" anchor="ctr"/>
          <a:lstStyle/>
          <a:p>
            <a:pPr defTabSz="914400">
              <a:defRPr/>
            </a:pPr>
            <a:endParaRPr lang="zh-CN" altLang="en-US" sz="1800"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a:ext>
            </a:extLst>
          </a:blip>
          <a:stretch>
            <a:fillRect/>
          </a:stretch>
        </p:blipFill>
        <p:spPr>
          <a:xfrm>
            <a:off x="820802" y="236386"/>
            <a:ext cx="7711638" cy="2011329"/>
          </a:xfrm>
          <a:prstGeom prst="rect">
            <a:avLst/>
          </a:prstGeom>
          <a:noFill/>
          <a:ln>
            <a:noFill/>
          </a:ln>
        </p:spPr>
      </p:pic>
      <p:sp>
        <p:nvSpPr>
          <p:cNvPr id="15" name="Rectangle 3"/>
          <p:cNvSpPr>
            <a:spLocks noChangeArrowheads="1"/>
          </p:cNvSpPr>
          <p:nvPr/>
        </p:nvSpPr>
        <p:spPr bwMode="auto">
          <a:xfrm>
            <a:off x="468316" y="2323010"/>
            <a:ext cx="4103687" cy="121400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4572000" y="2323010"/>
            <a:ext cx="4103688" cy="1160003"/>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a:ext>
            </a:extLst>
          </a:blip>
          <a:srcRect/>
          <a:stretch>
            <a:fillRect/>
          </a:stretch>
        </p:blipFill>
        <p:spPr bwMode="auto">
          <a:xfrm>
            <a:off x="2915816"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a:ext>
            </a:extLst>
          </a:blip>
          <a:srcRect/>
          <a:stretch>
            <a:fillRect/>
          </a:stretch>
        </p:blipFill>
        <p:spPr bwMode="auto">
          <a:xfrm>
            <a:off x="7234001"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0207705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5745" y="-1"/>
            <a:ext cx="9348431" cy="5143501"/>
          </a:xfrm>
          <a:prstGeom prst="rect">
            <a:avLst/>
          </a:prstGeom>
        </p:spPr>
      </p:pic>
      <p:grpSp>
        <p:nvGrpSpPr>
          <p:cNvPr id="4" name="组合 3"/>
          <p:cNvGrpSpPr>
            <a:grpSpLocks/>
          </p:cNvGrpSpPr>
          <p:nvPr/>
        </p:nvGrpSpPr>
        <p:grpSpPr bwMode="auto">
          <a:xfrm>
            <a:off x="1881052" y="1900007"/>
            <a:ext cx="5708152" cy="671742"/>
            <a:chOff x="5013673" y="1556817"/>
            <a:chExt cx="5976664" cy="576064"/>
          </a:xfrm>
        </p:grpSpPr>
        <p:sp>
          <p:nvSpPr>
            <p:cNvPr id="5" name="对角圆角矩形 4"/>
            <p:cNvSpPr/>
            <p:nvPr/>
          </p:nvSpPr>
          <p:spPr>
            <a:xfrm>
              <a:off x="5013673" y="1556817"/>
              <a:ext cx="5976664" cy="576064"/>
            </a:xfrm>
            <a:prstGeom prst="round2DiagRect">
              <a:avLst>
                <a:gd name="adj1" fmla="val 50000"/>
                <a:gd name="adj2" fmla="val 0"/>
              </a:avLst>
            </a:prstGeom>
            <a:solidFill>
              <a:srgbClr val="003466"/>
            </a:solid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3200" b="1" i="0" u="none" strike="noStrike" kern="0" cap="none" spc="0" normalizeH="0" baseline="0" noProof="0" dirty="0">
                  <a:ln>
                    <a:noFill/>
                  </a:ln>
                  <a:solidFill>
                    <a:prstClr val="white"/>
                  </a:solidFill>
                  <a:effectLst/>
                  <a:uLnTx/>
                  <a:uFillTx/>
                  <a:latin typeface="微软雅黑" pitchFamily="34" charset="-122"/>
                  <a:ea typeface="微软雅黑" pitchFamily="34" charset="-122"/>
                </a:rPr>
                <a:t>单击此处添加文字</a:t>
              </a:r>
            </a:p>
          </p:txBody>
        </p:sp>
        <p:sp>
          <p:nvSpPr>
            <p:cNvPr id="6" name="对角圆角矩形 5"/>
            <p:cNvSpPr/>
            <p:nvPr/>
          </p:nvSpPr>
          <p:spPr>
            <a:xfrm>
              <a:off x="5084934" y="1628205"/>
              <a:ext cx="792126" cy="433237"/>
            </a:xfrm>
            <a:prstGeom prst="round2DiagRect">
              <a:avLst>
                <a:gd name="adj1" fmla="val 44886"/>
                <a:gd name="adj2" fmla="val 0"/>
              </a:avLst>
            </a:prstGeom>
            <a:solidFill>
              <a:sysClr val="window" lastClr="FFFFFF"/>
            </a:solid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3200" b="1" i="0" u="none" strike="noStrike" kern="0" cap="none" spc="0" normalizeH="0" baseline="0" noProof="0" dirty="0">
                  <a:ln>
                    <a:noFill/>
                  </a:ln>
                  <a:solidFill>
                    <a:srgbClr val="003466"/>
                  </a:solidFill>
                  <a:effectLst/>
                  <a:uLnTx/>
                  <a:uFillTx/>
                  <a:latin typeface="Calibri"/>
                  <a:ea typeface="宋体" panose="02010600030101010101" pitchFamily="2" charset="-122"/>
                </a:rPr>
                <a:t>1</a:t>
              </a:r>
              <a:endParaRPr kumimoji="0" lang="zh-CN" altLang="en-US" sz="3200" b="1" i="0" u="none" strike="noStrike" kern="0" cap="none" spc="0" normalizeH="0" baseline="0" noProof="0" dirty="0">
                <a:ln>
                  <a:noFill/>
                </a:ln>
                <a:solidFill>
                  <a:srgbClr val="003466"/>
                </a:solidFill>
                <a:effectLst/>
                <a:uLnTx/>
                <a:uFillTx/>
                <a:latin typeface="Calibri"/>
                <a:ea typeface="宋体" panose="02010600030101010101" pitchFamily="2" charset="-122"/>
              </a:endParaRPr>
            </a:p>
          </p:txBody>
        </p:sp>
      </p:grpSp>
    </p:spTree>
    <p:extLst>
      <p:ext uri="{BB962C8B-B14F-4D97-AF65-F5344CB8AC3E}">
        <p14:creationId xmlns:p14="http://schemas.microsoft.com/office/powerpoint/2010/main" val="3725711039"/>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7" name="组合 16"/>
          <p:cNvGrpSpPr/>
          <p:nvPr/>
        </p:nvGrpSpPr>
        <p:grpSpPr>
          <a:xfrm>
            <a:off x="397645" y="1685772"/>
            <a:ext cx="2025687" cy="1094600"/>
            <a:chOff x="2862870" y="1133088"/>
            <a:chExt cx="2764517" cy="1344451"/>
          </a:xfrm>
        </p:grpSpPr>
        <p:grpSp>
          <p:nvGrpSpPr>
            <p:cNvPr id="18" name="组合 17"/>
            <p:cNvGrpSpPr/>
            <p:nvPr/>
          </p:nvGrpSpPr>
          <p:grpSpPr>
            <a:xfrm>
              <a:off x="2862870" y="1133088"/>
              <a:ext cx="2764517" cy="1344451"/>
              <a:chOff x="-170041" y="712948"/>
              <a:chExt cx="4348339" cy="2114702"/>
            </a:xfrm>
          </p:grpSpPr>
          <p:sp>
            <p:nvSpPr>
              <p:cNvPr id="20" name="矩形 14"/>
              <p:cNvSpPr/>
              <p:nvPr/>
            </p:nvSpPr>
            <p:spPr>
              <a:xfrm>
                <a:off x="1216291" y="712948"/>
                <a:ext cx="1237783" cy="2114702"/>
              </a:xfrm>
              <a:custGeom>
                <a:avLst/>
                <a:gdLst>
                  <a:gd name="connsiteX0" fmla="*/ 1224136 w 1237784"/>
                  <a:gd name="connsiteY0" fmla="*/ 0 h 2334439"/>
                  <a:gd name="connsiteX1" fmla="*/ 1237784 w 1237784"/>
                  <a:gd name="connsiteY1" fmla="*/ 1485835 h 2334439"/>
                  <a:gd name="connsiteX2" fmla="*/ 0 w 1237784"/>
                  <a:gd name="connsiteY2" fmla="*/ 2334439 h 2334439"/>
                  <a:gd name="connsiteX3" fmla="*/ 0 w 1237784"/>
                  <a:gd name="connsiteY3" fmla="*/ 838861 h 2334439"/>
                  <a:gd name="connsiteX4" fmla="*/ 1224136 w 1237784"/>
                  <a:gd name="connsiteY4" fmla="*/ 0 h 2334439"/>
                  <a:gd name="connsiteX0" fmla="*/ 1224136 w 1237784"/>
                  <a:gd name="connsiteY0" fmla="*/ 0 h 2334439"/>
                  <a:gd name="connsiteX1" fmla="*/ 1237784 w 1237784"/>
                  <a:gd name="connsiteY1" fmla="*/ 1485835 h 2334439"/>
                  <a:gd name="connsiteX2" fmla="*/ 0 w 1237784"/>
                  <a:gd name="connsiteY2" fmla="*/ 2334439 h 2334439"/>
                  <a:gd name="connsiteX3" fmla="*/ 0 w 1237784"/>
                  <a:gd name="connsiteY3" fmla="*/ 797918 h 2334439"/>
                  <a:gd name="connsiteX4" fmla="*/ 1224136 w 1237784"/>
                  <a:gd name="connsiteY4" fmla="*/ 0 h 2334439"/>
                  <a:gd name="connsiteX0" fmla="*/ 1224136 w 1237784"/>
                  <a:gd name="connsiteY0" fmla="*/ 0 h 2334439"/>
                  <a:gd name="connsiteX1" fmla="*/ 1237784 w 1237784"/>
                  <a:gd name="connsiteY1" fmla="*/ 1485835 h 2334439"/>
                  <a:gd name="connsiteX2" fmla="*/ 0 w 1237784"/>
                  <a:gd name="connsiteY2" fmla="*/ 2334439 h 2334439"/>
                  <a:gd name="connsiteX3" fmla="*/ 0 w 1237784"/>
                  <a:gd name="connsiteY3" fmla="*/ 871424 h 2334439"/>
                  <a:gd name="connsiteX4" fmla="*/ 1224136 w 1237784"/>
                  <a:gd name="connsiteY4" fmla="*/ 0 h 2334439"/>
                  <a:gd name="connsiteX0" fmla="*/ 1224136 w 1237784"/>
                  <a:gd name="connsiteY0" fmla="*/ 0 h 2334439"/>
                  <a:gd name="connsiteX1" fmla="*/ 1237784 w 1237784"/>
                  <a:gd name="connsiteY1" fmla="*/ 1485835 h 2334439"/>
                  <a:gd name="connsiteX2" fmla="*/ 0 w 1237784"/>
                  <a:gd name="connsiteY2" fmla="*/ 2334439 h 2334439"/>
                  <a:gd name="connsiteX3" fmla="*/ 0 w 1237784"/>
                  <a:gd name="connsiteY3" fmla="*/ 929311 h 2334439"/>
                  <a:gd name="connsiteX4" fmla="*/ 1224136 w 1237784"/>
                  <a:gd name="connsiteY4" fmla="*/ 0 h 2334439"/>
                  <a:gd name="connsiteX0" fmla="*/ 1224136 w 1237784"/>
                  <a:gd name="connsiteY0" fmla="*/ 0 h 2334439"/>
                  <a:gd name="connsiteX1" fmla="*/ 1237784 w 1237784"/>
                  <a:gd name="connsiteY1" fmla="*/ 1485835 h 2334439"/>
                  <a:gd name="connsiteX2" fmla="*/ 0 w 1237784"/>
                  <a:gd name="connsiteY2" fmla="*/ 2334439 h 2334439"/>
                  <a:gd name="connsiteX3" fmla="*/ 7492 w 1237784"/>
                  <a:gd name="connsiteY3" fmla="*/ 896233 h 2334439"/>
                  <a:gd name="connsiteX4" fmla="*/ 1224136 w 1237784"/>
                  <a:gd name="connsiteY4" fmla="*/ 0 h 233443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7784" h="2334439">
                    <a:moveTo>
                      <a:pt x="1224136" y="0"/>
                    </a:moveTo>
                    <a:lnTo>
                      <a:pt x="1237784" y="1485835"/>
                    </a:lnTo>
                    <a:lnTo>
                      <a:pt x="0" y="2334439"/>
                    </a:lnTo>
                    <a:cubicBezTo>
                      <a:pt x="2497" y="1855037"/>
                      <a:pt x="4995" y="1375635"/>
                      <a:pt x="7492" y="896233"/>
                    </a:cubicBezTo>
                    <a:lnTo>
                      <a:pt x="1224136" y="0"/>
                    </a:lnTo>
                    <a:close/>
                  </a:path>
                </a:pathLst>
              </a:custGeom>
              <a:solidFill>
                <a:srgbClr val="003466"/>
              </a:solidFill>
              <a:ln>
                <a:noFill/>
              </a:ln>
            </p:spPr>
            <p:txBody>
              <a:bodyPr rot="0" spcFirstLastPara="0" vertOverflow="overflow" horzOverflow="overflow" vert="horz" wrap="square" lIns="82296" tIns="41148" rIns="82296" bIns="41148"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20" b="0" i="0" u="none" strike="noStrike" kern="0" cap="none" spc="0" normalizeH="0" baseline="0" noProof="0" smtClean="0">
                  <a:ln>
                    <a:noFill/>
                  </a:ln>
                  <a:solidFill>
                    <a:sysClr val="window" lastClr="FFFFFF"/>
                  </a:solidFill>
                  <a:effectLst/>
                  <a:uLnTx/>
                  <a:uFillTx/>
                </a:endParaRPr>
              </a:p>
            </p:txBody>
          </p:sp>
          <p:grpSp>
            <p:nvGrpSpPr>
              <p:cNvPr id="21" name="组合 20"/>
              <p:cNvGrpSpPr/>
              <p:nvPr/>
            </p:nvGrpSpPr>
            <p:grpSpPr>
              <a:xfrm rot="3364155">
                <a:off x="1819210" y="-967637"/>
                <a:ext cx="369838" cy="4348339"/>
                <a:chOff x="1601672" y="-1118831"/>
                <a:chExt cx="154347" cy="9144000"/>
              </a:xfrm>
            </p:grpSpPr>
            <p:pic>
              <p:nvPicPr>
                <p:cNvPr id="22" name="Picture 3"/>
                <p:cNvPicPr>
                  <a:picLocks noChangeAspect="1" noChangeArrowheads="1"/>
                </p:cNvPicPr>
                <p:nvPr/>
              </p:nvPicPr>
              <p:blipFill rotWithShape="1">
                <a:blip r:embed="rId3" cstate="email">
                  <a:extLst>
                    <a:ext uri="{28A0092B-C50C-407E-A947-70E740481C1C}">
                      <a14:useLocalDpi xmlns:a14="http://schemas.microsoft.com/office/drawing/2010/main"/>
                    </a:ext>
                  </a:extLst>
                </a:blip>
                <a:srcRect/>
                <a:stretch/>
              </p:blipFill>
              <p:spPr bwMode="auto">
                <a:xfrm rot="5400000">
                  <a:off x="-2886388" y="3382761"/>
                  <a:ext cx="9144000" cy="1408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3" name="矩形 22"/>
                <p:cNvSpPr/>
                <p:nvPr/>
              </p:nvSpPr>
              <p:spPr>
                <a:xfrm rot="5400000">
                  <a:off x="-2127855" y="3519835"/>
                  <a:ext cx="7477053" cy="18000"/>
                </a:xfrm>
                <a:prstGeom prst="rect">
                  <a:avLst/>
                </a:prstGeom>
                <a:gradFill>
                  <a:gsLst>
                    <a:gs pos="49628">
                      <a:sysClr val="windowText" lastClr="000000">
                        <a:lumMod val="85000"/>
                        <a:lumOff val="15000"/>
                      </a:sysClr>
                    </a:gs>
                    <a:gs pos="2000">
                      <a:sysClr val="window" lastClr="FFFFFF">
                        <a:alpha val="0"/>
                      </a:sysClr>
                    </a:gs>
                    <a:gs pos="100000">
                      <a:sysClr val="window" lastClr="FFFFFF">
                        <a:alpha val="0"/>
                      </a:sysClr>
                    </a:gs>
                  </a:gsLst>
                  <a:lin ang="10800000" scaled="1"/>
                </a:gradFill>
                <a:ln w="25400" cap="flat" cmpd="sng" algn="ctr">
                  <a:noFill/>
                  <a:prstDash val="solid"/>
                </a:ln>
                <a:effectLst/>
              </p:spPr>
              <p:txBody>
                <a:bodyPr rtlCol="0" anchor="ctr"/>
                <a:lstStyle/>
                <a:p>
                  <a:pPr marL="0" marR="0" lvl="0" indent="0" algn="ctr" defTabSz="822960" eaLnBrk="1" fontAlgn="auto" latinLnBrk="0" hangingPunct="1">
                    <a:lnSpc>
                      <a:spcPct val="100000"/>
                    </a:lnSpc>
                    <a:spcBef>
                      <a:spcPts val="0"/>
                    </a:spcBef>
                    <a:spcAft>
                      <a:spcPts val="0"/>
                    </a:spcAft>
                    <a:buClrTx/>
                    <a:buSzTx/>
                    <a:buFontTx/>
                    <a:buNone/>
                    <a:tabLst/>
                    <a:defRPr/>
                  </a:pPr>
                  <a:endParaRPr kumimoji="0" lang="zh-CN" altLang="en-US" sz="1620" b="0" i="0" u="none" strike="noStrike" kern="0" cap="none" spc="0" normalizeH="0" baseline="0" noProof="0">
                    <a:ln>
                      <a:noFill/>
                    </a:ln>
                    <a:solidFill>
                      <a:sysClr val="window" lastClr="FFFFFF"/>
                    </a:solidFill>
                    <a:effectLst/>
                    <a:uLnTx/>
                    <a:uFillTx/>
                  </a:endParaRPr>
                </a:p>
              </p:txBody>
            </p:sp>
          </p:grpSp>
        </p:grpSp>
        <p:sp>
          <p:nvSpPr>
            <p:cNvPr id="19" name="TextBox 3"/>
            <p:cNvSpPr txBox="1"/>
            <p:nvPr/>
          </p:nvSpPr>
          <p:spPr>
            <a:xfrm>
              <a:off x="3778779" y="1520305"/>
              <a:ext cx="794561" cy="589725"/>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2520" b="1"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rPr>
                <a:t>01</a:t>
              </a:r>
              <a:endParaRPr kumimoji="0" lang="zh-CN" altLang="en-US" sz="2520" b="1"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endParaRPr>
            </a:p>
          </p:txBody>
        </p:sp>
      </p:grpSp>
      <p:sp>
        <p:nvSpPr>
          <p:cNvPr id="24" name="矩形 23"/>
          <p:cNvSpPr/>
          <p:nvPr/>
        </p:nvSpPr>
        <p:spPr>
          <a:xfrm>
            <a:off x="6233035" y="1192128"/>
            <a:ext cx="2462854" cy="1624995"/>
          </a:xfrm>
          <a:prstGeom prst="rect">
            <a:avLst/>
          </a:prstGeom>
          <a:blipFill dpi="0" rotWithShape="1">
            <a:blip r:embed="rId4" cstate="email">
              <a:extLst>
                <a:ext uri="{28A0092B-C50C-407E-A947-70E740481C1C}">
                  <a14:useLocalDpi xmlns:a14="http://schemas.microsoft.com/office/drawing/2010/main"/>
                </a:ext>
              </a:extLst>
            </a:blip>
            <a:srcRect/>
            <a:stretch>
              <a:fillRect/>
            </a:stretch>
          </a:blipFill>
          <a:ln w="25400" cap="flat" cmpd="sng" algn="ctr">
            <a:noFill/>
            <a:prstDash val="solid"/>
          </a:ln>
          <a:effectLst/>
        </p:spPr>
        <p:txBody>
          <a:bodyPr rot="0" spcFirstLastPara="0" vertOverflow="overflow" horzOverflow="overflow" vert="horz" wrap="square" lIns="82296" tIns="41148" rIns="82296" bIns="41148"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20" b="0" i="0" u="none" strike="noStrike" kern="0" cap="none" spc="0" normalizeH="0" baseline="0" noProof="0" smtClean="0">
              <a:ln>
                <a:noFill/>
              </a:ln>
              <a:solidFill>
                <a:prstClr val="white"/>
              </a:solidFill>
              <a:effectLst/>
              <a:uLnTx/>
              <a:uFillTx/>
              <a:latin typeface="Calibri"/>
              <a:ea typeface="宋体" panose="02010600030101010101" pitchFamily="2" charset="-122"/>
            </a:endParaRPr>
          </a:p>
        </p:txBody>
      </p:sp>
      <p:sp>
        <p:nvSpPr>
          <p:cNvPr id="25" name="TextBox 9"/>
          <p:cNvSpPr txBox="1"/>
          <p:nvPr/>
        </p:nvSpPr>
        <p:spPr>
          <a:xfrm>
            <a:off x="1810069" y="1596096"/>
            <a:ext cx="3829111" cy="1100558"/>
          </a:xfrm>
          <a:prstGeom prst="rect">
            <a:avLst/>
          </a:prstGeom>
          <a:noFill/>
        </p:spPr>
        <p:txBody>
          <a:bodyPr wrap="square" rtlCol="0">
            <a:spAutoFit/>
          </a:bodyPr>
          <a:lstStyle/>
          <a:p>
            <a:pPr algn="just">
              <a:lnSpc>
                <a:spcPct val="130000"/>
              </a:lnSpc>
            </a:pPr>
            <a:r>
              <a:rPr lang="zh-CN" altLang="en-US" sz="1260" dirty="0">
                <a:solidFill>
                  <a:prstClr val="black"/>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您的内容打在这里，或者通过复制您的文本后，在此框中选择粘贴，并选择只保留文字。您的内容打在这里，或者通过复制您的文本后，在此框中选择粘贴，并选择只保留文字。</a:t>
            </a:r>
            <a:endParaRPr lang="en-US" altLang="zh-CN" sz="1260" dirty="0">
              <a:solidFill>
                <a:prstClr val="black"/>
              </a:solidFill>
              <a:latin typeface="微软雅黑" pitchFamily="34" charset="-122"/>
              <a:ea typeface="微软雅黑" pitchFamily="34" charset="-122"/>
            </a:endParaRPr>
          </a:p>
        </p:txBody>
      </p:sp>
      <p:sp>
        <p:nvSpPr>
          <p:cNvPr id="30" name="矩形 29"/>
          <p:cNvSpPr/>
          <p:nvPr/>
        </p:nvSpPr>
        <p:spPr>
          <a:xfrm>
            <a:off x="5639180" y="3165463"/>
            <a:ext cx="2307416" cy="1522437"/>
          </a:xfrm>
          <a:prstGeom prst="rect">
            <a:avLst/>
          </a:prstGeom>
          <a:blipFill dpi="0" rotWithShape="1">
            <a:blip r:embed="rId5" cstate="email">
              <a:extLst>
                <a:ext uri="{28A0092B-C50C-407E-A947-70E740481C1C}">
                  <a14:useLocalDpi xmlns:a14="http://schemas.microsoft.com/office/drawing/2010/main"/>
                </a:ext>
              </a:extLst>
            </a:blip>
            <a:srcRect/>
            <a:stretch>
              <a:fillRect/>
            </a:stretch>
          </a:blipFill>
          <a:ln w="25400" cap="flat" cmpd="sng" algn="ctr">
            <a:noFill/>
            <a:prstDash val="solid"/>
          </a:ln>
          <a:effectLst/>
        </p:spPr>
        <p:txBody>
          <a:bodyPr rot="0" spcFirstLastPara="0" vertOverflow="overflow" horzOverflow="overflow" vert="horz" wrap="square" lIns="82296" tIns="41148" rIns="82296" bIns="41148"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20" b="0" i="0" u="none" strike="noStrike" kern="0" cap="none" spc="0" normalizeH="0" baseline="0" noProof="0" smtClean="0">
              <a:ln>
                <a:noFill/>
              </a:ln>
              <a:solidFill>
                <a:prstClr val="white"/>
              </a:solidFill>
              <a:effectLst/>
              <a:uLnTx/>
              <a:uFillTx/>
              <a:latin typeface="Calibri"/>
              <a:ea typeface="宋体" panose="02010600030101010101" pitchFamily="2" charset="-122"/>
            </a:endParaRPr>
          </a:p>
        </p:txBody>
      </p:sp>
      <p:grpSp>
        <p:nvGrpSpPr>
          <p:cNvPr id="31" name="组合 30"/>
          <p:cNvGrpSpPr/>
          <p:nvPr/>
        </p:nvGrpSpPr>
        <p:grpSpPr>
          <a:xfrm>
            <a:off x="397645" y="3425672"/>
            <a:ext cx="2025687" cy="1094600"/>
            <a:chOff x="2862870" y="1133088"/>
            <a:chExt cx="2764517" cy="1344451"/>
          </a:xfrm>
        </p:grpSpPr>
        <p:grpSp>
          <p:nvGrpSpPr>
            <p:cNvPr id="32" name="组合 31"/>
            <p:cNvGrpSpPr/>
            <p:nvPr/>
          </p:nvGrpSpPr>
          <p:grpSpPr>
            <a:xfrm>
              <a:off x="2862870" y="1133088"/>
              <a:ext cx="2764517" cy="1344451"/>
              <a:chOff x="-170041" y="712948"/>
              <a:chExt cx="4348339" cy="2114702"/>
            </a:xfrm>
          </p:grpSpPr>
          <p:sp>
            <p:nvSpPr>
              <p:cNvPr id="34" name="矩形 14"/>
              <p:cNvSpPr/>
              <p:nvPr/>
            </p:nvSpPr>
            <p:spPr>
              <a:xfrm>
                <a:off x="1216291" y="712948"/>
                <a:ext cx="1237783" cy="2114702"/>
              </a:xfrm>
              <a:custGeom>
                <a:avLst/>
                <a:gdLst>
                  <a:gd name="connsiteX0" fmla="*/ 1224136 w 1237784"/>
                  <a:gd name="connsiteY0" fmla="*/ 0 h 2334439"/>
                  <a:gd name="connsiteX1" fmla="*/ 1237784 w 1237784"/>
                  <a:gd name="connsiteY1" fmla="*/ 1485835 h 2334439"/>
                  <a:gd name="connsiteX2" fmla="*/ 0 w 1237784"/>
                  <a:gd name="connsiteY2" fmla="*/ 2334439 h 2334439"/>
                  <a:gd name="connsiteX3" fmla="*/ 0 w 1237784"/>
                  <a:gd name="connsiteY3" fmla="*/ 838861 h 2334439"/>
                  <a:gd name="connsiteX4" fmla="*/ 1224136 w 1237784"/>
                  <a:gd name="connsiteY4" fmla="*/ 0 h 2334439"/>
                  <a:gd name="connsiteX0" fmla="*/ 1224136 w 1237784"/>
                  <a:gd name="connsiteY0" fmla="*/ 0 h 2334439"/>
                  <a:gd name="connsiteX1" fmla="*/ 1237784 w 1237784"/>
                  <a:gd name="connsiteY1" fmla="*/ 1485835 h 2334439"/>
                  <a:gd name="connsiteX2" fmla="*/ 0 w 1237784"/>
                  <a:gd name="connsiteY2" fmla="*/ 2334439 h 2334439"/>
                  <a:gd name="connsiteX3" fmla="*/ 0 w 1237784"/>
                  <a:gd name="connsiteY3" fmla="*/ 797918 h 2334439"/>
                  <a:gd name="connsiteX4" fmla="*/ 1224136 w 1237784"/>
                  <a:gd name="connsiteY4" fmla="*/ 0 h 2334439"/>
                  <a:gd name="connsiteX0" fmla="*/ 1224136 w 1237784"/>
                  <a:gd name="connsiteY0" fmla="*/ 0 h 2334439"/>
                  <a:gd name="connsiteX1" fmla="*/ 1237784 w 1237784"/>
                  <a:gd name="connsiteY1" fmla="*/ 1485835 h 2334439"/>
                  <a:gd name="connsiteX2" fmla="*/ 0 w 1237784"/>
                  <a:gd name="connsiteY2" fmla="*/ 2334439 h 2334439"/>
                  <a:gd name="connsiteX3" fmla="*/ 0 w 1237784"/>
                  <a:gd name="connsiteY3" fmla="*/ 871424 h 2334439"/>
                  <a:gd name="connsiteX4" fmla="*/ 1224136 w 1237784"/>
                  <a:gd name="connsiteY4" fmla="*/ 0 h 2334439"/>
                  <a:gd name="connsiteX0" fmla="*/ 1224136 w 1237784"/>
                  <a:gd name="connsiteY0" fmla="*/ 0 h 2334439"/>
                  <a:gd name="connsiteX1" fmla="*/ 1237784 w 1237784"/>
                  <a:gd name="connsiteY1" fmla="*/ 1485835 h 2334439"/>
                  <a:gd name="connsiteX2" fmla="*/ 0 w 1237784"/>
                  <a:gd name="connsiteY2" fmla="*/ 2334439 h 2334439"/>
                  <a:gd name="connsiteX3" fmla="*/ 0 w 1237784"/>
                  <a:gd name="connsiteY3" fmla="*/ 929311 h 2334439"/>
                  <a:gd name="connsiteX4" fmla="*/ 1224136 w 1237784"/>
                  <a:gd name="connsiteY4" fmla="*/ 0 h 2334439"/>
                  <a:gd name="connsiteX0" fmla="*/ 1224136 w 1237784"/>
                  <a:gd name="connsiteY0" fmla="*/ 0 h 2334439"/>
                  <a:gd name="connsiteX1" fmla="*/ 1237784 w 1237784"/>
                  <a:gd name="connsiteY1" fmla="*/ 1485835 h 2334439"/>
                  <a:gd name="connsiteX2" fmla="*/ 0 w 1237784"/>
                  <a:gd name="connsiteY2" fmla="*/ 2334439 h 2334439"/>
                  <a:gd name="connsiteX3" fmla="*/ 7492 w 1237784"/>
                  <a:gd name="connsiteY3" fmla="*/ 896233 h 2334439"/>
                  <a:gd name="connsiteX4" fmla="*/ 1224136 w 1237784"/>
                  <a:gd name="connsiteY4" fmla="*/ 0 h 233443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7784" h="2334439">
                    <a:moveTo>
                      <a:pt x="1224136" y="0"/>
                    </a:moveTo>
                    <a:lnTo>
                      <a:pt x="1237784" y="1485835"/>
                    </a:lnTo>
                    <a:lnTo>
                      <a:pt x="0" y="2334439"/>
                    </a:lnTo>
                    <a:cubicBezTo>
                      <a:pt x="2497" y="1855037"/>
                      <a:pt x="4995" y="1375635"/>
                      <a:pt x="7492" y="896233"/>
                    </a:cubicBezTo>
                    <a:lnTo>
                      <a:pt x="1224136" y="0"/>
                    </a:lnTo>
                    <a:close/>
                  </a:path>
                </a:pathLst>
              </a:custGeom>
              <a:solidFill>
                <a:srgbClr val="003466"/>
              </a:solidFill>
              <a:ln>
                <a:noFill/>
              </a:ln>
            </p:spPr>
            <p:txBody>
              <a:bodyPr rot="0" spcFirstLastPara="0" vertOverflow="overflow" horzOverflow="overflow" vert="horz" wrap="square" lIns="82296" tIns="41148" rIns="82296" bIns="41148"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20" b="0" i="0" u="none" strike="noStrike" kern="0" cap="none" spc="0" normalizeH="0" baseline="0" noProof="0" smtClean="0">
                  <a:ln>
                    <a:noFill/>
                  </a:ln>
                  <a:solidFill>
                    <a:sysClr val="window" lastClr="FFFFFF"/>
                  </a:solidFill>
                  <a:effectLst/>
                  <a:uLnTx/>
                  <a:uFillTx/>
                </a:endParaRPr>
              </a:p>
            </p:txBody>
          </p:sp>
          <p:grpSp>
            <p:nvGrpSpPr>
              <p:cNvPr id="35" name="组合 34"/>
              <p:cNvGrpSpPr/>
              <p:nvPr/>
            </p:nvGrpSpPr>
            <p:grpSpPr>
              <a:xfrm rot="3364155">
                <a:off x="1819210" y="-967637"/>
                <a:ext cx="369838" cy="4348339"/>
                <a:chOff x="1601672" y="-1118831"/>
                <a:chExt cx="154347" cy="9144000"/>
              </a:xfrm>
            </p:grpSpPr>
            <p:pic>
              <p:nvPicPr>
                <p:cNvPr id="36" name="Picture 3"/>
                <p:cNvPicPr>
                  <a:picLocks noChangeAspect="1" noChangeArrowheads="1"/>
                </p:cNvPicPr>
                <p:nvPr/>
              </p:nvPicPr>
              <p:blipFill rotWithShape="1">
                <a:blip r:embed="rId3" cstate="email">
                  <a:extLst>
                    <a:ext uri="{28A0092B-C50C-407E-A947-70E740481C1C}">
                      <a14:useLocalDpi xmlns:a14="http://schemas.microsoft.com/office/drawing/2010/main"/>
                    </a:ext>
                  </a:extLst>
                </a:blip>
                <a:srcRect/>
                <a:stretch/>
              </p:blipFill>
              <p:spPr bwMode="auto">
                <a:xfrm rot="5400000">
                  <a:off x="-2886388" y="3382761"/>
                  <a:ext cx="9144000" cy="1408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7" name="矩形 36"/>
                <p:cNvSpPr/>
                <p:nvPr/>
              </p:nvSpPr>
              <p:spPr>
                <a:xfrm rot="5400000">
                  <a:off x="-2127855" y="3519835"/>
                  <a:ext cx="7477053" cy="18000"/>
                </a:xfrm>
                <a:prstGeom prst="rect">
                  <a:avLst/>
                </a:prstGeom>
                <a:gradFill>
                  <a:gsLst>
                    <a:gs pos="49628">
                      <a:sysClr val="windowText" lastClr="000000">
                        <a:lumMod val="85000"/>
                        <a:lumOff val="15000"/>
                      </a:sysClr>
                    </a:gs>
                    <a:gs pos="2000">
                      <a:sysClr val="window" lastClr="FFFFFF">
                        <a:alpha val="0"/>
                      </a:sysClr>
                    </a:gs>
                    <a:gs pos="100000">
                      <a:sysClr val="window" lastClr="FFFFFF">
                        <a:alpha val="0"/>
                      </a:sysClr>
                    </a:gs>
                  </a:gsLst>
                  <a:lin ang="10800000" scaled="1"/>
                </a:gradFill>
                <a:ln w="25400" cap="flat" cmpd="sng" algn="ctr">
                  <a:noFill/>
                  <a:prstDash val="solid"/>
                </a:ln>
                <a:effectLst/>
              </p:spPr>
              <p:txBody>
                <a:bodyPr rtlCol="0" anchor="ctr"/>
                <a:lstStyle/>
                <a:p>
                  <a:pPr marL="0" marR="0" lvl="0" indent="0" algn="ctr" defTabSz="822960" eaLnBrk="1" fontAlgn="auto" latinLnBrk="0" hangingPunct="1">
                    <a:lnSpc>
                      <a:spcPct val="100000"/>
                    </a:lnSpc>
                    <a:spcBef>
                      <a:spcPts val="0"/>
                    </a:spcBef>
                    <a:spcAft>
                      <a:spcPts val="0"/>
                    </a:spcAft>
                    <a:buClrTx/>
                    <a:buSzTx/>
                    <a:buFontTx/>
                    <a:buNone/>
                    <a:tabLst/>
                    <a:defRPr/>
                  </a:pPr>
                  <a:endParaRPr kumimoji="0" lang="zh-CN" altLang="en-US" sz="1620" b="0" i="0" u="none" strike="noStrike" kern="0" cap="none" spc="0" normalizeH="0" baseline="0" noProof="0">
                    <a:ln>
                      <a:noFill/>
                    </a:ln>
                    <a:solidFill>
                      <a:sysClr val="window" lastClr="FFFFFF"/>
                    </a:solidFill>
                    <a:effectLst/>
                    <a:uLnTx/>
                    <a:uFillTx/>
                  </a:endParaRPr>
                </a:p>
              </p:txBody>
            </p:sp>
          </p:grpSp>
        </p:grpSp>
        <p:sp>
          <p:nvSpPr>
            <p:cNvPr id="33" name="TextBox 3"/>
            <p:cNvSpPr txBox="1"/>
            <p:nvPr/>
          </p:nvSpPr>
          <p:spPr>
            <a:xfrm>
              <a:off x="3778779" y="1520305"/>
              <a:ext cx="794561" cy="589725"/>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2520" b="1"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rPr>
                <a:t>02</a:t>
              </a:r>
              <a:endParaRPr kumimoji="0" lang="zh-CN" altLang="en-US" sz="2520" b="1"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endParaRPr>
            </a:p>
          </p:txBody>
        </p:sp>
      </p:grpSp>
      <p:sp>
        <p:nvSpPr>
          <p:cNvPr id="38" name="TextBox 9"/>
          <p:cNvSpPr txBox="1"/>
          <p:nvPr/>
        </p:nvSpPr>
        <p:spPr>
          <a:xfrm>
            <a:off x="1810069" y="3335996"/>
            <a:ext cx="3829111" cy="1100558"/>
          </a:xfrm>
          <a:prstGeom prst="rect">
            <a:avLst/>
          </a:prstGeom>
          <a:noFill/>
        </p:spPr>
        <p:txBody>
          <a:bodyPr wrap="square" rtlCol="0">
            <a:spAutoFit/>
          </a:bodyPr>
          <a:lstStyle/>
          <a:p>
            <a:pPr algn="just">
              <a:lnSpc>
                <a:spcPct val="130000"/>
              </a:lnSpc>
            </a:pPr>
            <a:r>
              <a:rPr lang="zh-CN" altLang="en-US" sz="1260" dirty="0">
                <a:solidFill>
                  <a:prstClr val="black"/>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您的内容打在这里，或者通过复制您的文本后，在此框中选择粘贴，并选择只保留文字。您的内容打在这里，或者通过复制您的文本后，在此框中选择粘贴，并选择只保留文字。</a:t>
            </a:r>
            <a:endParaRPr lang="en-US" altLang="zh-CN" sz="1260" dirty="0">
              <a:solidFill>
                <a:prstClr val="black"/>
              </a:solidFill>
              <a:latin typeface="微软雅黑" pitchFamily="34" charset="-122"/>
              <a:ea typeface="微软雅黑" pitchFamily="34" charset="-122"/>
            </a:endParaRP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3341929390"/>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fade">
                                      <p:cBhvr>
                                        <p:cTn id="7" dur="500"/>
                                        <p:tgtEl>
                                          <p:spTgt spid="24"/>
                                        </p:tgtEl>
                                      </p:cBhvr>
                                    </p:animEffect>
                                    <p:anim calcmode="lin" valueType="num">
                                      <p:cBhvr>
                                        <p:cTn id="8" dur="500" fill="hold"/>
                                        <p:tgtEl>
                                          <p:spTgt spid="24"/>
                                        </p:tgtEl>
                                        <p:attrNameLst>
                                          <p:attrName>ppt_x</p:attrName>
                                        </p:attrNameLst>
                                      </p:cBhvr>
                                      <p:tavLst>
                                        <p:tav tm="0">
                                          <p:val>
                                            <p:strVal val="#ppt_x"/>
                                          </p:val>
                                        </p:tav>
                                        <p:tav tm="100000">
                                          <p:val>
                                            <p:strVal val="#ppt_x"/>
                                          </p:val>
                                        </p:tav>
                                      </p:tavLst>
                                    </p:anim>
                                    <p:anim calcmode="lin" valueType="num">
                                      <p:cBhvr>
                                        <p:cTn id="9" dur="500" fill="hold"/>
                                        <p:tgtEl>
                                          <p:spTgt spid="24"/>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2" presetClass="entr" presetSubtype="1" fill="hold" nodeType="afterEffect">
                                  <p:stCondLst>
                                    <p:cond delay="0"/>
                                  </p:stCondLst>
                                  <p:childTnLst>
                                    <p:set>
                                      <p:cBhvr>
                                        <p:cTn id="12" dur="1" fill="hold">
                                          <p:stCondLst>
                                            <p:cond delay="0"/>
                                          </p:stCondLst>
                                        </p:cTn>
                                        <p:tgtEl>
                                          <p:spTgt spid="17"/>
                                        </p:tgtEl>
                                        <p:attrNameLst>
                                          <p:attrName>style.visibility</p:attrName>
                                        </p:attrNameLst>
                                      </p:cBhvr>
                                      <p:to>
                                        <p:strVal val="visible"/>
                                      </p:to>
                                    </p:set>
                                    <p:anim calcmode="lin" valueType="num">
                                      <p:cBhvr additive="base">
                                        <p:cTn id="13" dur="500" fill="hold"/>
                                        <p:tgtEl>
                                          <p:spTgt spid="17"/>
                                        </p:tgtEl>
                                        <p:attrNameLst>
                                          <p:attrName>ppt_x</p:attrName>
                                        </p:attrNameLst>
                                      </p:cBhvr>
                                      <p:tavLst>
                                        <p:tav tm="0">
                                          <p:val>
                                            <p:strVal val="#ppt_x"/>
                                          </p:val>
                                        </p:tav>
                                        <p:tav tm="100000">
                                          <p:val>
                                            <p:strVal val="#ppt_x"/>
                                          </p:val>
                                        </p:tav>
                                      </p:tavLst>
                                    </p:anim>
                                    <p:anim calcmode="lin" valueType="num">
                                      <p:cBhvr additive="base">
                                        <p:cTn id="14" dur="500" fill="hold"/>
                                        <p:tgtEl>
                                          <p:spTgt spid="17"/>
                                        </p:tgtEl>
                                        <p:attrNameLst>
                                          <p:attrName>ppt_y</p:attrName>
                                        </p:attrNameLst>
                                      </p:cBhvr>
                                      <p:tavLst>
                                        <p:tav tm="0">
                                          <p:val>
                                            <p:strVal val="0-#ppt_h/2"/>
                                          </p:val>
                                        </p:tav>
                                        <p:tav tm="100000">
                                          <p:val>
                                            <p:strVal val="#ppt_y"/>
                                          </p:val>
                                        </p:tav>
                                      </p:tavLst>
                                    </p:anim>
                                  </p:childTnLst>
                                </p:cTn>
                              </p:par>
                            </p:childTnLst>
                          </p:cTn>
                        </p:par>
                        <p:par>
                          <p:cTn id="15" fill="hold">
                            <p:stCondLst>
                              <p:cond delay="1000"/>
                            </p:stCondLst>
                            <p:childTnLst>
                              <p:par>
                                <p:cTn id="16" presetID="10" presetClass="entr" presetSubtype="0" fill="hold" grpId="0" nodeType="afterEffect">
                                  <p:stCondLst>
                                    <p:cond delay="0"/>
                                  </p:stCondLst>
                                  <p:childTnLst>
                                    <p:set>
                                      <p:cBhvr>
                                        <p:cTn id="17" dur="1" fill="hold">
                                          <p:stCondLst>
                                            <p:cond delay="0"/>
                                          </p:stCondLst>
                                        </p:cTn>
                                        <p:tgtEl>
                                          <p:spTgt spid="25"/>
                                        </p:tgtEl>
                                        <p:attrNameLst>
                                          <p:attrName>style.visibility</p:attrName>
                                        </p:attrNameLst>
                                      </p:cBhvr>
                                      <p:to>
                                        <p:strVal val="visible"/>
                                      </p:to>
                                    </p:set>
                                    <p:animEffect transition="in" filter="fade">
                                      <p:cBhvr>
                                        <p:cTn id="18" dur="500"/>
                                        <p:tgtEl>
                                          <p:spTgt spid="25"/>
                                        </p:tgtEl>
                                      </p:cBhvr>
                                    </p:animEffect>
                                  </p:childTnLst>
                                </p:cTn>
                              </p:par>
                            </p:childTnLst>
                          </p:cTn>
                        </p:par>
                        <p:par>
                          <p:cTn id="19" fill="hold">
                            <p:stCondLst>
                              <p:cond delay="1500"/>
                            </p:stCondLst>
                            <p:childTnLst>
                              <p:par>
                                <p:cTn id="20" presetID="42" presetClass="entr" presetSubtype="0" fill="hold" grpId="0" nodeType="afterEffect">
                                  <p:stCondLst>
                                    <p:cond delay="0"/>
                                  </p:stCondLst>
                                  <p:childTnLst>
                                    <p:set>
                                      <p:cBhvr>
                                        <p:cTn id="21" dur="1" fill="hold">
                                          <p:stCondLst>
                                            <p:cond delay="0"/>
                                          </p:stCondLst>
                                        </p:cTn>
                                        <p:tgtEl>
                                          <p:spTgt spid="30"/>
                                        </p:tgtEl>
                                        <p:attrNameLst>
                                          <p:attrName>style.visibility</p:attrName>
                                        </p:attrNameLst>
                                      </p:cBhvr>
                                      <p:to>
                                        <p:strVal val="visible"/>
                                      </p:to>
                                    </p:set>
                                    <p:animEffect transition="in" filter="fade">
                                      <p:cBhvr>
                                        <p:cTn id="22" dur="500"/>
                                        <p:tgtEl>
                                          <p:spTgt spid="30"/>
                                        </p:tgtEl>
                                      </p:cBhvr>
                                    </p:animEffect>
                                    <p:anim calcmode="lin" valueType="num">
                                      <p:cBhvr>
                                        <p:cTn id="23" dur="500" fill="hold"/>
                                        <p:tgtEl>
                                          <p:spTgt spid="30"/>
                                        </p:tgtEl>
                                        <p:attrNameLst>
                                          <p:attrName>ppt_x</p:attrName>
                                        </p:attrNameLst>
                                      </p:cBhvr>
                                      <p:tavLst>
                                        <p:tav tm="0">
                                          <p:val>
                                            <p:strVal val="#ppt_x"/>
                                          </p:val>
                                        </p:tav>
                                        <p:tav tm="100000">
                                          <p:val>
                                            <p:strVal val="#ppt_x"/>
                                          </p:val>
                                        </p:tav>
                                      </p:tavLst>
                                    </p:anim>
                                    <p:anim calcmode="lin" valueType="num">
                                      <p:cBhvr>
                                        <p:cTn id="24" dur="500" fill="hold"/>
                                        <p:tgtEl>
                                          <p:spTgt spid="30"/>
                                        </p:tgtEl>
                                        <p:attrNameLst>
                                          <p:attrName>ppt_y</p:attrName>
                                        </p:attrNameLst>
                                      </p:cBhvr>
                                      <p:tavLst>
                                        <p:tav tm="0">
                                          <p:val>
                                            <p:strVal val="#ppt_y+.1"/>
                                          </p:val>
                                        </p:tav>
                                        <p:tav tm="100000">
                                          <p:val>
                                            <p:strVal val="#ppt_y"/>
                                          </p:val>
                                        </p:tav>
                                      </p:tavLst>
                                    </p:anim>
                                  </p:childTnLst>
                                </p:cTn>
                              </p:par>
                            </p:childTnLst>
                          </p:cTn>
                        </p:par>
                        <p:par>
                          <p:cTn id="25" fill="hold">
                            <p:stCondLst>
                              <p:cond delay="2000"/>
                            </p:stCondLst>
                            <p:childTnLst>
                              <p:par>
                                <p:cTn id="26" presetID="2" presetClass="entr" presetSubtype="1" fill="hold" nodeType="afterEffect">
                                  <p:stCondLst>
                                    <p:cond delay="0"/>
                                  </p:stCondLst>
                                  <p:childTnLst>
                                    <p:set>
                                      <p:cBhvr>
                                        <p:cTn id="27" dur="1" fill="hold">
                                          <p:stCondLst>
                                            <p:cond delay="0"/>
                                          </p:stCondLst>
                                        </p:cTn>
                                        <p:tgtEl>
                                          <p:spTgt spid="31"/>
                                        </p:tgtEl>
                                        <p:attrNameLst>
                                          <p:attrName>style.visibility</p:attrName>
                                        </p:attrNameLst>
                                      </p:cBhvr>
                                      <p:to>
                                        <p:strVal val="visible"/>
                                      </p:to>
                                    </p:set>
                                    <p:anim calcmode="lin" valueType="num">
                                      <p:cBhvr additive="base">
                                        <p:cTn id="28" dur="500" fill="hold"/>
                                        <p:tgtEl>
                                          <p:spTgt spid="31"/>
                                        </p:tgtEl>
                                        <p:attrNameLst>
                                          <p:attrName>ppt_x</p:attrName>
                                        </p:attrNameLst>
                                      </p:cBhvr>
                                      <p:tavLst>
                                        <p:tav tm="0">
                                          <p:val>
                                            <p:strVal val="#ppt_x"/>
                                          </p:val>
                                        </p:tav>
                                        <p:tav tm="100000">
                                          <p:val>
                                            <p:strVal val="#ppt_x"/>
                                          </p:val>
                                        </p:tav>
                                      </p:tavLst>
                                    </p:anim>
                                    <p:anim calcmode="lin" valueType="num">
                                      <p:cBhvr additive="base">
                                        <p:cTn id="29" dur="500" fill="hold"/>
                                        <p:tgtEl>
                                          <p:spTgt spid="31"/>
                                        </p:tgtEl>
                                        <p:attrNameLst>
                                          <p:attrName>ppt_y</p:attrName>
                                        </p:attrNameLst>
                                      </p:cBhvr>
                                      <p:tavLst>
                                        <p:tav tm="0">
                                          <p:val>
                                            <p:strVal val="0-#ppt_h/2"/>
                                          </p:val>
                                        </p:tav>
                                        <p:tav tm="100000">
                                          <p:val>
                                            <p:strVal val="#ppt_y"/>
                                          </p:val>
                                        </p:tav>
                                      </p:tavLst>
                                    </p:anim>
                                  </p:childTnLst>
                                </p:cTn>
                              </p:par>
                            </p:childTnLst>
                          </p:cTn>
                        </p:par>
                        <p:par>
                          <p:cTn id="30" fill="hold">
                            <p:stCondLst>
                              <p:cond delay="2500"/>
                            </p:stCondLst>
                            <p:childTnLst>
                              <p:par>
                                <p:cTn id="31" presetID="10" presetClass="entr" presetSubtype="0" fill="hold" grpId="0" nodeType="afterEffect">
                                  <p:stCondLst>
                                    <p:cond delay="0"/>
                                  </p:stCondLst>
                                  <p:childTnLst>
                                    <p:set>
                                      <p:cBhvr>
                                        <p:cTn id="32" dur="1" fill="hold">
                                          <p:stCondLst>
                                            <p:cond delay="0"/>
                                          </p:stCondLst>
                                        </p:cTn>
                                        <p:tgtEl>
                                          <p:spTgt spid="38"/>
                                        </p:tgtEl>
                                        <p:attrNameLst>
                                          <p:attrName>style.visibility</p:attrName>
                                        </p:attrNameLst>
                                      </p:cBhvr>
                                      <p:to>
                                        <p:strVal val="visible"/>
                                      </p:to>
                                    </p:set>
                                    <p:animEffect transition="in" filter="fade">
                                      <p:cBhvr>
                                        <p:cTn id="33"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25" grpId="0"/>
      <p:bldP spid="30" grpId="0" animBg="1"/>
      <p:bldP spid="38"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2" name="组合 31"/>
          <p:cNvGrpSpPr/>
          <p:nvPr/>
        </p:nvGrpSpPr>
        <p:grpSpPr>
          <a:xfrm>
            <a:off x="1058168" y="3929038"/>
            <a:ext cx="448121" cy="448121"/>
            <a:chOff x="1622288" y="2631136"/>
            <a:chExt cx="597494" cy="597494"/>
          </a:xfrm>
        </p:grpSpPr>
        <p:sp>
          <p:nvSpPr>
            <p:cNvPr id="33" name="泪滴形 32"/>
            <p:cNvSpPr/>
            <p:nvPr/>
          </p:nvSpPr>
          <p:spPr>
            <a:xfrm rot="5400000">
              <a:off x="1622288" y="2631136"/>
              <a:ext cx="597494" cy="597494"/>
            </a:xfrm>
            <a:prstGeom prst="teardrop">
              <a:avLst/>
            </a:prstGeom>
            <a:solidFill>
              <a:sysClr val="windowText" lastClr="000000">
                <a:lumMod val="65000"/>
                <a:lumOff val="35000"/>
              </a:sysClr>
            </a:solidFill>
            <a:ln w="12700" cap="flat" cmpd="sng" algn="ctr">
              <a:noFill/>
              <a:prstDash val="solid"/>
              <a:miter lim="800000"/>
            </a:ln>
            <a:effectLst/>
          </p:spPr>
          <p:txBody>
            <a:bodyPr rtlCol="0" anchor="ctr"/>
            <a:lstStyle/>
            <a:p>
              <a:pPr marL="0" marR="0" lvl="0" indent="0" algn="ctr" defTabSz="685732" eaLnBrk="1" fontAlgn="auto" latinLnBrk="0" hangingPunct="1">
                <a:lnSpc>
                  <a:spcPct val="100000"/>
                </a:lnSpc>
                <a:spcBef>
                  <a:spcPts val="0"/>
                </a:spcBef>
                <a:spcAft>
                  <a:spcPts val="0"/>
                </a:spcAft>
                <a:buClrTx/>
                <a:buSzTx/>
                <a:buFontTx/>
                <a:buNone/>
                <a:tabLst/>
                <a:defRPr/>
              </a:pPr>
              <a:endParaRPr kumimoji="0" lang="zh-CN" altLang="en-US" sz="1050" b="0" i="0" u="none" strike="noStrike" kern="0" cap="none" spc="0" normalizeH="0" baseline="0" noProof="0" dirty="0" smtClean="0">
                <a:ln>
                  <a:noFill/>
                </a:ln>
                <a:solidFill>
                  <a:prstClr val="white"/>
                </a:solidFill>
                <a:effectLst/>
                <a:uLnTx/>
                <a:uFillTx/>
                <a:latin typeface="Calibri" panose="020F0502020204030204"/>
                <a:ea typeface="微软雅黑" panose="020B0503020204020204" pitchFamily="34" charset="-122"/>
              </a:endParaRPr>
            </a:p>
          </p:txBody>
        </p:sp>
        <p:sp>
          <p:nvSpPr>
            <p:cNvPr id="34" name="Freeform 23"/>
            <p:cNvSpPr>
              <a:spLocks/>
            </p:cNvSpPr>
            <p:nvPr/>
          </p:nvSpPr>
          <p:spPr bwMode="auto">
            <a:xfrm>
              <a:off x="1710720" y="2753807"/>
              <a:ext cx="301477" cy="228279"/>
            </a:xfrm>
            <a:custGeom>
              <a:avLst/>
              <a:gdLst>
                <a:gd name="T0" fmla="*/ 15 w 100"/>
                <a:gd name="T1" fmla="*/ 75 h 75"/>
                <a:gd name="T2" fmla="*/ 51 w 100"/>
                <a:gd name="T3" fmla="*/ 17 h 75"/>
                <a:gd name="T4" fmla="*/ 51 w 100"/>
                <a:gd name="T5" fmla="*/ 0 h 75"/>
                <a:gd name="T6" fmla="*/ 100 w 100"/>
                <a:gd name="T7" fmla="*/ 28 h 75"/>
                <a:gd name="T8" fmla="*/ 51 w 100"/>
                <a:gd name="T9" fmla="*/ 61 h 75"/>
                <a:gd name="T10" fmla="*/ 51 w 100"/>
                <a:gd name="T11" fmla="*/ 45 h 75"/>
                <a:gd name="T12" fmla="*/ 51 w 100"/>
                <a:gd name="T13" fmla="*/ 40 h 75"/>
                <a:gd name="T14" fmla="*/ 15 w 100"/>
                <a:gd name="T15" fmla="*/ 75 h 7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0" h="75">
                  <a:moveTo>
                    <a:pt x="15" y="75"/>
                  </a:moveTo>
                  <a:cubicBezTo>
                    <a:pt x="15" y="75"/>
                    <a:pt x="0" y="31"/>
                    <a:pt x="51" y="17"/>
                  </a:cubicBezTo>
                  <a:cubicBezTo>
                    <a:pt x="51" y="0"/>
                    <a:pt x="51" y="0"/>
                    <a:pt x="51" y="0"/>
                  </a:cubicBezTo>
                  <a:cubicBezTo>
                    <a:pt x="100" y="28"/>
                    <a:pt x="100" y="28"/>
                    <a:pt x="100" y="28"/>
                  </a:cubicBezTo>
                  <a:cubicBezTo>
                    <a:pt x="51" y="61"/>
                    <a:pt x="51" y="61"/>
                    <a:pt x="51" y="61"/>
                  </a:cubicBezTo>
                  <a:cubicBezTo>
                    <a:pt x="51" y="45"/>
                    <a:pt x="51" y="45"/>
                    <a:pt x="51" y="45"/>
                  </a:cubicBezTo>
                  <a:cubicBezTo>
                    <a:pt x="51" y="40"/>
                    <a:pt x="51" y="40"/>
                    <a:pt x="51" y="40"/>
                  </a:cubicBezTo>
                  <a:cubicBezTo>
                    <a:pt x="51" y="40"/>
                    <a:pt x="24" y="42"/>
                    <a:pt x="15" y="75"/>
                  </a:cubicBezTo>
                  <a:close/>
                </a:path>
              </a:pathLst>
            </a:custGeom>
            <a:solidFill>
              <a:sysClr val="window" lastClr="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732" eaLnBrk="1" fontAlgn="auto" latinLnBrk="0" hangingPunct="1">
                <a:lnSpc>
                  <a:spcPct val="100000"/>
                </a:lnSpc>
                <a:spcBef>
                  <a:spcPts val="0"/>
                </a:spcBef>
                <a:spcAft>
                  <a:spcPts val="0"/>
                </a:spcAft>
                <a:buClrTx/>
                <a:buSzTx/>
                <a:buFontTx/>
                <a:buNone/>
                <a:tabLst/>
                <a:defRPr/>
              </a:pPr>
              <a:endParaRPr kumimoji="0" lang="zh-CN" altLang="en-US" sz="1050" b="0" i="0" u="none" strike="noStrike" kern="0" cap="none" spc="0" normalizeH="0" baseline="0" noProof="0" dirty="0" smtClean="0">
                <a:ln>
                  <a:noFill/>
                </a:ln>
                <a:solidFill>
                  <a:prstClr val="black"/>
                </a:solidFill>
                <a:effectLst/>
                <a:uLnTx/>
                <a:uFillTx/>
                <a:ea typeface="微软雅黑" panose="020B0503020204020204" pitchFamily="34" charset="-122"/>
              </a:endParaRPr>
            </a:p>
          </p:txBody>
        </p:sp>
        <p:sp>
          <p:nvSpPr>
            <p:cNvPr id="35" name="Freeform 27"/>
            <p:cNvSpPr>
              <a:spLocks/>
            </p:cNvSpPr>
            <p:nvPr/>
          </p:nvSpPr>
          <p:spPr bwMode="auto">
            <a:xfrm>
              <a:off x="1858552" y="2906471"/>
              <a:ext cx="301478" cy="229520"/>
            </a:xfrm>
            <a:custGeom>
              <a:avLst/>
              <a:gdLst>
                <a:gd name="T0" fmla="*/ 84 w 100"/>
                <a:gd name="T1" fmla="*/ 0 h 75"/>
                <a:gd name="T2" fmla="*/ 49 w 100"/>
                <a:gd name="T3" fmla="*/ 59 h 75"/>
                <a:gd name="T4" fmla="*/ 49 w 100"/>
                <a:gd name="T5" fmla="*/ 75 h 75"/>
                <a:gd name="T6" fmla="*/ 0 w 100"/>
                <a:gd name="T7" fmla="*/ 48 h 75"/>
                <a:gd name="T8" fmla="*/ 49 w 100"/>
                <a:gd name="T9" fmla="*/ 14 h 75"/>
                <a:gd name="T10" fmla="*/ 49 w 100"/>
                <a:gd name="T11" fmla="*/ 30 h 75"/>
                <a:gd name="T12" fmla="*/ 49 w 100"/>
                <a:gd name="T13" fmla="*/ 35 h 75"/>
                <a:gd name="T14" fmla="*/ 84 w 100"/>
                <a:gd name="T15" fmla="*/ 0 h 7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0" h="75">
                  <a:moveTo>
                    <a:pt x="84" y="0"/>
                  </a:moveTo>
                  <a:cubicBezTo>
                    <a:pt x="84" y="0"/>
                    <a:pt x="100" y="44"/>
                    <a:pt x="49" y="59"/>
                  </a:cubicBezTo>
                  <a:cubicBezTo>
                    <a:pt x="49" y="75"/>
                    <a:pt x="49" y="75"/>
                    <a:pt x="49" y="75"/>
                  </a:cubicBezTo>
                  <a:cubicBezTo>
                    <a:pt x="0" y="48"/>
                    <a:pt x="0" y="48"/>
                    <a:pt x="0" y="48"/>
                  </a:cubicBezTo>
                  <a:cubicBezTo>
                    <a:pt x="49" y="14"/>
                    <a:pt x="49" y="14"/>
                    <a:pt x="49" y="14"/>
                  </a:cubicBezTo>
                  <a:cubicBezTo>
                    <a:pt x="49" y="30"/>
                    <a:pt x="49" y="30"/>
                    <a:pt x="49" y="30"/>
                  </a:cubicBezTo>
                  <a:cubicBezTo>
                    <a:pt x="49" y="35"/>
                    <a:pt x="49" y="35"/>
                    <a:pt x="49" y="35"/>
                  </a:cubicBezTo>
                  <a:cubicBezTo>
                    <a:pt x="49" y="35"/>
                    <a:pt x="76" y="33"/>
                    <a:pt x="84" y="0"/>
                  </a:cubicBezTo>
                  <a:close/>
                </a:path>
              </a:pathLst>
            </a:custGeom>
            <a:solidFill>
              <a:sysClr val="window" lastClr="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732" eaLnBrk="1" fontAlgn="auto" latinLnBrk="0" hangingPunct="1">
                <a:lnSpc>
                  <a:spcPct val="100000"/>
                </a:lnSpc>
                <a:spcBef>
                  <a:spcPts val="0"/>
                </a:spcBef>
                <a:spcAft>
                  <a:spcPts val="0"/>
                </a:spcAft>
                <a:buClrTx/>
                <a:buSzTx/>
                <a:buFontTx/>
                <a:buNone/>
                <a:tabLst/>
                <a:defRPr/>
              </a:pPr>
              <a:endParaRPr kumimoji="0" lang="zh-CN" altLang="en-US" sz="1050" b="0" i="0" u="none" strike="noStrike" kern="0" cap="none" spc="0" normalizeH="0" baseline="0" noProof="0" dirty="0" smtClean="0">
                <a:ln>
                  <a:noFill/>
                </a:ln>
                <a:solidFill>
                  <a:prstClr val="black"/>
                </a:solidFill>
                <a:effectLst/>
                <a:uLnTx/>
                <a:uFillTx/>
                <a:ea typeface="微软雅黑" panose="020B0503020204020204" pitchFamily="34" charset="-122"/>
              </a:endParaRPr>
            </a:p>
          </p:txBody>
        </p:sp>
      </p:grpSp>
      <p:grpSp>
        <p:nvGrpSpPr>
          <p:cNvPr id="36" name="组合 35"/>
          <p:cNvGrpSpPr/>
          <p:nvPr/>
        </p:nvGrpSpPr>
        <p:grpSpPr>
          <a:xfrm>
            <a:off x="3522228" y="3929038"/>
            <a:ext cx="448121" cy="448121"/>
            <a:chOff x="1622288" y="1296650"/>
            <a:chExt cx="597494" cy="597494"/>
          </a:xfrm>
        </p:grpSpPr>
        <p:sp>
          <p:nvSpPr>
            <p:cNvPr id="37" name="泪滴形 36"/>
            <p:cNvSpPr/>
            <p:nvPr/>
          </p:nvSpPr>
          <p:spPr>
            <a:xfrm rot="5400000">
              <a:off x="1622288" y="1296650"/>
              <a:ext cx="597494" cy="597494"/>
            </a:xfrm>
            <a:prstGeom prst="teardrop">
              <a:avLst/>
            </a:prstGeom>
            <a:solidFill>
              <a:sysClr val="windowText" lastClr="000000">
                <a:lumMod val="65000"/>
                <a:lumOff val="35000"/>
              </a:sysClr>
            </a:solidFill>
            <a:ln w="12700" cap="flat" cmpd="sng" algn="ctr">
              <a:noFill/>
              <a:prstDash val="solid"/>
              <a:miter lim="800000"/>
            </a:ln>
            <a:effectLst/>
          </p:spPr>
          <p:txBody>
            <a:bodyPr rtlCol="0" anchor="ctr"/>
            <a:lstStyle/>
            <a:p>
              <a:pPr marL="0" marR="0" lvl="0" indent="0" algn="ctr" defTabSz="685732" eaLnBrk="1" fontAlgn="auto" latinLnBrk="0" hangingPunct="1">
                <a:lnSpc>
                  <a:spcPct val="100000"/>
                </a:lnSpc>
                <a:spcBef>
                  <a:spcPts val="0"/>
                </a:spcBef>
                <a:spcAft>
                  <a:spcPts val="0"/>
                </a:spcAft>
                <a:buClrTx/>
                <a:buSzTx/>
                <a:buFontTx/>
                <a:buNone/>
                <a:tabLst/>
                <a:defRPr/>
              </a:pPr>
              <a:endParaRPr kumimoji="0" lang="zh-CN" altLang="en-US" sz="1050" b="0" i="0" u="none" strike="noStrike" kern="0" cap="none" spc="0" normalizeH="0" baseline="0" noProof="0" dirty="0" smtClean="0">
                <a:ln>
                  <a:noFill/>
                </a:ln>
                <a:solidFill>
                  <a:prstClr val="white"/>
                </a:solidFill>
                <a:effectLst/>
                <a:uLnTx/>
                <a:uFillTx/>
                <a:latin typeface="Calibri" panose="020F0502020204030204"/>
                <a:ea typeface="微软雅黑" panose="020B0503020204020204" pitchFamily="34" charset="-122"/>
              </a:endParaRPr>
            </a:p>
          </p:txBody>
        </p:sp>
        <p:sp>
          <p:nvSpPr>
            <p:cNvPr id="38" name="Freeform 13"/>
            <p:cNvSpPr>
              <a:spLocks noEditPoints="1"/>
            </p:cNvSpPr>
            <p:nvPr/>
          </p:nvSpPr>
          <p:spPr bwMode="auto">
            <a:xfrm>
              <a:off x="1894044" y="1513319"/>
              <a:ext cx="263670" cy="264390"/>
            </a:xfrm>
            <a:custGeom>
              <a:avLst/>
              <a:gdLst>
                <a:gd name="T0" fmla="*/ 9 w 80"/>
                <a:gd name="T1" fmla="*/ 19 h 80"/>
                <a:gd name="T2" fmla="*/ 10 w 80"/>
                <a:gd name="T3" fmla="*/ 26 h 80"/>
                <a:gd name="T4" fmla="*/ 5 w 80"/>
                <a:gd name="T5" fmla="*/ 27 h 80"/>
                <a:gd name="T6" fmla="*/ 0 w 80"/>
                <a:gd name="T7" fmla="*/ 31 h 80"/>
                <a:gd name="T8" fmla="*/ 3 w 80"/>
                <a:gd name="T9" fmla="*/ 37 h 80"/>
                <a:gd name="T10" fmla="*/ 7 w 80"/>
                <a:gd name="T11" fmla="*/ 42 h 80"/>
                <a:gd name="T12" fmla="*/ 3 w 80"/>
                <a:gd name="T13" fmla="*/ 46 h 80"/>
                <a:gd name="T14" fmla="*/ 1 w 80"/>
                <a:gd name="T15" fmla="*/ 52 h 80"/>
                <a:gd name="T16" fmla="*/ 7 w 80"/>
                <a:gd name="T17" fmla="*/ 56 h 80"/>
                <a:gd name="T18" fmla="*/ 11 w 80"/>
                <a:gd name="T19" fmla="*/ 57 h 80"/>
                <a:gd name="T20" fmla="*/ 11 w 80"/>
                <a:gd name="T21" fmla="*/ 63 h 80"/>
                <a:gd name="T22" fmla="*/ 13 w 80"/>
                <a:gd name="T23" fmla="*/ 70 h 80"/>
                <a:gd name="T24" fmla="*/ 19 w 80"/>
                <a:gd name="T25" fmla="*/ 70 h 80"/>
                <a:gd name="T26" fmla="*/ 25 w 80"/>
                <a:gd name="T27" fmla="*/ 70 h 80"/>
                <a:gd name="T28" fmla="*/ 27 w 80"/>
                <a:gd name="T29" fmla="*/ 74 h 80"/>
                <a:gd name="T30" fmla="*/ 31 w 80"/>
                <a:gd name="T31" fmla="*/ 79 h 80"/>
                <a:gd name="T32" fmla="*/ 37 w 80"/>
                <a:gd name="T33" fmla="*/ 76 h 80"/>
                <a:gd name="T34" fmla="*/ 42 w 80"/>
                <a:gd name="T35" fmla="*/ 73 h 80"/>
                <a:gd name="T36" fmla="*/ 46 w 80"/>
                <a:gd name="T37" fmla="*/ 76 h 80"/>
                <a:gd name="T38" fmla="*/ 52 w 80"/>
                <a:gd name="T39" fmla="*/ 78 h 80"/>
                <a:gd name="T40" fmla="*/ 56 w 80"/>
                <a:gd name="T41" fmla="*/ 73 h 80"/>
                <a:gd name="T42" fmla="*/ 58 w 80"/>
                <a:gd name="T43" fmla="*/ 67 h 80"/>
                <a:gd name="T44" fmla="*/ 63 w 80"/>
                <a:gd name="T45" fmla="*/ 68 h 80"/>
                <a:gd name="T46" fmla="*/ 69 w 80"/>
                <a:gd name="T47" fmla="*/ 67 h 80"/>
                <a:gd name="T48" fmla="*/ 70 w 80"/>
                <a:gd name="T49" fmla="*/ 60 h 80"/>
                <a:gd name="T50" fmla="*/ 69 w 80"/>
                <a:gd name="T51" fmla="*/ 54 h 80"/>
                <a:gd name="T52" fmla="*/ 74 w 80"/>
                <a:gd name="T53" fmla="*/ 53 h 80"/>
                <a:gd name="T54" fmla="*/ 79 w 80"/>
                <a:gd name="T55" fmla="*/ 48 h 80"/>
                <a:gd name="T56" fmla="*/ 76 w 80"/>
                <a:gd name="T57" fmla="*/ 42 h 80"/>
                <a:gd name="T58" fmla="*/ 72 w 80"/>
                <a:gd name="T59" fmla="*/ 37 h 80"/>
                <a:gd name="T60" fmla="*/ 76 w 80"/>
                <a:gd name="T61" fmla="*/ 34 h 80"/>
                <a:gd name="T62" fmla="*/ 78 w 80"/>
                <a:gd name="T63" fmla="*/ 27 h 80"/>
                <a:gd name="T64" fmla="*/ 73 w 80"/>
                <a:gd name="T65" fmla="*/ 24 h 80"/>
                <a:gd name="T66" fmla="*/ 67 w 80"/>
                <a:gd name="T67" fmla="*/ 21 h 80"/>
                <a:gd name="T68" fmla="*/ 68 w 80"/>
                <a:gd name="T69" fmla="*/ 16 h 80"/>
                <a:gd name="T70" fmla="*/ 67 w 80"/>
                <a:gd name="T71" fmla="*/ 10 h 80"/>
                <a:gd name="T72" fmla="*/ 60 w 80"/>
                <a:gd name="T73" fmla="*/ 9 h 80"/>
                <a:gd name="T74" fmla="*/ 54 w 80"/>
                <a:gd name="T75" fmla="*/ 10 h 80"/>
                <a:gd name="T76" fmla="*/ 52 w 80"/>
                <a:gd name="T77" fmla="*/ 5 h 80"/>
                <a:gd name="T78" fmla="*/ 48 w 80"/>
                <a:gd name="T79" fmla="*/ 0 h 80"/>
                <a:gd name="T80" fmla="*/ 42 w 80"/>
                <a:gd name="T81" fmla="*/ 3 h 80"/>
                <a:gd name="T82" fmla="*/ 37 w 80"/>
                <a:gd name="T83" fmla="*/ 7 h 80"/>
                <a:gd name="T84" fmla="*/ 33 w 80"/>
                <a:gd name="T85" fmla="*/ 3 h 80"/>
                <a:gd name="T86" fmla="*/ 27 w 80"/>
                <a:gd name="T87" fmla="*/ 1 h 80"/>
                <a:gd name="T88" fmla="*/ 23 w 80"/>
                <a:gd name="T89" fmla="*/ 7 h 80"/>
                <a:gd name="T90" fmla="*/ 21 w 80"/>
                <a:gd name="T91" fmla="*/ 13 h 80"/>
                <a:gd name="T92" fmla="*/ 16 w 80"/>
                <a:gd name="T93" fmla="*/ 11 h 80"/>
                <a:gd name="T94" fmla="*/ 10 w 80"/>
                <a:gd name="T95" fmla="*/ 13 h 80"/>
                <a:gd name="T96" fmla="*/ 9 w 80"/>
                <a:gd name="T97" fmla="*/ 19 h 80"/>
                <a:gd name="T98" fmla="*/ 32 w 80"/>
                <a:gd name="T99" fmla="*/ 18 h 80"/>
                <a:gd name="T100" fmla="*/ 62 w 80"/>
                <a:gd name="T101" fmla="*/ 33 h 80"/>
                <a:gd name="T102" fmla="*/ 47 w 80"/>
                <a:gd name="T103" fmla="*/ 62 h 80"/>
                <a:gd name="T104" fmla="*/ 18 w 80"/>
                <a:gd name="T105" fmla="*/ 47 h 80"/>
                <a:gd name="T106" fmla="*/ 32 w 80"/>
                <a:gd name="T107" fmla="*/ 18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80" h="80">
                  <a:moveTo>
                    <a:pt x="9" y="19"/>
                  </a:moveTo>
                  <a:cubicBezTo>
                    <a:pt x="11" y="21"/>
                    <a:pt x="10" y="25"/>
                    <a:pt x="10" y="26"/>
                  </a:cubicBezTo>
                  <a:cubicBezTo>
                    <a:pt x="9" y="27"/>
                    <a:pt x="7" y="27"/>
                    <a:pt x="5" y="27"/>
                  </a:cubicBezTo>
                  <a:cubicBezTo>
                    <a:pt x="3" y="26"/>
                    <a:pt x="1" y="28"/>
                    <a:pt x="0" y="31"/>
                  </a:cubicBezTo>
                  <a:cubicBezTo>
                    <a:pt x="0" y="34"/>
                    <a:pt x="1" y="37"/>
                    <a:pt x="3" y="37"/>
                  </a:cubicBezTo>
                  <a:cubicBezTo>
                    <a:pt x="5" y="38"/>
                    <a:pt x="7" y="41"/>
                    <a:pt x="7" y="42"/>
                  </a:cubicBezTo>
                  <a:cubicBezTo>
                    <a:pt x="7" y="44"/>
                    <a:pt x="5" y="45"/>
                    <a:pt x="3" y="46"/>
                  </a:cubicBezTo>
                  <a:cubicBezTo>
                    <a:pt x="1" y="47"/>
                    <a:pt x="0" y="49"/>
                    <a:pt x="1" y="52"/>
                  </a:cubicBezTo>
                  <a:cubicBezTo>
                    <a:pt x="2" y="55"/>
                    <a:pt x="4" y="57"/>
                    <a:pt x="7" y="56"/>
                  </a:cubicBezTo>
                  <a:cubicBezTo>
                    <a:pt x="9" y="55"/>
                    <a:pt x="11" y="56"/>
                    <a:pt x="11" y="57"/>
                  </a:cubicBezTo>
                  <a:cubicBezTo>
                    <a:pt x="12" y="58"/>
                    <a:pt x="13" y="62"/>
                    <a:pt x="11" y="63"/>
                  </a:cubicBezTo>
                  <a:cubicBezTo>
                    <a:pt x="10" y="65"/>
                    <a:pt x="10" y="68"/>
                    <a:pt x="13" y="70"/>
                  </a:cubicBezTo>
                  <a:cubicBezTo>
                    <a:pt x="15" y="72"/>
                    <a:pt x="18" y="72"/>
                    <a:pt x="19" y="70"/>
                  </a:cubicBezTo>
                  <a:cubicBezTo>
                    <a:pt x="20" y="69"/>
                    <a:pt x="24" y="69"/>
                    <a:pt x="25" y="70"/>
                  </a:cubicBezTo>
                  <a:cubicBezTo>
                    <a:pt x="27" y="70"/>
                    <a:pt x="27" y="72"/>
                    <a:pt x="27" y="74"/>
                  </a:cubicBezTo>
                  <a:cubicBezTo>
                    <a:pt x="26" y="76"/>
                    <a:pt x="28" y="78"/>
                    <a:pt x="31" y="79"/>
                  </a:cubicBezTo>
                  <a:cubicBezTo>
                    <a:pt x="34" y="80"/>
                    <a:pt x="37" y="79"/>
                    <a:pt x="37" y="76"/>
                  </a:cubicBezTo>
                  <a:cubicBezTo>
                    <a:pt x="37" y="74"/>
                    <a:pt x="41" y="73"/>
                    <a:pt x="42" y="73"/>
                  </a:cubicBezTo>
                  <a:cubicBezTo>
                    <a:pt x="43" y="72"/>
                    <a:pt x="45" y="74"/>
                    <a:pt x="46" y="76"/>
                  </a:cubicBezTo>
                  <a:cubicBezTo>
                    <a:pt x="46" y="78"/>
                    <a:pt x="49" y="79"/>
                    <a:pt x="52" y="78"/>
                  </a:cubicBezTo>
                  <a:cubicBezTo>
                    <a:pt x="55" y="77"/>
                    <a:pt x="56" y="75"/>
                    <a:pt x="56" y="73"/>
                  </a:cubicBezTo>
                  <a:cubicBezTo>
                    <a:pt x="55" y="71"/>
                    <a:pt x="57" y="68"/>
                    <a:pt x="58" y="67"/>
                  </a:cubicBezTo>
                  <a:cubicBezTo>
                    <a:pt x="59" y="66"/>
                    <a:pt x="61" y="67"/>
                    <a:pt x="63" y="68"/>
                  </a:cubicBezTo>
                  <a:cubicBezTo>
                    <a:pt x="65" y="70"/>
                    <a:pt x="67" y="69"/>
                    <a:pt x="69" y="67"/>
                  </a:cubicBezTo>
                  <a:cubicBezTo>
                    <a:pt x="71" y="65"/>
                    <a:pt x="72" y="62"/>
                    <a:pt x="70" y="60"/>
                  </a:cubicBezTo>
                  <a:cubicBezTo>
                    <a:pt x="69" y="59"/>
                    <a:pt x="69" y="55"/>
                    <a:pt x="69" y="54"/>
                  </a:cubicBezTo>
                  <a:cubicBezTo>
                    <a:pt x="70" y="53"/>
                    <a:pt x="72" y="52"/>
                    <a:pt x="74" y="53"/>
                  </a:cubicBezTo>
                  <a:cubicBezTo>
                    <a:pt x="76" y="53"/>
                    <a:pt x="78" y="51"/>
                    <a:pt x="79" y="48"/>
                  </a:cubicBezTo>
                  <a:cubicBezTo>
                    <a:pt x="80" y="45"/>
                    <a:pt x="78" y="43"/>
                    <a:pt x="76" y="42"/>
                  </a:cubicBezTo>
                  <a:cubicBezTo>
                    <a:pt x="74" y="42"/>
                    <a:pt x="72" y="38"/>
                    <a:pt x="72" y="37"/>
                  </a:cubicBezTo>
                  <a:cubicBezTo>
                    <a:pt x="72" y="36"/>
                    <a:pt x="74" y="34"/>
                    <a:pt x="76" y="34"/>
                  </a:cubicBezTo>
                  <a:cubicBezTo>
                    <a:pt x="78" y="33"/>
                    <a:pt x="79" y="30"/>
                    <a:pt x="78" y="27"/>
                  </a:cubicBezTo>
                  <a:cubicBezTo>
                    <a:pt x="77" y="25"/>
                    <a:pt x="75" y="23"/>
                    <a:pt x="73" y="24"/>
                  </a:cubicBezTo>
                  <a:cubicBezTo>
                    <a:pt x="71" y="24"/>
                    <a:pt x="67" y="22"/>
                    <a:pt x="67" y="21"/>
                  </a:cubicBezTo>
                  <a:cubicBezTo>
                    <a:pt x="66" y="20"/>
                    <a:pt x="66" y="18"/>
                    <a:pt x="68" y="16"/>
                  </a:cubicBezTo>
                  <a:cubicBezTo>
                    <a:pt x="69" y="15"/>
                    <a:pt x="69" y="12"/>
                    <a:pt x="67" y="10"/>
                  </a:cubicBezTo>
                  <a:cubicBezTo>
                    <a:pt x="64" y="8"/>
                    <a:pt x="61" y="8"/>
                    <a:pt x="60" y="9"/>
                  </a:cubicBezTo>
                  <a:cubicBezTo>
                    <a:pt x="59" y="11"/>
                    <a:pt x="55" y="10"/>
                    <a:pt x="54" y="10"/>
                  </a:cubicBezTo>
                  <a:cubicBezTo>
                    <a:pt x="52" y="9"/>
                    <a:pt x="52" y="7"/>
                    <a:pt x="52" y="5"/>
                  </a:cubicBezTo>
                  <a:cubicBezTo>
                    <a:pt x="53" y="3"/>
                    <a:pt x="51" y="1"/>
                    <a:pt x="48" y="0"/>
                  </a:cubicBezTo>
                  <a:cubicBezTo>
                    <a:pt x="45" y="0"/>
                    <a:pt x="42" y="1"/>
                    <a:pt x="42" y="3"/>
                  </a:cubicBezTo>
                  <a:cubicBezTo>
                    <a:pt x="42" y="5"/>
                    <a:pt x="38" y="7"/>
                    <a:pt x="37" y="7"/>
                  </a:cubicBezTo>
                  <a:cubicBezTo>
                    <a:pt x="36" y="7"/>
                    <a:pt x="34" y="5"/>
                    <a:pt x="33" y="3"/>
                  </a:cubicBezTo>
                  <a:cubicBezTo>
                    <a:pt x="33" y="1"/>
                    <a:pt x="30" y="1"/>
                    <a:pt x="27" y="1"/>
                  </a:cubicBezTo>
                  <a:cubicBezTo>
                    <a:pt x="24" y="2"/>
                    <a:pt x="23" y="5"/>
                    <a:pt x="23" y="7"/>
                  </a:cubicBezTo>
                  <a:cubicBezTo>
                    <a:pt x="24" y="9"/>
                    <a:pt x="22" y="12"/>
                    <a:pt x="21" y="13"/>
                  </a:cubicBezTo>
                  <a:cubicBezTo>
                    <a:pt x="20" y="13"/>
                    <a:pt x="18" y="13"/>
                    <a:pt x="16" y="11"/>
                  </a:cubicBezTo>
                  <a:cubicBezTo>
                    <a:pt x="15" y="10"/>
                    <a:pt x="12" y="11"/>
                    <a:pt x="10" y="13"/>
                  </a:cubicBezTo>
                  <a:cubicBezTo>
                    <a:pt x="8" y="15"/>
                    <a:pt x="7" y="18"/>
                    <a:pt x="9" y="19"/>
                  </a:cubicBezTo>
                  <a:close/>
                  <a:moveTo>
                    <a:pt x="32" y="18"/>
                  </a:moveTo>
                  <a:cubicBezTo>
                    <a:pt x="45" y="14"/>
                    <a:pt x="58" y="21"/>
                    <a:pt x="62" y="33"/>
                  </a:cubicBezTo>
                  <a:cubicBezTo>
                    <a:pt x="65" y="45"/>
                    <a:pt x="59" y="58"/>
                    <a:pt x="47" y="62"/>
                  </a:cubicBezTo>
                  <a:cubicBezTo>
                    <a:pt x="34" y="66"/>
                    <a:pt x="21" y="59"/>
                    <a:pt x="18" y="47"/>
                  </a:cubicBezTo>
                  <a:cubicBezTo>
                    <a:pt x="14" y="35"/>
                    <a:pt x="20" y="22"/>
                    <a:pt x="32" y="18"/>
                  </a:cubicBezTo>
                  <a:close/>
                </a:path>
              </a:pathLst>
            </a:custGeom>
            <a:solidFill>
              <a:sysClr val="window" lastClr="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732" eaLnBrk="1" fontAlgn="auto" latinLnBrk="0" hangingPunct="1">
                <a:lnSpc>
                  <a:spcPct val="100000"/>
                </a:lnSpc>
                <a:spcBef>
                  <a:spcPts val="0"/>
                </a:spcBef>
                <a:spcAft>
                  <a:spcPts val="0"/>
                </a:spcAft>
                <a:buClrTx/>
                <a:buSzTx/>
                <a:buFontTx/>
                <a:buNone/>
                <a:tabLst/>
                <a:defRPr/>
              </a:pPr>
              <a:endParaRPr kumimoji="0" lang="zh-CN" altLang="en-US" sz="1050" b="0" i="0" u="none" strike="noStrike" kern="0" cap="none" spc="0" normalizeH="0" baseline="0" noProof="0" dirty="0" smtClean="0">
                <a:ln>
                  <a:noFill/>
                </a:ln>
                <a:solidFill>
                  <a:prstClr val="black"/>
                </a:solidFill>
                <a:effectLst/>
                <a:uLnTx/>
                <a:uFillTx/>
                <a:ea typeface="微软雅黑" panose="020B0503020204020204" pitchFamily="34" charset="-122"/>
              </a:endParaRPr>
            </a:p>
          </p:txBody>
        </p:sp>
        <p:sp>
          <p:nvSpPr>
            <p:cNvPr id="39" name="Freeform 14"/>
            <p:cNvSpPr>
              <a:spLocks noEditPoints="1"/>
            </p:cNvSpPr>
            <p:nvPr/>
          </p:nvSpPr>
          <p:spPr bwMode="auto">
            <a:xfrm>
              <a:off x="1722435" y="1466772"/>
              <a:ext cx="184065" cy="180971"/>
            </a:xfrm>
            <a:custGeom>
              <a:avLst/>
              <a:gdLst>
                <a:gd name="T0" fmla="*/ 6 w 52"/>
                <a:gd name="T1" fmla="*/ 12 h 51"/>
                <a:gd name="T2" fmla="*/ 7 w 52"/>
                <a:gd name="T3" fmla="*/ 16 h 51"/>
                <a:gd name="T4" fmla="*/ 4 w 52"/>
                <a:gd name="T5" fmla="*/ 17 h 51"/>
                <a:gd name="T6" fmla="*/ 1 w 52"/>
                <a:gd name="T7" fmla="*/ 20 h 51"/>
                <a:gd name="T8" fmla="*/ 3 w 52"/>
                <a:gd name="T9" fmla="*/ 24 h 51"/>
                <a:gd name="T10" fmla="*/ 5 w 52"/>
                <a:gd name="T11" fmla="*/ 27 h 51"/>
                <a:gd name="T12" fmla="*/ 3 w 52"/>
                <a:gd name="T13" fmla="*/ 29 h 51"/>
                <a:gd name="T14" fmla="*/ 1 w 52"/>
                <a:gd name="T15" fmla="*/ 33 h 51"/>
                <a:gd name="T16" fmla="*/ 5 w 52"/>
                <a:gd name="T17" fmla="*/ 36 h 51"/>
                <a:gd name="T18" fmla="*/ 8 w 52"/>
                <a:gd name="T19" fmla="*/ 36 h 51"/>
                <a:gd name="T20" fmla="*/ 8 w 52"/>
                <a:gd name="T21" fmla="*/ 41 h 51"/>
                <a:gd name="T22" fmla="*/ 9 w 52"/>
                <a:gd name="T23" fmla="*/ 45 h 51"/>
                <a:gd name="T24" fmla="*/ 13 w 52"/>
                <a:gd name="T25" fmla="*/ 45 h 51"/>
                <a:gd name="T26" fmla="*/ 17 w 52"/>
                <a:gd name="T27" fmla="*/ 45 h 51"/>
                <a:gd name="T28" fmla="*/ 18 w 52"/>
                <a:gd name="T29" fmla="*/ 48 h 51"/>
                <a:gd name="T30" fmla="*/ 21 w 52"/>
                <a:gd name="T31" fmla="*/ 51 h 51"/>
                <a:gd name="T32" fmla="*/ 25 w 52"/>
                <a:gd name="T33" fmla="*/ 49 h 51"/>
                <a:gd name="T34" fmla="*/ 28 w 52"/>
                <a:gd name="T35" fmla="*/ 47 h 51"/>
                <a:gd name="T36" fmla="*/ 30 w 52"/>
                <a:gd name="T37" fmla="*/ 49 h 51"/>
                <a:gd name="T38" fmla="*/ 34 w 52"/>
                <a:gd name="T39" fmla="*/ 50 h 51"/>
                <a:gd name="T40" fmla="*/ 37 w 52"/>
                <a:gd name="T41" fmla="*/ 47 h 51"/>
                <a:gd name="T42" fmla="*/ 38 w 52"/>
                <a:gd name="T43" fmla="*/ 43 h 51"/>
                <a:gd name="T44" fmla="*/ 41 w 52"/>
                <a:gd name="T45" fmla="*/ 44 h 51"/>
                <a:gd name="T46" fmla="*/ 45 w 52"/>
                <a:gd name="T47" fmla="*/ 43 h 51"/>
                <a:gd name="T48" fmla="*/ 46 w 52"/>
                <a:gd name="T49" fmla="*/ 39 h 51"/>
                <a:gd name="T50" fmla="*/ 45 w 52"/>
                <a:gd name="T51" fmla="*/ 35 h 51"/>
                <a:gd name="T52" fmla="*/ 48 w 52"/>
                <a:gd name="T53" fmla="*/ 34 h 51"/>
                <a:gd name="T54" fmla="*/ 51 w 52"/>
                <a:gd name="T55" fmla="*/ 31 h 51"/>
                <a:gd name="T56" fmla="*/ 50 w 52"/>
                <a:gd name="T57" fmla="*/ 27 h 51"/>
                <a:gd name="T58" fmla="*/ 47 w 52"/>
                <a:gd name="T59" fmla="*/ 24 h 51"/>
                <a:gd name="T60" fmla="*/ 49 w 52"/>
                <a:gd name="T61" fmla="*/ 22 h 51"/>
                <a:gd name="T62" fmla="*/ 51 w 52"/>
                <a:gd name="T63" fmla="*/ 18 h 51"/>
                <a:gd name="T64" fmla="*/ 47 w 52"/>
                <a:gd name="T65" fmla="*/ 15 h 51"/>
                <a:gd name="T66" fmla="*/ 44 w 52"/>
                <a:gd name="T67" fmla="*/ 13 h 51"/>
                <a:gd name="T68" fmla="*/ 44 w 52"/>
                <a:gd name="T69" fmla="*/ 10 h 51"/>
                <a:gd name="T70" fmla="*/ 43 w 52"/>
                <a:gd name="T71" fmla="*/ 6 h 51"/>
                <a:gd name="T72" fmla="*/ 39 w 52"/>
                <a:gd name="T73" fmla="*/ 6 h 51"/>
                <a:gd name="T74" fmla="*/ 35 w 52"/>
                <a:gd name="T75" fmla="*/ 6 h 51"/>
                <a:gd name="T76" fmla="*/ 34 w 52"/>
                <a:gd name="T77" fmla="*/ 3 h 51"/>
                <a:gd name="T78" fmla="*/ 32 w 52"/>
                <a:gd name="T79" fmla="*/ 0 h 51"/>
                <a:gd name="T80" fmla="*/ 28 w 52"/>
                <a:gd name="T81" fmla="*/ 2 h 51"/>
                <a:gd name="T82" fmla="*/ 24 w 52"/>
                <a:gd name="T83" fmla="*/ 4 h 51"/>
                <a:gd name="T84" fmla="*/ 22 w 52"/>
                <a:gd name="T85" fmla="*/ 2 h 51"/>
                <a:gd name="T86" fmla="*/ 18 w 52"/>
                <a:gd name="T87" fmla="*/ 1 h 51"/>
                <a:gd name="T88" fmla="*/ 16 w 52"/>
                <a:gd name="T89" fmla="*/ 4 h 51"/>
                <a:gd name="T90" fmla="*/ 14 w 52"/>
                <a:gd name="T91" fmla="*/ 8 h 51"/>
                <a:gd name="T92" fmla="*/ 11 w 52"/>
                <a:gd name="T93" fmla="*/ 7 h 51"/>
                <a:gd name="T94" fmla="*/ 7 w 52"/>
                <a:gd name="T95" fmla="*/ 8 h 51"/>
                <a:gd name="T96" fmla="*/ 6 w 52"/>
                <a:gd name="T97" fmla="*/ 12 h 51"/>
                <a:gd name="T98" fmla="*/ 22 w 52"/>
                <a:gd name="T99" fmla="*/ 11 h 51"/>
                <a:gd name="T100" fmla="*/ 40 w 52"/>
                <a:gd name="T101" fmla="*/ 21 h 51"/>
                <a:gd name="T102" fmla="*/ 31 w 52"/>
                <a:gd name="T103" fmla="*/ 40 h 51"/>
                <a:gd name="T104" fmla="*/ 12 w 52"/>
                <a:gd name="T105" fmla="*/ 30 h 51"/>
                <a:gd name="T106" fmla="*/ 22 w 52"/>
                <a:gd name="T107" fmla="*/ 11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2" h="51">
                  <a:moveTo>
                    <a:pt x="6" y="12"/>
                  </a:moveTo>
                  <a:cubicBezTo>
                    <a:pt x="7" y="13"/>
                    <a:pt x="7" y="16"/>
                    <a:pt x="7" y="16"/>
                  </a:cubicBezTo>
                  <a:cubicBezTo>
                    <a:pt x="7" y="17"/>
                    <a:pt x="5" y="18"/>
                    <a:pt x="4" y="17"/>
                  </a:cubicBezTo>
                  <a:cubicBezTo>
                    <a:pt x="3" y="17"/>
                    <a:pt x="1" y="18"/>
                    <a:pt x="1" y="20"/>
                  </a:cubicBezTo>
                  <a:cubicBezTo>
                    <a:pt x="0" y="22"/>
                    <a:pt x="1" y="24"/>
                    <a:pt x="3" y="24"/>
                  </a:cubicBezTo>
                  <a:cubicBezTo>
                    <a:pt x="4" y="24"/>
                    <a:pt x="5" y="26"/>
                    <a:pt x="5" y="27"/>
                  </a:cubicBezTo>
                  <a:cubicBezTo>
                    <a:pt x="5" y="28"/>
                    <a:pt x="4" y="29"/>
                    <a:pt x="3" y="29"/>
                  </a:cubicBezTo>
                  <a:cubicBezTo>
                    <a:pt x="1" y="30"/>
                    <a:pt x="1" y="32"/>
                    <a:pt x="1" y="33"/>
                  </a:cubicBezTo>
                  <a:cubicBezTo>
                    <a:pt x="2" y="35"/>
                    <a:pt x="4" y="36"/>
                    <a:pt x="5" y="36"/>
                  </a:cubicBezTo>
                  <a:cubicBezTo>
                    <a:pt x="6" y="36"/>
                    <a:pt x="8" y="36"/>
                    <a:pt x="8" y="36"/>
                  </a:cubicBezTo>
                  <a:cubicBezTo>
                    <a:pt x="8" y="37"/>
                    <a:pt x="9" y="40"/>
                    <a:pt x="8" y="41"/>
                  </a:cubicBezTo>
                  <a:cubicBezTo>
                    <a:pt x="7" y="42"/>
                    <a:pt x="7" y="43"/>
                    <a:pt x="9" y="45"/>
                  </a:cubicBezTo>
                  <a:cubicBezTo>
                    <a:pt x="10" y="46"/>
                    <a:pt x="12" y="46"/>
                    <a:pt x="13" y="45"/>
                  </a:cubicBezTo>
                  <a:cubicBezTo>
                    <a:pt x="14" y="44"/>
                    <a:pt x="16" y="44"/>
                    <a:pt x="17" y="45"/>
                  </a:cubicBezTo>
                  <a:cubicBezTo>
                    <a:pt x="18" y="45"/>
                    <a:pt x="18" y="46"/>
                    <a:pt x="18" y="48"/>
                  </a:cubicBezTo>
                  <a:cubicBezTo>
                    <a:pt x="18" y="49"/>
                    <a:pt x="19" y="50"/>
                    <a:pt x="21" y="51"/>
                  </a:cubicBezTo>
                  <a:cubicBezTo>
                    <a:pt x="22" y="51"/>
                    <a:pt x="24" y="50"/>
                    <a:pt x="25" y="49"/>
                  </a:cubicBezTo>
                  <a:cubicBezTo>
                    <a:pt x="25" y="48"/>
                    <a:pt x="27" y="47"/>
                    <a:pt x="28" y="47"/>
                  </a:cubicBezTo>
                  <a:cubicBezTo>
                    <a:pt x="29" y="47"/>
                    <a:pt x="30" y="48"/>
                    <a:pt x="30" y="49"/>
                  </a:cubicBezTo>
                  <a:cubicBezTo>
                    <a:pt x="30" y="50"/>
                    <a:pt x="32" y="51"/>
                    <a:pt x="34" y="50"/>
                  </a:cubicBezTo>
                  <a:cubicBezTo>
                    <a:pt x="36" y="50"/>
                    <a:pt x="37" y="48"/>
                    <a:pt x="37" y="47"/>
                  </a:cubicBezTo>
                  <a:cubicBezTo>
                    <a:pt x="36" y="45"/>
                    <a:pt x="38" y="43"/>
                    <a:pt x="38" y="43"/>
                  </a:cubicBezTo>
                  <a:cubicBezTo>
                    <a:pt x="39" y="42"/>
                    <a:pt x="40" y="43"/>
                    <a:pt x="41" y="44"/>
                  </a:cubicBezTo>
                  <a:cubicBezTo>
                    <a:pt x="42" y="45"/>
                    <a:pt x="44" y="44"/>
                    <a:pt x="45" y="43"/>
                  </a:cubicBezTo>
                  <a:cubicBezTo>
                    <a:pt x="47" y="42"/>
                    <a:pt x="47" y="40"/>
                    <a:pt x="46" y="39"/>
                  </a:cubicBezTo>
                  <a:cubicBezTo>
                    <a:pt x="45" y="38"/>
                    <a:pt x="45" y="35"/>
                    <a:pt x="45" y="35"/>
                  </a:cubicBezTo>
                  <a:cubicBezTo>
                    <a:pt x="46" y="34"/>
                    <a:pt x="47" y="34"/>
                    <a:pt x="48" y="34"/>
                  </a:cubicBezTo>
                  <a:cubicBezTo>
                    <a:pt x="50" y="34"/>
                    <a:pt x="51" y="33"/>
                    <a:pt x="51" y="31"/>
                  </a:cubicBezTo>
                  <a:cubicBezTo>
                    <a:pt x="52" y="29"/>
                    <a:pt x="51" y="27"/>
                    <a:pt x="50" y="27"/>
                  </a:cubicBezTo>
                  <a:cubicBezTo>
                    <a:pt x="48" y="27"/>
                    <a:pt x="47" y="25"/>
                    <a:pt x="47" y="24"/>
                  </a:cubicBezTo>
                  <a:cubicBezTo>
                    <a:pt x="47" y="23"/>
                    <a:pt x="48" y="22"/>
                    <a:pt x="49" y="22"/>
                  </a:cubicBezTo>
                  <a:cubicBezTo>
                    <a:pt x="51" y="21"/>
                    <a:pt x="51" y="19"/>
                    <a:pt x="51" y="18"/>
                  </a:cubicBezTo>
                  <a:cubicBezTo>
                    <a:pt x="50" y="16"/>
                    <a:pt x="49" y="15"/>
                    <a:pt x="47" y="15"/>
                  </a:cubicBezTo>
                  <a:cubicBezTo>
                    <a:pt x="46" y="16"/>
                    <a:pt x="44" y="14"/>
                    <a:pt x="44" y="13"/>
                  </a:cubicBezTo>
                  <a:cubicBezTo>
                    <a:pt x="43" y="13"/>
                    <a:pt x="43" y="11"/>
                    <a:pt x="44" y="10"/>
                  </a:cubicBezTo>
                  <a:cubicBezTo>
                    <a:pt x="45" y="9"/>
                    <a:pt x="45" y="8"/>
                    <a:pt x="43" y="6"/>
                  </a:cubicBezTo>
                  <a:cubicBezTo>
                    <a:pt x="42" y="5"/>
                    <a:pt x="40" y="5"/>
                    <a:pt x="39" y="6"/>
                  </a:cubicBezTo>
                  <a:cubicBezTo>
                    <a:pt x="38" y="7"/>
                    <a:pt x="36" y="7"/>
                    <a:pt x="35" y="6"/>
                  </a:cubicBezTo>
                  <a:cubicBezTo>
                    <a:pt x="34" y="6"/>
                    <a:pt x="34" y="5"/>
                    <a:pt x="34" y="3"/>
                  </a:cubicBezTo>
                  <a:cubicBezTo>
                    <a:pt x="35" y="2"/>
                    <a:pt x="33" y="1"/>
                    <a:pt x="32" y="0"/>
                  </a:cubicBezTo>
                  <a:cubicBezTo>
                    <a:pt x="30" y="0"/>
                    <a:pt x="28" y="1"/>
                    <a:pt x="28" y="2"/>
                  </a:cubicBezTo>
                  <a:cubicBezTo>
                    <a:pt x="27" y="3"/>
                    <a:pt x="25" y="4"/>
                    <a:pt x="24" y="4"/>
                  </a:cubicBezTo>
                  <a:cubicBezTo>
                    <a:pt x="24" y="4"/>
                    <a:pt x="23" y="3"/>
                    <a:pt x="22" y="2"/>
                  </a:cubicBezTo>
                  <a:cubicBezTo>
                    <a:pt x="22" y="1"/>
                    <a:pt x="20" y="0"/>
                    <a:pt x="18" y="1"/>
                  </a:cubicBezTo>
                  <a:cubicBezTo>
                    <a:pt x="16" y="1"/>
                    <a:pt x="15" y="3"/>
                    <a:pt x="16" y="4"/>
                  </a:cubicBezTo>
                  <a:cubicBezTo>
                    <a:pt x="16" y="6"/>
                    <a:pt x="15" y="8"/>
                    <a:pt x="14" y="8"/>
                  </a:cubicBezTo>
                  <a:cubicBezTo>
                    <a:pt x="13" y="9"/>
                    <a:pt x="12" y="8"/>
                    <a:pt x="11" y="7"/>
                  </a:cubicBezTo>
                  <a:cubicBezTo>
                    <a:pt x="10" y="6"/>
                    <a:pt x="8" y="7"/>
                    <a:pt x="7" y="8"/>
                  </a:cubicBezTo>
                  <a:cubicBezTo>
                    <a:pt x="6" y="10"/>
                    <a:pt x="5" y="11"/>
                    <a:pt x="6" y="12"/>
                  </a:cubicBezTo>
                  <a:close/>
                  <a:moveTo>
                    <a:pt x="22" y="11"/>
                  </a:moveTo>
                  <a:cubicBezTo>
                    <a:pt x="29" y="9"/>
                    <a:pt x="38" y="13"/>
                    <a:pt x="40" y="21"/>
                  </a:cubicBezTo>
                  <a:cubicBezTo>
                    <a:pt x="43" y="29"/>
                    <a:pt x="38" y="37"/>
                    <a:pt x="31" y="40"/>
                  </a:cubicBezTo>
                  <a:cubicBezTo>
                    <a:pt x="23" y="42"/>
                    <a:pt x="14" y="38"/>
                    <a:pt x="12" y="30"/>
                  </a:cubicBezTo>
                  <a:cubicBezTo>
                    <a:pt x="9" y="22"/>
                    <a:pt x="14" y="14"/>
                    <a:pt x="22" y="11"/>
                  </a:cubicBezTo>
                  <a:close/>
                </a:path>
              </a:pathLst>
            </a:custGeom>
            <a:solidFill>
              <a:sysClr val="window" lastClr="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732" eaLnBrk="1" fontAlgn="auto" latinLnBrk="0" hangingPunct="1">
                <a:lnSpc>
                  <a:spcPct val="100000"/>
                </a:lnSpc>
                <a:spcBef>
                  <a:spcPts val="0"/>
                </a:spcBef>
                <a:spcAft>
                  <a:spcPts val="0"/>
                </a:spcAft>
                <a:buClrTx/>
                <a:buSzTx/>
                <a:buFontTx/>
                <a:buNone/>
                <a:tabLst/>
                <a:defRPr/>
              </a:pPr>
              <a:endParaRPr kumimoji="0" lang="zh-CN" altLang="en-US" sz="1050" b="0" i="0" u="none" strike="noStrike" kern="0" cap="none" spc="0" normalizeH="0" baseline="0" noProof="0" dirty="0" smtClean="0">
                <a:ln>
                  <a:noFill/>
                </a:ln>
                <a:solidFill>
                  <a:prstClr val="black"/>
                </a:solidFill>
                <a:effectLst/>
                <a:uLnTx/>
                <a:uFillTx/>
                <a:ea typeface="微软雅黑" panose="020B0503020204020204" pitchFamily="34" charset="-122"/>
              </a:endParaRPr>
            </a:p>
          </p:txBody>
        </p:sp>
      </p:grpSp>
      <p:grpSp>
        <p:nvGrpSpPr>
          <p:cNvPr id="40" name="组合 39"/>
          <p:cNvGrpSpPr/>
          <p:nvPr/>
        </p:nvGrpSpPr>
        <p:grpSpPr>
          <a:xfrm>
            <a:off x="5978983" y="3929038"/>
            <a:ext cx="448121" cy="448121"/>
            <a:chOff x="1622288" y="3942436"/>
            <a:chExt cx="597494" cy="597494"/>
          </a:xfrm>
        </p:grpSpPr>
        <p:sp>
          <p:nvSpPr>
            <p:cNvPr id="41" name="泪滴形 40"/>
            <p:cNvSpPr/>
            <p:nvPr/>
          </p:nvSpPr>
          <p:spPr>
            <a:xfrm rot="5400000">
              <a:off x="1622288" y="3942436"/>
              <a:ext cx="597494" cy="597494"/>
            </a:xfrm>
            <a:prstGeom prst="teardrop">
              <a:avLst/>
            </a:prstGeom>
            <a:solidFill>
              <a:sysClr val="windowText" lastClr="000000">
                <a:lumMod val="65000"/>
                <a:lumOff val="35000"/>
              </a:sysClr>
            </a:solidFill>
            <a:ln w="12700" cap="flat" cmpd="sng" algn="ctr">
              <a:noFill/>
              <a:prstDash val="solid"/>
              <a:miter lim="800000"/>
            </a:ln>
            <a:effectLst/>
          </p:spPr>
          <p:txBody>
            <a:bodyPr rtlCol="0" anchor="ctr"/>
            <a:lstStyle/>
            <a:p>
              <a:pPr marL="0" marR="0" lvl="0" indent="0" algn="ctr" defTabSz="685732" eaLnBrk="1" fontAlgn="auto" latinLnBrk="0" hangingPunct="1">
                <a:lnSpc>
                  <a:spcPct val="100000"/>
                </a:lnSpc>
                <a:spcBef>
                  <a:spcPts val="0"/>
                </a:spcBef>
                <a:spcAft>
                  <a:spcPts val="0"/>
                </a:spcAft>
                <a:buClrTx/>
                <a:buSzTx/>
                <a:buFontTx/>
                <a:buNone/>
                <a:tabLst/>
                <a:defRPr/>
              </a:pPr>
              <a:endParaRPr kumimoji="0" lang="zh-CN" altLang="en-US" sz="1050" b="0" i="0" u="none" strike="noStrike" kern="0" cap="none" spc="0" normalizeH="0" baseline="0" noProof="0" dirty="0" smtClean="0">
                <a:ln>
                  <a:noFill/>
                </a:ln>
                <a:solidFill>
                  <a:prstClr val="white"/>
                </a:solidFill>
                <a:effectLst/>
                <a:uLnTx/>
                <a:uFillTx/>
                <a:latin typeface="Calibri" panose="020F0502020204030204"/>
                <a:ea typeface="微软雅黑" panose="020B0503020204020204" pitchFamily="34" charset="-122"/>
              </a:endParaRPr>
            </a:p>
          </p:txBody>
        </p:sp>
        <p:sp>
          <p:nvSpPr>
            <p:cNvPr id="42" name="Freeform 31"/>
            <p:cNvSpPr>
              <a:spLocks/>
            </p:cNvSpPr>
            <p:nvPr/>
          </p:nvSpPr>
          <p:spPr bwMode="auto">
            <a:xfrm>
              <a:off x="1755558" y="4126343"/>
              <a:ext cx="339017" cy="258298"/>
            </a:xfrm>
            <a:custGeom>
              <a:avLst/>
              <a:gdLst>
                <a:gd name="T0" fmla="*/ 95 w 95"/>
                <a:gd name="T1" fmla="*/ 17 h 71"/>
                <a:gd name="T2" fmla="*/ 78 w 95"/>
                <a:gd name="T3" fmla="*/ 0 h 71"/>
                <a:gd name="T4" fmla="*/ 59 w 95"/>
                <a:gd name="T5" fmla="*/ 0 h 71"/>
                <a:gd name="T6" fmla="*/ 59 w 95"/>
                <a:gd name="T7" fmla="*/ 12 h 71"/>
                <a:gd name="T8" fmla="*/ 78 w 95"/>
                <a:gd name="T9" fmla="*/ 12 h 71"/>
                <a:gd name="T10" fmla="*/ 83 w 95"/>
                <a:gd name="T11" fmla="*/ 17 h 71"/>
                <a:gd name="T12" fmla="*/ 83 w 95"/>
                <a:gd name="T13" fmla="*/ 54 h 71"/>
                <a:gd name="T14" fmla="*/ 78 w 95"/>
                <a:gd name="T15" fmla="*/ 59 h 71"/>
                <a:gd name="T16" fmla="*/ 17 w 95"/>
                <a:gd name="T17" fmla="*/ 59 h 71"/>
                <a:gd name="T18" fmla="*/ 12 w 95"/>
                <a:gd name="T19" fmla="*/ 54 h 71"/>
                <a:gd name="T20" fmla="*/ 12 w 95"/>
                <a:gd name="T21" fmla="*/ 17 h 71"/>
                <a:gd name="T22" fmla="*/ 17 w 95"/>
                <a:gd name="T23" fmla="*/ 12 h 71"/>
                <a:gd name="T24" fmla="*/ 37 w 95"/>
                <a:gd name="T25" fmla="*/ 12 h 71"/>
                <a:gd name="T26" fmla="*/ 37 w 95"/>
                <a:gd name="T27" fmla="*/ 0 h 71"/>
                <a:gd name="T28" fmla="*/ 17 w 95"/>
                <a:gd name="T29" fmla="*/ 0 h 71"/>
                <a:gd name="T30" fmla="*/ 0 w 95"/>
                <a:gd name="T31" fmla="*/ 17 h 71"/>
                <a:gd name="T32" fmla="*/ 0 w 95"/>
                <a:gd name="T33" fmla="*/ 54 h 71"/>
                <a:gd name="T34" fmla="*/ 17 w 95"/>
                <a:gd name="T35" fmla="*/ 71 h 71"/>
                <a:gd name="T36" fmla="*/ 78 w 95"/>
                <a:gd name="T37" fmla="*/ 71 h 71"/>
                <a:gd name="T38" fmla="*/ 95 w 95"/>
                <a:gd name="T39" fmla="*/ 54 h 71"/>
                <a:gd name="T40" fmla="*/ 95 w 95"/>
                <a:gd name="T41" fmla="*/ 17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5" h="71">
                  <a:moveTo>
                    <a:pt x="95" y="17"/>
                  </a:moveTo>
                  <a:cubicBezTo>
                    <a:pt x="95" y="8"/>
                    <a:pt x="87" y="0"/>
                    <a:pt x="78" y="0"/>
                  </a:cubicBezTo>
                  <a:cubicBezTo>
                    <a:pt x="59" y="0"/>
                    <a:pt x="59" y="0"/>
                    <a:pt x="59" y="0"/>
                  </a:cubicBezTo>
                  <a:cubicBezTo>
                    <a:pt x="59" y="12"/>
                    <a:pt x="59" y="12"/>
                    <a:pt x="59" y="12"/>
                  </a:cubicBezTo>
                  <a:cubicBezTo>
                    <a:pt x="78" y="12"/>
                    <a:pt x="78" y="12"/>
                    <a:pt x="78" y="12"/>
                  </a:cubicBezTo>
                  <a:cubicBezTo>
                    <a:pt x="81" y="12"/>
                    <a:pt x="83" y="15"/>
                    <a:pt x="83" y="17"/>
                  </a:cubicBezTo>
                  <a:cubicBezTo>
                    <a:pt x="83" y="54"/>
                    <a:pt x="83" y="54"/>
                    <a:pt x="83" y="54"/>
                  </a:cubicBezTo>
                  <a:cubicBezTo>
                    <a:pt x="83" y="57"/>
                    <a:pt x="81" y="59"/>
                    <a:pt x="78" y="59"/>
                  </a:cubicBezTo>
                  <a:cubicBezTo>
                    <a:pt x="17" y="59"/>
                    <a:pt x="17" y="59"/>
                    <a:pt x="17" y="59"/>
                  </a:cubicBezTo>
                  <a:cubicBezTo>
                    <a:pt x="15" y="59"/>
                    <a:pt x="12" y="57"/>
                    <a:pt x="12" y="54"/>
                  </a:cubicBezTo>
                  <a:cubicBezTo>
                    <a:pt x="12" y="17"/>
                    <a:pt x="12" y="17"/>
                    <a:pt x="12" y="17"/>
                  </a:cubicBezTo>
                  <a:cubicBezTo>
                    <a:pt x="12" y="15"/>
                    <a:pt x="15" y="12"/>
                    <a:pt x="17" y="12"/>
                  </a:cubicBezTo>
                  <a:cubicBezTo>
                    <a:pt x="37" y="12"/>
                    <a:pt x="37" y="12"/>
                    <a:pt x="37" y="12"/>
                  </a:cubicBezTo>
                  <a:cubicBezTo>
                    <a:pt x="37" y="0"/>
                    <a:pt x="37" y="0"/>
                    <a:pt x="37" y="0"/>
                  </a:cubicBezTo>
                  <a:cubicBezTo>
                    <a:pt x="17" y="0"/>
                    <a:pt x="17" y="0"/>
                    <a:pt x="17" y="0"/>
                  </a:cubicBezTo>
                  <a:cubicBezTo>
                    <a:pt x="8" y="0"/>
                    <a:pt x="0" y="8"/>
                    <a:pt x="0" y="17"/>
                  </a:cubicBezTo>
                  <a:cubicBezTo>
                    <a:pt x="0" y="54"/>
                    <a:pt x="0" y="54"/>
                    <a:pt x="0" y="54"/>
                  </a:cubicBezTo>
                  <a:cubicBezTo>
                    <a:pt x="0" y="64"/>
                    <a:pt x="8" y="71"/>
                    <a:pt x="17" y="71"/>
                  </a:cubicBezTo>
                  <a:cubicBezTo>
                    <a:pt x="78" y="71"/>
                    <a:pt x="78" y="71"/>
                    <a:pt x="78" y="71"/>
                  </a:cubicBezTo>
                  <a:cubicBezTo>
                    <a:pt x="87" y="71"/>
                    <a:pt x="95" y="64"/>
                    <a:pt x="95" y="54"/>
                  </a:cubicBezTo>
                  <a:lnTo>
                    <a:pt x="95" y="17"/>
                  </a:lnTo>
                  <a:close/>
                </a:path>
              </a:pathLst>
            </a:custGeom>
            <a:solidFill>
              <a:sysClr val="window" lastClr="FFFFFF"/>
            </a:solidFill>
            <a:ln>
              <a:noFill/>
            </a:ln>
          </p:spPr>
          <p:txBody>
            <a:bodyPr vert="horz" wrap="square" lIns="68580" tIns="34290" rIns="68580" bIns="34290" numCol="1" anchor="t" anchorCtr="0" compatLnSpc="1">
              <a:prstTxWarp prst="textNoShape">
                <a:avLst/>
              </a:prstTxWarp>
            </a:bodyPr>
            <a:lstStyle/>
            <a:p>
              <a:pPr marL="0" marR="0" lvl="0" indent="0" defTabSz="685732" eaLnBrk="1" fontAlgn="auto" latinLnBrk="0" hangingPunct="1">
                <a:lnSpc>
                  <a:spcPct val="100000"/>
                </a:lnSpc>
                <a:spcBef>
                  <a:spcPts val="0"/>
                </a:spcBef>
                <a:spcAft>
                  <a:spcPts val="0"/>
                </a:spcAft>
                <a:buClrTx/>
                <a:buSzTx/>
                <a:buFontTx/>
                <a:buNone/>
                <a:tabLst/>
                <a:defRPr/>
              </a:pPr>
              <a:endParaRPr kumimoji="0" lang="zh-CN" altLang="en-US" sz="1050" b="0" i="0" u="none" strike="noStrike" kern="0" cap="none" spc="0" normalizeH="0" baseline="0" noProof="0" dirty="0" smtClean="0">
                <a:ln>
                  <a:noFill/>
                </a:ln>
                <a:solidFill>
                  <a:prstClr val="black"/>
                </a:solidFill>
                <a:effectLst/>
                <a:uLnTx/>
                <a:uFillTx/>
                <a:ea typeface="微软雅黑" panose="020B0503020204020204" pitchFamily="34" charset="-122"/>
              </a:endParaRPr>
            </a:p>
          </p:txBody>
        </p:sp>
        <p:sp>
          <p:nvSpPr>
            <p:cNvPr id="43" name="Freeform 35"/>
            <p:cNvSpPr>
              <a:spLocks/>
            </p:cNvSpPr>
            <p:nvPr/>
          </p:nvSpPr>
          <p:spPr bwMode="auto">
            <a:xfrm>
              <a:off x="1843152" y="4112558"/>
              <a:ext cx="163942" cy="275766"/>
            </a:xfrm>
            <a:custGeom>
              <a:avLst/>
              <a:gdLst>
                <a:gd name="T0" fmla="*/ 41 w 45"/>
                <a:gd name="T1" fmla="*/ 43 h 78"/>
                <a:gd name="T2" fmla="*/ 32 w 45"/>
                <a:gd name="T3" fmla="*/ 43 h 78"/>
                <a:gd name="T4" fmla="*/ 32 w 45"/>
                <a:gd name="T5" fmla="*/ 38 h 78"/>
                <a:gd name="T6" fmla="*/ 32 w 45"/>
                <a:gd name="T7" fmla="*/ 25 h 78"/>
                <a:gd name="T8" fmla="*/ 32 w 45"/>
                <a:gd name="T9" fmla="*/ 4 h 78"/>
                <a:gd name="T10" fmla="*/ 28 w 45"/>
                <a:gd name="T11" fmla="*/ 0 h 78"/>
                <a:gd name="T12" fmla="*/ 17 w 45"/>
                <a:gd name="T13" fmla="*/ 0 h 78"/>
                <a:gd name="T14" fmla="*/ 14 w 45"/>
                <a:gd name="T15" fmla="*/ 4 h 78"/>
                <a:gd name="T16" fmla="*/ 14 w 45"/>
                <a:gd name="T17" fmla="*/ 25 h 78"/>
                <a:gd name="T18" fmla="*/ 14 w 45"/>
                <a:gd name="T19" fmla="*/ 38 h 78"/>
                <a:gd name="T20" fmla="*/ 14 w 45"/>
                <a:gd name="T21" fmla="*/ 43 h 78"/>
                <a:gd name="T22" fmla="*/ 5 w 45"/>
                <a:gd name="T23" fmla="*/ 43 h 78"/>
                <a:gd name="T24" fmla="*/ 1 w 45"/>
                <a:gd name="T25" fmla="*/ 46 h 78"/>
                <a:gd name="T26" fmla="*/ 9 w 45"/>
                <a:gd name="T27" fmla="*/ 57 h 78"/>
                <a:gd name="T28" fmla="*/ 13 w 45"/>
                <a:gd name="T29" fmla="*/ 65 h 78"/>
                <a:gd name="T30" fmla="*/ 20 w 45"/>
                <a:gd name="T31" fmla="*/ 76 h 78"/>
                <a:gd name="T32" fmla="*/ 25 w 45"/>
                <a:gd name="T33" fmla="*/ 76 h 78"/>
                <a:gd name="T34" fmla="*/ 32 w 45"/>
                <a:gd name="T35" fmla="*/ 64 h 78"/>
                <a:gd name="T36" fmla="*/ 37 w 45"/>
                <a:gd name="T37" fmla="*/ 57 h 78"/>
                <a:gd name="T38" fmla="*/ 44 w 45"/>
                <a:gd name="T39" fmla="*/ 46 h 78"/>
                <a:gd name="T40" fmla="*/ 41 w 45"/>
                <a:gd name="T41" fmla="*/ 43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5" h="78">
                  <a:moveTo>
                    <a:pt x="41" y="43"/>
                  </a:moveTo>
                  <a:cubicBezTo>
                    <a:pt x="32" y="43"/>
                    <a:pt x="32" y="43"/>
                    <a:pt x="32" y="43"/>
                  </a:cubicBezTo>
                  <a:cubicBezTo>
                    <a:pt x="32" y="38"/>
                    <a:pt x="32" y="38"/>
                    <a:pt x="32" y="38"/>
                  </a:cubicBezTo>
                  <a:cubicBezTo>
                    <a:pt x="32" y="25"/>
                    <a:pt x="32" y="25"/>
                    <a:pt x="32" y="25"/>
                  </a:cubicBezTo>
                  <a:cubicBezTo>
                    <a:pt x="32" y="4"/>
                    <a:pt x="32" y="4"/>
                    <a:pt x="32" y="4"/>
                  </a:cubicBezTo>
                  <a:cubicBezTo>
                    <a:pt x="32" y="2"/>
                    <a:pt x="30" y="0"/>
                    <a:pt x="28" y="0"/>
                  </a:cubicBezTo>
                  <a:cubicBezTo>
                    <a:pt x="17" y="0"/>
                    <a:pt x="17" y="0"/>
                    <a:pt x="17" y="0"/>
                  </a:cubicBezTo>
                  <a:cubicBezTo>
                    <a:pt x="15" y="1"/>
                    <a:pt x="14" y="2"/>
                    <a:pt x="14" y="4"/>
                  </a:cubicBezTo>
                  <a:cubicBezTo>
                    <a:pt x="14" y="25"/>
                    <a:pt x="14" y="25"/>
                    <a:pt x="14" y="25"/>
                  </a:cubicBezTo>
                  <a:cubicBezTo>
                    <a:pt x="14" y="38"/>
                    <a:pt x="14" y="38"/>
                    <a:pt x="14" y="38"/>
                  </a:cubicBezTo>
                  <a:cubicBezTo>
                    <a:pt x="14" y="43"/>
                    <a:pt x="14" y="43"/>
                    <a:pt x="14" y="43"/>
                  </a:cubicBezTo>
                  <a:cubicBezTo>
                    <a:pt x="5" y="43"/>
                    <a:pt x="5" y="43"/>
                    <a:pt x="5" y="43"/>
                  </a:cubicBezTo>
                  <a:cubicBezTo>
                    <a:pt x="2" y="43"/>
                    <a:pt x="0" y="44"/>
                    <a:pt x="1" y="46"/>
                  </a:cubicBezTo>
                  <a:cubicBezTo>
                    <a:pt x="9" y="57"/>
                    <a:pt x="9" y="57"/>
                    <a:pt x="9" y="57"/>
                  </a:cubicBezTo>
                  <a:cubicBezTo>
                    <a:pt x="10" y="59"/>
                    <a:pt x="12" y="63"/>
                    <a:pt x="13" y="65"/>
                  </a:cubicBezTo>
                  <a:cubicBezTo>
                    <a:pt x="20" y="76"/>
                    <a:pt x="20" y="76"/>
                    <a:pt x="20" y="76"/>
                  </a:cubicBezTo>
                  <a:cubicBezTo>
                    <a:pt x="22" y="78"/>
                    <a:pt x="24" y="78"/>
                    <a:pt x="25" y="76"/>
                  </a:cubicBezTo>
                  <a:cubicBezTo>
                    <a:pt x="32" y="64"/>
                    <a:pt x="32" y="64"/>
                    <a:pt x="32" y="64"/>
                  </a:cubicBezTo>
                  <a:cubicBezTo>
                    <a:pt x="33" y="63"/>
                    <a:pt x="36" y="59"/>
                    <a:pt x="37" y="57"/>
                  </a:cubicBezTo>
                  <a:cubicBezTo>
                    <a:pt x="44" y="46"/>
                    <a:pt x="44" y="46"/>
                    <a:pt x="44" y="46"/>
                  </a:cubicBezTo>
                  <a:cubicBezTo>
                    <a:pt x="45" y="44"/>
                    <a:pt x="44" y="43"/>
                    <a:pt x="41" y="43"/>
                  </a:cubicBezTo>
                  <a:close/>
                </a:path>
              </a:pathLst>
            </a:custGeom>
            <a:solidFill>
              <a:sysClr val="window" lastClr="FFFFFF"/>
            </a:solidFill>
            <a:ln>
              <a:noFill/>
            </a:ln>
          </p:spPr>
          <p:txBody>
            <a:bodyPr vert="horz" wrap="square" lIns="68580" tIns="34290" rIns="68580" bIns="34290" numCol="1" anchor="t" anchorCtr="0" compatLnSpc="1">
              <a:prstTxWarp prst="textNoShape">
                <a:avLst/>
              </a:prstTxWarp>
            </a:bodyPr>
            <a:lstStyle/>
            <a:p>
              <a:pPr marL="0" marR="0" lvl="0" indent="0" defTabSz="685732" eaLnBrk="1" fontAlgn="auto" latinLnBrk="0" hangingPunct="1">
                <a:lnSpc>
                  <a:spcPct val="100000"/>
                </a:lnSpc>
                <a:spcBef>
                  <a:spcPts val="0"/>
                </a:spcBef>
                <a:spcAft>
                  <a:spcPts val="0"/>
                </a:spcAft>
                <a:buClrTx/>
                <a:buSzTx/>
                <a:buFontTx/>
                <a:buNone/>
                <a:tabLst/>
                <a:defRPr/>
              </a:pPr>
              <a:endParaRPr kumimoji="0" lang="zh-CN" altLang="en-US" sz="1050" b="0" i="0" u="none" strike="noStrike" kern="0" cap="none" spc="0" normalizeH="0" baseline="0" noProof="0" dirty="0" smtClean="0">
                <a:ln>
                  <a:noFill/>
                </a:ln>
                <a:solidFill>
                  <a:prstClr val="black"/>
                </a:solidFill>
                <a:effectLst/>
                <a:uLnTx/>
                <a:uFillTx/>
                <a:ea typeface="微软雅黑" panose="020B0503020204020204" pitchFamily="34" charset="-122"/>
              </a:endParaRPr>
            </a:p>
          </p:txBody>
        </p:sp>
      </p:grpSp>
      <p:grpSp>
        <p:nvGrpSpPr>
          <p:cNvPr id="44" name="组合 43"/>
          <p:cNvGrpSpPr/>
          <p:nvPr/>
        </p:nvGrpSpPr>
        <p:grpSpPr>
          <a:xfrm>
            <a:off x="1129823" y="1312248"/>
            <a:ext cx="1952904" cy="2410620"/>
            <a:chOff x="1790707" y="1556140"/>
            <a:chExt cx="2603872" cy="3214160"/>
          </a:xfrm>
        </p:grpSpPr>
        <p:sp>
          <p:nvSpPr>
            <p:cNvPr id="45" name="任意多边形 44"/>
            <p:cNvSpPr/>
            <p:nvPr/>
          </p:nvSpPr>
          <p:spPr>
            <a:xfrm>
              <a:off x="1790707" y="1556140"/>
              <a:ext cx="2603872" cy="3214160"/>
            </a:xfrm>
            <a:custGeom>
              <a:avLst/>
              <a:gdLst>
                <a:gd name="connsiteX0" fmla="*/ 1008594 w 2603872"/>
                <a:gd name="connsiteY0" fmla="*/ 145742 h 3214160"/>
                <a:gd name="connsiteX1" fmla="*/ 946457 w 2603872"/>
                <a:gd name="connsiteY1" fmla="*/ 207879 h 3214160"/>
                <a:gd name="connsiteX2" fmla="*/ 1008594 w 2603872"/>
                <a:gd name="connsiteY2" fmla="*/ 270016 h 3214160"/>
                <a:gd name="connsiteX3" fmla="*/ 1595278 w 2603872"/>
                <a:gd name="connsiteY3" fmla="*/ 270016 h 3214160"/>
                <a:gd name="connsiteX4" fmla="*/ 1657415 w 2603872"/>
                <a:gd name="connsiteY4" fmla="*/ 207879 h 3214160"/>
                <a:gd name="connsiteX5" fmla="*/ 1595278 w 2603872"/>
                <a:gd name="connsiteY5" fmla="*/ 145742 h 3214160"/>
                <a:gd name="connsiteX6" fmla="*/ 0 w 2603872"/>
                <a:gd name="connsiteY6" fmla="*/ 0 h 3214160"/>
                <a:gd name="connsiteX7" fmla="*/ 2603872 w 2603872"/>
                <a:gd name="connsiteY7" fmla="*/ 0 h 3214160"/>
                <a:gd name="connsiteX8" fmla="*/ 2603872 w 2603872"/>
                <a:gd name="connsiteY8" fmla="*/ 3214160 h 3214160"/>
                <a:gd name="connsiteX9" fmla="*/ 0 w 2603872"/>
                <a:gd name="connsiteY9" fmla="*/ 3214160 h 32141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603872" h="3214160">
                  <a:moveTo>
                    <a:pt x="1008594" y="145742"/>
                  </a:moveTo>
                  <a:cubicBezTo>
                    <a:pt x="974277" y="145742"/>
                    <a:pt x="946457" y="173562"/>
                    <a:pt x="946457" y="207879"/>
                  </a:cubicBezTo>
                  <a:cubicBezTo>
                    <a:pt x="946457" y="242196"/>
                    <a:pt x="974277" y="270016"/>
                    <a:pt x="1008594" y="270016"/>
                  </a:cubicBezTo>
                  <a:lnTo>
                    <a:pt x="1595278" y="270016"/>
                  </a:lnTo>
                  <a:cubicBezTo>
                    <a:pt x="1629595" y="270016"/>
                    <a:pt x="1657415" y="242196"/>
                    <a:pt x="1657415" y="207879"/>
                  </a:cubicBezTo>
                  <a:cubicBezTo>
                    <a:pt x="1657415" y="173562"/>
                    <a:pt x="1629595" y="145742"/>
                    <a:pt x="1595278" y="145742"/>
                  </a:cubicBezTo>
                  <a:close/>
                  <a:moveTo>
                    <a:pt x="0" y="0"/>
                  </a:moveTo>
                  <a:lnTo>
                    <a:pt x="2603872" y="0"/>
                  </a:lnTo>
                  <a:lnTo>
                    <a:pt x="2603872" y="3214160"/>
                  </a:lnTo>
                  <a:lnTo>
                    <a:pt x="0" y="3214160"/>
                  </a:lnTo>
                  <a:close/>
                </a:path>
              </a:pathLst>
            </a:custGeom>
            <a:solidFill>
              <a:srgbClr val="003466"/>
            </a:solidFill>
            <a:ln w="12700" cap="flat" cmpd="sng" algn="ctr">
              <a:noFill/>
              <a:prstDash val="solid"/>
              <a:miter lim="800000"/>
            </a:ln>
            <a:effectLst/>
          </p:spPr>
          <p:txBody>
            <a:bodyPr rtlCol="0" anchor="ctr"/>
            <a:lstStyle/>
            <a:p>
              <a:pPr marL="0" marR="0" lvl="0" indent="0" algn="ctr" defTabSz="685732" eaLnBrk="1" fontAlgn="auto" latinLnBrk="0" hangingPunct="1">
                <a:lnSpc>
                  <a:spcPct val="100000"/>
                </a:lnSpc>
                <a:spcBef>
                  <a:spcPts val="0"/>
                </a:spcBef>
                <a:spcAft>
                  <a:spcPts val="0"/>
                </a:spcAft>
                <a:buClrTx/>
                <a:buSzTx/>
                <a:buFontTx/>
                <a:buNone/>
                <a:tabLst/>
                <a:defRPr/>
              </a:pPr>
              <a:endParaRPr kumimoji="0" lang="zh-CN" altLang="en-US" sz="1050" b="0" i="0" u="none" strike="noStrike" kern="0" cap="none" spc="0" normalizeH="0" baseline="0" noProof="0" dirty="0" smtClean="0">
                <a:ln>
                  <a:noFill/>
                </a:ln>
                <a:solidFill>
                  <a:prstClr val="white"/>
                </a:solidFill>
                <a:effectLst/>
                <a:uLnTx/>
                <a:uFillTx/>
                <a:latin typeface="Calibri" panose="020F0502020204030204"/>
                <a:ea typeface="微软雅黑" panose="020B0503020204020204" pitchFamily="34" charset="-122"/>
              </a:endParaRPr>
            </a:p>
          </p:txBody>
        </p:sp>
        <p:sp>
          <p:nvSpPr>
            <p:cNvPr id="46" name="矩形 45"/>
            <p:cNvSpPr/>
            <p:nvPr/>
          </p:nvSpPr>
          <p:spPr>
            <a:xfrm>
              <a:off x="1944403" y="1967771"/>
              <a:ext cx="2296480" cy="2678687"/>
            </a:xfrm>
            <a:prstGeom prst="rect">
              <a:avLst/>
            </a:prstGeom>
            <a:blipFill>
              <a:blip r:embed="rId3" cstate="email">
                <a:extLst>
                  <a:ext uri="{28A0092B-C50C-407E-A947-70E740481C1C}">
                    <a14:useLocalDpi xmlns:a14="http://schemas.microsoft.com/office/drawing/2010/main"/>
                  </a:ext>
                </a:extLst>
              </a:blip>
              <a:srcRect/>
              <a:stretch>
                <a:fillRect/>
              </a:stretch>
            </a:blipFill>
            <a:ln w="12700" cap="flat" cmpd="sng" algn="ctr">
              <a:noFill/>
              <a:prstDash val="solid"/>
              <a:miter lim="800000"/>
            </a:ln>
            <a:effectLst/>
          </p:spPr>
          <p:txBody>
            <a:bodyPr rtlCol="0" anchor="ctr"/>
            <a:lstStyle/>
            <a:p>
              <a:pPr marL="0" marR="0" lvl="0" indent="0" algn="ctr" defTabSz="685732" eaLnBrk="1" fontAlgn="auto" latinLnBrk="0" hangingPunct="1">
                <a:lnSpc>
                  <a:spcPct val="100000"/>
                </a:lnSpc>
                <a:spcBef>
                  <a:spcPts val="0"/>
                </a:spcBef>
                <a:spcAft>
                  <a:spcPts val="0"/>
                </a:spcAft>
                <a:buClrTx/>
                <a:buSzTx/>
                <a:buFontTx/>
                <a:buNone/>
                <a:tabLst/>
                <a:defRPr/>
              </a:pPr>
              <a:endParaRPr kumimoji="0" lang="zh-CN" altLang="en-US" sz="1050" b="0" i="0" u="none" strike="noStrike" kern="0" cap="none" spc="0" normalizeH="0" baseline="0" noProof="0" dirty="0" smtClean="0">
                <a:ln>
                  <a:noFill/>
                </a:ln>
                <a:solidFill>
                  <a:prstClr val="white"/>
                </a:solidFill>
                <a:effectLst/>
                <a:uLnTx/>
                <a:uFillTx/>
                <a:latin typeface="Calibri" panose="020F0502020204030204"/>
                <a:ea typeface="微软雅黑" panose="020B0503020204020204" pitchFamily="34" charset="-122"/>
              </a:endParaRPr>
            </a:p>
          </p:txBody>
        </p:sp>
      </p:grpSp>
      <p:grpSp>
        <p:nvGrpSpPr>
          <p:cNvPr id="47" name="组合 46"/>
          <p:cNvGrpSpPr/>
          <p:nvPr/>
        </p:nvGrpSpPr>
        <p:grpSpPr>
          <a:xfrm>
            <a:off x="3595548" y="1312248"/>
            <a:ext cx="1952904" cy="2410620"/>
            <a:chOff x="1790707" y="1556140"/>
            <a:chExt cx="2603872" cy="3214160"/>
          </a:xfrm>
        </p:grpSpPr>
        <p:sp>
          <p:nvSpPr>
            <p:cNvPr id="48" name="任意多边形 47"/>
            <p:cNvSpPr/>
            <p:nvPr/>
          </p:nvSpPr>
          <p:spPr>
            <a:xfrm>
              <a:off x="1790707" y="1556140"/>
              <a:ext cx="2603872" cy="3214160"/>
            </a:xfrm>
            <a:custGeom>
              <a:avLst/>
              <a:gdLst>
                <a:gd name="connsiteX0" fmla="*/ 1008594 w 2603872"/>
                <a:gd name="connsiteY0" fmla="*/ 145742 h 3214160"/>
                <a:gd name="connsiteX1" fmla="*/ 946457 w 2603872"/>
                <a:gd name="connsiteY1" fmla="*/ 207879 h 3214160"/>
                <a:gd name="connsiteX2" fmla="*/ 1008594 w 2603872"/>
                <a:gd name="connsiteY2" fmla="*/ 270016 h 3214160"/>
                <a:gd name="connsiteX3" fmla="*/ 1595278 w 2603872"/>
                <a:gd name="connsiteY3" fmla="*/ 270016 h 3214160"/>
                <a:gd name="connsiteX4" fmla="*/ 1657415 w 2603872"/>
                <a:gd name="connsiteY4" fmla="*/ 207879 h 3214160"/>
                <a:gd name="connsiteX5" fmla="*/ 1595278 w 2603872"/>
                <a:gd name="connsiteY5" fmla="*/ 145742 h 3214160"/>
                <a:gd name="connsiteX6" fmla="*/ 0 w 2603872"/>
                <a:gd name="connsiteY6" fmla="*/ 0 h 3214160"/>
                <a:gd name="connsiteX7" fmla="*/ 2603872 w 2603872"/>
                <a:gd name="connsiteY7" fmla="*/ 0 h 3214160"/>
                <a:gd name="connsiteX8" fmla="*/ 2603872 w 2603872"/>
                <a:gd name="connsiteY8" fmla="*/ 3214160 h 3214160"/>
                <a:gd name="connsiteX9" fmla="*/ 0 w 2603872"/>
                <a:gd name="connsiteY9" fmla="*/ 3214160 h 32141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603872" h="3214160">
                  <a:moveTo>
                    <a:pt x="1008594" y="145742"/>
                  </a:moveTo>
                  <a:cubicBezTo>
                    <a:pt x="974277" y="145742"/>
                    <a:pt x="946457" y="173562"/>
                    <a:pt x="946457" y="207879"/>
                  </a:cubicBezTo>
                  <a:cubicBezTo>
                    <a:pt x="946457" y="242196"/>
                    <a:pt x="974277" y="270016"/>
                    <a:pt x="1008594" y="270016"/>
                  </a:cubicBezTo>
                  <a:lnTo>
                    <a:pt x="1595278" y="270016"/>
                  </a:lnTo>
                  <a:cubicBezTo>
                    <a:pt x="1629595" y="270016"/>
                    <a:pt x="1657415" y="242196"/>
                    <a:pt x="1657415" y="207879"/>
                  </a:cubicBezTo>
                  <a:cubicBezTo>
                    <a:pt x="1657415" y="173562"/>
                    <a:pt x="1629595" y="145742"/>
                    <a:pt x="1595278" y="145742"/>
                  </a:cubicBezTo>
                  <a:close/>
                  <a:moveTo>
                    <a:pt x="0" y="0"/>
                  </a:moveTo>
                  <a:lnTo>
                    <a:pt x="2603872" y="0"/>
                  </a:lnTo>
                  <a:lnTo>
                    <a:pt x="2603872" y="3214160"/>
                  </a:lnTo>
                  <a:lnTo>
                    <a:pt x="0" y="3214160"/>
                  </a:lnTo>
                  <a:close/>
                </a:path>
              </a:pathLst>
            </a:custGeom>
            <a:solidFill>
              <a:srgbClr val="003466"/>
            </a:solidFill>
            <a:ln w="12700" cap="flat" cmpd="sng" algn="ctr">
              <a:noFill/>
              <a:prstDash val="solid"/>
              <a:miter lim="800000"/>
            </a:ln>
            <a:effectLst/>
          </p:spPr>
          <p:txBody>
            <a:bodyPr rtlCol="0" anchor="ctr"/>
            <a:lstStyle/>
            <a:p>
              <a:pPr marL="0" marR="0" lvl="0" indent="0" algn="ctr" defTabSz="685732" eaLnBrk="1" fontAlgn="auto" latinLnBrk="0" hangingPunct="1">
                <a:lnSpc>
                  <a:spcPct val="100000"/>
                </a:lnSpc>
                <a:spcBef>
                  <a:spcPts val="0"/>
                </a:spcBef>
                <a:spcAft>
                  <a:spcPts val="0"/>
                </a:spcAft>
                <a:buClrTx/>
                <a:buSzTx/>
                <a:buFontTx/>
                <a:buNone/>
                <a:tabLst/>
                <a:defRPr/>
              </a:pPr>
              <a:endParaRPr kumimoji="0" lang="zh-CN" altLang="en-US" sz="1050" b="0" i="0" u="none" strike="noStrike" kern="0" cap="none" spc="0" normalizeH="0" baseline="0" noProof="0" dirty="0" smtClean="0">
                <a:ln>
                  <a:noFill/>
                </a:ln>
                <a:solidFill>
                  <a:prstClr val="white"/>
                </a:solidFill>
                <a:effectLst/>
                <a:uLnTx/>
                <a:uFillTx/>
                <a:latin typeface="Calibri" panose="020F0502020204030204"/>
                <a:ea typeface="微软雅黑" panose="020B0503020204020204" pitchFamily="34" charset="-122"/>
              </a:endParaRPr>
            </a:p>
          </p:txBody>
        </p:sp>
        <p:sp>
          <p:nvSpPr>
            <p:cNvPr id="49" name="矩形 48"/>
            <p:cNvSpPr/>
            <p:nvPr/>
          </p:nvSpPr>
          <p:spPr>
            <a:xfrm>
              <a:off x="1944403" y="1967771"/>
              <a:ext cx="2296480" cy="2678687"/>
            </a:xfrm>
            <a:prstGeom prst="rect">
              <a:avLst/>
            </a:prstGeom>
            <a:blipFill>
              <a:blip r:embed="rId4" cstate="email">
                <a:extLst>
                  <a:ext uri="{28A0092B-C50C-407E-A947-70E740481C1C}">
                    <a14:useLocalDpi xmlns:a14="http://schemas.microsoft.com/office/drawing/2010/main"/>
                  </a:ext>
                </a:extLst>
              </a:blip>
              <a:srcRect/>
              <a:stretch>
                <a:fillRect/>
              </a:stretch>
            </a:blipFill>
            <a:ln w="12700" cap="flat" cmpd="sng" algn="ctr">
              <a:noFill/>
              <a:prstDash val="solid"/>
              <a:miter lim="800000"/>
            </a:ln>
            <a:effectLst/>
          </p:spPr>
          <p:txBody>
            <a:bodyPr rtlCol="0" anchor="ctr"/>
            <a:lstStyle/>
            <a:p>
              <a:pPr marL="0" marR="0" lvl="0" indent="0" algn="ctr" defTabSz="685732" eaLnBrk="1" fontAlgn="auto" latinLnBrk="0" hangingPunct="1">
                <a:lnSpc>
                  <a:spcPct val="100000"/>
                </a:lnSpc>
                <a:spcBef>
                  <a:spcPts val="0"/>
                </a:spcBef>
                <a:spcAft>
                  <a:spcPts val="0"/>
                </a:spcAft>
                <a:buClrTx/>
                <a:buSzTx/>
                <a:buFontTx/>
                <a:buNone/>
                <a:tabLst/>
                <a:defRPr/>
              </a:pPr>
              <a:endParaRPr kumimoji="0" lang="zh-CN" altLang="en-US" sz="1050" b="0" i="0" u="none" strike="noStrike" kern="0" cap="none" spc="0" normalizeH="0" baseline="0" noProof="0" dirty="0" smtClean="0">
                <a:ln>
                  <a:noFill/>
                </a:ln>
                <a:solidFill>
                  <a:prstClr val="white"/>
                </a:solidFill>
                <a:effectLst/>
                <a:uLnTx/>
                <a:uFillTx/>
                <a:latin typeface="Calibri" panose="020F0502020204030204"/>
                <a:ea typeface="微软雅黑" panose="020B0503020204020204" pitchFamily="34" charset="-122"/>
              </a:endParaRPr>
            </a:p>
          </p:txBody>
        </p:sp>
      </p:grpSp>
      <p:grpSp>
        <p:nvGrpSpPr>
          <p:cNvPr id="50" name="组合 49"/>
          <p:cNvGrpSpPr/>
          <p:nvPr/>
        </p:nvGrpSpPr>
        <p:grpSpPr>
          <a:xfrm>
            <a:off x="6061273" y="1312248"/>
            <a:ext cx="1952904" cy="2410620"/>
            <a:chOff x="1790707" y="1556140"/>
            <a:chExt cx="2603872" cy="3214160"/>
          </a:xfrm>
        </p:grpSpPr>
        <p:sp>
          <p:nvSpPr>
            <p:cNvPr id="51" name="任意多边形 50"/>
            <p:cNvSpPr/>
            <p:nvPr/>
          </p:nvSpPr>
          <p:spPr>
            <a:xfrm>
              <a:off x="1790707" y="1556140"/>
              <a:ext cx="2603872" cy="3214160"/>
            </a:xfrm>
            <a:custGeom>
              <a:avLst/>
              <a:gdLst>
                <a:gd name="connsiteX0" fmla="*/ 1008594 w 2603872"/>
                <a:gd name="connsiteY0" fmla="*/ 145742 h 3214160"/>
                <a:gd name="connsiteX1" fmla="*/ 946457 w 2603872"/>
                <a:gd name="connsiteY1" fmla="*/ 207879 h 3214160"/>
                <a:gd name="connsiteX2" fmla="*/ 1008594 w 2603872"/>
                <a:gd name="connsiteY2" fmla="*/ 270016 h 3214160"/>
                <a:gd name="connsiteX3" fmla="*/ 1595278 w 2603872"/>
                <a:gd name="connsiteY3" fmla="*/ 270016 h 3214160"/>
                <a:gd name="connsiteX4" fmla="*/ 1657415 w 2603872"/>
                <a:gd name="connsiteY4" fmla="*/ 207879 h 3214160"/>
                <a:gd name="connsiteX5" fmla="*/ 1595278 w 2603872"/>
                <a:gd name="connsiteY5" fmla="*/ 145742 h 3214160"/>
                <a:gd name="connsiteX6" fmla="*/ 0 w 2603872"/>
                <a:gd name="connsiteY6" fmla="*/ 0 h 3214160"/>
                <a:gd name="connsiteX7" fmla="*/ 2603872 w 2603872"/>
                <a:gd name="connsiteY7" fmla="*/ 0 h 3214160"/>
                <a:gd name="connsiteX8" fmla="*/ 2603872 w 2603872"/>
                <a:gd name="connsiteY8" fmla="*/ 3214160 h 3214160"/>
                <a:gd name="connsiteX9" fmla="*/ 0 w 2603872"/>
                <a:gd name="connsiteY9" fmla="*/ 3214160 h 32141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603872" h="3214160">
                  <a:moveTo>
                    <a:pt x="1008594" y="145742"/>
                  </a:moveTo>
                  <a:cubicBezTo>
                    <a:pt x="974277" y="145742"/>
                    <a:pt x="946457" y="173562"/>
                    <a:pt x="946457" y="207879"/>
                  </a:cubicBezTo>
                  <a:cubicBezTo>
                    <a:pt x="946457" y="242196"/>
                    <a:pt x="974277" y="270016"/>
                    <a:pt x="1008594" y="270016"/>
                  </a:cubicBezTo>
                  <a:lnTo>
                    <a:pt x="1595278" y="270016"/>
                  </a:lnTo>
                  <a:cubicBezTo>
                    <a:pt x="1629595" y="270016"/>
                    <a:pt x="1657415" y="242196"/>
                    <a:pt x="1657415" y="207879"/>
                  </a:cubicBezTo>
                  <a:cubicBezTo>
                    <a:pt x="1657415" y="173562"/>
                    <a:pt x="1629595" y="145742"/>
                    <a:pt x="1595278" y="145742"/>
                  </a:cubicBezTo>
                  <a:close/>
                  <a:moveTo>
                    <a:pt x="0" y="0"/>
                  </a:moveTo>
                  <a:lnTo>
                    <a:pt x="2603872" y="0"/>
                  </a:lnTo>
                  <a:lnTo>
                    <a:pt x="2603872" y="3214160"/>
                  </a:lnTo>
                  <a:lnTo>
                    <a:pt x="0" y="3214160"/>
                  </a:lnTo>
                  <a:close/>
                </a:path>
              </a:pathLst>
            </a:custGeom>
            <a:solidFill>
              <a:srgbClr val="003466"/>
            </a:solidFill>
            <a:ln w="12700" cap="flat" cmpd="sng" algn="ctr">
              <a:noFill/>
              <a:prstDash val="solid"/>
              <a:miter lim="800000"/>
            </a:ln>
            <a:effectLst/>
          </p:spPr>
          <p:txBody>
            <a:bodyPr rtlCol="0" anchor="ctr"/>
            <a:lstStyle/>
            <a:p>
              <a:pPr marL="0" marR="0" lvl="0" indent="0" algn="ctr" defTabSz="685732" eaLnBrk="1" fontAlgn="auto" latinLnBrk="0" hangingPunct="1">
                <a:lnSpc>
                  <a:spcPct val="100000"/>
                </a:lnSpc>
                <a:spcBef>
                  <a:spcPts val="0"/>
                </a:spcBef>
                <a:spcAft>
                  <a:spcPts val="0"/>
                </a:spcAft>
                <a:buClrTx/>
                <a:buSzTx/>
                <a:buFontTx/>
                <a:buNone/>
                <a:tabLst/>
                <a:defRPr/>
              </a:pPr>
              <a:endParaRPr kumimoji="0" lang="zh-CN" altLang="en-US" sz="1050" b="0" i="0" u="none" strike="noStrike" kern="0" cap="none" spc="0" normalizeH="0" baseline="0" noProof="0" dirty="0" smtClean="0">
                <a:ln>
                  <a:noFill/>
                </a:ln>
                <a:solidFill>
                  <a:prstClr val="white"/>
                </a:solidFill>
                <a:effectLst/>
                <a:uLnTx/>
                <a:uFillTx/>
                <a:latin typeface="Calibri" panose="020F0502020204030204"/>
                <a:ea typeface="微软雅黑" panose="020B0503020204020204" pitchFamily="34" charset="-122"/>
              </a:endParaRPr>
            </a:p>
          </p:txBody>
        </p:sp>
        <p:sp>
          <p:nvSpPr>
            <p:cNvPr id="52" name="矩形 51"/>
            <p:cNvSpPr/>
            <p:nvPr/>
          </p:nvSpPr>
          <p:spPr>
            <a:xfrm>
              <a:off x="1944403" y="1967771"/>
              <a:ext cx="2296480" cy="2678687"/>
            </a:xfrm>
            <a:prstGeom prst="rect">
              <a:avLst/>
            </a:prstGeom>
            <a:blipFill>
              <a:blip r:embed="rId5" cstate="email">
                <a:extLst>
                  <a:ext uri="{28A0092B-C50C-407E-A947-70E740481C1C}">
                    <a14:useLocalDpi xmlns:a14="http://schemas.microsoft.com/office/drawing/2010/main"/>
                  </a:ext>
                </a:extLst>
              </a:blip>
              <a:srcRect/>
              <a:stretch>
                <a:fillRect/>
              </a:stretch>
            </a:blipFill>
            <a:ln w="12700" cap="flat" cmpd="sng" algn="ctr">
              <a:noFill/>
              <a:prstDash val="solid"/>
              <a:miter lim="800000"/>
            </a:ln>
            <a:effectLst/>
          </p:spPr>
          <p:txBody>
            <a:bodyPr rtlCol="0" anchor="ctr"/>
            <a:lstStyle/>
            <a:p>
              <a:pPr marL="0" marR="0" lvl="0" indent="0" algn="ctr" defTabSz="685732" eaLnBrk="1" fontAlgn="auto" latinLnBrk="0" hangingPunct="1">
                <a:lnSpc>
                  <a:spcPct val="100000"/>
                </a:lnSpc>
                <a:spcBef>
                  <a:spcPts val="0"/>
                </a:spcBef>
                <a:spcAft>
                  <a:spcPts val="0"/>
                </a:spcAft>
                <a:buClrTx/>
                <a:buSzTx/>
                <a:buFontTx/>
                <a:buNone/>
                <a:tabLst/>
                <a:defRPr/>
              </a:pPr>
              <a:endParaRPr kumimoji="0" lang="zh-CN" altLang="en-US" sz="1050" b="0" i="0" u="none" strike="noStrike" kern="0" cap="none" spc="0" normalizeH="0" baseline="0" noProof="0" dirty="0" smtClean="0">
                <a:ln>
                  <a:noFill/>
                </a:ln>
                <a:solidFill>
                  <a:prstClr val="white"/>
                </a:solidFill>
                <a:effectLst/>
                <a:uLnTx/>
                <a:uFillTx/>
                <a:latin typeface="Calibri" panose="020F0502020204030204"/>
                <a:ea typeface="微软雅黑" panose="020B0503020204020204" pitchFamily="34" charset="-122"/>
              </a:endParaRPr>
            </a:p>
          </p:txBody>
        </p:sp>
      </p:grpSp>
      <p:sp>
        <p:nvSpPr>
          <p:cNvPr id="77" name="矩形 76"/>
          <p:cNvSpPr/>
          <p:nvPr/>
        </p:nvSpPr>
        <p:spPr>
          <a:xfrm>
            <a:off x="1565007" y="3876964"/>
            <a:ext cx="984871" cy="323159"/>
          </a:xfrm>
          <a:prstGeom prst="rect">
            <a:avLst/>
          </a:prstGeom>
        </p:spPr>
        <p:txBody>
          <a:bodyPr wrap="none" lIns="68573" tIns="34287" rIns="68573" bIns="34287">
            <a:spAutoFit/>
          </a:bodyPr>
          <a:lstStyle/>
          <a:p>
            <a:pPr defTabSz="685732"/>
            <a:r>
              <a:rPr lang="zh-CN" altLang="en-US" sz="1650" b="1" dirty="0">
                <a:solidFill>
                  <a:prstClr val="black">
                    <a:lumMod val="75000"/>
                    <a:lumOff val="25000"/>
                  </a:prstClr>
                </a:solidFill>
                <a:latin typeface="微软雅黑" pitchFamily="34" charset="-122"/>
                <a:ea typeface="微软雅黑" pitchFamily="34" charset="-122"/>
              </a:rPr>
              <a:t>添加标题</a:t>
            </a:r>
            <a:endParaRPr lang="en-US" altLang="zh-CN" sz="1650" b="1" dirty="0">
              <a:solidFill>
                <a:prstClr val="black">
                  <a:lumMod val="75000"/>
                  <a:lumOff val="25000"/>
                </a:prstClr>
              </a:solidFill>
              <a:latin typeface="微软雅黑" pitchFamily="34" charset="-122"/>
              <a:ea typeface="微软雅黑" pitchFamily="34" charset="-122"/>
            </a:endParaRPr>
          </a:p>
        </p:txBody>
      </p:sp>
      <p:sp>
        <p:nvSpPr>
          <p:cNvPr id="78" name="矩形 47"/>
          <p:cNvSpPr>
            <a:spLocks noChangeArrowheads="1"/>
          </p:cNvSpPr>
          <p:nvPr/>
        </p:nvSpPr>
        <p:spPr bwMode="auto">
          <a:xfrm>
            <a:off x="1565006" y="4188659"/>
            <a:ext cx="1611371" cy="6994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defTabSz="685732" eaLnBrk="1" fontAlgn="auto" latinLnBrk="0" hangingPunct="1">
              <a:lnSpc>
                <a:spcPct val="130000"/>
              </a:lnSpc>
              <a:spcBef>
                <a:spcPct val="0"/>
              </a:spcBef>
              <a:spcAft>
                <a:spcPts val="0"/>
              </a:spcAft>
              <a:buClrTx/>
              <a:buSzTx/>
              <a:buFont typeface="Arial" charset="0"/>
              <a:buNone/>
              <a:tabLst/>
              <a:defRPr/>
            </a:pPr>
            <a:r>
              <a:rPr kumimoji="0" lang="zh-CN" altLang="en-US" sz="1050" b="0" i="0" u="none" strike="noStrike" kern="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sym typeface="微软雅黑" pitchFamily="34" charset="-122"/>
              </a:rPr>
              <a:t>在此录入上述图表的描述说明，在此录入上述图表的描述说明。</a:t>
            </a:r>
          </a:p>
        </p:txBody>
      </p:sp>
      <p:sp>
        <p:nvSpPr>
          <p:cNvPr id="79" name="矩形 78"/>
          <p:cNvSpPr/>
          <p:nvPr/>
        </p:nvSpPr>
        <p:spPr>
          <a:xfrm>
            <a:off x="4034074" y="3876964"/>
            <a:ext cx="984871" cy="323159"/>
          </a:xfrm>
          <a:prstGeom prst="rect">
            <a:avLst/>
          </a:prstGeom>
        </p:spPr>
        <p:txBody>
          <a:bodyPr wrap="none" lIns="68573" tIns="34287" rIns="68573" bIns="34287">
            <a:spAutoFit/>
          </a:bodyPr>
          <a:lstStyle/>
          <a:p>
            <a:pPr defTabSz="685732"/>
            <a:r>
              <a:rPr lang="zh-CN" altLang="en-US" sz="1650" b="1" dirty="0">
                <a:solidFill>
                  <a:prstClr val="black">
                    <a:lumMod val="75000"/>
                    <a:lumOff val="25000"/>
                  </a:prstClr>
                </a:solidFill>
                <a:latin typeface="微软雅黑" pitchFamily="34" charset="-122"/>
                <a:ea typeface="微软雅黑" pitchFamily="34" charset="-122"/>
              </a:rPr>
              <a:t>添加标题</a:t>
            </a:r>
            <a:endParaRPr lang="en-US" altLang="zh-CN" sz="1650" b="1" dirty="0">
              <a:solidFill>
                <a:prstClr val="black">
                  <a:lumMod val="75000"/>
                  <a:lumOff val="25000"/>
                </a:prstClr>
              </a:solidFill>
              <a:latin typeface="微软雅黑" pitchFamily="34" charset="-122"/>
              <a:ea typeface="微软雅黑" pitchFamily="34" charset="-122"/>
            </a:endParaRPr>
          </a:p>
        </p:txBody>
      </p:sp>
      <p:sp>
        <p:nvSpPr>
          <p:cNvPr id="80" name="矩形 47"/>
          <p:cNvSpPr>
            <a:spLocks noChangeArrowheads="1"/>
          </p:cNvSpPr>
          <p:nvPr/>
        </p:nvSpPr>
        <p:spPr bwMode="auto">
          <a:xfrm>
            <a:off x="4034074" y="4188659"/>
            <a:ext cx="1613387" cy="6994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defTabSz="685732" eaLnBrk="1" fontAlgn="auto" latinLnBrk="0" hangingPunct="1">
              <a:lnSpc>
                <a:spcPct val="130000"/>
              </a:lnSpc>
              <a:spcBef>
                <a:spcPct val="0"/>
              </a:spcBef>
              <a:spcAft>
                <a:spcPts val="0"/>
              </a:spcAft>
              <a:buClrTx/>
              <a:buSzTx/>
              <a:buFont typeface="Arial" charset="0"/>
              <a:buNone/>
              <a:tabLst/>
              <a:defRPr/>
            </a:pPr>
            <a:r>
              <a:rPr kumimoji="0" lang="zh-CN" altLang="en-US" sz="1050" b="0" i="0" u="none" strike="noStrike" kern="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sym typeface="微软雅黑" pitchFamily="34" charset="-122"/>
              </a:rPr>
              <a:t>在此录入上述图表的描述说明，在此录入上述图表的描述说明。</a:t>
            </a:r>
          </a:p>
        </p:txBody>
      </p:sp>
      <p:sp>
        <p:nvSpPr>
          <p:cNvPr id="81" name="矩形 80"/>
          <p:cNvSpPr/>
          <p:nvPr/>
        </p:nvSpPr>
        <p:spPr>
          <a:xfrm>
            <a:off x="6507049" y="3876964"/>
            <a:ext cx="984871" cy="323159"/>
          </a:xfrm>
          <a:prstGeom prst="rect">
            <a:avLst/>
          </a:prstGeom>
        </p:spPr>
        <p:txBody>
          <a:bodyPr wrap="none" lIns="68573" tIns="34287" rIns="68573" bIns="34287">
            <a:spAutoFit/>
          </a:bodyPr>
          <a:lstStyle/>
          <a:p>
            <a:pPr defTabSz="685732"/>
            <a:r>
              <a:rPr lang="zh-CN" altLang="en-US" sz="1650" b="1" dirty="0">
                <a:solidFill>
                  <a:prstClr val="black">
                    <a:lumMod val="75000"/>
                    <a:lumOff val="25000"/>
                  </a:prstClr>
                </a:solidFill>
                <a:latin typeface="微软雅黑" pitchFamily="34" charset="-122"/>
                <a:ea typeface="微软雅黑" pitchFamily="34" charset="-122"/>
              </a:rPr>
              <a:t>添加标题</a:t>
            </a:r>
            <a:endParaRPr lang="en-US" altLang="zh-CN" sz="1650" b="1" dirty="0">
              <a:solidFill>
                <a:prstClr val="black">
                  <a:lumMod val="75000"/>
                  <a:lumOff val="25000"/>
                </a:prstClr>
              </a:solidFill>
              <a:latin typeface="微软雅黑" pitchFamily="34" charset="-122"/>
              <a:ea typeface="微软雅黑" pitchFamily="34" charset="-122"/>
            </a:endParaRPr>
          </a:p>
        </p:txBody>
      </p:sp>
      <p:sp>
        <p:nvSpPr>
          <p:cNvPr id="82" name="矩形 47"/>
          <p:cNvSpPr>
            <a:spLocks noChangeArrowheads="1"/>
          </p:cNvSpPr>
          <p:nvPr/>
        </p:nvSpPr>
        <p:spPr bwMode="auto">
          <a:xfrm>
            <a:off x="6507047" y="4188659"/>
            <a:ext cx="1732788" cy="6994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defTabSz="685732" eaLnBrk="1" fontAlgn="auto" latinLnBrk="0" hangingPunct="1">
              <a:lnSpc>
                <a:spcPct val="130000"/>
              </a:lnSpc>
              <a:spcBef>
                <a:spcPct val="0"/>
              </a:spcBef>
              <a:spcAft>
                <a:spcPts val="0"/>
              </a:spcAft>
              <a:buClrTx/>
              <a:buSzTx/>
              <a:buFont typeface="Arial" charset="0"/>
              <a:buNone/>
              <a:tabLst/>
              <a:defRPr/>
            </a:pPr>
            <a:r>
              <a:rPr kumimoji="0" lang="zh-CN" altLang="en-US" sz="1050" b="0" i="0" u="none" strike="noStrike" kern="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sym typeface="微软雅黑" pitchFamily="34" charset="-122"/>
              </a:rPr>
              <a:t>在此录入上述图表的描述说明，在此录入上述图表的描述说明。</a:t>
            </a: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303876117"/>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nodeType="afterEffect">
                                  <p:stCondLst>
                                    <p:cond delay="0"/>
                                  </p:stCondLst>
                                  <p:childTnLst>
                                    <p:set>
                                      <p:cBhvr>
                                        <p:cTn id="6" dur="1" fill="hold">
                                          <p:stCondLst>
                                            <p:cond delay="0"/>
                                          </p:stCondLst>
                                        </p:cTn>
                                        <p:tgtEl>
                                          <p:spTgt spid="44"/>
                                        </p:tgtEl>
                                        <p:attrNameLst>
                                          <p:attrName>style.visibility</p:attrName>
                                        </p:attrNameLst>
                                      </p:cBhvr>
                                      <p:to>
                                        <p:strVal val="visible"/>
                                      </p:to>
                                    </p:set>
                                    <p:anim calcmode="lin" valueType="num">
                                      <p:cBhvr>
                                        <p:cTn id="7" dur="500" fill="hold"/>
                                        <p:tgtEl>
                                          <p:spTgt spid="44"/>
                                        </p:tgtEl>
                                        <p:attrNameLst>
                                          <p:attrName>ppt_w</p:attrName>
                                        </p:attrNameLst>
                                      </p:cBhvr>
                                      <p:tavLst>
                                        <p:tav tm="0">
                                          <p:val>
                                            <p:fltVal val="0"/>
                                          </p:val>
                                        </p:tav>
                                        <p:tav tm="100000">
                                          <p:val>
                                            <p:strVal val="#ppt_w"/>
                                          </p:val>
                                        </p:tav>
                                      </p:tavLst>
                                    </p:anim>
                                    <p:anim calcmode="lin" valueType="num">
                                      <p:cBhvr>
                                        <p:cTn id="8" dur="500" fill="hold"/>
                                        <p:tgtEl>
                                          <p:spTgt spid="44"/>
                                        </p:tgtEl>
                                        <p:attrNameLst>
                                          <p:attrName>ppt_h</p:attrName>
                                        </p:attrNameLst>
                                      </p:cBhvr>
                                      <p:tavLst>
                                        <p:tav tm="0">
                                          <p:val>
                                            <p:fltVal val="0"/>
                                          </p:val>
                                        </p:tav>
                                        <p:tav tm="100000">
                                          <p:val>
                                            <p:strVal val="#ppt_h"/>
                                          </p:val>
                                        </p:tav>
                                      </p:tavLst>
                                    </p:anim>
                                  </p:childTnLst>
                                </p:cTn>
                              </p:par>
                              <p:par>
                                <p:cTn id="9" presetID="23" presetClass="entr" presetSubtype="16" fill="hold" nodeType="withEffect">
                                  <p:stCondLst>
                                    <p:cond delay="100"/>
                                  </p:stCondLst>
                                  <p:childTnLst>
                                    <p:set>
                                      <p:cBhvr>
                                        <p:cTn id="10" dur="1" fill="hold">
                                          <p:stCondLst>
                                            <p:cond delay="0"/>
                                          </p:stCondLst>
                                        </p:cTn>
                                        <p:tgtEl>
                                          <p:spTgt spid="47"/>
                                        </p:tgtEl>
                                        <p:attrNameLst>
                                          <p:attrName>style.visibility</p:attrName>
                                        </p:attrNameLst>
                                      </p:cBhvr>
                                      <p:to>
                                        <p:strVal val="visible"/>
                                      </p:to>
                                    </p:set>
                                    <p:anim calcmode="lin" valueType="num">
                                      <p:cBhvr>
                                        <p:cTn id="11" dur="500" fill="hold"/>
                                        <p:tgtEl>
                                          <p:spTgt spid="47"/>
                                        </p:tgtEl>
                                        <p:attrNameLst>
                                          <p:attrName>ppt_w</p:attrName>
                                        </p:attrNameLst>
                                      </p:cBhvr>
                                      <p:tavLst>
                                        <p:tav tm="0">
                                          <p:val>
                                            <p:fltVal val="0"/>
                                          </p:val>
                                        </p:tav>
                                        <p:tav tm="100000">
                                          <p:val>
                                            <p:strVal val="#ppt_w"/>
                                          </p:val>
                                        </p:tav>
                                      </p:tavLst>
                                    </p:anim>
                                    <p:anim calcmode="lin" valueType="num">
                                      <p:cBhvr>
                                        <p:cTn id="12" dur="500" fill="hold"/>
                                        <p:tgtEl>
                                          <p:spTgt spid="47"/>
                                        </p:tgtEl>
                                        <p:attrNameLst>
                                          <p:attrName>ppt_h</p:attrName>
                                        </p:attrNameLst>
                                      </p:cBhvr>
                                      <p:tavLst>
                                        <p:tav tm="0">
                                          <p:val>
                                            <p:fltVal val="0"/>
                                          </p:val>
                                        </p:tav>
                                        <p:tav tm="100000">
                                          <p:val>
                                            <p:strVal val="#ppt_h"/>
                                          </p:val>
                                        </p:tav>
                                      </p:tavLst>
                                    </p:anim>
                                  </p:childTnLst>
                                </p:cTn>
                              </p:par>
                              <p:par>
                                <p:cTn id="13" presetID="23" presetClass="entr" presetSubtype="16" fill="hold" nodeType="withEffect">
                                  <p:stCondLst>
                                    <p:cond delay="200"/>
                                  </p:stCondLst>
                                  <p:childTnLst>
                                    <p:set>
                                      <p:cBhvr>
                                        <p:cTn id="14" dur="1" fill="hold">
                                          <p:stCondLst>
                                            <p:cond delay="0"/>
                                          </p:stCondLst>
                                        </p:cTn>
                                        <p:tgtEl>
                                          <p:spTgt spid="50"/>
                                        </p:tgtEl>
                                        <p:attrNameLst>
                                          <p:attrName>style.visibility</p:attrName>
                                        </p:attrNameLst>
                                      </p:cBhvr>
                                      <p:to>
                                        <p:strVal val="visible"/>
                                      </p:to>
                                    </p:set>
                                    <p:anim calcmode="lin" valueType="num">
                                      <p:cBhvr>
                                        <p:cTn id="15" dur="500" fill="hold"/>
                                        <p:tgtEl>
                                          <p:spTgt spid="50"/>
                                        </p:tgtEl>
                                        <p:attrNameLst>
                                          <p:attrName>ppt_w</p:attrName>
                                        </p:attrNameLst>
                                      </p:cBhvr>
                                      <p:tavLst>
                                        <p:tav tm="0">
                                          <p:val>
                                            <p:fltVal val="0"/>
                                          </p:val>
                                        </p:tav>
                                        <p:tav tm="100000">
                                          <p:val>
                                            <p:strVal val="#ppt_w"/>
                                          </p:val>
                                        </p:tav>
                                      </p:tavLst>
                                    </p:anim>
                                    <p:anim calcmode="lin" valueType="num">
                                      <p:cBhvr>
                                        <p:cTn id="16" dur="500" fill="hold"/>
                                        <p:tgtEl>
                                          <p:spTgt spid="50"/>
                                        </p:tgtEl>
                                        <p:attrNameLst>
                                          <p:attrName>ppt_h</p:attrName>
                                        </p:attrNameLst>
                                      </p:cBhvr>
                                      <p:tavLst>
                                        <p:tav tm="0">
                                          <p:val>
                                            <p:fltVal val="0"/>
                                          </p:val>
                                        </p:tav>
                                        <p:tav tm="100000">
                                          <p:val>
                                            <p:strVal val="#ppt_h"/>
                                          </p:val>
                                        </p:tav>
                                      </p:tavLst>
                                    </p:anim>
                                  </p:childTnLst>
                                </p:cTn>
                              </p:par>
                              <p:par>
                                <p:cTn id="17" presetID="49" presetClass="entr" presetSubtype="0" decel="100000" fill="hold" nodeType="withEffect">
                                  <p:stCondLst>
                                    <p:cond delay="750"/>
                                  </p:stCondLst>
                                  <p:childTnLst>
                                    <p:set>
                                      <p:cBhvr>
                                        <p:cTn id="18" dur="1" fill="hold">
                                          <p:stCondLst>
                                            <p:cond delay="0"/>
                                          </p:stCondLst>
                                        </p:cTn>
                                        <p:tgtEl>
                                          <p:spTgt spid="32"/>
                                        </p:tgtEl>
                                        <p:attrNameLst>
                                          <p:attrName>style.visibility</p:attrName>
                                        </p:attrNameLst>
                                      </p:cBhvr>
                                      <p:to>
                                        <p:strVal val="visible"/>
                                      </p:to>
                                    </p:set>
                                    <p:anim calcmode="lin" valueType="num">
                                      <p:cBhvr>
                                        <p:cTn id="19" dur="500" fill="hold"/>
                                        <p:tgtEl>
                                          <p:spTgt spid="32"/>
                                        </p:tgtEl>
                                        <p:attrNameLst>
                                          <p:attrName>ppt_w</p:attrName>
                                        </p:attrNameLst>
                                      </p:cBhvr>
                                      <p:tavLst>
                                        <p:tav tm="0">
                                          <p:val>
                                            <p:fltVal val="0"/>
                                          </p:val>
                                        </p:tav>
                                        <p:tav tm="100000">
                                          <p:val>
                                            <p:strVal val="#ppt_w"/>
                                          </p:val>
                                        </p:tav>
                                      </p:tavLst>
                                    </p:anim>
                                    <p:anim calcmode="lin" valueType="num">
                                      <p:cBhvr>
                                        <p:cTn id="20" dur="500" fill="hold"/>
                                        <p:tgtEl>
                                          <p:spTgt spid="32"/>
                                        </p:tgtEl>
                                        <p:attrNameLst>
                                          <p:attrName>ppt_h</p:attrName>
                                        </p:attrNameLst>
                                      </p:cBhvr>
                                      <p:tavLst>
                                        <p:tav tm="0">
                                          <p:val>
                                            <p:fltVal val="0"/>
                                          </p:val>
                                        </p:tav>
                                        <p:tav tm="100000">
                                          <p:val>
                                            <p:strVal val="#ppt_h"/>
                                          </p:val>
                                        </p:tav>
                                      </p:tavLst>
                                    </p:anim>
                                    <p:anim calcmode="lin" valueType="num">
                                      <p:cBhvr>
                                        <p:cTn id="21" dur="500" fill="hold"/>
                                        <p:tgtEl>
                                          <p:spTgt spid="32"/>
                                        </p:tgtEl>
                                        <p:attrNameLst>
                                          <p:attrName>style.rotation</p:attrName>
                                        </p:attrNameLst>
                                      </p:cBhvr>
                                      <p:tavLst>
                                        <p:tav tm="0">
                                          <p:val>
                                            <p:fltVal val="360"/>
                                          </p:val>
                                        </p:tav>
                                        <p:tav tm="100000">
                                          <p:val>
                                            <p:fltVal val="0"/>
                                          </p:val>
                                        </p:tav>
                                      </p:tavLst>
                                    </p:anim>
                                    <p:animEffect transition="in" filter="fade">
                                      <p:cBhvr>
                                        <p:cTn id="22" dur="500"/>
                                        <p:tgtEl>
                                          <p:spTgt spid="32"/>
                                        </p:tgtEl>
                                      </p:cBhvr>
                                    </p:animEffect>
                                  </p:childTnLst>
                                </p:cTn>
                              </p:par>
                              <p:par>
                                <p:cTn id="23" presetID="14" presetClass="entr" presetSubtype="10" fill="hold" grpId="0" nodeType="withEffect">
                                  <p:stCondLst>
                                    <p:cond delay="1000"/>
                                  </p:stCondLst>
                                  <p:childTnLst>
                                    <p:set>
                                      <p:cBhvr>
                                        <p:cTn id="24" dur="1" fill="hold">
                                          <p:stCondLst>
                                            <p:cond delay="0"/>
                                          </p:stCondLst>
                                        </p:cTn>
                                        <p:tgtEl>
                                          <p:spTgt spid="77"/>
                                        </p:tgtEl>
                                        <p:attrNameLst>
                                          <p:attrName>style.visibility</p:attrName>
                                        </p:attrNameLst>
                                      </p:cBhvr>
                                      <p:to>
                                        <p:strVal val="visible"/>
                                      </p:to>
                                    </p:set>
                                    <p:animEffect transition="in" filter="randombar(horizontal)">
                                      <p:cBhvr>
                                        <p:cTn id="25" dur="400"/>
                                        <p:tgtEl>
                                          <p:spTgt spid="77"/>
                                        </p:tgtEl>
                                      </p:cBhvr>
                                    </p:animEffect>
                                  </p:childTnLst>
                                </p:cTn>
                              </p:par>
                              <p:par>
                                <p:cTn id="26" presetID="14" presetClass="entr" presetSubtype="10" fill="hold" grpId="0" nodeType="withEffect">
                                  <p:stCondLst>
                                    <p:cond delay="1000"/>
                                  </p:stCondLst>
                                  <p:childTnLst>
                                    <p:set>
                                      <p:cBhvr>
                                        <p:cTn id="27" dur="1" fill="hold">
                                          <p:stCondLst>
                                            <p:cond delay="0"/>
                                          </p:stCondLst>
                                        </p:cTn>
                                        <p:tgtEl>
                                          <p:spTgt spid="78"/>
                                        </p:tgtEl>
                                        <p:attrNameLst>
                                          <p:attrName>style.visibility</p:attrName>
                                        </p:attrNameLst>
                                      </p:cBhvr>
                                      <p:to>
                                        <p:strVal val="visible"/>
                                      </p:to>
                                    </p:set>
                                    <p:animEffect transition="in" filter="randombar(horizontal)">
                                      <p:cBhvr>
                                        <p:cTn id="28" dur="400"/>
                                        <p:tgtEl>
                                          <p:spTgt spid="78"/>
                                        </p:tgtEl>
                                      </p:cBhvr>
                                    </p:animEffect>
                                  </p:childTnLst>
                                </p:cTn>
                              </p:par>
                              <p:par>
                                <p:cTn id="29" presetID="49" presetClass="entr" presetSubtype="0" decel="100000" fill="hold" nodeType="withEffect">
                                  <p:stCondLst>
                                    <p:cond delay="1000"/>
                                  </p:stCondLst>
                                  <p:childTnLst>
                                    <p:set>
                                      <p:cBhvr>
                                        <p:cTn id="30" dur="1" fill="hold">
                                          <p:stCondLst>
                                            <p:cond delay="0"/>
                                          </p:stCondLst>
                                        </p:cTn>
                                        <p:tgtEl>
                                          <p:spTgt spid="36"/>
                                        </p:tgtEl>
                                        <p:attrNameLst>
                                          <p:attrName>style.visibility</p:attrName>
                                        </p:attrNameLst>
                                      </p:cBhvr>
                                      <p:to>
                                        <p:strVal val="visible"/>
                                      </p:to>
                                    </p:set>
                                    <p:anim calcmode="lin" valueType="num">
                                      <p:cBhvr>
                                        <p:cTn id="31" dur="500" fill="hold"/>
                                        <p:tgtEl>
                                          <p:spTgt spid="36"/>
                                        </p:tgtEl>
                                        <p:attrNameLst>
                                          <p:attrName>ppt_w</p:attrName>
                                        </p:attrNameLst>
                                      </p:cBhvr>
                                      <p:tavLst>
                                        <p:tav tm="0">
                                          <p:val>
                                            <p:fltVal val="0"/>
                                          </p:val>
                                        </p:tav>
                                        <p:tav tm="100000">
                                          <p:val>
                                            <p:strVal val="#ppt_w"/>
                                          </p:val>
                                        </p:tav>
                                      </p:tavLst>
                                    </p:anim>
                                    <p:anim calcmode="lin" valueType="num">
                                      <p:cBhvr>
                                        <p:cTn id="32" dur="500" fill="hold"/>
                                        <p:tgtEl>
                                          <p:spTgt spid="36"/>
                                        </p:tgtEl>
                                        <p:attrNameLst>
                                          <p:attrName>ppt_h</p:attrName>
                                        </p:attrNameLst>
                                      </p:cBhvr>
                                      <p:tavLst>
                                        <p:tav tm="0">
                                          <p:val>
                                            <p:fltVal val="0"/>
                                          </p:val>
                                        </p:tav>
                                        <p:tav tm="100000">
                                          <p:val>
                                            <p:strVal val="#ppt_h"/>
                                          </p:val>
                                        </p:tav>
                                      </p:tavLst>
                                    </p:anim>
                                    <p:anim calcmode="lin" valueType="num">
                                      <p:cBhvr>
                                        <p:cTn id="33" dur="500" fill="hold"/>
                                        <p:tgtEl>
                                          <p:spTgt spid="36"/>
                                        </p:tgtEl>
                                        <p:attrNameLst>
                                          <p:attrName>style.rotation</p:attrName>
                                        </p:attrNameLst>
                                      </p:cBhvr>
                                      <p:tavLst>
                                        <p:tav tm="0">
                                          <p:val>
                                            <p:fltVal val="360"/>
                                          </p:val>
                                        </p:tav>
                                        <p:tav tm="100000">
                                          <p:val>
                                            <p:fltVal val="0"/>
                                          </p:val>
                                        </p:tav>
                                      </p:tavLst>
                                    </p:anim>
                                    <p:animEffect transition="in" filter="fade">
                                      <p:cBhvr>
                                        <p:cTn id="34" dur="500"/>
                                        <p:tgtEl>
                                          <p:spTgt spid="36"/>
                                        </p:tgtEl>
                                      </p:cBhvr>
                                    </p:animEffect>
                                  </p:childTnLst>
                                </p:cTn>
                              </p:par>
                              <p:par>
                                <p:cTn id="35" presetID="14" presetClass="entr" presetSubtype="10" fill="hold" grpId="0" nodeType="withEffect">
                                  <p:stCondLst>
                                    <p:cond delay="1250"/>
                                  </p:stCondLst>
                                  <p:childTnLst>
                                    <p:set>
                                      <p:cBhvr>
                                        <p:cTn id="36" dur="1" fill="hold">
                                          <p:stCondLst>
                                            <p:cond delay="0"/>
                                          </p:stCondLst>
                                        </p:cTn>
                                        <p:tgtEl>
                                          <p:spTgt spid="79"/>
                                        </p:tgtEl>
                                        <p:attrNameLst>
                                          <p:attrName>style.visibility</p:attrName>
                                        </p:attrNameLst>
                                      </p:cBhvr>
                                      <p:to>
                                        <p:strVal val="visible"/>
                                      </p:to>
                                    </p:set>
                                    <p:animEffect transition="in" filter="randombar(horizontal)">
                                      <p:cBhvr>
                                        <p:cTn id="37" dur="400"/>
                                        <p:tgtEl>
                                          <p:spTgt spid="79"/>
                                        </p:tgtEl>
                                      </p:cBhvr>
                                    </p:animEffect>
                                  </p:childTnLst>
                                </p:cTn>
                              </p:par>
                              <p:par>
                                <p:cTn id="38" presetID="14" presetClass="entr" presetSubtype="10" fill="hold" grpId="0" nodeType="withEffect">
                                  <p:stCondLst>
                                    <p:cond delay="1250"/>
                                  </p:stCondLst>
                                  <p:childTnLst>
                                    <p:set>
                                      <p:cBhvr>
                                        <p:cTn id="39" dur="1" fill="hold">
                                          <p:stCondLst>
                                            <p:cond delay="0"/>
                                          </p:stCondLst>
                                        </p:cTn>
                                        <p:tgtEl>
                                          <p:spTgt spid="80"/>
                                        </p:tgtEl>
                                        <p:attrNameLst>
                                          <p:attrName>style.visibility</p:attrName>
                                        </p:attrNameLst>
                                      </p:cBhvr>
                                      <p:to>
                                        <p:strVal val="visible"/>
                                      </p:to>
                                    </p:set>
                                    <p:animEffect transition="in" filter="randombar(horizontal)">
                                      <p:cBhvr>
                                        <p:cTn id="40" dur="400"/>
                                        <p:tgtEl>
                                          <p:spTgt spid="80"/>
                                        </p:tgtEl>
                                      </p:cBhvr>
                                    </p:animEffect>
                                  </p:childTnLst>
                                </p:cTn>
                              </p:par>
                              <p:par>
                                <p:cTn id="41" presetID="49" presetClass="entr" presetSubtype="0" decel="100000" fill="hold" nodeType="withEffect">
                                  <p:stCondLst>
                                    <p:cond delay="1250"/>
                                  </p:stCondLst>
                                  <p:childTnLst>
                                    <p:set>
                                      <p:cBhvr>
                                        <p:cTn id="42" dur="1" fill="hold">
                                          <p:stCondLst>
                                            <p:cond delay="0"/>
                                          </p:stCondLst>
                                        </p:cTn>
                                        <p:tgtEl>
                                          <p:spTgt spid="40"/>
                                        </p:tgtEl>
                                        <p:attrNameLst>
                                          <p:attrName>style.visibility</p:attrName>
                                        </p:attrNameLst>
                                      </p:cBhvr>
                                      <p:to>
                                        <p:strVal val="visible"/>
                                      </p:to>
                                    </p:set>
                                    <p:anim calcmode="lin" valueType="num">
                                      <p:cBhvr>
                                        <p:cTn id="43" dur="500" fill="hold"/>
                                        <p:tgtEl>
                                          <p:spTgt spid="40"/>
                                        </p:tgtEl>
                                        <p:attrNameLst>
                                          <p:attrName>ppt_w</p:attrName>
                                        </p:attrNameLst>
                                      </p:cBhvr>
                                      <p:tavLst>
                                        <p:tav tm="0">
                                          <p:val>
                                            <p:fltVal val="0"/>
                                          </p:val>
                                        </p:tav>
                                        <p:tav tm="100000">
                                          <p:val>
                                            <p:strVal val="#ppt_w"/>
                                          </p:val>
                                        </p:tav>
                                      </p:tavLst>
                                    </p:anim>
                                    <p:anim calcmode="lin" valueType="num">
                                      <p:cBhvr>
                                        <p:cTn id="44" dur="500" fill="hold"/>
                                        <p:tgtEl>
                                          <p:spTgt spid="40"/>
                                        </p:tgtEl>
                                        <p:attrNameLst>
                                          <p:attrName>ppt_h</p:attrName>
                                        </p:attrNameLst>
                                      </p:cBhvr>
                                      <p:tavLst>
                                        <p:tav tm="0">
                                          <p:val>
                                            <p:fltVal val="0"/>
                                          </p:val>
                                        </p:tav>
                                        <p:tav tm="100000">
                                          <p:val>
                                            <p:strVal val="#ppt_h"/>
                                          </p:val>
                                        </p:tav>
                                      </p:tavLst>
                                    </p:anim>
                                    <p:anim calcmode="lin" valueType="num">
                                      <p:cBhvr>
                                        <p:cTn id="45" dur="500" fill="hold"/>
                                        <p:tgtEl>
                                          <p:spTgt spid="40"/>
                                        </p:tgtEl>
                                        <p:attrNameLst>
                                          <p:attrName>style.rotation</p:attrName>
                                        </p:attrNameLst>
                                      </p:cBhvr>
                                      <p:tavLst>
                                        <p:tav tm="0">
                                          <p:val>
                                            <p:fltVal val="360"/>
                                          </p:val>
                                        </p:tav>
                                        <p:tav tm="100000">
                                          <p:val>
                                            <p:fltVal val="0"/>
                                          </p:val>
                                        </p:tav>
                                      </p:tavLst>
                                    </p:anim>
                                    <p:animEffect transition="in" filter="fade">
                                      <p:cBhvr>
                                        <p:cTn id="46" dur="500"/>
                                        <p:tgtEl>
                                          <p:spTgt spid="40"/>
                                        </p:tgtEl>
                                      </p:cBhvr>
                                    </p:animEffect>
                                  </p:childTnLst>
                                </p:cTn>
                              </p:par>
                              <p:par>
                                <p:cTn id="47" presetID="14" presetClass="entr" presetSubtype="10" fill="hold" grpId="0" nodeType="withEffect">
                                  <p:stCondLst>
                                    <p:cond delay="1500"/>
                                  </p:stCondLst>
                                  <p:childTnLst>
                                    <p:set>
                                      <p:cBhvr>
                                        <p:cTn id="48" dur="1" fill="hold">
                                          <p:stCondLst>
                                            <p:cond delay="0"/>
                                          </p:stCondLst>
                                        </p:cTn>
                                        <p:tgtEl>
                                          <p:spTgt spid="81"/>
                                        </p:tgtEl>
                                        <p:attrNameLst>
                                          <p:attrName>style.visibility</p:attrName>
                                        </p:attrNameLst>
                                      </p:cBhvr>
                                      <p:to>
                                        <p:strVal val="visible"/>
                                      </p:to>
                                    </p:set>
                                    <p:animEffect transition="in" filter="randombar(horizontal)">
                                      <p:cBhvr>
                                        <p:cTn id="49" dur="400"/>
                                        <p:tgtEl>
                                          <p:spTgt spid="81"/>
                                        </p:tgtEl>
                                      </p:cBhvr>
                                    </p:animEffect>
                                  </p:childTnLst>
                                </p:cTn>
                              </p:par>
                              <p:par>
                                <p:cTn id="50" presetID="14" presetClass="entr" presetSubtype="10" fill="hold" grpId="0" nodeType="withEffect">
                                  <p:stCondLst>
                                    <p:cond delay="1500"/>
                                  </p:stCondLst>
                                  <p:childTnLst>
                                    <p:set>
                                      <p:cBhvr>
                                        <p:cTn id="51" dur="1" fill="hold">
                                          <p:stCondLst>
                                            <p:cond delay="0"/>
                                          </p:stCondLst>
                                        </p:cTn>
                                        <p:tgtEl>
                                          <p:spTgt spid="82"/>
                                        </p:tgtEl>
                                        <p:attrNameLst>
                                          <p:attrName>style.visibility</p:attrName>
                                        </p:attrNameLst>
                                      </p:cBhvr>
                                      <p:to>
                                        <p:strVal val="visible"/>
                                      </p:to>
                                    </p:set>
                                    <p:animEffect transition="in" filter="randombar(horizontal)">
                                      <p:cBhvr>
                                        <p:cTn id="52" dur="400"/>
                                        <p:tgtEl>
                                          <p:spTgt spid="8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7" grpId="0"/>
      <p:bldP spid="78" grpId="0"/>
      <p:bldP spid="79" grpId="0"/>
      <p:bldP spid="80" grpId="0"/>
      <p:bldP spid="81" grpId="0"/>
      <p:bldP spid="8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矩形 42"/>
          <p:cNvSpPr>
            <a:spLocks noChangeArrowheads="1"/>
          </p:cNvSpPr>
          <p:nvPr/>
        </p:nvSpPr>
        <p:spPr bwMode="auto">
          <a:xfrm>
            <a:off x="7185173" y="3003800"/>
            <a:ext cx="641701" cy="1571872"/>
          </a:xfrm>
          <a:prstGeom prst="rect">
            <a:avLst/>
          </a:prstGeom>
          <a:solidFill>
            <a:srgbClr val="003466"/>
          </a:solidFill>
          <a:ln w="9525">
            <a:noFill/>
            <a:miter lim="800000"/>
            <a:headEnd/>
            <a:tailEnd/>
          </a:ln>
        </p:spPr>
        <p:txBody>
          <a:bodyPr lIns="68580" tIns="34290" rIns="68580" bIns="34290" anchor="ct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buFont typeface="Arial" charset="0"/>
              <a:buNone/>
            </a:pPr>
            <a:endParaRPr lang="zh-CN" altLang="zh-CN">
              <a:solidFill>
                <a:schemeClr val="accent2"/>
              </a:solidFill>
              <a:latin typeface="微软雅黑" pitchFamily="34" charset="-122"/>
              <a:ea typeface="微软雅黑" pitchFamily="34" charset="-122"/>
              <a:sym typeface="微软雅黑" pitchFamily="34" charset="-122"/>
            </a:endParaRPr>
          </a:p>
        </p:txBody>
      </p:sp>
      <p:sp>
        <p:nvSpPr>
          <p:cNvPr id="11" name="矩形 46"/>
          <p:cNvSpPr>
            <a:spLocks noChangeAspect="1" noChangeArrowheads="1"/>
          </p:cNvSpPr>
          <p:nvPr/>
        </p:nvSpPr>
        <p:spPr bwMode="auto">
          <a:xfrm>
            <a:off x="1349526" y="3003800"/>
            <a:ext cx="2356335" cy="1571872"/>
          </a:xfrm>
          <a:prstGeom prst="rect">
            <a:avLst/>
          </a:prstGeom>
          <a:blipFill dpi="0" rotWithShape="1">
            <a:blip r:embed="rId3" cstate="email">
              <a:extLst>
                <a:ext uri="{28A0092B-C50C-407E-A947-70E740481C1C}">
                  <a14:useLocalDpi xmlns:a14="http://schemas.microsoft.com/office/drawing/2010/main"/>
                </a:ext>
              </a:extLst>
            </a:blip>
            <a:srcRect/>
            <a:stretch>
              <a:fillRect/>
            </a:stretch>
          </a:blipFill>
          <a:ln>
            <a:noFill/>
          </a:ln>
          <a:extLst/>
        </p:spPr>
        <p:txBody>
          <a:bodyPr lIns="68580" tIns="34290" rIns="68580" bIns="34290" anchor="ct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buFont typeface="Arial" charset="0"/>
              <a:buNone/>
            </a:pPr>
            <a:endParaRPr lang="zh-CN" altLang="zh-CN">
              <a:solidFill>
                <a:schemeClr val="accent2"/>
              </a:solidFill>
              <a:latin typeface="微软雅黑" pitchFamily="34" charset="-122"/>
              <a:ea typeface="微软雅黑" pitchFamily="34" charset="-122"/>
              <a:sym typeface="微软雅黑" pitchFamily="34" charset="-122"/>
            </a:endParaRPr>
          </a:p>
        </p:txBody>
      </p:sp>
      <p:sp>
        <p:nvSpPr>
          <p:cNvPr id="12" name="矩形 47"/>
          <p:cNvSpPr>
            <a:spLocks noChangeAspect="1" noChangeArrowheads="1"/>
          </p:cNvSpPr>
          <p:nvPr/>
        </p:nvSpPr>
        <p:spPr bwMode="auto">
          <a:xfrm>
            <a:off x="3018536" y="1334790"/>
            <a:ext cx="2354864" cy="1570400"/>
          </a:xfrm>
          <a:prstGeom prst="rect">
            <a:avLst/>
          </a:prstGeom>
          <a:blipFill dpi="0" rotWithShape="1">
            <a:blip r:embed="rId4" cstate="email">
              <a:extLst>
                <a:ext uri="{28A0092B-C50C-407E-A947-70E740481C1C}">
                  <a14:useLocalDpi xmlns:a14="http://schemas.microsoft.com/office/drawing/2010/main"/>
                </a:ext>
              </a:extLst>
            </a:blip>
            <a:srcRect/>
            <a:stretch>
              <a:fillRect/>
            </a:stretch>
          </a:blipFill>
          <a:ln>
            <a:noFill/>
          </a:ln>
          <a:extLst/>
        </p:spPr>
        <p:txBody>
          <a:bodyPr lIns="68580" tIns="34290" rIns="68580" bIns="34290" anchor="ct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buFont typeface="Arial" charset="0"/>
              <a:buNone/>
            </a:pPr>
            <a:endParaRPr lang="zh-CN" altLang="zh-CN">
              <a:solidFill>
                <a:schemeClr val="accent2"/>
              </a:solidFill>
              <a:latin typeface="微软雅黑" pitchFamily="34" charset="-122"/>
              <a:ea typeface="微软雅黑" pitchFamily="34" charset="-122"/>
              <a:sym typeface="微软雅黑" pitchFamily="34" charset="-122"/>
            </a:endParaRPr>
          </a:p>
        </p:txBody>
      </p:sp>
      <p:sp>
        <p:nvSpPr>
          <p:cNvPr id="13" name="矩形 59"/>
          <p:cNvSpPr>
            <a:spLocks noChangeAspect="1" noChangeArrowheads="1"/>
          </p:cNvSpPr>
          <p:nvPr/>
        </p:nvSpPr>
        <p:spPr bwMode="auto">
          <a:xfrm>
            <a:off x="5470539" y="1334790"/>
            <a:ext cx="2356335" cy="1571872"/>
          </a:xfrm>
          <a:prstGeom prst="rect">
            <a:avLst/>
          </a:prstGeom>
          <a:blipFill dpi="0" rotWithShape="1">
            <a:blip r:embed="rId5" cstate="email">
              <a:extLst>
                <a:ext uri="{28A0092B-C50C-407E-A947-70E740481C1C}">
                  <a14:useLocalDpi xmlns:a14="http://schemas.microsoft.com/office/drawing/2010/main"/>
                </a:ext>
              </a:extLst>
            </a:blip>
            <a:srcRect/>
            <a:stretch>
              <a:fillRect/>
            </a:stretch>
          </a:blipFill>
          <a:ln>
            <a:noFill/>
          </a:ln>
          <a:extLst/>
        </p:spPr>
        <p:txBody>
          <a:bodyPr lIns="68580" tIns="34290" rIns="68580" bIns="34290" anchor="ct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buFont typeface="Arial" charset="0"/>
              <a:buNone/>
            </a:pPr>
            <a:endParaRPr lang="zh-CN" altLang="zh-CN">
              <a:solidFill>
                <a:schemeClr val="accent2"/>
              </a:solidFill>
              <a:latin typeface="微软雅黑" pitchFamily="34" charset="-122"/>
              <a:ea typeface="微软雅黑" pitchFamily="34" charset="-122"/>
              <a:sym typeface="微软雅黑" pitchFamily="34" charset="-122"/>
            </a:endParaRPr>
          </a:p>
        </p:txBody>
      </p:sp>
      <p:grpSp>
        <p:nvGrpSpPr>
          <p:cNvPr id="14" name="组合 13"/>
          <p:cNvGrpSpPr/>
          <p:nvPr/>
        </p:nvGrpSpPr>
        <p:grpSpPr>
          <a:xfrm>
            <a:off x="3822134" y="3003800"/>
            <a:ext cx="3245297" cy="1597588"/>
            <a:chOff x="4906841" y="3911271"/>
            <a:chExt cx="4327062" cy="2130117"/>
          </a:xfrm>
        </p:grpSpPr>
        <p:sp>
          <p:nvSpPr>
            <p:cNvPr id="15" name="矩形 37"/>
            <p:cNvSpPr>
              <a:spLocks noChangeArrowheads="1"/>
            </p:cNvSpPr>
            <p:nvPr/>
          </p:nvSpPr>
          <p:spPr bwMode="auto">
            <a:xfrm>
              <a:off x="4906841" y="3911271"/>
              <a:ext cx="4327062" cy="2095829"/>
            </a:xfrm>
            <a:prstGeom prst="rect">
              <a:avLst/>
            </a:prstGeom>
            <a:solidFill>
              <a:srgbClr val="003466"/>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buFont typeface="Arial" charset="0"/>
                <a:buNone/>
              </a:pPr>
              <a:endParaRPr lang="zh-CN" altLang="zh-CN">
                <a:solidFill>
                  <a:schemeClr val="accent2"/>
                </a:solidFill>
                <a:latin typeface="微软雅黑" pitchFamily="34" charset="-122"/>
                <a:ea typeface="微软雅黑" pitchFamily="34" charset="-122"/>
                <a:sym typeface="微软雅黑" pitchFamily="34" charset="-122"/>
              </a:endParaRPr>
            </a:p>
          </p:txBody>
        </p:sp>
        <p:sp>
          <p:nvSpPr>
            <p:cNvPr id="16" name="矩形 15"/>
            <p:cNvSpPr/>
            <p:nvPr/>
          </p:nvSpPr>
          <p:spPr>
            <a:xfrm>
              <a:off x="5224341" y="4765826"/>
              <a:ext cx="3339805" cy="1275562"/>
            </a:xfrm>
            <a:prstGeom prst="rect">
              <a:avLst/>
            </a:prstGeom>
          </p:spPr>
          <p:txBody>
            <a:bodyPr wrap="square">
              <a:spAutoFit/>
            </a:bodyPr>
            <a:lstStyle/>
            <a:p>
              <a:pPr>
                <a:lnSpc>
                  <a:spcPct val="150000"/>
                </a:lnSpc>
                <a:spcBef>
                  <a:spcPts val="750"/>
                </a:spcBef>
                <a:buFont typeface="Arial" charset="0"/>
                <a:buChar char="•"/>
              </a:pPr>
              <a:r>
                <a:rPr lang="zh-CN" altLang="en-US" sz="1100" dirty="0">
                  <a:solidFill>
                    <a:schemeClr val="bg1"/>
                  </a:solidFill>
                  <a:latin typeface="微软雅黑" pitchFamily="34" charset="-122"/>
                  <a:ea typeface="微软雅黑" pitchFamily="34" charset="-122"/>
                  <a:cs typeface="宋体" charset="-122"/>
                </a:rPr>
                <a:t>单击此处添加段落文本单击此处添加段落文本单击此处添加段落文本</a:t>
              </a:r>
            </a:p>
            <a:p>
              <a:pPr>
                <a:lnSpc>
                  <a:spcPct val="150000"/>
                </a:lnSpc>
                <a:spcBef>
                  <a:spcPts val="750"/>
                </a:spcBef>
                <a:buFont typeface="Arial" charset="0"/>
                <a:buChar char="•"/>
              </a:pPr>
              <a:endParaRPr lang="zh-CN" altLang="en-US" sz="1100" dirty="0">
                <a:solidFill>
                  <a:schemeClr val="bg1"/>
                </a:solidFill>
                <a:latin typeface="微软雅黑" pitchFamily="34" charset="-122"/>
                <a:ea typeface="微软雅黑" pitchFamily="34" charset="-122"/>
                <a:cs typeface="宋体" charset="-122"/>
              </a:endParaRPr>
            </a:p>
          </p:txBody>
        </p:sp>
        <p:sp>
          <p:nvSpPr>
            <p:cNvPr id="17" name="矩形 16"/>
            <p:cNvSpPr/>
            <p:nvPr/>
          </p:nvSpPr>
          <p:spPr>
            <a:xfrm>
              <a:off x="5224341" y="4275250"/>
              <a:ext cx="3339805" cy="530401"/>
            </a:xfrm>
            <a:prstGeom prst="rect">
              <a:avLst/>
            </a:prstGeom>
          </p:spPr>
          <p:txBody>
            <a:bodyPr wrap="square">
              <a:spAutoFit/>
            </a:bodyPr>
            <a:lstStyle/>
            <a:p>
              <a:pPr>
                <a:lnSpc>
                  <a:spcPct val="150000"/>
                </a:lnSpc>
                <a:spcBef>
                  <a:spcPts val="750"/>
                </a:spcBef>
              </a:pPr>
              <a:r>
                <a:rPr lang="zh-CN" altLang="en-US" sz="1500" b="1" dirty="0">
                  <a:solidFill>
                    <a:schemeClr val="bg1"/>
                  </a:solidFill>
                  <a:latin typeface="微软雅黑" pitchFamily="34" charset="-122"/>
                  <a:ea typeface="微软雅黑" pitchFamily="34" charset="-122"/>
                  <a:cs typeface="宋体" charset="-122"/>
                </a:rPr>
                <a:t>标题内容</a:t>
              </a:r>
            </a:p>
          </p:txBody>
        </p:sp>
      </p:grpSp>
      <p:grpSp>
        <p:nvGrpSpPr>
          <p:cNvPr id="18" name="组合 17"/>
          <p:cNvGrpSpPr/>
          <p:nvPr/>
        </p:nvGrpSpPr>
        <p:grpSpPr>
          <a:xfrm>
            <a:off x="1349527" y="1334790"/>
            <a:ext cx="1571871" cy="1571872"/>
            <a:chOff x="1610032" y="1685925"/>
            <a:chExt cx="2095828" cy="2095829"/>
          </a:xfrm>
        </p:grpSpPr>
        <p:sp>
          <p:nvSpPr>
            <p:cNvPr id="19" name="矩形 1"/>
            <p:cNvSpPr>
              <a:spLocks noChangeArrowheads="1"/>
            </p:cNvSpPr>
            <p:nvPr/>
          </p:nvSpPr>
          <p:spPr bwMode="auto">
            <a:xfrm>
              <a:off x="1610032" y="1685925"/>
              <a:ext cx="2095828" cy="2095829"/>
            </a:xfrm>
            <a:prstGeom prst="rect">
              <a:avLst/>
            </a:prstGeom>
            <a:solidFill>
              <a:srgbClr val="003466"/>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buFont typeface="Arial" charset="0"/>
                <a:buNone/>
              </a:pPr>
              <a:endParaRPr lang="zh-CN" altLang="zh-CN">
                <a:solidFill>
                  <a:schemeClr val="bg1"/>
                </a:solidFill>
                <a:latin typeface="微软雅黑" pitchFamily="34" charset="-122"/>
                <a:ea typeface="微软雅黑" pitchFamily="34" charset="-122"/>
                <a:sym typeface="微软雅黑" pitchFamily="34" charset="-122"/>
              </a:endParaRPr>
            </a:p>
          </p:txBody>
        </p:sp>
        <p:sp>
          <p:nvSpPr>
            <p:cNvPr id="20" name="矩形 19"/>
            <p:cNvSpPr/>
            <p:nvPr/>
          </p:nvSpPr>
          <p:spPr>
            <a:xfrm>
              <a:off x="1795637" y="2505225"/>
              <a:ext cx="1760364" cy="800219"/>
            </a:xfrm>
            <a:prstGeom prst="rect">
              <a:avLst/>
            </a:prstGeom>
          </p:spPr>
          <p:txBody>
            <a:bodyPr wrap="square">
              <a:spAutoFit/>
            </a:bodyPr>
            <a:lstStyle/>
            <a:p>
              <a:pPr>
                <a:lnSpc>
                  <a:spcPct val="150000"/>
                </a:lnSpc>
                <a:spcBef>
                  <a:spcPts val="750"/>
                </a:spcBef>
                <a:buFont typeface="Arial" charset="0"/>
                <a:buChar char="•"/>
              </a:pPr>
              <a:r>
                <a:rPr lang="zh-CN" altLang="en-US" sz="1100" dirty="0">
                  <a:solidFill>
                    <a:schemeClr val="bg1"/>
                  </a:solidFill>
                  <a:latin typeface="微软雅黑" pitchFamily="34" charset="-122"/>
                  <a:ea typeface="微软雅黑" pitchFamily="34" charset="-122"/>
                  <a:cs typeface="宋体" charset="-122"/>
                </a:rPr>
                <a:t>单击此处添加段落文本单击此处</a:t>
              </a:r>
            </a:p>
          </p:txBody>
        </p:sp>
      </p:grpSp>
      <p:sp>
        <p:nvSpPr>
          <p:cNvPr id="21" name="矩形 20"/>
          <p:cNvSpPr/>
          <p:nvPr/>
        </p:nvSpPr>
        <p:spPr>
          <a:xfrm>
            <a:off x="1507780" y="1581333"/>
            <a:ext cx="2504854" cy="415498"/>
          </a:xfrm>
          <a:prstGeom prst="rect">
            <a:avLst/>
          </a:prstGeom>
        </p:spPr>
        <p:txBody>
          <a:bodyPr wrap="square" lIns="68580" tIns="34290" rIns="68580" bIns="34290">
            <a:spAutoFit/>
          </a:bodyPr>
          <a:lstStyle/>
          <a:p>
            <a:pPr>
              <a:lnSpc>
                <a:spcPct val="150000"/>
              </a:lnSpc>
              <a:spcBef>
                <a:spcPts val="750"/>
              </a:spcBef>
            </a:pPr>
            <a:r>
              <a:rPr lang="zh-CN" altLang="en-US" sz="1500" b="1" dirty="0">
                <a:solidFill>
                  <a:schemeClr val="bg1"/>
                </a:solidFill>
                <a:latin typeface="微软雅黑" pitchFamily="34" charset="-122"/>
                <a:ea typeface="微软雅黑" pitchFamily="34" charset="-122"/>
                <a:cs typeface="宋体" charset="-122"/>
              </a:rPr>
              <a:t>标题内容</a:t>
            </a: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2080780070"/>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21"/>
                                        </p:tgtEl>
                                        <p:attrNameLst>
                                          <p:attrName>style.visibility</p:attrName>
                                        </p:attrNameLst>
                                      </p:cBhvr>
                                      <p:to>
                                        <p:strVal val="visible"/>
                                      </p:to>
                                    </p:set>
                                    <p:anim calcmode="lin" valueType="num">
                                      <p:cBhvr additive="base">
                                        <p:cTn id="7" dur="500" fill="hold"/>
                                        <p:tgtEl>
                                          <p:spTgt spid="21"/>
                                        </p:tgtEl>
                                        <p:attrNameLst>
                                          <p:attrName>ppt_x</p:attrName>
                                        </p:attrNameLst>
                                      </p:cBhvr>
                                      <p:tavLst>
                                        <p:tav tm="0">
                                          <p:val>
                                            <p:strVal val="0-#ppt_w/2"/>
                                          </p:val>
                                        </p:tav>
                                        <p:tav tm="100000">
                                          <p:val>
                                            <p:strVal val="#ppt_x"/>
                                          </p:val>
                                        </p:tav>
                                      </p:tavLst>
                                    </p:anim>
                                    <p:anim calcmode="lin" valueType="num">
                                      <p:cBhvr additive="base">
                                        <p:cTn id="8" dur="500" fill="hold"/>
                                        <p:tgtEl>
                                          <p:spTgt spid="21"/>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500" fill="hold"/>
                                        <p:tgtEl>
                                          <p:spTgt spid="11"/>
                                        </p:tgtEl>
                                        <p:attrNameLst>
                                          <p:attrName>ppt_x</p:attrName>
                                        </p:attrNameLst>
                                      </p:cBhvr>
                                      <p:tavLst>
                                        <p:tav tm="0">
                                          <p:val>
                                            <p:strVal val="0-#ppt_w/2"/>
                                          </p:val>
                                        </p:tav>
                                        <p:tav tm="100000">
                                          <p:val>
                                            <p:strVal val="#ppt_x"/>
                                          </p:val>
                                        </p:tav>
                                      </p:tavLst>
                                    </p:anim>
                                    <p:anim calcmode="lin" valueType="num">
                                      <p:cBhvr additive="base">
                                        <p:cTn id="12" dur="500" fill="hold"/>
                                        <p:tgtEl>
                                          <p:spTgt spid="11"/>
                                        </p:tgtEl>
                                        <p:attrNameLst>
                                          <p:attrName>ppt_y</p:attrName>
                                        </p:attrNameLst>
                                      </p:cBhvr>
                                      <p:tavLst>
                                        <p:tav tm="0">
                                          <p:val>
                                            <p:strVal val="#ppt_y"/>
                                          </p:val>
                                        </p:tav>
                                        <p:tav tm="100000">
                                          <p:val>
                                            <p:strVal val="#ppt_y"/>
                                          </p:val>
                                        </p:tav>
                                      </p:tavLst>
                                    </p:anim>
                                  </p:childTnLst>
                                </p:cTn>
                              </p:par>
                              <p:par>
                                <p:cTn id="13" presetID="2" presetClass="entr" presetSubtype="1" fill="hold" grpId="0" nodeType="withEffect">
                                  <p:stCondLst>
                                    <p:cond delay="0"/>
                                  </p:stCondLst>
                                  <p:childTnLst>
                                    <p:set>
                                      <p:cBhvr>
                                        <p:cTn id="14" dur="1" fill="hold">
                                          <p:stCondLst>
                                            <p:cond delay="0"/>
                                          </p:stCondLst>
                                        </p:cTn>
                                        <p:tgtEl>
                                          <p:spTgt spid="12"/>
                                        </p:tgtEl>
                                        <p:attrNameLst>
                                          <p:attrName>style.visibility</p:attrName>
                                        </p:attrNameLst>
                                      </p:cBhvr>
                                      <p:to>
                                        <p:strVal val="visible"/>
                                      </p:to>
                                    </p:set>
                                    <p:anim calcmode="lin" valueType="num">
                                      <p:cBhvr additive="base">
                                        <p:cTn id="15" dur="500" fill="hold"/>
                                        <p:tgtEl>
                                          <p:spTgt spid="12"/>
                                        </p:tgtEl>
                                        <p:attrNameLst>
                                          <p:attrName>ppt_x</p:attrName>
                                        </p:attrNameLst>
                                      </p:cBhvr>
                                      <p:tavLst>
                                        <p:tav tm="0">
                                          <p:val>
                                            <p:strVal val="#ppt_x"/>
                                          </p:val>
                                        </p:tav>
                                        <p:tav tm="100000">
                                          <p:val>
                                            <p:strVal val="#ppt_x"/>
                                          </p:val>
                                        </p:tav>
                                      </p:tavLst>
                                    </p:anim>
                                    <p:anim calcmode="lin" valueType="num">
                                      <p:cBhvr additive="base">
                                        <p:cTn id="16" dur="500" fill="hold"/>
                                        <p:tgtEl>
                                          <p:spTgt spid="12"/>
                                        </p:tgtEl>
                                        <p:attrNameLst>
                                          <p:attrName>ppt_y</p:attrName>
                                        </p:attrNameLst>
                                      </p:cBhvr>
                                      <p:tavLst>
                                        <p:tav tm="0">
                                          <p:val>
                                            <p:strVal val="0-#ppt_h/2"/>
                                          </p:val>
                                        </p:tav>
                                        <p:tav tm="100000">
                                          <p:val>
                                            <p:strVal val="#ppt_y"/>
                                          </p:val>
                                        </p:tav>
                                      </p:tavLst>
                                    </p:anim>
                                  </p:childTnLst>
                                </p:cTn>
                              </p:par>
                              <p:par>
                                <p:cTn id="17" presetID="2" presetClass="entr" presetSubtype="2" fill="hold" grpId="0" nodeType="withEffect">
                                  <p:stCondLst>
                                    <p:cond delay="0"/>
                                  </p:stCondLst>
                                  <p:childTnLst>
                                    <p:set>
                                      <p:cBhvr>
                                        <p:cTn id="18" dur="1" fill="hold">
                                          <p:stCondLst>
                                            <p:cond delay="0"/>
                                          </p:stCondLst>
                                        </p:cTn>
                                        <p:tgtEl>
                                          <p:spTgt spid="13"/>
                                        </p:tgtEl>
                                        <p:attrNameLst>
                                          <p:attrName>style.visibility</p:attrName>
                                        </p:attrNameLst>
                                      </p:cBhvr>
                                      <p:to>
                                        <p:strVal val="visible"/>
                                      </p:to>
                                    </p:set>
                                    <p:anim calcmode="lin" valueType="num">
                                      <p:cBhvr additive="base">
                                        <p:cTn id="19" dur="500" fill="hold"/>
                                        <p:tgtEl>
                                          <p:spTgt spid="13"/>
                                        </p:tgtEl>
                                        <p:attrNameLst>
                                          <p:attrName>ppt_x</p:attrName>
                                        </p:attrNameLst>
                                      </p:cBhvr>
                                      <p:tavLst>
                                        <p:tav tm="0">
                                          <p:val>
                                            <p:strVal val="1+#ppt_w/2"/>
                                          </p:val>
                                        </p:tav>
                                        <p:tav tm="100000">
                                          <p:val>
                                            <p:strVal val="#ppt_x"/>
                                          </p:val>
                                        </p:tav>
                                      </p:tavLst>
                                    </p:anim>
                                    <p:anim calcmode="lin" valueType="num">
                                      <p:cBhvr additive="base">
                                        <p:cTn id="20" dur="500" fill="hold"/>
                                        <p:tgtEl>
                                          <p:spTgt spid="13"/>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0"/>
                                  </p:stCondLst>
                                  <p:childTnLst>
                                    <p:set>
                                      <p:cBhvr>
                                        <p:cTn id="22" dur="1" fill="hold">
                                          <p:stCondLst>
                                            <p:cond delay="0"/>
                                          </p:stCondLst>
                                        </p:cTn>
                                        <p:tgtEl>
                                          <p:spTgt spid="10"/>
                                        </p:tgtEl>
                                        <p:attrNameLst>
                                          <p:attrName>style.visibility</p:attrName>
                                        </p:attrNameLst>
                                      </p:cBhvr>
                                      <p:to>
                                        <p:strVal val="visible"/>
                                      </p:to>
                                    </p:set>
                                    <p:anim calcmode="lin" valueType="num">
                                      <p:cBhvr additive="base">
                                        <p:cTn id="23" dur="500" fill="hold"/>
                                        <p:tgtEl>
                                          <p:spTgt spid="10"/>
                                        </p:tgtEl>
                                        <p:attrNameLst>
                                          <p:attrName>ppt_x</p:attrName>
                                        </p:attrNameLst>
                                      </p:cBhvr>
                                      <p:tavLst>
                                        <p:tav tm="0">
                                          <p:val>
                                            <p:strVal val="1+#ppt_w/2"/>
                                          </p:val>
                                        </p:tav>
                                        <p:tav tm="100000">
                                          <p:val>
                                            <p:strVal val="#ppt_x"/>
                                          </p:val>
                                        </p:tav>
                                      </p:tavLst>
                                    </p:anim>
                                    <p:anim calcmode="lin" valueType="num">
                                      <p:cBhvr additive="base">
                                        <p:cTn id="24" dur="500" fill="hold"/>
                                        <p:tgtEl>
                                          <p:spTgt spid="10"/>
                                        </p:tgtEl>
                                        <p:attrNameLst>
                                          <p:attrName>ppt_y</p:attrName>
                                        </p:attrNameLst>
                                      </p:cBhvr>
                                      <p:tavLst>
                                        <p:tav tm="0">
                                          <p:val>
                                            <p:strVal val="#ppt_y"/>
                                          </p:val>
                                        </p:tav>
                                        <p:tav tm="100000">
                                          <p:val>
                                            <p:strVal val="#ppt_y"/>
                                          </p:val>
                                        </p:tav>
                                      </p:tavLst>
                                    </p:anim>
                                  </p:childTnLst>
                                </p:cTn>
                              </p:par>
                              <p:par>
                                <p:cTn id="25" presetID="2" presetClass="entr" presetSubtype="8" fill="hold" nodeType="withEffect">
                                  <p:stCondLst>
                                    <p:cond delay="0"/>
                                  </p:stCondLst>
                                  <p:childTnLst>
                                    <p:set>
                                      <p:cBhvr>
                                        <p:cTn id="26" dur="1" fill="hold">
                                          <p:stCondLst>
                                            <p:cond delay="0"/>
                                          </p:stCondLst>
                                        </p:cTn>
                                        <p:tgtEl>
                                          <p:spTgt spid="18"/>
                                        </p:tgtEl>
                                        <p:attrNameLst>
                                          <p:attrName>style.visibility</p:attrName>
                                        </p:attrNameLst>
                                      </p:cBhvr>
                                      <p:to>
                                        <p:strVal val="visible"/>
                                      </p:to>
                                    </p:set>
                                    <p:anim calcmode="lin" valueType="num">
                                      <p:cBhvr additive="base">
                                        <p:cTn id="27" dur="500" fill="hold"/>
                                        <p:tgtEl>
                                          <p:spTgt spid="18"/>
                                        </p:tgtEl>
                                        <p:attrNameLst>
                                          <p:attrName>ppt_x</p:attrName>
                                        </p:attrNameLst>
                                      </p:cBhvr>
                                      <p:tavLst>
                                        <p:tav tm="0">
                                          <p:val>
                                            <p:strVal val="0-#ppt_w/2"/>
                                          </p:val>
                                        </p:tav>
                                        <p:tav tm="100000">
                                          <p:val>
                                            <p:strVal val="#ppt_x"/>
                                          </p:val>
                                        </p:tav>
                                      </p:tavLst>
                                    </p:anim>
                                    <p:anim calcmode="lin" valueType="num">
                                      <p:cBhvr additive="base">
                                        <p:cTn id="28" dur="500" fill="hold"/>
                                        <p:tgtEl>
                                          <p:spTgt spid="18"/>
                                        </p:tgtEl>
                                        <p:attrNameLst>
                                          <p:attrName>ppt_y</p:attrName>
                                        </p:attrNameLst>
                                      </p:cBhvr>
                                      <p:tavLst>
                                        <p:tav tm="0">
                                          <p:val>
                                            <p:strVal val="#ppt_y"/>
                                          </p:val>
                                        </p:tav>
                                        <p:tav tm="100000">
                                          <p:val>
                                            <p:strVal val="#ppt_y"/>
                                          </p:val>
                                        </p:tav>
                                      </p:tavLst>
                                    </p:anim>
                                  </p:childTnLst>
                                </p:cTn>
                              </p:par>
                              <p:par>
                                <p:cTn id="29" presetID="2" presetClass="entr" presetSubtype="4" fill="hold" nodeType="withEffect">
                                  <p:stCondLst>
                                    <p:cond delay="0"/>
                                  </p:stCondLst>
                                  <p:childTnLst>
                                    <p:set>
                                      <p:cBhvr>
                                        <p:cTn id="30" dur="1" fill="hold">
                                          <p:stCondLst>
                                            <p:cond delay="0"/>
                                          </p:stCondLst>
                                        </p:cTn>
                                        <p:tgtEl>
                                          <p:spTgt spid="14"/>
                                        </p:tgtEl>
                                        <p:attrNameLst>
                                          <p:attrName>style.visibility</p:attrName>
                                        </p:attrNameLst>
                                      </p:cBhvr>
                                      <p:to>
                                        <p:strVal val="visible"/>
                                      </p:to>
                                    </p:set>
                                    <p:anim calcmode="lin" valueType="num">
                                      <p:cBhvr additive="base">
                                        <p:cTn id="31" dur="500" fill="hold"/>
                                        <p:tgtEl>
                                          <p:spTgt spid="14"/>
                                        </p:tgtEl>
                                        <p:attrNameLst>
                                          <p:attrName>ppt_x</p:attrName>
                                        </p:attrNameLst>
                                      </p:cBhvr>
                                      <p:tavLst>
                                        <p:tav tm="0">
                                          <p:val>
                                            <p:strVal val="#ppt_x"/>
                                          </p:val>
                                        </p:tav>
                                        <p:tav tm="100000">
                                          <p:val>
                                            <p:strVal val="#ppt_x"/>
                                          </p:val>
                                        </p:tav>
                                      </p:tavLst>
                                    </p:anim>
                                    <p:anim calcmode="lin" valueType="num">
                                      <p:cBhvr additive="base">
                                        <p:cTn id="32"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P spid="12" grpId="0" animBg="1"/>
      <p:bldP spid="13" grpId="0" animBg="1"/>
      <p:bldP spid="21"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TextBox 1"/>
          <p:cNvSpPr txBox="1"/>
          <p:nvPr/>
        </p:nvSpPr>
        <p:spPr>
          <a:xfrm>
            <a:off x="826678" y="3339384"/>
            <a:ext cx="5200108" cy="959943"/>
          </a:xfrm>
          <a:prstGeom prst="rect">
            <a:avLst/>
          </a:prstGeom>
          <a:noFill/>
        </p:spPr>
        <p:txBody>
          <a:bodyPr wrap="square" rtlCol="0">
            <a:spAutoFit/>
          </a:bodyPr>
          <a:lstStyle/>
          <a:p>
            <a:pPr algn="just">
              <a:lnSpc>
                <a:spcPct val="120000"/>
              </a:lnSpc>
            </a:pPr>
            <a:r>
              <a:rPr lang="zh-CN" altLang="en-US" sz="1200">
                <a:solidFill>
                  <a:prstClr val="black"/>
                </a:solidFill>
                <a:latin typeface="微软雅黑" panose="020B0503020204020204" pitchFamily="34" charset="-122"/>
                <a:ea typeface="微软雅黑" panose="020B0503020204020204" pitchFamily="34" charset="-122"/>
              </a:rPr>
              <a:t>这里输入您的文字这里输入您的文字这里输入您的文字这里输入您的文字这里输入您的文字这里输入您的文字这里输入您的文字这里输入您的文字这里输入您的文字这里输入您的文字这里输入您的文字这里输入您的文字这里输入您的文字这里输入您的文字这里输入您的文字这里输入您的文字</a:t>
            </a:r>
          </a:p>
        </p:txBody>
      </p:sp>
      <p:sp>
        <p:nvSpPr>
          <p:cNvPr id="20" name="五角星 18"/>
          <p:cNvSpPr/>
          <p:nvPr/>
        </p:nvSpPr>
        <p:spPr>
          <a:xfrm rot="2134838">
            <a:off x="947592" y="1585350"/>
            <a:ext cx="1484341" cy="1506814"/>
          </a:xfrm>
          <a:custGeom>
            <a:avLst/>
            <a:gdLst/>
            <a:ahLst/>
            <a:cxnLst/>
            <a:rect l="l" t="t" r="r" b="b"/>
            <a:pathLst>
              <a:path w="2146515" h="2179015">
                <a:moveTo>
                  <a:pt x="471122" y="237422"/>
                </a:moveTo>
                <a:lnTo>
                  <a:pt x="747200" y="241233"/>
                </a:lnTo>
                <a:lnTo>
                  <a:pt x="1073258" y="0"/>
                </a:lnTo>
                <a:lnTo>
                  <a:pt x="1393697" y="237076"/>
                </a:lnTo>
                <a:lnTo>
                  <a:pt x="1750864" y="225501"/>
                </a:lnTo>
                <a:lnTo>
                  <a:pt x="1842069" y="552087"/>
                </a:lnTo>
                <a:lnTo>
                  <a:pt x="2146515" y="756238"/>
                </a:lnTo>
                <a:lnTo>
                  <a:pt x="2015413" y="1118523"/>
                </a:lnTo>
                <a:lnTo>
                  <a:pt x="2117270" y="1425471"/>
                </a:lnTo>
                <a:lnTo>
                  <a:pt x="1851783" y="1606493"/>
                </a:lnTo>
                <a:lnTo>
                  <a:pt x="1736567" y="1979858"/>
                </a:lnTo>
                <a:lnTo>
                  <a:pt x="1341430" y="1970902"/>
                </a:lnTo>
                <a:lnTo>
                  <a:pt x="1063978" y="2179015"/>
                </a:lnTo>
                <a:lnTo>
                  <a:pt x="790207" y="1971239"/>
                </a:lnTo>
                <a:lnTo>
                  <a:pt x="409948" y="1979858"/>
                </a:lnTo>
                <a:lnTo>
                  <a:pt x="298033" y="1617190"/>
                </a:lnTo>
                <a:lnTo>
                  <a:pt x="46603" y="1444761"/>
                </a:lnTo>
                <a:lnTo>
                  <a:pt x="150057" y="1170905"/>
                </a:lnTo>
                <a:lnTo>
                  <a:pt x="0" y="756238"/>
                </a:lnTo>
                <a:lnTo>
                  <a:pt x="386524" y="497047"/>
                </a:lnTo>
                <a:close/>
              </a:path>
            </a:pathLst>
          </a:custGeom>
          <a:solidFill>
            <a:srgbClr val="003466"/>
          </a:solidFill>
          <a:ln w="6350" cap="flat" cmpd="sng">
            <a:solidFill>
              <a:srgbClr val="FCFCFC"/>
            </a:solidFill>
            <a:miter lim="800000"/>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20" b="0" i="0" u="none" strike="noStrike" kern="0" cap="none" spc="0" normalizeH="0" baseline="0" noProof="0" smtClean="0">
              <a:ln>
                <a:noFill/>
              </a:ln>
              <a:solidFill>
                <a:srgbClr val="000000"/>
              </a:solidFill>
              <a:effectLst/>
              <a:uLnTx/>
              <a:uFillTx/>
            </a:endParaRPr>
          </a:p>
        </p:txBody>
      </p:sp>
      <p:grpSp>
        <p:nvGrpSpPr>
          <p:cNvPr id="21" name="组合 20"/>
          <p:cNvGrpSpPr/>
          <p:nvPr/>
        </p:nvGrpSpPr>
        <p:grpSpPr>
          <a:xfrm>
            <a:off x="1529654" y="1909503"/>
            <a:ext cx="337568" cy="339214"/>
            <a:chOff x="1912141" y="1824035"/>
            <a:chExt cx="488159" cy="490540"/>
          </a:xfrm>
          <a:solidFill>
            <a:srgbClr val="FFFFFF"/>
          </a:solidFill>
        </p:grpSpPr>
        <p:sp>
          <p:nvSpPr>
            <p:cNvPr id="22" name="饼形 21"/>
            <p:cNvSpPr/>
            <p:nvPr/>
          </p:nvSpPr>
          <p:spPr>
            <a:xfrm>
              <a:off x="1912141" y="1847847"/>
              <a:ext cx="466728" cy="466728"/>
            </a:xfrm>
            <a:prstGeom prst="pie">
              <a:avLst>
                <a:gd name="adj1" fmla="val 2668795"/>
                <a:gd name="adj2" fmla="val 16200000"/>
              </a:avLst>
            </a:prstGeom>
            <a:gr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20" b="0" i="0" u="none" strike="noStrike" kern="0" cap="none" spc="0" normalizeH="0" baseline="0" noProof="0" smtClean="0">
                <a:ln>
                  <a:noFill/>
                </a:ln>
                <a:solidFill>
                  <a:prstClr val="black"/>
                </a:solidFill>
                <a:effectLst/>
                <a:uLnTx/>
                <a:uFillTx/>
                <a:latin typeface="Calibri"/>
                <a:ea typeface="宋体" panose="02010600030101010101" pitchFamily="2" charset="-122"/>
              </a:endParaRPr>
            </a:p>
          </p:txBody>
        </p:sp>
        <p:sp>
          <p:nvSpPr>
            <p:cNvPr id="23" name="饼形 22"/>
            <p:cNvSpPr/>
            <p:nvPr/>
          </p:nvSpPr>
          <p:spPr>
            <a:xfrm>
              <a:off x="1933572" y="1824035"/>
              <a:ext cx="466728" cy="466728"/>
            </a:xfrm>
            <a:prstGeom prst="pie">
              <a:avLst>
                <a:gd name="adj1" fmla="val 16168367"/>
                <a:gd name="adj2" fmla="val 21599985"/>
              </a:avLst>
            </a:prstGeom>
            <a:gr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20" b="0" i="0" u="none" strike="noStrike" kern="0" cap="none" spc="0" normalizeH="0" baseline="0" noProof="0" smtClean="0">
                <a:ln>
                  <a:noFill/>
                </a:ln>
                <a:solidFill>
                  <a:prstClr val="black"/>
                </a:solidFill>
                <a:effectLst/>
                <a:uLnTx/>
                <a:uFillTx/>
                <a:latin typeface="Calibri"/>
                <a:ea typeface="宋体" panose="02010600030101010101" pitchFamily="2" charset="-122"/>
              </a:endParaRPr>
            </a:p>
          </p:txBody>
        </p:sp>
      </p:grpSp>
      <p:sp>
        <p:nvSpPr>
          <p:cNvPr id="24" name="TextBox 6"/>
          <p:cNvSpPr txBox="1"/>
          <p:nvPr/>
        </p:nvSpPr>
        <p:spPr>
          <a:xfrm>
            <a:off x="1076040" y="2269675"/>
            <a:ext cx="1241226" cy="590931"/>
          </a:xfrm>
          <a:prstGeom prst="rect">
            <a:avLst/>
          </a:prstGeom>
          <a:noFill/>
        </p:spPr>
        <p:txBody>
          <a:bodyPr wrap="square" rtlCol="0">
            <a:spAutoFit/>
          </a:bodyPr>
          <a:lstStyle>
            <a:defPPr>
              <a:defRPr lang="zh-CN"/>
            </a:defPPr>
            <a:lvl1pPr algn="ctr">
              <a:defRPr sz="2000">
                <a:solidFill>
                  <a:srgbClr val="FFFFFF"/>
                </a:solidFill>
                <a:latin typeface="方正正准黑简体" panose="02000000000000000000" pitchFamily="2" charset="-122"/>
                <a:ea typeface="方正正准黑简体" panose="02000000000000000000" pitchFamily="2" charset="-122"/>
              </a:defRPr>
            </a:lvl1pPr>
          </a:lstStyle>
          <a:p>
            <a:r>
              <a:rPr lang="zh-CN" altLang="en-US" sz="1620" dirty="0">
                <a:latin typeface="微软雅黑" panose="020B0503020204020204" pitchFamily="34" charset="-122"/>
                <a:ea typeface="微软雅黑" panose="020B0503020204020204" pitchFamily="34" charset="-122"/>
              </a:rPr>
              <a:t>最好</a:t>
            </a:r>
            <a:endParaRPr lang="en-US" altLang="zh-CN" sz="1620" dirty="0">
              <a:latin typeface="微软雅黑" panose="020B0503020204020204" pitchFamily="34" charset="-122"/>
              <a:ea typeface="微软雅黑" panose="020B0503020204020204" pitchFamily="34" charset="-122"/>
            </a:endParaRPr>
          </a:p>
          <a:p>
            <a:r>
              <a:rPr lang="zh-CN" altLang="en-US" sz="1620" dirty="0">
                <a:latin typeface="微软雅黑" panose="020B0503020204020204" pitchFamily="34" charset="-122"/>
                <a:ea typeface="微软雅黑" panose="020B0503020204020204" pitchFamily="34" charset="-122"/>
              </a:rPr>
              <a:t>数据分析</a:t>
            </a:r>
          </a:p>
        </p:txBody>
      </p:sp>
      <p:sp>
        <p:nvSpPr>
          <p:cNvPr id="25" name="五角星 18"/>
          <p:cNvSpPr/>
          <p:nvPr/>
        </p:nvSpPr>
        <p:spPr>
          <a:xfrm rot="2134838">
            <a:off x="2681877" y="1579635"/>
            <a:ext cx="1484341" cy="1506814"/>
          </a:xfrm>
          <a:custGeom>
            <a:avLst/>
            <a:gdLst/>
            <a:ahLst/>
            <a:cxnLst/>
            <a:rect l="l" t="t" r="r" b="b"/>
            <a:pathLst>
              <a:path w="2146515" h="2179015">
                <a:moveTo>
                  <a:pt x="471122" y="237422"/>
                </a:moveTo>
                <a:lnTo>
                  <a:pt x="747200" y="241233"/>
                </a:lnTo>
                <a:lnTo>
                  <a:pt x="1073258" y="0"/>
                </a:lnTo>
                <a:lnTo>
                  <a:pt x="1393697" y="237076"/>
                </a:lnTo>
                <a:lnTo>
                  <a:pt x="1750864" y="225501"/>
                </a:lnTo>
                <a:lnTo>
                  <a:pt x="1842069" y="552087"/>
                </a:lnTo>
                <a:lnTo>
                  <a:pt x="2146515" y="756238"/>
                </a:lnTo>
                <a:lnTo>
                  <a:pt x="2015413" y="1118523"/>
                </a:lnTo>
                <a:lnTo>
                  <a:pt x="2117270" y="1425471"/>
                </a:lnTo>
                <a:lnTo>
                  <a:pt x="1851783" y="1606493"/>
                </a:lnTo>
                <a:lnTo>
                  <a:pt x="1736567" y="1979858"/>
                </a:lnTo>
                <a:lnTo>
                  <a:pt x="1341430" y="1970902"/>
                </a:lnTo>
                <a:lnTo>
                  <a:pt x="1063978" y="2179015"/>
                </a:lnTo>
                <a:lnTo>
                  <a:pt x="790207" y="1971239"/>
                </a:lnTo>
                <a:lnTo>
                  <a:pt x="409948" y="1979858"/>
                </a:lnTo>
                <a:lnTo>
                  <a:pt x="298033" y="1617190"/>
                </a:lnTo>
                <a:lnTo>
                  <a:pt x="46603" y="1444761"/>
                </a:lnTo>
                <a:lnTo>
                  <a:pt x="150057" y="1170905"/>
                </a:lnTo>
                <a:lnTo>
                  <a:pt x="0" y="756238"/>
                </a:lnTo>
                <a:lnTo>
                  <a:pt x="386524" y="497047"/>
                </a:lnTo>
                <a:close/>
              </a:path>
            </a:pathLst>
          </a:custGeom>
          <a:solidFill>
            <a:srgbClr val="003466"/>
          </a:solidFill>
          <a:ln w="6350" cap="flat" cmpd="sng">
            <a:solidFill>
              <a:srgbClr val="FCFCFC"/>
            </a:solidFill>
            <a:miter lim="800000"/>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20" b="0" i="0" u="none" strike="noStrike" kern="0" cap="none" spc="0" normalizeH="0" baseline="0" noProof="0" smtClean="0">
              <a:ln>
                <a:noFill/>
              </a:ln>
              <a:solidFill>
                <a:srgbClr val="000000"/>
              </a:solidFill>
              <a:effectLst/>
              <a:uLnTx/>
              <a:uFillTx/>
            </a:endParaRPr>
          </a:p>
        </p:txBody>
      </p:sp>
      <p:sp>
        <p:nvSpPr>
          <p:cNvPr id="30" name="TextBox 8"/>
          <p:cNvSpPr txBox="1"/>
          <p:nvPr/>
        </p:nvSpPr>
        <p:spPr>
          <a:xfrm>
            <a:off x="2852342" y="2270388"/>
            <a:ext cx="1133622" cy="590931"/>
          </a:xfrm>
          <a:prstGeom prst="rect">
            <a:avLst/>
          </a:prstGeom>
          <a:noFill/>
        </p:spPr>
        <p:txBody>
          <a:bodyPr wrap="square" rtlCol="0">
            <a:spAutoFit/>
          </a:bodyPr>
          <a:lstStyle>
            <a:defPPr>
              <a:defRPr lang="zh-CN"/>
            </a:defPPr>
            <a:lvl1pPr algn="ctr">
              <a:defRPr sz="2000">
                <a:solidFill>
                  <a:srgbClr val="FFFFFF"/>
                </a:solidFill>
                <a:latin typeface="方正正准黑简体" panose="02000000000000000000" pitchFamily="2" charset="-122"/>
                <a:ea typeface="方正正准黑简体" panose="02000000000000000000" pitchFamily="2" charset="-122"/>
              </a:defRPr>
            </a:lvl1pPr>
          </a:lstStyle>
          <a:p>
            <a:r>
              <a:rPr lang="zh-CN" altLang="en-US" sz="1620" dirty="0">
                <a:latin typeface="微软雅黑" panose="020B0503020204020204" pitchFamily="34" charset="-122"/>
                <a:ea typeface="微软雅黑" panose="020B0503020204020204" pitchFamily="34" charset="-122"/>
              </a:rPr>
              <a:t>顶尖</a:t>
            </a:r>
            <a:endParaRPr lang="en-US" altLang="zh-CN" sz="1620" dirty="0">
              <a:latin typeface="微软雅黑" panose="020B0503020204020204" pitchFamily="34" charset="-122"/>
              <a:ea typeface="微软雅黑" panose="020B0503020204020204" pitchFamily="34" charset="-122"/>
            </a:endParaRPr>
          </a:p>
          <a:p>
            <a:r>
              <a:rPr lang="zh-CN" altLang="en-US" sz="1620" dirty="0">
                <a:latin typeface="微软雅黑" panose="020B0503020204020204" pitchFamily="34" charset="-122"/>
                <a:ea typeface="微软雅黑" panose="020B0503020204020204" pitchFamily="34" charset="-122"/>
              </a:rPr>
              <a:t>合作者</a:t>
            </a:r>
          </a:p>
        </p:txBody>
      </p:sp>
      <p:sp>
        <p:nvSpPr>
          <p:cNvPr id="31" name="五角星 18"/>
          <p:cNvSpPr/>
          <p:nvPr/>
        </p:nvSpPr>
        <p:spPr>
          <a:xfrm rot="2134838">
            <a:off x="4431672" y="1579635"/>
            <a:ext cx="1484341" cy="1506814"/>
          </a:xfrm>
          <a:custGeom>
            <a:avLst/>
            <a:gdLst/>
            <a:ahLst/>
            <a:cxnLst/>
            <a:rect l="l" t="t" r="r" b="b"/>
            <a:pathLst>
              <a:path w="2146515" h="2179015">
                <a:moveTo>
                  <a:pt x="471122" y="237422"/>
                </a:moveTo>
                <a:lnTo>
                  <a:pt x="747200" y="241233"/>
                </a:lnTo>
                <a:lnTo>
                  <a:pt x="1073258" y="0"/>
                </a:lnTo>
                <a:lnTo>
                  <a:pt x="1393697" y="237076"/>
                </a:lnTo>
                <a:lnTo>
                  <a:pt x="1750864" y="225501"/>
                </a:lnTo>
                <a:lnTo>
                  <a:pt x="1842069" y="552087"/>
                </a:lnTo>
                <a:lnTo>
                  <a:pt x="2146515" y="756238"/>
                </a:lnTo>
                <a:lnTo>
                  <a:pt x="2015413" y="1118523"/>
                </a:lnTo>
                <a:lnTo>
                  <a:pt x="2117270" y="1425471"/>
                </a:lnTo>
                <a:lnTo>
                  <a:pt x="1851783" y="1606493"/>
                </a:lnTo>
                <a:lnTo>
                  <a:pt x="1736567" y="1979858"/>
                </a:lnTo>
                <a:lnTo>
                  <a:pt x="1341430" y="1970902"/>
                </a:lnTo>
                <a:lnTo>
                  <a:pt x="1063978" y="2179015"/>
                </a:lnTo>
                <a:lnTo>
                  <a:pt x="790207" y="1971239"/>
                </a:lnTo>
                <a:lnTo>
                  <a:pt x="409948" y="1979858"/>
                </a:lnTo>
                <a:lnTo>
                  <a:pt x="298033" y="1617190"/>
                </a:lnTo>
                <a:lnTo>
                  <a:pt x="46603" y="1444761"/>
                </a:lnTo>
                <a:lnTo>
                  <a:pt x="150057" y="1170905"/>
                </a:lnTo>
                <a:lnTo>
                  <a:pt x="0" y="756238"/>
                </a:lnTo>
                <a:lnTo>
                  <a:pt x="386524" y="497047"/>
                </a:lnTo>
                <a:close/>
              </a:path>
            </a:pathLst>
          </a:custGeom>
          <a:solidFill>
            <a:srgbClr val="003466"/>
          </a:solidFill>
          <a:ln>
            <a:noFill/>
          </a:ln>
          <a:extLst/>
        </p:spPr>
        <p:txBody>
          <a:bodyPr vert="horz" wrap="square" lIns="82296" tIns="41148" rIns="82296" bIns="41148"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20" b="0" i="0" u="none" strike="noStrike" kern="0" cap="none" spc="0" normalizeH="0" baseline="0" noProof="0" smtClean="0">
              <a:ln>
                <a:noFill/>
              </a:ln>
              <a:solidFill>
                <a:prstClr val="black"/>
              </a:solidFill>
              <a:effectLst/>
              <a:uLnTx/>
              <a:uFillTx/>
            </a:endParaRPr>
          </a:p>
        </p:txBody>
      </p:sp>
      <p:sp>
        <p:nvSpPr>
          <p:cNvPr id="32" name="TextBox 10"/>
          <p:cNvSpPr txBox="1"/>
          <p:nvPr/>
        </p:nvSpPr>
        <p:spPr>
          <a:xfrm>
            <a:off x="4536221" y="2272532"/>
            <a:ext cx="1241226" cy="590931"/>
          </a:xfrm>
          <a:prstGeom prst="rect">
            <a:avLst/>
          </a:prstGeom>
          <a:noFill/>
        </p:spPr>
        <p:txBody>
          <a:bodyPr wrap="square" rtlCol="0">
            <a:spAutoFit/>
          </a:bodyPr>
          <a:lstStyle/>
          <a:p>
            <a:pPr algn="ctr"/>
            <a:r>
              <a:rPr lang="zh-CN" altLang="en-US" sz="1620" dirty="0">
                <a:solidFill>
                  <a:srgbClr val="FFFFFF"/>
                </a:solidFill>
                <a:latin typeface="微软雅黑" panose="020B0503020204020204" pitchFamily="34" charset="-122"/>
                <a:ea typeface="微软雅黑" panose="020B0503020204020204" pitchFamily="34" charset="-122"/>
              </a:rPr>
              <a:t>最好</a:t>
            </a:r>
            <a:endParaRPr lang="en-US" altLang="zh-CN" sz="1620" dirty="0">
              <a:solidFill>
                <a:srgbClr val="FFFFFF"/>
              </a:solidFill>
              <a:latin typeface="微软雅黑" panose="020B0503020204020204" pitchFamily="34" charset="-122"/>
              <a:ea typeface="微软雅黑" panose="020B0503020204020204" pitchFamily="34" charset="-122"/>
            </a:endParaRPr>
          </a:p>
          <a:p>
            <a:pPr algn="ctr"/>
            <a:r>
              <a:rPr lang="zh-CN" altLang="en-US" sz="1620" dirty="0">
                <a:solidFill>
                  <a:srgbClr val="FFFFFF"/>
                </a:solidFill>
                <a:latin typeface="微软雅黑" panose="020B0503020204020204" pitchFamily="34" charset="-122"/>
                <a:ea typeface="微软雅黑" panose="020B0503020204020204" pitchFamily="34" charset="-122"/>
              </a:rPr>
              <a:t>销售员</a:t>
            </a:r>
          </a:p>
        </p:txBody>
      </p:sp>
      <p:grpSp>
        <p:nvGrpSpPr>
          <p:cNvPr id="33" name="组合 32"/>
          <p:cNvGrpSpPr/>
          <p:nvPr/>
        </p:nvGrpSpPr>
        <p:grpSpPr>
          <a:xfrm>
            <a:off x="3196947" y="1908810"/>
            <a:ext cx="461587" cy="324085"/>
            <a:chOff x="2409665" y="939861"/>
            <a:chExt cx="5638961" cy="3959164"/>
          </a:xfrm>
          <a:solidFill>
            <a:srgbClr val="FFFFFF"/>
          </a:solidFill>
        </p:grpSpPr>
        <p:sp>
          <p:nvSpPr>
            <p:cNvPr id="34" name="流程图: 联系 2"/>
            <p:cNvSpPr/>
            <p:nvPr/>
          </p:nvSpPr>
          <p:spPr>
            <a:xfrm>
              <a:off x="3884040" y="1024462"/>
              <a:ext cx="2680685" cy="3874563"/>
            </a:xfrm>
            <a:custGeom>
              <a:avLst/>
              <a:gdLst/>
              <a:ahLst/>
              <a:cxnLst/>
              <a:rect l="l" t="t" r="r" b="b"/>
              <a:pathLst>
                <a:path w="2680685" h="3874563">
                  <a:moveTo>
                    <a:pt x="1049911" y="1326547"/>
                  </a:moveTo>
                  <a:lnTo>
                    <a:pt x="1130886" y="1416545"/>
                  </a:lnTo>
                  <a:lnTo>
                    <a:pt x="1130989" y="1416517"/>
                  </a:lnTo>
                  <a:lnTo>
                    <a:pt x="1312935" y="1622593"/>
                  </a:lnTo>
                  <a:lnTo>
                    <a:pt x="1164126" y="2754124"/>
                  </a:lnTo>
                  <a:lnTo>
                    <a:pt x="1330469" y="3179256"/>
                  </a:lnTo>
                  <a:cubicBezTo>
                    <a:pt x="1393318" y="3185424"/>
                    <a:pt x="1456167" y="2747966"/>
                    <a:pt x="1519023" y="2754127"/>
                  </a:cubicBezTo>
                  <a:lnTo>
                    <a:pt x="1368996" y="1613275"/>
                  </a:lnTo>
                  <a:lnTo>
                    <a:pt x="1547978" y="1410556"/>
                  </a:lnTo>
                  <a:lnTo>
                    <a:pt x="1549687" y="1411027"/>
                  </a:lnTo>
                  <a:lnTo>
                    <a:pt x="1625697" y="1326547"/>
                  </a:lnTo>
                  <a:lnTo>
                    <a:pt x="1740228" y="1463512"/>
                  </a:lnTo>
                  <a:lnTo>
                    <a:pt x="2163777" y="1580180"/>
                  </a:lnTo>
                  <a:lnTo>
                    <a:pt x="2163105" y="1571541"/>
                  </a:lnTo>
                  <a:lnTo>
                    <a:pt x="2369061" y="1628276"/>
                  </a:lnTo>
                  <a:lnTo>
                    <a:pt x="2376321" y="1626429"/>
                  </a:lnTo>
                  <a:lnTo>
                    <a:pt x="2619825" y="2583371"/>
                  </a:lnTo>
                  <a:lnTo>
                    <a:pt x="2622880" y="2582594"/>
                  </a:lnTo>
                  <a:lnTo>
                    <a:pt x="2678814" y="2802409"/>
                  </a:lnTo>
                  <a:lnTo>
                    <a:pt x="2680685" y="2803247"/>
                  </a:lnTo>
                  <a:lnTo>
                    <a:pt x="2208786" y="3856531"/>
                  </a:lnTo>
                  <a:lnTo>
                    <a:pt x="2208786" y="3871389"/>
                  </a:lnTo>
                  <a:lnTo>
                    <a:pt x="2049180" y="3871389"/>
                  </a:lnTo>
                  <a:lnTo>
                    <a:pt x="2049443" y="3874563"/>
                  </a:lnTo>
                  <a:lnTo>
                    <a:pt x="648500" y="3874563"/>
                  </a:lnTo>
                  <a:lnTo>
                    <a:pt x="648762" y="3871389"/>
                  </a:lnTo>
                  <a:lnTo>
                    <a:pt x="456186" y="3871389"/>
                  </a:lnTo>
                  <a:lnTo>
                    <a:pt x="456186" y="3867966"/>
                  </a:lnTo>
                  <a:lnTo>
                    <a:pt x="0" y="2849753"/>
                  </a:lnTo>
                  <a:lnTo>
                    <a:pt x="1070" y="2845549"/>
                  </a:lnTo>
                  <a:lnTo>
                    <a:pt x="3080" y="2844648"/>
                  </a:lnTo>
                  <a:lnTo>
                    <a:pt x="1407" y="2844222"/>
                  </a:lnTo>
                  <a:lnTo>
                    <a:pt x="309256" y="1634409"/>
                  </a:lnTo>
                  <a:lnTo>
                    <a:pt x="492252" y="1583998"/>
                  </a:lnTo>
                  <a:lnTo>
                    <a:pt x="491584" y="1592643"/>
                  </a:lnTo>
                  <a:lnTo>
                    <a:pt x="927899" y="1472458"/>
                  </a:lnTo>
                  <a:close/>
                  <a:moveTo>
                    <a:pt x="1330482" y="0"/>
                  </a:moveTo>
                  <a:cubicBezTo>
                    <a:pt x="1677575" y="0"/>
                    <a:pt x="1958952" y="281376"/>
                    <a:pt x="1958952" y="628469"/>
                  </a:cubicBezTo>
                  <a:cubicBezTo>
                    <a:pt x="1958952" y="975562"/>
                    <a:pt x="1677575" y="1256939"/>
                    <a:pt x="1330482" y="1256939"/>
                  </a:cubicBezTo>
                  <a:cubicBezTo>
                    <a:pt x="983390" y="1256939"/>
                    <a:pt x="702013" y="975562"/>
                    <a:pt x="702013" y="628469"/>
                  </a:cubicBezTo>
                  <a:cubicBezTo>
                    <a:pt x="702013" y="281376"/>
                    <a:pt x="983390" y="0"/>
                    <a:pt x="1330482" y="0"/>
                  </a:cubicBezTo>
                  <a:close/>
                </a:path>
              </a:pathLst>
            </a:custGeom>
            <a:gr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20" b="0" i="0" u="none" strike="noStrike" kern="0" cap="none" spc="0" normalizeH="0" baseline="0" noProof="0" smtClean="0">
                <a:ln>
                  <a:noFill/>
                </a:ln>
                <a:solidFill>
                  <a:srgbClr val="33A6B2"/>
                </a:solidFill>
                <a:effectLst/>
                <a:uLnTx/>
                <a:uFillTx/>
                <a:latin typeface="Calibri"/>
                <a:ea typeface="宋体" panose="02010600030101010101" pitchFamily="2" charset="-122"/>
              </a:endParaRPr>
            </a:p>
          </p:txBody>
        </p:sp>
        <p:sp>
          <p:nvSpPr>
            <p:cNvPr id="35" name="流程图: 联系 2"/>
            <p:cNvSpPr/>
            <p:nvPr/>
          </p:nvSpPr>
          <p:spPr>
            <a:xfrm>
              <a:off x="2409665" y="939861"/>
              <a:ext cx="1914686" cy="2767416"/>
            </a:xfrm>
            <a:custGeom>
              <a:avLst/>
              <a:gdLst/>
              <a:ahLst/>
              <a:cxnLst/>
              <a:rect l="l" t="t" r="r" b="b"/>
              <a:pathLst>
                <a:path w="2680685" h="3874563">
                  <a:moveTo>
                    <a:pt x="1049911" y="1326547"/>
                  </a:moveTo>
                  <a:lnTo>
                    <a:pt x="1130886" y="1416545"/>
                  </a:lnTo>
                  <a:lnTo>
                    <a:pt x="1130989" y="1416517"/>
                  </a:lnTo>
                  <a:lnTo>
                    <a:pt x="1312935" y="1622593"/>
                  </a:lnTo>
                  <a:lnTo>
                    <a:pt x="1164126" y="2754124"/>
                  </a:lnTo>
                  <a:lnTo>
                    <a:pt x="1330469" y="3179256"/>
                  </a:lnTo>
                  <a:cubicBezTo>
                    <a:pt x="1393318" y="3185424"/>
                    <a:pt x="1456167" y="2747966"/>
                    <a:pt x="1519023" y="2754127"/>
                  </a:cubicBezTo>
                  <a:lnTo>
                    <a:pt x="1368996" y="1613275"/>
                  </a:lnTo>
                  <a:lnTo>
                    <a:pt x="1547978" y="1410556"/>
                  </a:lnTo>
                  <a:lnTo>
                    <a:pt x="1549687" y="1411027"/>
                  </a:lnTo>
                  <a:lnTo>
                    <a:pt x="1625697" y="1326547"/>
                  </a:lnTo>
                  <a:lnTo>
                    <a:pt x="1740228" y="1463512"/>
                  </a:lnTo>
                  <a:lnTo>
                    <a:pt x="2163777" y="1580180"/>
                  </a:lnTo>
                  <a:lnTo>
                    <a:pt x="2163105" y="1571541"/>
                  </a:lnTo>
                  <a:lnTo>
                    <a:pt x="2369061" y="1628276"/>
                  </a:lnTo>
                  <a:lnTo>
                    <a:pt x="2376321" y="1626429"/>
                  </a:lnTo>
                  <a:lnTo>
                    <a:pt x="2619825" y="2583371"/>
                  </a:lnTo>
                  <a:lnTo>
                    <a:pt x="2622880" y="2582594"/>
                  </a:lnTo>
                  <a:lnTo>
                    <a:pt x="2678814" y="2802409"/>
                  </a:lnTo>
                  <a:lnTo>
                    <a:pt x="2680685" y="2803247"/>
                  </a:lnTo>
                  <a:lnTo>
                    <a:pt x="2208786" y="3856531"/>
                  </a:lnTo>
                  <a:lnTo>
                    <a:pt x="2208786" y="3871389"/>
                  </a:lnTo>
                  <a:lnTo>
                    <a:pt x="2049180" y="3871389"/>
                  </a:lnTo>
                  <a:lnTo>
                    <a:pt x="2049443" y="3874563"/>
                  </a:lnTo>
                  <a:lnTo>
                    <a:pt x="648500" y="3874563"/>
                  </a:lnTo>
                  <a:lnTo>
                    <a:pt x="648762" y="3871389"/>
                  </a:lnTo>
                  <a:lnTo>
                    <a:pt x="456186" y="3871389"/>
                  </a:lnTo>
                  <a:lnTo>
                    <a:pt x="456186" y="3867966"/>
                  </a:lnTo>
                  <a:lnTo>
                    <a:pt x="0" y="2849753"/>
                  </a:lnTo>
                  <a:lnTo>
                    <a:pt x="1070" y="2845549"/>
                  </a:lnTo>
                  <a:lnTo>
                    <a:pt x="3080" y="2844648"/>
                  </a:lnTo>
                  <a:lnTo>
                    <a:pt x="1407" y="2844222"/>
                  </a:lnTo>
                  <a:lnTo>
                    <a:pt x="309256" y="1634409"/>
                  </a:lnTo>
                  <a:lnTo>
                    <a:pt x="492252" y="1583998"/>
                  </a:lnTo>
                  <a:lnTo>
                    <a:pt x="491584" y="1592643"/>
                  </a:lnTo>
                  <a:lnTo>
                    <a:pt x="927899" y="1472458"/>
                  </a:lnTo>
                  <a:close/>
                  <a:moveTo>
                    <a:pt x="1330482" y="0"/>
                  </a:moveTo>
                  <a:cubicBezTo>
                    <a:pt x="1677575" y="0"/>
                    <a:pt x="1958952" y="281376"/>
                    <a:pt x="1958952" y="628469"/>
                  </a:cubicBezTo>
                  <a:cubicBezTo>
                    <a:pt x="1958952" y="975562"/>
                    <a:pt x="1677575" y="1256939"/>
                    <a:pt x="1330482" y="1256939"/>
                  </a:cubicBezTo>
                  <a:cubicBezTo>
                    <a:pt x="983390" y="1256939"/>
                    <a:pt x="702013" y="975562"/>
                    <a:pt x="702013" y="628469"/>
                  </a:cubicBezTo>
                  <a:cubicBezTo>
                    <a:pt x="702013" y="281376"/>
                    <a:pt x="983390" y="0"/>
                    <a:pt x="1330482" y="0"/>
                  </a:cubicBezTo>
                  <a:close/>
                </a:path>
              </a:pathLst>
            </a:custGeom>
            <a:gr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20" b="0" i="0" u="none" strike="noStrike" kern="0" cap="none" spc="0" normalizeH="0" baseline="0" noProof="0" smtClean="0">
                <a:ln>
                  <a:noFill/>
                </a:ln>
                <a:solidFill>
                  <a:srgbClr val="33A6B2"/>
                </a:solidFill>
                <a:effectLst/>
                <a:uLnTx/>
                <a:uFillTx/>
                <a:latin typeface="Calibri"/>
                <a:ea typeface="宋体" panose="02010600030101010101" pitchFamily="2" charset="-122"/>
              </a:endParaRPr>
            </a:p>
          </p:txBody>
        </p:sp>
        <p:sp>
          <p:nvSpPr>
            <p:cNvPr id="36" name="流程图: 联系 2"/>
            <p:cNvSpPr/>
            <p:nvPr/>
          </p:nvSpPr>
          <p:spPr>
            <a:xfrm>
              <a:off x="6133940" y="939861"/>
              <a:ext cx="1914686" cy="2767416"/>
            </a:xfrm>
            <a:custGeom>
              <a:avLst/>
              <a:gdLst/>
              <a:ahLst/>
              <a:cxnLst/>
              <a:rect l="l" t="t" r="r" b="b"/>
              <a:pathLst>
                <a:path w="2680685" h="3874563">
                  <a:moveTo>
                    <a:pt x="1049911" y="1326547"/>
                  </a:moveTo>
                  <a:lnTo>
                    <a:pt x="1130886" y="1416545"/>
                  </a:lnTo>
                  <a:lnTo>
                    <a:pt x="1130989" y="1416517"/>
                  </a:lnTo>
                  <a:lnTo>
                    <a:pt x="1312935" y="1622593"/>
                  </a:lnTo>
                  <a:lnTo>
                    <a:pt x="1164126" y="2754124"/>
                  </a:lnTo>
                  <a:lnTo>
                    <a:pt x="1330469" y="3179256"/>
                  </a:lnTo>
                  <a:cubicBezTo>
                    <a:pt x="1393318" y="3185424"/>
                    <a:pt x="1456167" y="2747966"/>
                    <a:pt x="1519023" y="2754127"/>
                  </a:cubicBezTo>
                  <a:lnTo>
                    <a:pt x="1368996" y="1613275"/>
                  </a:lnTo>
                  <a:lnTo>
                    <a:pt x="1547978" y="1410556"/>
                  </a:lnTo>
                  <a:lnTo>
                    <a:pt x="1549687" y="1411027"/>
                  </a:lnTo>
                  <a:lnTo>
                    <a:pt x="1625697" y="1326547"/>
                  </a:lnTo>
                  <a:lnTo>
                    <a:pt x="1740228" y="1463512"/>
                  </a:lnTo>
                  <a:lnTo>
                    <a:pt x="2163777" y="1580180"/>
                  </a:lnTo>
                  <a:lnTo>
                    <a:pt x="2163105" y="1571541"/>
                  </a:lnTo>
                  <a:lnTo>
                    <a:pt x="2369061" y="1628276"/>
                  </a:lnTo>
                  <a:lnTo>
                    <a:pt x="2376321" y="1626429"/>
                  </a:lnTo>
                  <a:lnTo>
                    <a:pt x="2619825" y="2583371"/>
                  </a:lnTo>
                  <a:lnTo>
                    <a:pt x="2622880" y="2582594"/>
                  </a:lnTo>
                  <a:lnTo>
                    <a:pt x="2678814" y="2802409"/>
                  </a:lnTo>
                  <a:lnTo>
                    <a:pt x="2680685" y="2803247"/>
                  </a:lnTo>
                  <a:lnTo>
                    <a:pt x="2208786" y="3856531"/>
                  </a:lnTo>
                  <a:lnTo>
                    <a:pt x="2208786" y="3871389"/>
                  </a:lnTo>
                  <a:lnTo>
                    <a:pt x="2049180" y="3871389"/>
                  </a:lnTo>
                  <a:lnTo>
                    <a:pt x="2049443" y="3874563"/>
                  </a:lnTo>
                  <a:lnTo>
                    <a:pt x="648500" y="3874563"/>
                  </a:lnTo>
                  <a:lnTo>
                    <a:pt x="648762" y="3871389"/>
                  </a:lnTo>
                  <a:lnTo>
                    <a:pt x="456186" y="3871389"/>
                  </a:lnTo>
                  <a:lnTo>
                    <a:pt x="456186" y="3867966"/>
                  </a:lnTo>
                  <a:lnTo>
                    <a:pt x="0" y="2849753"/>
                  </a:lnTo>
                  <a:lnTo>
                    <a:pt x="1070" y="2845549"/>
                  </a:lnTo>
                  <a:lnTo>
                    <a:pt x="3080" y="2844648"/>
                  </a:lnTo>
                  <a:lnTo>
                    <a:pt x="1407" y="2844222"/>
                  </a:lnTo>
                  <a:lnTo>
                    <a:pt x="309256" y="1634409"/>
                  </a:lnTo>
                  <a:lnTo>
                    <a:pt x="492252" y="1583998"/>
                  </a:lnTo>
                  <a:lnTo>
                    <a:pt x="491584" y="1592643"/>
                  </a:lnTo>
                  <a:lnTo>
                    <a:pt x="927899" y="1472458"/>
                  </a:lnTo>
                  <a:close/>
                  <a:moveTo>
                    <a:pt x="1330482" y="0"/>
                  </a:moveTo>
                  <a:cubicBezTo>
                    <a:pt x="1677575" y="0"/>
                    <a:pt x="1958952" y="281376"/>
                    <a:pt x="1958952" y="628469"/>
                  </a:cubicBezTo>
                  <a:cubicBezTo>
                    <a:pt x="1958952" y="975562"/>
                    <a:pt x="1677575" y="1256939"/>
                    <a:pt x="1330482" y="1256939"/>
                  </a:cubicBezTo>
                  <a:cubicBezTo>
                    <a:pt x="983390" y="1256939"/>
                    <a:pt x="702013" y="975562"/>
                    <a:pt x="702013" y="628469"/>
                  </a:cubicBezTo>
                  <a:cubicBezTo>
                    <a:pt x="702013" y="281376"/>
                    <a:pt x="983390" y="0"/>
                    <a:pt x="1330482" y="0"/>
                  </a:cubicBezTo>
                  <a:close/>
                </a:path>
              </a:pathLst>
            </a:custGeom>
            <a:gr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20" b="0" i="0" u="none" strike="noStrike" kern="0" cap="none" spc="0" normalizeH="0" baseline="0" noProof="0" smtClean="0">
                <a:ln>
                  <a:noFill/>
                </a:ln>
                <a:solidFill>
                  <a:srgbClr val="33A6B2"/>
                </a:solidFill>
                <a:effectLst/>
                <a:uLnTx/>
                <a:uFillTx/>
                <a:latin typeface="Calibri"/>
                <a:ea typeface="宋体" panose="02010600030101010101" pitchFamily="2" charset="-122"/>
              </a:endParaRPr>
            </a:p>
          </p:txBody>
        </p:sp>
      </p:grpSp>
      <p:sp>
        <p:nvSpPr>
          <p:cNvPr id="37" name="矩形 25"/>
          <p:cNvSpPr/>
          <p:nvPr/>
        </p:nvSpPr>
        <p:spPr>
          <a:xfrm>
            <a:off x="4985027" y="1891057"/>
            <a:ext cx="354782" cy="359008"/>
          </a:xfrm>
          <a:custGeom>
            <a:avLst/>
            <a:gdLst/>
            <a:ahLst/>
            <a:cxnLst/>
            <a:rect l="l" t="t" r="r" b="b"/>
            <a:pathLst>
              <a:path w="4210679" h="4260850">
                <a:moveTo>
                  <a:pt x="83635" y="0"/>
                </a:moveTo>
                <a:lnTo>
                  <a:pt x="832931" y="0"/>
                </a:lnTo>
                <a:cubicBezTo>
                  <a:pt x="878523" y="0"/>
                  <a:pt x="915483" y="36960"/>
                  <a:pt x="915483" y="82552"/>
                </a:cubicBezTo>
                <a:lnTo>
                  <a:pt x="915483" y="412748"/>
                </a:lnTo>
                <a:cubicBezTo>
                  <a:pt x="915483" y="443274"/>
                  <a:pt x="898914" y="469930"/>
                  <a:pt x="873607" y="483053"/>
                </a:cubicBezTo>
                <a:lnTo>
                  <a:pt x="4210679" y="483053"/>
                </a:lnTo>
                <a:lnTo>
                  <a:pt x="4210679" y="1893780"/>
                </a:lnTo>
                <a:lnTo>
                  <a:pt x="1406022" y="2781301"/>
                </a:lnTo>
                <a:lnTo>
                  <a:pt x="4210679" y="2781301"/>
                </a:lnTo>
                <a:lnTo>
                  <a:pt x="4210679" y="3305175"/>
                </a:lnTo>
                <a:lnTo>
                  <a:pt x="3591246" y="3305175"/>
                </a:lnTo>
                <a:cubicBezTo>
                  <a:pt x="3812567" y="3348853"/>
                  <a:pt x="3979359" y="3544073"/>
                  <a:pt x="3979359" y="3778250"/>
                </a:cubicBezTo>
                <a:cubicBezTo>
                  <a:pt x="3979359" y="4044783"/>
                  <a:pt x="3763292" y="4260850"/>
                  <a:pt x="3496759" y="4260850"/>
                </a:cubicBezTo>
                <a:cubicBezTo>
                  <a:pt x="3230226" y="4260850"/>
                  <a:pt x="3014159" y="4044783"/>
                  <a:pt x="3014159" y="3778250"/>
                </a:cubicBezTo>
                <a:cubicBezTo>
                  <a:pt x="3014159" y="3544073"/>
                  <a:pt x="3180952" y="3348853"/>
                  <a:pt x="3402273" y="3305175"/>
                </a:cubicBezTo>
                <a:lnTo>
                  <a:pt x="1267146" y="3305175"/>
                </a:lnTo>
                <a:cubicBezTo>
                  <a:pt x="1488467" y="3348853"/>
                  <a:pt x="1655259" y="3544073"/>
                  <a:pt x="1655259" y="3778250"/>
                </a:cubicBezTo>
                <a:cubicBezTo>
                  <a:pt x="1655259" y="4044783"/>
                  <a:pt x="1439192" y="4260850"/>
                  <a:pt x="1172659" y="4260850"/>
                </a:cubicBezTo>
                <a:cubicBezTo>
                  <a:pt x="906126" y="4260850"/>
                  <a:pt x="690059" y="4044783"/>
                  <a:pt x="690059" y="3778250"/>
                </a:cubicBezTo>
                <a:cubicBezTo>
                  <a:pt x="690059" y="3544073"/>
                  <a:pt x="856851" y="3348853"/>
                  <a:pt x="1078173" y="3305175"/>
                </a:cubicBezTo>
                <a:lnTo>
                  <a:pt x="972633" y="3305175"/>
                </a:lnTo>
                <a:cubicBezTo>
                  <a:pt x="944058" y="3143250"/>
                  <a:pt x="972634" y="3276600"/>
                  <a:pt x="963109" y="2781300"/>
                </a:cubicBezTo>
                <a:cubicBezTo>
                  <a:pt x="451270" y="464482"/>
                  <a:pt x="618551" y="1241439"/>
                  <a:pt x="451247" y="494159"/>
                </a:cubicBezTo>
                <a:lnTo>
                  <a:pt x="36010" y="492918"/>
                </a:lnTo>
                <a:cubicBezTo>
                  <a:pt x="-9582" y="492918"/>
                  <a:pt x="1083" y="489297"/>
                  <a:pt x="1083" y="443705"/>
                </a:cubicBezTo>
                <a:lnTo>
                  <a:pt x="1083" y="82552"/>
                </a:lnTo>
                <a:cubicBezTo>
                  <a:pt x="1083" y="36960"/>
                  <a:pt x="38043" y="0"/>
                  <a:pt x="83635" y="0"/>
                </a:cubicBezTo>
                <a:close/>
              </a:path>
            </a:pathLst>
          </a:custGeom>
          <a:solidFill>
            <a:srgbClr val="FFFFFF"/>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20" b="0" i="0" u="none" strike="noStrike" kern="0" cap="none" spc="0" normalizeH="0" baseline="0" noProof="0" smtClean="0">
              <a:ln>
                <a:noFill/>
              </a:ln>
              <a:solidFill>
                <a:prstClr val="white"/>
              </a:solidFill>
              <a:effectLst/>
              <a:uLnTx/>
              <a:uFillTx/>
              <a:latin typeface="Calibri"/>
              <a:ea typeface="宋体" panose="02010600030101010101" pitchFamily="2" charset="-122"/>
            </a:endParaRPr>
          </a:p>
        </p:txBody>
      </p:sp>
      <p:pic>
        <p:nvPicPr>
          <p:cNvPr id="38" name="Picture 8"/>
          <p:cNvPicPr>
            <a:picLocks noChangeAspect="1" noChangeArrowheads="1"/>
          </p:cNvPicPr>
          <p:nvPr/>
        </p:nvPicPr>
        <p:blipFill>
          <a:blip r:embed="rId3" cstate="email">
            <a:extLst>
              <a:ext uri="{28A0092B-C50C-407E-A947-70E740481C1C}">
                <a14:useLocalDpi xmlns:a14="http://schemas.microsoft.com/office/drawing/2010/main"/>
              </a:ext>
            </a:extLst>
          </a:blip>
          <a:stretch>
            <a:fillRect/>
          </a:stretch>
        </p:blipFill>
        <p:spPr bwMode="auto">
          <a:xfrm>
            <a:off x="6228843" y="1527404"/>
            <a:ext cx="2143172" cy="1215874"/>
          </a:xfrm>
          <a:prstGeom prst="rect">
            <a:avLst/>
          </a:prstGeom>
          <a:blipFill>
            <a:blip r:embed="rId4" cstate="email">
              <a:extLst>
                <a:ext uri="{28A0092B-C50C-407E-A947-70E740481C1C}">
                  <a14:useLocalDpi xmlns:a14="http://schemas.microsoft.com/office/drawing/2010/main"/>
                </a:ext>
              </a:extLst>
            </a:blip>
            <a:stretch>
              <a:fillRect/>
            </a:stretch>
          </a:blipFill>
          <a:extLst/>
        </p:spPr>
      </p:pic>
      <p:pic>
        <p:nvPicPr>
          <p:cNvPr id="39" name="Picture 10"/>
          <p:cNvPicPr>
            <a:picLocks noChangeAspect="1" noChangeArrowheads="1"/>
          </p:cNvPicPr>
          <p:nvPr/>
        </p:nvPicPr>
        <p:blipFill>
          <a:blip r:embed="rId5" cstate="email">
            <a:extLst>
              <a:ext uri="{28A0092B-C50C-407E-A947-70E740481C1C}">
                <a14:useLocalDpi xmlns:a14="http://schemas.microsoft.com/office/drawing/2010/main"/>
              </a:ext>
            </a:extLst>
          </a:blip>
          <a:stretch>
            <a:fillRect/>
          </a:stretch>
        </p:blipFill>
        <p:spPr bwMode="auto">
          <a:xfrm>
            <a:off x="6229098" y="3103317"/>
            <a:ext cx="2144535" cy="1405961"/>
          </a:xfrm>
          <a:prstGeom prst="rect">
            <a:avLst/>
          </a:prstGeom>
          <a:blipFill>
            <a:blip r:embed="rId6" cstate="email">
              <a:extLst>
                <a:ext uri="{28A0092B-C50C-407E-A947-70E740481C1C}">
                  <a14:useLocalDpi xmlns:a14="http://schemas.microsoft.com/office/drawing/2010/main"/>
                </a:ext>
              </a:extLst>
            </a:blip>
            <a:stretch>
              <a:fillRect/>
            </a:stretch>
          </a:blipFill>
          <a:extLst/>
        </p:spPr>
      </p:pic>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1780105397"/>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p:cTn id="7" dur="500" fill="hold"/>
                                        <p:tgtEl>
                                          <p:spTgt spid="20"/>
                                        </p:tgtEl>
                                        <p:attrNameLst>
                                          <p:attrName>ppt_w</p:attrName>
                                        </p:attrNameLst>
                                      </p:cBhvr>
                                      <p:tavLst>
                                        <p:tav tm="0">
                                          <p:val>
                                            <p:fltVal val="0"/>
                                          </p:val>
                                        </p:tav>
                                        <p:tav tm="100000">
                                          <p:val>
                                            <p:strVal val="#ppt_w"/>
                                          </p:val>
                                        </p:tav>
                                      </p:tavLst>
                                    </p:anim>
                                    <p:anim calcmode="lin" valueType="num">
                                      <p:cBhvr>
                                        <p:cTn id="8" dur="500" fill="hold"/>
                                        <p:tgtEl>
                                          <p:spTgt spid="20"/>
                                        </p:tgtEl>
                                        <p:attrNameLst>
                                          <p:attrName>ppt_h</p:attrName>
                                        </p:attrNameLst>
                                      </p:cBhvr>
                                      <p:tavLst>
                                        <p:tav tm="0">
                                          <p:val>
                                            <p:fltVal val="0"/>
                                          </p:val>
                                        </p:tav>
                                        <p:tav tm="100000">
                                          <p:val>
                                            <p:strVal val="#ppt_h"/>
                                          </p:val>
                                        </p:tav>
                                      </p:tavLst>
                                    </p:anim>
                                    <p:animEffect transition="in" filter="fade">
                                      <p:cBhvr>
                                        <p:cTn id="9" dur="500"/>
                                        <p:tgtEl>
                                          <p:spTgt spid="20"/>
                                        </p:tgtEl>
                                      </p:cBhvr>
                                    </p:animEffect>
                                  </p:childTnLst>
                                </p:cTn>
                              </p:par>
                            </p:childTnLst>
                          </p:cTn>
                        </p:par>
                        <p:par>
                          <p:cTn id="10" fill="hold">
                            <p:stCondLst>
                              <p:cond delay="500"/>
                            </p:stCondLst>
                            <p:childTnLst>
                              <p:par>
                                <p:cTn id="11" presetID="10" presetClass="entr" presetSubtype="0" fill="hold" nodeType="afterEffect">
                                  <p:stCondLst>
                                    <p:cond delay="0"/>
                                  </p:stCondLst>
                                  <p:childTnLst>
                                    <p:set>
                                      <p:cBhvr>
                                        <p:cTn id="12" dur="1" fill="hold">
                                          <p:stCondLst>
                                            <p:cond delay="0"/>
                                          </p:stCondLst>
                                        </p:cTn>
                                        <p:tgtEl>
                                          <p:spTgt spid="21"/>
                                        </p:tgtEl>
                                        <p:attrNameLst>
                                          <p:attrName>style.visibility</p:attrName>
                                        </p:attrNameLst>
                                      </p:cBhvr>
                                      <p:to>
                                        <p:strVal val="visible"/>
                                      </p:to>
                                    </p:set>
                                    <p:animEffect transition="in" filter="fade">
                                      <p:cBhvr>
                                        <p:cTn id="13" dur="500"/>
                                        <p:tgtEl>
                                          <p:spTgt spid="21"/>
                                        </p:tgtEl>
                                      </p:cBhvr>
                                    </p:animEffect>
                                  </p:childTnLst>
                                </p:cTn>
                              </p:par>
                            </p:childTnLst>
                          </p:cTn>
                        </p:par>
                        <p:par>
                          <p:cTn id="14" fill="hold">
                            <p:stCondLst>
                              <p:cond delay="1000"/>
                            </p:stCondLst>
                            <p:childTnLst>
                              <p:par>
                                <p:cTn id="15" presetID="16" presetClass="entr" presetSubtype="21" fill="hold" grpId="0" nodeType="afterEffect">
                                  <p:stCondLst>
                                    <p:cond delay="0"/>
                                  </p:stCondLst>
                                  <p:childTnLst>
                                    <p:set>
                                      <p:cBhvr>
                                        <p:cTn id="16" dur="1" fill="hold">
                                          <p:stCondLst>
                                            <p:cond delay="0"/>
                                          </p:stCondLst>
                                        </p:cTn>
                                        <p:tgtEl>
                                          <p:spTgt spid="24"/>
                                        </p:tgtEl>
                                        <p:attrNameLst>
                                          <p:attrName>style.visibility</p:attrName>
                                        </p:attrNameLst>
                                      </p:cBhvr>
                                      <p:to>
                                        <p:strVal val="visible"/>
                                      </p:to>
                                    </p:set>
                                    <p:animEffect transition="in" filter="barn(inVertical)">
                                      <p:cBhvr>
                                        <p:cTn id="17" dur="500"/>
                                        <p:tgtEl>
                                          <p:spTgt spid="24"/>
                                        </p:tgtEl>
                                      </p:cBhvr>
                                    </p:animEffect>
                                  </p:childTnLst>
                                </p:cTn>
                              </p:par>
                            </p:childTnLst>
                          </p:cTn>
                        </p:par>
                        <p:par>
                          <p:cTn id="18" fill="hold">
                            <p:stCondLst>
                              <p:cond delay="1500"/>
                            </p:stCondLst>
                            <p:childTnLst>
                              <p:par>
                                <p:cTn id="19" presetID="53" presetClass="entr" presetSubtype="16" fill="hold" grpId="0" nodeType="afterEffect">
                                  <p:stCondLst>
                                    <p:cond delay="0"/>
                                  </p:stCondLst>
                                  <p:childTnLst>
                                    <p:set>
                                      <p:cBhvr>
                                        <p:cTn id="20" dur="1" fill="hold">
                                          <p:stCondLst>
                                            <p:cond delay="0"/>
                                          </p:stCondLst>
                                        </p:cTn>
                                        <p:tgtEl>
                                          <p:spTgt spid="25"/>
                                        </p:tgtEl>
                                        <p:attrNameLst>
                                          <p:attrName>style.visibility</p:attrName>
                                        </p:attrNameLst>
                                      </p:cBhvr>
                                      <p:to>
                                        <p:strVal val="visible"/>
                                      </p:to>
                                    </p:set>
                                    <p:anim calcmode="lin" valueType="num">
                                      <p:cBhvr>
                                        <p:cTn id="21" dur="500" fill="hold"/>
                                        <p:tgtEl>
                                          <p:spTgt spid="25"/>
                                        </p:tgtEl>
                                        <p:attrNameLst>
                                          <p:attrName>ppt_w</p:attrName>
                                        </p:attrNameLst>
                                      </p:cBhvr>
                                      <p:tavLst>
                                        <p:tav tm="0">
                                          <p:val>
                                            <p:fltVal val="0"/>
                                          </p:val>
                                        </p:tav>
                                        <p:tav tm="100000">
                                          <p:val>
                                            <p:strVal val="#ppt_w"/>
                                          </p:val>
                                        </p:tav>
                                      </p:tavLst>
                                    </p:anim>
                                    <p:anim calcmode="lin" valueType="num">
                                      <p:cBhvr>
                                        <p:cTn id="22" dur="500" fill="hold"/>
                                        <p:tgtEl>
                                          <p:spTgt spid="25"/>
                                        </p:tgtEl>
                                        <p:attrNameLst>
                                          <p:attrName>ppt_h</p:attrName>
                                        </p:attrNameLst>
                                      </p:cBhvr>
                                      <p:tavLst>
                                        <p:tav tm="0">
                                          <p:val>
                                            <p:fltVal val="0"/>
                                          </p:val>
                                        </p:tav>
                                        <p:tav tm="100000">
                                          <p:val>
                                            <p:strVal val="#ppt_h"/>
                                          </p:val>
                                        </p:tav>
                                      </p:tavLst>
                                    </p:anim>
                                    <p:animEffect transition="in" filter="fade">
                                      <p:cBhvr>
                                        <p:cTn id="23" dur="500"/>
                                        <p:tgtEl>
                                          <p:spTgt spid="25"/>
                                        </p:tgtEl>
                                      </p:cBhvr>
                                    </p:animEffect>
                                  </p:childTnLst>
                                </p:cTn>
                              </p:par>
                            </p:childTnLst>
                          </p:cTn>
                        </p:par>
                        <p:par>
                          <p:cTn id="24" fill="hold">
                            <p:stCondLst>
                              <p:cond delay="2000"/>
                            </p:stCondLst>
                            <p:childTnLst>
                              <p:par>
                                <p:cTn id="25" presetID="10" presetClass="entr" presetSubtype="0" fill="hold" nodeType="afterEffect">
                                  <p:stCondLst>
                                    <p:cond delay="0"/>
                                  </p:stCondLst>
                                  <p:childTnLst>
                                    <p:set>
                                      <p:cBhvr>
                                        <p:cTn id="26" dur="1" fill="hold">
                                          <p:stCondLst>
                                            <p:cond delay="0"/>
                                          </p:stCondLst>
                                        </p:cTn>
                                        <p:tgtEl>
                                          <p:spTgt spid="33"/>
                                        </p:tgtEl>
                                        <p:attrNameLst>
                                          <p:attrName>style.visibility</p:attrName>
                                        </p:attrNameLst>
                                      </p:cBhvr>
                                      <p:to>
                                        <p:strVal val="visible"/>
                                      </p:to>
                                    </p:set>
                                    <p:animEffect transition="in" filter="fade">
                                      <p:cBhvr>
                                        <p:cTn id="27" dur="500"/>
                                        <p:tgtEl>
                                          <p:spTgt spid="33"/>
                                        </p:tgtEl>
                                      </p:cBhvr>
                                    </p:animEffect>
                                  </p:childTnLst>
                                </p:cTn>
                              </p:par>
                            </p:childTnLst>
                          </p:cTn>
                        </p:par>
                        <p:par>
                          <p:cTn id="28" fill="hold">
                            <p:stCondLst>
                              <p:cond delay="2500"/>
                            </p:stCondLst>
                            <p:childTnLst>
                              <p:par>
                                <p:cTn id="29" presetID="16" presetClass="entr" presetSubtype="21" fill="hold" grpId="0" nodeType="afterEffect">
                                  <p:stCondLst>
                                    <p:cond delay="0"/>
                                  </p:stCondLst>
                                  <p:childTnLst>
                                    <p:set>
                                      <p:cBhvr>
                                        <p:cTn id="30" dur="1" fill="hold">
                                          <p:stCondLst>
                                            <p:cond delay="0"/>
                                          </p:stCondLst>
                                        </p:cTn>
                                        <p:tgtEl>
                                          <p:spTgt spid="30"/>
                                        </p:tgtEl>
                                        <p:attrNameLst>
                                          <p:attrName>style.visibility</p:attrName>
                                        </p:attrNameLst>
                                      </p:cBhvr>
                                      <p:to>
                                        <p:strVal val="visible"/>
                                      </p:to>
                                    </p:set>
                                    <p:animEffect transition="in" filter="barn(inVertical)">
                                      <p:cBhvr>
                                        <p:cTn id="31" dur="500"/>
                                        <p:tgtEl>
                                          <p:spTgt spid="30"/>
                                        </p:tgtEl>
                                      </p:cBhvr>
                                    </p:animEffect>
                                  </p:childTnLst>
                                </p:cTn>
                              </p:par>
                            </p:childTnLst>
                          </p:cTn>
                        </p:par>
                        <p:par>
                          <p:cTn id="32" fill="hold">
                            <p:stCondLst>
                              <p:cond delay="3000"/>
                            </p:stCondLst>
                            <p:childTnLst>
                              <p:par>
                                <p:cTn id="33" presetID="53" presetClass="entr" presetSubtype="16" fill="hold" grpId="0" nodeType="afterEffect">
                                  <p:stCondLst>
                                    <p:cond delay="0"/>
                                  </p:stCondLst>
                                  <p:childTnLst>
                                    <p:set>
                                      <p:cBhvr>
                                        <p:cTn id="34" dur="1" fill="hold">
                                          <p:stCondLst>
                                            <p:cond delay="0"/>
                                          </p:stCondLst>
                                        </p:cTn>
                                        <p:tgtEl>
                                          <p:spTgt spid="31"/>
                                        </p:tgtEl>
                                        <p:attrNameLst>
                                          <p:attrName>style.visibility</p:attrName>
                                        </p:attrNameLst>
                                      </p:cBhvr>
                                      <p:to>
                                        <p:strVal val="visible"/>
                                      </p:to>
                                    </p:set>
                                    <p:anim calcmode="lin" valueType="num">
                                      <p:cBhvr>
                                        <p:cTn id="35" dur="500" fill="hold"/>
                                        <p:tgtEl>
                                          <p:spTgt spid="31"/>
                                        </p:tgtEl>
                                        <p:attrNameLst>
                                          <p:attrName>ppt_w</p:attrName>
                                        </p:attrNameLst>
                                      </p:cBhvr>
                                      <p:tavLst>
                                        <p:tav tm="0">
                                          <p:val>
                                            <p:fltVal val="0"/>
                                          </p:val>
                                        </p:tav>
                                        <p:tav tm="100000">
                                          <p:val>
                                            <p:strVal val="#ppt_w"/>
                                          </p:val>
                                        </p:tav>
                                      </p:tavLst>
                                    </p:anim>
                                    <p:anim calcmode="lin" valueType="num">
                                      <p:cBhvr>
                                        <p:cTn id="36" dur="500" fill="hold"/>
                                        <p:tgtEl>
                                          <p:spTgt spid="31"/>
                                        </p:tgtEl>
                                        <p:attrNameLst>
                                          <p:attrName>ppt_h</p:attrName>
                                        </p:attrNameLst>
                                      </p:cBhvr>
                                      <p:tavLst>
                                        <p:tav tm="0">
                                          <p:val>
                                            <p:fltVal val="0"/>
                                          </p:val>
                                        </p:tav>
                                        <p:tav tm="100000">
                                          <p:val>
                                            <p:strVal val="#ppt_h"/>
                                          </p:val>
                                        </p:tav>
                                      </p:tavLst>
                                    </p:anim>
                                    <p:animEffect transition="in" filter="fade">
                                      <p:cBhvr>
                                        <p:cTn id="37" dur="500"/>
                                        <p:tgtEl>
                                          <p:spTgt spid="31"/>
                                        </p:tgtEl>
                                      </p:cBhvr>
                                    </p:animEffect>
                                  </p:childTnLst>
                                </p:cTn>
                              </p:par>
                            </p:childTnLst>
                          </p:cTn>
                        </p:par>
                        <p:par>
                          <p:cTn id="38" fill="hold">
                            <p:stCondLst>
                              <p:cond delay="3500"/>
                            </p:stCondLst>
                            <p:childTnLst>
                              <p:par>
                                <p:cTn id="39" presetID="10" presetClass="entr" presetSubtype="0" fill="hold" grpId="0" nodeType="afterEffect">
                                  <p:stCondLst>
                                    <p:cond delay="0"/>
                                  </p:stCondLst>
                                  <p:childTnLst>
                                    <p:set>
                                      <p:cBhvr>
                                        <p:cTn id="40" dur="1" fill="hold">
                                          <p:stCondLst>
                                            <p:cond delay="0"/>
                                          </p:stCondLst>
                                        </p:cTn>
                                        <p:tgtEl>
                                          <p:spTgt spid="37"/>
                                        </p:tgtEl>
                                        <p:attrNameLst>
                                          <p:attrName>style.visibility</p:attrName>
                                        </p:attrNameLst>
                                      </p:cBhvr>
                                      <p:to>
                                        <p:strVal val="visible"/>
                                      </p:to>
                                    </p:set>
                                    <p:animEffect transition="in" filter="fade">
                                      <p:cBhvr>
                                        <p:cTn id="41" dur="500"/>
                                        <p:tgtEl>
                                          <p:spTgt spid="37"/>
                                        </p:tgtEl>
                                      </p:cBhvr>
                                    </p:animEffect>
                                  </p:childTnLst>
                                </p:cTn>
                              </p:par>
                            </p:childTnLst>
                          </p:cTn>
                        </p:par>
                        <p:par>
                          <p:cTn id="42" fill="hold">
                            <p:stCondLst>
                              <p:cond delay="4000"/>
                            </p:stCondLst>
                            <p:childTnLst>
                              <p:par>
                                <p:cTn id="43" presetID="16" presetClass="entr" presetSubtype="21" fill="hold" grpId="0" nodeType="afterEffect">
                                  <p:stCondLst>
                                    <p:cond delay="0"/>
                                  </p:stCondLst>
                                  <p:childTnLst>
                                    <p:set>
                                      <p:cBhvr>
                                        <p:cTn id="44" dur="1" fill="hold">
                                          <p:stCondLst>
                                            <p:cond delay="0"/>
                                          </p:stCondLst>
                                        </p:cTn>
                                        <p:tgtEl>
                                          <p:spTgt spid="32"/>
                                        </p:tgtEl>
                                        <p:attrNameLst>
                                          <p:attrName>style.visibility</p:attrName>
                                        </p:attrNameLst>
                                      </p:cBhvr>
                                      <p:to>
                                        <p:strVal val="visible"/>
                                      </p:to>
                                    </p:set>
                                    <p:animEffect transition="in" filter="barn(inVertical)">
                                      <p:cBhvr>
                                        <p:cTn id="45" dur="500"/>
                                        <p:tgtEl>
                                          <p:spTgt spid="32"/>
                                        </p:tgtEl>
                                      </p:cBhvr>
                                    </p:animEffect>
                                  </p:childTnLst>
                                </p:cTn>
                              </p:par>
                            </p:childTnLst>
                          </p:cTn>
                        </p:par>
                        <p:par>
                          <p:cTn id="46" fill="hold">
                            <p:stCondLst>
                              <p:cond delay="4500"/>
                            </p:stCondLst>
                            <p:childTnLst>
                              <p:par>
                                <p:cTn id="47" presetID="2" presetClass="entr" presetSubtype="4" fill="hold" grpId="0" nodeType="afterEffect">
                                  <p:stCondLst>
                                    <p:cond delay="0"/>
                                  </p:stCondLst>
                                  <p:childTnLst>
                                    <p:set>
                                      <p:cBhvr>
                                        <p:cTn id="48" dur="1" fill="hold">
                                          <p:stCondLst>
                                            <p:cond delay="0"/>
                                          </p:stCondLst>
                                        </p:cTn>
                                        <p:tgtEl>
                                          <p:spTgt spid="19"/>
                                        </p:tgtEl>
                                        <p:attrNameLst>
                                          <p:attrName>style.visibility</p:attrName>
                                        </p:attrNameLst>
                                      </p:cBhvr>
                                      <p:to>
                                        <p:strVal val="visible"/>
                                      </p:to>
                                    </p:set>
                                    <p:anim calcmode="lin" valueType="num">
                                      <p:cBhvr additive="base">
                                        <p:cTn id="49" dur="500" fill="hold"/>
                                        <p:tgtEl>
                                          <p:spTgt spid="19"/>
                                        </p:tgtEl>
                                        <p:attrNameLst>
                                          <p:attrName>ppt_x</p:attrName>
                                        </p:attrNameLst>
                                      </p:cBhvr>
                                      <p:tavLst>
                                        <p:tav tm="0">
                                          <p:val>
                                            <p:strVal val="#ppt_x"/>
                                          </p:val>
                                        </p:tav>
                                        <p:tav tm="100000">
                                          <p:val>
                                            <p:strVal val="#ppt_x"/>
                                          </p:val>
                                        </p:tav>
                                      </p:tavLst>
                                    </p:anim>
                                    <p:anim calcmode="lin" valueType="num">
                                      <p:cBhvr additive="base">
                                        <p:cTn id="50" dur="500" fill="hold"/>
                                        <p:tgtEl>
                                          <p:spTgt spid="19"/>
                                        </p:tgtEl>
                                        <p:attrNameLst>
                                          <p:attrName>ppt_y</p:attrName>
                                        </p:attrNameLst>
                                      </p:cBhvr>
                                      <p:tavLst>
                                        <p:tav tm="0">
                                          <p:val>
                                            <p:strVal val="1+#ppt_h/2"/>
                                          </p:val>
                                        </p:tav>
                                        <p:tav tm="100000">
                                          <p:val>
                                            <p:strVal val="#ppt_y"/>
                                          </p:val>
                                        </p:tav>
                                      </p:tavLst>
                                    </p:anim>
                                  </p:childTnLst>
                                </p:cTn>
                              </p:par>
                            </p:childTnLst>
                          </p:cTn>
                        </p:par>
                        <p:par>
                          <p:cTn id="51" fill="hold">
                            <p:stCondLst>
                              <p:cond delay="5000"/>
                            </p:stCondLst>
                            <p:childTnLst>
                              <p:par>
                                <p:cTn id="52" presetID="42" presetClass="entr" presetSubtype="0" fill="hold" nodeType="afterEffect">
                                  <p:stCondLst>
                                    <p:cond delay="0"/>
                                  </p:stCondLst>
                                  <p:childTnLst>
                                    <p:set>
                                      <p:cBhvr>
                                        <p:cTn id="53" dur="1" fill="hold">
                                          <p:stCondLst>
                                            <p:cond delay="0"/>
                                          </p:stCondLst>
                                        </p:cTn>
                                        <p:tgtEl>
                                          <p:spTgt spid="38"/>
                                        </p:tgtEl>
                                        <p:attrNameLst>
                                          <p:attrName>style.visibility</p:attrName>
                                        </p:attrNameLst>
                                      </p:cBhvr>
                                      <p:to>
                                        <p:strVal val="visible"/>
                                      </p:to>
                                    </p:set>
                                    <p:animEffect transition="in" filter="fade">
                                      <p:cBhvr>
                                        <p:cTn id="54" dur="500"/>
                                        <p:tgtEl>
                                          <p:spTgt spid="38"/>
                                        </p:tgtEl>
                                      </p:cBhvr>
                                    </p:animEffect>
                                    <p:anim calcmode="lin" valueType="num">
                                      <p:cBhvr>
                                        <p:cTn id="55" dur="500" fill="hold"/>
                                        <p:tgtEl>
                                          <p:spTgt spid="38"/>
                                        </p:tgtEl>
                                        <p:attrNameLst>
                                          <p:attrName>ppt_x</p:attrName>
                                        </p:attrNameLst>
                                      </p:cBhvr>
                                      <p:tavLst>
                                        <p:tav tm="0">
                                          <p:val>
                                            <p:strVal val="#ppt_x"/>
                                          </p:val>
                                        </p:tav>
                                        <p:tav tm="100000">
                                          <p:val>
                                            <p:strVal val="#ppt_x"/>
                                          </p:val>
                                        </p:tav>
                                      </p:tavLst>
                                    </p:anim>
                                    <p:anim calcmode="lin" valueType="num">
                                      <p:cBhvr>
                                        <p:cTn id="56" dur="500" fill="hold"/>
                                        <p:tgtEl>
                                          <p:spTgt spid="38"/>
                                        </p:tgtEl>
                                        <p:attrNameLst>
                                          <p:attrName>ppt_y</p:attrName>
                                        </p:attrNameLst>
                                      </p:cBhvr>
                                      <p:tavLst>
                                        <p:tav tm="0">
                                          <p:val>
                                            <p:strVal val="#ppt_y+.1"/>
                                          </p:val>
                                        </p:tav>
                                        <p:tav tm="100000">
                                          <p:val>
                                            <p:strVal val="#ppt_y"/>
                                          </p:val>
                                        </p:tav>
                                      </p:tavLst>
                                    </p:anim>
                                  </p:childTnLst>
                                </p:cTn>
                              </p:par>
                            </p:childTnLst>
                          </p:cTn>
                        </p:par>
                        <p:par>
                          <p:cTn id="57" fill="hold">
                            <p:stCondLst>
                              <p:cond delay="5500"/>
                            </p:stCondLst>
                            <p:childTnLst>
                              <p:par>
                                <p:cTn id="58" presetID="47" presetClass="entr" presetSubtype="0" fill="hold" nodeType="afterEffect">
                                  <p:stCondLst>
                                    <p:cond delay="0"/>
                                  </p:stCondLst>
                                  <p:childTnLst>
                                    <p:set>
                                      <p:cBhvr>
                                        <p:cTn id="59" dur="1" fill="hold">
                                          <p:stCondLst>
                                            <p:cond delay="0"/>
                                          </p:stCondLst>
                                        </p:cTn>
                                        <p:tgtEl>
                                          <p:spTgt spid="39"/>
                                        </p:tgtEl>
                                        <p:attrNameLst>
                                          <p:attrName>style.visibility</p:attrName>
                                        </p:attrNameLst>
                                      </p:cBhvr>
                                      <p:to>
                                        <p:strVal val="visible"/>
                                      </p:to>
                                    </p:set>
                                    <p:animEffect transition="in" filter="fade">
                                      <p:cBhvr>
                                        <p:cTn id="60" dur="500"/>
                                        <p:tgtEl>
                                          <p:spTgt spid="39"/>
                                        </p:tgtEl>
                                      </p:cBhvr>
                                    </p:animEffect>
                                    <p:anim calcmode="lin" valueType="num">
                                      <p:cBhvr>
                                        <p:cTn id="61" dur="500" fill="hold"/>
                                        <p:tgtEl>
                                          <p:spTgt spid="39"/>
                                        </p:tgtEl>
                                        <p:attrNameLst>
                                          <p:attrName>ppt_x</p:attrName>
                                        </p:attrNameLst>
                                      </p:cBhvr>
                                      <p:tavLst>
                                        <p:tav tm="0">
                                          <p:val>
                                            <p:strVal val="#ppt_x"/>
                                          </p:val>
                                        </p:tav>
                                        <p:tav tm="100000">
                                          <p:val>
                                            <p:strVal val="#ppt_x"/>
                                          </p:val>
                                        </p:tav>
                                      </p:tavLst>
                                    </p:anim>
                                    <p:anim calcmode="lin" valueType="num">
                                      <p:cBhvr>
                                        <p:cTn id="62" dur="500" fill="hold"/>
                                        <p:tgtEl>
                                          <p:spTgt spid="3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20" grpId="0" animBg="1"/>
      <p:bldP spid="24" grpId="0"/>
      <p:bldP spid="25" grpId="0" animBg="1"/>
      <p:bldP spid="30" grpId="0"/>
      <p:bldP spid="31" grpId="0" animBg="1"/>
      <p:bldP spid="32" grpId="0"/>
      <p:bldP spid="37"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菱形 35"/>
          <p:cNvSpPr/>
          <p:nvPr/>
        </p:nvSpPr>
        <p:spPr>
          <a:xfrm>
            <a:off x="5730875" y="1276350"/>
            <a:ext cx="2873375" cy="2874963"/>
          </a:xfrm>
          <a:prstGeom prst="diamond">
            <a:avLst/>
          </a:prstGeom>
          <a:solidFill>
            <a:sysClr val="window" lastClr="FFFFFF">
              <a:lumMod val="75000"/>
            </a:sysClr>
          </a:solidFill>
          <a:ln w="10795" cap="flat" cmpd="sng" algn="ctr">
            <a:noFill/>
            <a:prstDash val="solid"/>
          </a:ln>
          <a:effectLst/>
        </p:spPr>
        <p:txBody>
          <a:bodyPr anchor="ctr"/>
          <a:lstStyle/>
          <a:p>
            <a:pPr algn="ctr">
              <a:defRPr/>
            </a:pPr>
            <a:endParaRPr lang="zh-CN" altLang="en-US" kern="0">
              <a:solidFill>
                <a:prstClr val="white"/>
              </a:solidFill>
              <a:latin typeface=""/>
            </a:endParaRPr>
          </a:p>
        </p:txBody>
      </p:sp>
      <p:grpSp>
        <p:nvGrpSpPr>
          <p:cNvPr id="37" name="组合 36"/>
          <p:cNvGrpSpPr>
            <a:grpSpLocks/>
          </p:cNvGrpSpPr>
          <p:nvPr/>
        </p:nvGrpSpPr>
        <p:grpSpPr bwMode="auto">
          <a:xfrm>
            <a:off x="6086475" y="1633538"/>
            <a:ext cx="2160588" cy="2160587"/>
            <a:chOff x="5649081" y="1491629"/>
            <a:chExt cx="2160240" cy="2160240"/>
          </a:xfrm>
        </p:grpSpPr>
        <p:sp>
          <p:nvSpPr>
            <p:cNvPr id="38" name="菱形 37"/>
            <p:cNvSpPr/>
            <p:nvPr/>
          </p:nvSpPr>
          <p:spPr>
            <a:xfrm>
              <a:off x="5649081" y="1491629"/>
              <a:ext cx="2160240" cy="2160240"/>
            </a:xfrm>
            <a:prstGeom prst="diamond">
              <a:avLst/>
            </a:prstGeom>
            <a:solidFill>
              <a:sysClr val="window" lastClr="FFFFFF">
                <a:lumMod val="50000"/>
              </a:sysClr>
            </a:solidFill>
            <a:ln w="10795" cap="flat" cmpd="sng" algn="ctr">
              <a:noFill/>
              <a:prstDash val="solid"/>
            </a:ln>
            <a:effectLst/>
          </p:spPr>
          <p:txBody>
            <a:bodyPr anchor="ctr"/>
            <a:lstStyle/>
            <a:p>
              <a:pPr algn="ctr">
                <a:defRPr/>
              </a:pPr>
              <a:endParaRPr lang="zh-CN" altLang="en-US" kern="0">
                <a:solidFill>
                  <a:prstClr val="white"/>
                </a:solidFill>
                <a:latin typeface=""/>
              </a:endParaRPr>
            </a:p>
          </p:txBody>
        </p:sp>
        <p:sp>
          <p:nvSpPr>
            <p:cNvPr id="39" name="Freeform 37"/>
            <p:cNvSpPr>
              <a:spLocks noEditPoints="1"/>
            </p:cNvSpPr>
            <p:nvPr/>
          </p:nvSpPr>
          <p:spPr bwMode="auto">
            <a:xfrm>
              <a:off x="6444208" y="2280268"/>
              <a:ext cx="701089" cy="582961"/>
            </a:xfrm>
            <a:custGeom>
              <a:avLst/>
              <a:gdLst>
                <a:gd name="T0" fmla="*/ 2147483647 w 309"/>
                <a:gd name="T1" fmla="*/ 0 h 257"/>
                <a:gd name="T2" fmla="*/ 2147483647 w 309"/>
                <a:gd name="T3" fmla="*/ 2147483647 h 257"/>
                <a:gd name="T4" fmla="*/ 2147483647 w 309"/>
                <a:gd name="T5" fmla="*/ 2147483647 h 257"/>
                <a:gd name="T6" fmla="*/ 2147483647 w 309"/>
                <a:gd name="T7" fmla="*/ 2147483647 h 257"/>
                <a:gd name="T8" fmla="*/ 2147483647 w 309"/>
                <a:gd name="T9" fmla="*/ 2147483647 h 257"/>
                <a:gd name="T10" fmla="*/ 2147483647 w 309"/>
                <a:gd name="T11" fmla="*/ 2147483647 h 257"/>
                <a:gd name="T12" fmla="*/ 2147483647 w 309"/>
                <a:gd name="T13" fmla="*/ 2147483647 h 257"/>
                <a:gd name="T14" fmla="*/ 2147483647 w 309"/>
                <a:gd name="T15" fmla="*/ 2147483647 h 257"/>
                <a:gd name="T16" fmla="*/ 2147483647 w 309"/>
                <a:gd name="T17" fmla="*/ 2147483647 h 257"/>
                <a:gd name="T18" fmla="*/ 2147483647 w 309"/>
                <a:gd name="T19" fmla="*/ 2147483647 h 257"/>
                <a:gd name="T20" fmla="*/ 2147483647 w 309"/>
                <a:gd name="T21" fmla="*/ 2147483647 h 257"/>
                <a:gd name="T22" fmla="*/ 2147483647 w 309"/>
                <a:gd name="T23" fmla="*/ 2147483647 h 257"/>
                <a:gd name="T24" fmla="*/ 2147483647 w 309"/>
                <a:gd name="T25" fmla="*/ 2147483647 h 257"/>
                <a:gd name="T26" fmla="*/ 2147483647 w 309"/>
                <a:gd name="T27" fmla="*/ 2147483647 h 257"/>
                <a:gd name="T28" fmla="*/ 2147483647 w 309"/>
                <a:gd name="T29" fmla="*/ 2147483647 h 257"/>
                <a:gd name="T30" fmla="*/ 2147483647 w 309"/>
                <a:gd name="T31" fmla="*/ 2147483647 h 257"/>
                <a:gd name="T32" fmla="*/ 2147483647 w 309"/>
                <a:gd name="T33" fmla="*/ 2147483647 h 257"/>
                <a:gd name="T34" fmla="*/ 2147483647 w 309"/>
                <a:gd name="T35" fmla="*/ 2147483647 h 257"/>
                <a:gd name="T36" fmla="*/ 2147483647 w 309"/>
                <a:gd name="T37" fmla="*/ 2147483647 h 257"/>
                <a:gd name="T38" fmla="*/ 2147483647 w 309"/>
                <a:gd name="T39" fmla="*/ 2147483647 h 257"/>
                <a:gd name="T40" fmla="*/ 2147483647 w 309"/>
                <a:gd name="T41" fmla="*/ 2147483647 h 257"/>
                <a:gd name="T42" fmla="*/ 2147483647 w 309"/>
                <a:gd name="T43" fmla="*/ 2147483647 h 257"/>
                <a:gd name="T44" fmla="*/ 2147483647 w 309"/>
                <a:gd name="T45" fmla="*/ 2147483647 h 257"/>
                <a:gd name="T46" fmla="*/ 2147483647 w 309"/>
                <a:gd name="T47" fmla="*/ 2147483647 h 257"/>
                <a:gd name="T48" fmla="*/ 2147483647 w 309"/>
                <a:gd name="T49" fmla="*/ 2147483647 h 257"/>
                <a:gd name="T50" fmla="*/ 2147483647 w 309"/>
                <a:gd name="T51" fmla="*/ 2147483647 h 257"/>
                <a:gd name="T52" fmla="*/ 2147483647 w 309"/>
                <a:gd name="T53" fmla="*/ 2147483647 h 257"/>
                <a:gd name="T54" fmla="*/ 2147483647 w 309"/>
                <a:gd name="T55" fmla="*/ 2147483647 h 257"/>
                <a:gd name="T56" fmla="*/ 2147483647 w 309"/>
                <a:gd name="T57" fmla="*/ 2147483647 h 257"/>
                <a:gd name="T58" fmla="*/ 2147483647 w 309"/>
                <a:gd name="T59" fmla="*/ 2147483647 h 257"/>
                <a:gd name="T60" fmla="*/ 2147483647 w 309"/>
                <a:gd name="T61" fmla="*/ 2147483647 h 257"/>
                <a:gd name="T62" fmla="*/ 2147483647 w 309"/>
                <a:gd name="T63" fmla="*/ 2147483647 h 257"/>
                <a:gd name="T64" fmla="*/ 2147483647 w 309"/>
                <a:gd name="T65" fmla="*/ 2147483647 h 257"/>
                <a:gd name="T66" fmla="*/ 2147483647 w 309"/>
                <a:gd name="T67" fmla="*/ 2147483647 h 257"/>
                <a:gd name="T68" fmla="*/ 2147483647 w 309"/>
                <a:gd name="T69" fmla="*/ 2147483647 h 257"/>
                <a:gd name="T70" fmla="*/ 2147483647 w 309"/>
                <a:gd name="T71" fmla="*/ 2147483647 h 257"/>
                <a:gd name="T72" fmla="*/ 0 w 309"/>
                <a:gd name="T73" fmla="*/ 2147483647 h 257"/>
                <a:gd name="T74" fmla="*/ 2147483647 w 309"/>
                <a:gd name="T75" fmla="*/ 2147483647 h 257"/>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309"/>
                <a:gd name="T115" fmla="*/ 0 h 257"/>
                <a:gd name="T116" fmla="*/ 309 w 309"/>
                <a:gd name="T117" fmla="*/ 257 h 257"/>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309" h="257">
                  <a:moveTo>
                    <a:pt x="102" y="0"/>
                  </a:moveTo>
                  <a:cubicBezTo>
                    <a:pt x="274" y="0"/>
                    <a:pt x="274" y="0"/>
                    <a:pt x="274" y="0"/>
                  </a:cubicBezTo>
                  <a:cubicBezTo>
                    <a:pt x="284" y="0"/>
                    <a:pt x="292" y="4"/>
                    <a:pt x="299" y="10"/>
                  </a:cubicBezTo>
                  <a:cubicBezTo>
                    <a:pt x="305" y="16"/>
                    <a:pt x="309" y="25"/>
                    <a:pt x="309" y="34"/>
                  </a:cubicBezTo>
                  <a:cubicBezTo>
                    <a:pt x="309" y="104"/>
                    <a:pt x="309" y="104"/>
                    <a:pt x="309" y="104"/>
                  </a:cubicBezTo>
                  <a:cubicBezTo>
                    <a:pt x="309" y="114"/>
                    <a:pt x="305" y="122"/>
                    <a:pt x="299" y="129"/>
                  </a:cubicBezTo>
                  <a:cubicBezTo>
                    <a:pt x="292" y="135"/>
                    <a:pt x="284" y="139"/>
                    <a:pt x="274" y="139"/>
                  </a:cubicBezTo>
                  <a:cubicBezTo>
                    <a:pt x="247" y="139"/>
                    <a:pt x="247" y="139"/>
                    <a:pt x="247" y="139"/>
                  </a:cubicBezTo>
                  <a:cubicBezTo>
                    <a:pt x="210" y="184"/>
                    <a:pt x="210" y="184"/>
                    <a:pt x="210" y="184"/>
                  </a:cubicBezTo>
                  <a:cubicBezTo>
                    <a:pt x="195" y="202"/>
                    <a:pt x="195" y="202"/>
                    <a:pt x="195" y="202"/>
                  </a:cubicBezTo>
                  <a:cubicBezTo>
                    <a:pt x="195" y="179"/>
                    <a:pt x="195" y="179"/>
                    <a:pt x="195" y="179"/>
                  </a:cubicBezTo>
                  <a:cubicBezTo>
                    <a:pt x="195" y="139"/>
                    <a:pt x="195" y="139"/>
                    <a:pt x="195" y="139"/>
                  </a:cubicBezTo>
                  <a:cubicBezTo>
                    <a:pt x="165" y="139"/>
                    <a:pt x="165" y="139"/>
                    <a:pt x="165" y="139"/>
                  </a:cubicBezTo>
                  <a:cubicBezTo>
                    <a:pt x="167" y="134"/>
                    <a:pt x="168" y="128"/>
                    <a:pt x="168" y="123"/>
                  </a:cubicBezTo>
                  <a:cubicBezTo>
                    <a:pt x="203" y="123"/>
                    <a:pt x="203" y="123"/>
                    <a:pt x="203" y="123"/>
                  </a:cubicBezTo>
                  <a:cubicBezTo>
                    <a:pt x="211" y="123"/>
                    <a:pt x="211" y="123"/>
                    <a:pt x="211" y="123"/>
                  </a:cubicBezTo>
                  <a:cubicBezTo>
                    <a:pt x="211" y="131"/>
                    <a:pt x="211" y="131"/>
                    <a:pt x="211" y="131"/>
                  </a:cubicBezTo>
                  <a:cubicBezTo>
                    <a:pt x="211" y="157"/>
                    <a:pt x="211" y="157"/>
                    <a:pt x="211" y="157"/>
                  </a:cubicBezTo>
                  <a:cubicBezTo>
                    <a:pt x="237" y="126"/>
                    <a:pt x="237" y="126"/>
                    <a:pt x="237" y="126"/>
                  </a:cubicBezTo>
                  <a:cubicBezTo>
                    <a:pt x="239" y="123"/>
                    <a:pt x="239" y="123"/>
                    <a:pt x="239" y="123"/>
                  </a:cubicBezTo>
                  <a:cubicBezTo>
                    <a:pt x="243" y="123"/>
                    <a:pt x="243" y="123"/>
                    <a:pt x="243" y="123"/>
                  </a:cubicBezTo>
                  <a:cubicBezTo>
                    <a:pt x="274" y="123"/>
                    <a:pt x="274" y="123"/>
                    <a:pt x="274" y="123"/>
                  </a:cubicBezTo>
                  <a:cubicBezTo>
                    <a:pt x="279" y="123"/>
                    <a:pt x="284" y="121"/>
                    <a:pt x="287" y="117"/>
                  </a:cubicBezTo>
                  <a:cubicBezTo>
                    <a:pt x="291" y="114"/>
                    <a:pt x="293" y="109"/>
                    <a:pt x="293" y="104"/>
                  </a:cubicBezTo>
                  <a:cubicBezTo>
                    <a:pt x="293" y="34"/>
                    <a:pt x="293" y="34"/>
                    <a:pt x="293" y="34"/>
                  </a:cubicBezTo>
                  <a:cubicBezTo>
                    <a:pt x="293" y="29"/>
                    <a:pt x="291" y="25"/>
                    <a:pt x="287" y="21"/>
                  </a:cubicBezTo>
                  <a:cubicBezTo>
                    <a:pt x="284" y="18"/>
                    <a:pt x="279" y="16"/>
                    <a:pt x="274" y="16"/>
                  </a:cubicBezTo>
                  <a:cubicBezTo>
                    <a:pt x="102" y="16"/>
                    <a:pt x="102" y="16"/>
                    <a:pt x="102" y="16"/>
                  </a:cubicBezTo>
                  <a:cubicBezTo>
                    <a:pt x="96" y="16"/>
                    <a:pt x="92" y="18"/>
                    <a:pt x="88" y="21"/>
                  </a:cubicBezTo>
                  <a:cubicBezTo>
                    <a:pt x="85" y="25"/>
                    <a:pt x="83" y="29"/>
                    <a:pt x="83" y="34"/>
                  </a:cubicBezTo>
                  <a:cubicBezTo>
                    <a:pt x="83" y="97"/>
                    <a:pt x="83" y="97"/>
                    <a:pt x="83" y="97"/>
                  </a:cubicBezTo>
                  <a:cubicBezTo>
                    <a:pt x="79" y="104"/>
                    <a:pt x="76" y="111"/>
                    <a:pt x="76" y="118"/>
                  </a:cubicBezTo>
                  <a:cubicBezTo>
                    <a:pt x="73" y="115"/>
                    <a:pt x="71" y="113"/>
                    <a:pt x="68" y="110"/>
                  </a:cubicBezTo>
                  <a:cubicBezTo>
                    <a:pt x="67" y="108"/>
                    <a:pt x="67" y="106"/>
                    <a:pt x="67" y="104"/>
                  </a:cubicBezTo>
                  <a:cubicBezTo>
                    <a:pt x="67" y="34"/>
                    <a:pt x="67" y="34"/>
                    <a:pt x="67" y="34"/>
                  </a:cubicBezTo>
                  <a:cubicBezTo>
                    <a:pt x="67" y="25"/>
                    <a:pt x="71" y="16"/>
                    <a:pt x="77" y="10"/>
                  </a:cubicBezTo>
                  <a:cubicBezTo>
                    <a:pt x="83" y="4"/>
                    <a:pt x="92" y="0"/>
                    <a:pt x="102" y="0"/>
                  </a:cubicBezTo>
                  <a:close/>
                  <a:moveTo>
                    <a:pt x="44" y="115"/>
                  </a:moveTo>
                  <a:cubicBezTo>
                    <a:pt x="28" y="115"/>
                    <a:pt x="15" y="127"/>
                    <a:pt x="15" y="143"/>
                  </a:cubicBezTo>
                  <a:cubicBezTo>
                    <a:pt x="15" y="159"/>
                    <a:pt x="28" y="171"/>
                    <a:pt x="44" y="171"/>
                  </a:cubicBezTo>
                  <a:cubicBezTo>
                    <a:pt x="59" y="171"/>
                    <a:pt x="72" y="159"/>
                    <a:pt x="72" y="143"/>
                  </a:cubicBezTo>
                  <a:cubicBezTo>
                    <a:pt x="72" y="127"/>
                    <a:pt x="59" y="115"/>
                    <a:pt x="44" y="115"/>
                  </a:cubicBezTo>
                  <a:close/>
                  <a:moveTo>
                    <a:pt x="122" y="88"/>
                  </a:moveTo>
                  <a:cubicBezTo>
                    <a:pt x="103" y="88"/>
                    <a:pt x="88" y="104"/>
                    <a:pt x="88" y="123"/>
                  </a:cubicBezTo>
                  <a:cubicBezTo>
                    <a:pt x="88" y="141"/>
                    <a:pt x="103" y="157"/>
                    <a:pt x="122" y="157"/>
                  </a:cubicBezTo>
                  <a:cubicBezTo>
                    <a:pt x="141" y="157"/>
                    <a:pt x="156" y="141"/>
                    <a:pt x="156" y="123"/>
                  </a:cubicBezTo>
                  <a:cubicBezTo>
                    <a:pt x="156" y="104"/>
                    <a:pt x="141" y="88"/>
                    <a:pt x="122" y="88"/>
                  </a:cubicBezTo>
                  <a:close/>
                  <a:moveTo>
                    <a:pt x="92" y="250"/>
                  </a:moveTo>
                  <a:cubicBezTo>
                    <a:pt x="92" y="201"/>
                    <a:pt x="92" y="201"/>
                    <a:pt x="92" y="201"/>
                  </a:cubicBezTo>
                  <a:cubicBezTo>
                    <a:pt x="96" y="201"/>
                    <a:pt x="96" y="201"/>
                    <a:pt x="96" y="201"/>
                  </a:cubicBezTo>
                  <a:cubicBezTo>
                    <a:pt x="96" y="250"/>
                    <a:pt x="96" y="250"/>
                    <a:pt x="96" y="250"/>
                  </a:cubicBezTo>
                  <a:cubicBezTo>
                    <a:pt x="96" y="257"/>
                    <a:pt x="96" y="257"/>
                    <a:pt x="96" y="257"/>
                  </a:cubicBezTo>
                  <a:cubicBezTo>
                    <a:pt x="149" y="257"/>
                    <a:pt x="149" y="257"/>
                    <a:pt x="149" y="257"/>
                  </a:cubicBezTo>
                  <a:cubicBezTo>
                    <a:pt x="149" y="250"/>
                    <a:pt x="149" y="250"/>
                    <a:pt x="149" y="250"/>
                  </a:cubicBezTo>
                  <a:cubicBezTo>
                    <a:pt x="149" y="201"/>
                    <a:pt x="149" y="201"/>
                    <a:pt x="149" y="201"/>
                  </a:cubicBezTo>
                  <a:cubicBezTo>
                    <a:pt x="153" y="201"/>
                    <a:pt x="153" y="201"/>
                    <a:pt x="153" y="201"/>
                  </a:cubicBezTo>
                  <a:cubicBezTo>
                    <a:pt x="153" y="250"/>
                    <a:pt x="153" y="250"/>
                    <a:pt x="153" y="250"/>
                  </a:cubicBezTo>
                  <a:cubicBezTo>
                    <a:pt x="175" y="250"/>
                    <a:pt x="175" y="250"/>
                    <a:pt x="175" y="250"/>
                  </a:cubicBezTo>
                  <a:cubicBezTo>
                    <a:pt x="175" y="183"/>
                    <a:pt x="175" y="183"/>
                    <a:pt x="175" y="183"/>
                  </a:cubicBezTo>
                  <a:cubicBezTo>
                    <a:pt x="175" y="171"/>
                    <a:pt x="165" y="161"/>
                    <a:pt x="153" y="161"/>
                  </a:cubicBezTo>
                  <a:cubicBezTo>
                    <a:pt x="88" y="161"/>
                    <a:pt x="157" y="161"/>
                    <a:pt x="91" y="161"/>
                  </a:cubicBezTo>
                  <a:cubicBezTo>
                    <a:pt x="79" y="161"/>
                    <a:pt x="70" y="171"/>
                    <a:pt x="70" y="183"/>
                  </a:cubicBezTo>
                  <a:cubicBezTo>
                    <a:pt x="70" y="250"/>
                    <a:pt x="70" y="250"/>
                    <a:pt x="70" y="250"/>
                  </a:cubicBezTo>
                  <a:cubicBezTo>
                    <a:pt x="73" y="250"/>
                    <a:pt x="82" y="250"/>
                    <a:pt x="92" y="250"/>
                  </a:cubicBezTo>
                  <a:close/>
                  <a:moveTo>
                    <a:pt x="19" y="248"/>
                  </a:moveTo>
                  <a:cubicBezTo>
                    <a:pt x="19" y="207"/>
                    <a:pt x="19" y="207"/>
                    <a:pt x="19" y="207"/>
                  </a:cubicBezTo>
                  <a:cubicBezTo>
                    <a:pt x="22" y="207"/>
                    <a:pt x="22" y="207"/>
                    <a:pt x="22" y="207"/>
                  </a:cubicBezTo>
                  <a:cubicBezTo>
                    <a:pt x="22" y="248"/>
                    <a:pt x="22" y="248"/>
                    <a:pt x="22" y="248"/>
                  </a:cubicBezTo>
                  <a:cubicBezTo>
                    <a:pt x="22" y="252"/>
                    <a:pt x="22" y="252"/>
                    <a:pt x="22" y="252"/>
                  </a:cubicBezTo>
                  <a:cubicBezTo>
                    <a:pt x="58" y="252"/>
                    <a:pt x="58" y="252"/>
                    <a:pt x="58" y="252"/>
                  </a:cubicBezTo>
                  <a:cubicBezTo>
                    <a:pt x="58" y="183"/>
                    <a:pt x="58" y="183"/>
                    <a:pt x="58" y="183"/>
                  </a:cubicBezTo>
                  <a:cubicBezTo>
                    <a:pt x="58" y="180"/>
                    <a:pt x="59" y="177"/>
                    <a:pt x="59" y="175"/>
                  </a:cubicBezTo>
                  <a:cubicBezTo>
                    <a:pt x="18" y="175"/>
                    <a:pt x="18" y="175"/>
                    <a:pt x="18" y="175"/>
                  </a:cubicBezTo>
                  <a:cubicBezTo>
                    <a:pt x="8" y="175"/>
                    <a:pt x="0" y="183"/>
                    <a:pt x="0" y="193"/>
                  </a:cubicBezTo>
                  <a:cubicBezTo>
                    <a:pt x="0" y="248"/>
                    <a:pt x="0" y="248"/>
                    <a:pt x="0" y="248"/>
                  </a:cubicBezTo>
                  <a:cubicBezTo>
                    <a:pt x="4" y="248"/>
                    <a:pt x="11" y="248"/>
                    <a:pt x="19" y="248"/>
                  </a:cubicBezTo>
                  <a:close/>
                </a:path>
              </a:pathLst>
            </a:custGeom>
            <a:solidFill>
              <a:sysClr val="window" lastClr="FFFFFF"/>
            </a:solidFill>
            <a:ln w="9525">
              <a:noFill/>
              <a:round/>
              <a:headEnd/>
              <a:tailEnd/>
            </a:ln>
          </p:spPr>
          <p:txBody>
            <a:bodyPr/>
            <a:lstStyle/>
            <a:p>
              <a:pPr fontAlgn="base">
                <a:spcBef>
                  <a:spcPct val="0"/>
                </a:spcBef>
                <a:spcAft>
                  <a:spcPct val="0"/>
                </a:spcAft>
                <a:defRPr/>
              </a:pPr>
              <a:endParaRPr lang="zh-CN" altLang="en-US" kern="0" smtClean="0">
                <a:solidFill>
                  <a:prstClr val="black"/>
                </a:solidFill>
                <a:latin typeface="Arial" charset="0"/>
              </a:endParaRPr>
            </a:p>
          </p:txBody>
        </p:sp>
      </p:grpSp>
      <p:grpSp>
        <p:nvGrpSpPr>
          <p:cNvPr id="40" name="组合 39"/>
          <p:cNvGrpSpPr>
            <a:grpSpLocks/>
          </p:cNvGrpSpPr>
          <p:nvPr/>
        </p:nvGrpSpPr>
        <p:grpSpPr bwMode="auto">
          <a:xfrm>
            <a:off x="5730875" y="1282700"/>
            <a:ext cx="1150938" cy="1152525"/>
            <a:chOff x="5292080" y="1139949"/>
            <a:chExt cx="1152128" cy="1152128"/>
          </a:xfrm>
        </p:grpSpPr>
        <p:sp>
          <p:nvSpPr>
            <p:cNvPr id="41" name="椭圆 40"/>
            <p:cNvSpPr/>
            <p:nvPr/>
          </p:nvSpPr>
          <p:spPr>
            <a:xfrm>
              <a:off x="5292080" y="1139949"/>
              <a:ext cx="1152128" cy="1152128"/>
            </a:xfrm>
            <a:prstGeom prst="ellipse">
              <a:avLst/>
            </a:prstGeom>
            <a:solidFill>
              <a:srgbClr val="003466"/>
            </a:solidFill>
            <a:ln w="10795" cap="flat" cmpd="sng" algn="ctr">
              <a:noFill/>
              <a:prstDash val="solid"/>
            </a:ln>
            <a:effectLst/>
          </p:spPr>
          <p:txBody>
            <a:bodyPr anchor="ctr"/>
            <a:lstStyle/>
            <a:p>
              <a:pPr algn="ctr">
                <a:defRPr/>
              </a:pPr>
              <a:endParaRPr lang="zh-CN" altLang="en-US" kern="0">
                <a:solidFill>
                  <a:prstClr val="white"/>
                </a:solidFill>
                <a:latin typeface=""/>
              </a:endParaRPr>
            </a:p>
          </p:txBody>
        </p:sp>
        <p:sp>
          <p:nvSpPr>
            <p:cNvPr id="42" name="Freeform 42"/>
            <p:cNvSpPr>
              <a:spLocks noChangeAspect="1" noEditPoints="1"/>
            </p:cNvSpPr>
            <p:nvPr/>
          </p:nvSpPr>
          <p:spPr bwMode="auto">
            <a:xfrm>
              <a:off x="5629237" y="1424413"/>
              <a:ext cx="455894" cy="583200"/>
            </a:xfrm>
            <a:custGeom>
              <a:avLst/>
              <a:gdLst>
                <a:gd name="T0" fmla="*/ 2147483647 w 224"/>
                <a:gd name="T1" fmla="*/ 2147483647 h 287"/>
                <a:gd name="T2" fmla="*/ 2147483647 w 224"/>
                <a:gd name="T3" fmla="*/ 2147483647 h 287"/>
                <a:gd name="T4" fmla="*/ 2147483647 w 224"/>
                <a:gd name="T5" fmla="*/ 2147483647 h 287"/>
                <a:gd name="T6" fmla="*/ 0 w 224"/>
                <a:gd name="T7" fmla="*/ 2147483647 h 287"/>
                <a:gd name="T8" fmla="*/ 2147483647 w 224"/>
                <a:gd name="T9" fmla="*/ 2147483647 h 287"/>
                <a:gd name="T10" fmla="*/ 2147483647 w 224"/>
                <a:gd name="T11" fmla="*/ 2147483647 h 287"/>
                <a:gd name="T12" fmla="*/ 2147483647 w 224"/>
                <a:gd name="T13" fmla="*/ 2147483647 h 287"/>
                <a:gd name="T14" fmla="*/ 2147483647 w 224"/>
                <a:gd name="T15" fmla="*/ 2147483647 h 287"/>
                <a:gd name="T16" fmla="*/ 2147483647 w 224"/>
                <a:gd name="T17" fmla="*/ 2147483647 h 287"/>
                <a:gd name="T18" fmla="*/ 2147483647 w 224"/>
                <a:gd name="T19" fmla="*/ 2147483647 h 287"/>
                <a:gd name="T20" fmla="*/ 2147483647 w 224"/>
                <a:gd name="T21" fmla="*/ 2147483647 h 287"/>
                <a:gd name="T22" fmla="*/ 2147483647 w 224"/>
                <a:gd name="T23" fmla="*/ 2147483647 h 287"/>
                <a:gd name="T24" fmla="*/ 2147483647 w 224"/>
                <a:gd name="T25" fmla="*/ 2147483647 h 287"/>
                <a:gd name="T26" fmla="*/ 2147483647 w 224"/>
                <a:gd name="T27" fmla="*/ 2147483647 h 287"/>
                <a:gd name="T28" fmla="*/ 2147483647 w 224"/>
                <a:gd name="T29" fmla="*/ 2147483647 h 287"/>
                <a:gd name="T30" fmla="*/ 2147483647 w 224"/>
                <a:gd name="T31" fmla="*/ 2147483647 h 287"/>
                <a:gd name="T32" fmla="*/ 2147483647 w 224"/>
                <a:gd name="T33" fmla="*/ 2147483647 h 287"/>
                <a:gd name="T34" fmla="*/ 2147483647 w 224"/>
                <a:gd name="T35" fmla="*/ 2147483647 h 287"/>
                <a:gd name="T36" fmla="*/ 2147483647 w 224"/>
                <a:gd name="T37" fmla="*/ 2147483647 h 287"/>
                <a:gd name="T38" fmla="*/ 2147483647 w 224"/>
                <a:gd name="T39" fmla="*/ 2147483647 h 287"/>
                <a:gd name="T40" fmla="*/ 2147483647 w 224"/>
                <a:gd name="T41" fmla="*/ 2147483647 h 287"/>
                <a:gd name="T42" fmla="*/ 2147483647 w 224"/>
                <a:gd name="T43" fmla="*/ 2147483647 h 287"/>
                <a:gd name="T44" fmla="*/ 2147483647 w 224"/>
                <a:gd name="T45" fmla="*/ 2147483647 h 287"/>
                <a:gd name="T46" fmla="*/ 2147483647 w 224"/>
                <a:gd name="T47" fmla="*/ 2147483647 h 287"/>
                <a:gd name="T48" fmla="*/ 2147483647 w 224"/>
                <a:gd name="T49" fmla="*/ 2147483647 h 287"/>
                <a:gd name="T50" fmla="*/ 2147483647 w 224"/>
                <a:gd name="T51" fmla="*/ 2147483647 h 287"/>
                <a:gd name="T52" fmla="*/ 2147483647 w 224"/>
                <a:gd name="T53" fmla="*/ 2147483647 h 287"/>
                <a:gd name="T54" fmla="*/ 2147483647 w 224"/>
                <a:gd name="T55" fmla="*/ 2147483647 h 287"/>
                <a:gd name="T56" fmla="*/ 2147483647 w 224"/>
                <a:gd name="T57" fmla="*/ 2147483647 h 287"/>
                <a:gd name="T58" fmla="*/ 2147483647 w 224"/>
                <a:gd name="T59" fmla="*/ 2147483647 h 287"/>
                <a:gd name="T60" fmla="*/ 2147483647 w 224"/>
                <a:gd name="T61" fmla="*/ 2147483647 h 287"/>
                <a:gd name="T62" fmla="*/ 2147483647 w 224"/>
                <a:gd name="T63" fmla="*/ 2147483647 h 287"/>
                <a:gd name="T64" fmla="*/ 2147483647 w 224"/>
                <a:gd name="T65" fmla="*/ 2147483647 h 287"/>
                <a:gd name="T66" fmla="*/ 2147483647 w 224"/>
                <a:gd name="T67" fmla="*/ 2147483647 h 287"/>
                <a:gd name="T68" fmla="*/ 2147483647 w 224"/>
                <a:gd name="T69" fmla="*/ 2147483647 h 287"/>
                <a:gd name="T70" fmla="*/ 2147483647 w 224"/>
                <a:gd name="T71" fmla="*/ 2147483647 h 287"/>
                <a:gd name="T72" fmla="*/ 2147483647 w 224"/>
                <a:gd name="T73" fmla="*/ 2147483647 h 287"/>
                <a:gd name="T74" fmla="*/ 2147483647 w 224"/>
                <a:gd name="T75" fmla="*/ 2147483647 h 287"/>
                <a:gd name="T76" fmla="*/ 2147483647 w 224"/>
                <a:gd name="T77" fmla="*/ 2147483647 h 287"/>
                <a:gd name="T78" fmla="*/ 2147483647 w 224"/>
                <a:gd name="T79" fmla="*/ 2147483647 h 287"/>
                <a:gd name="T80" fmla="*/ 2147483647 w 224"/>
                <a:gd name="T81" fmla="*/ 2147483647 h 287"/>
                <a:gd name="T82" fmla="*/ 2147483647 w 224"/>
                <a:gd name="T83" fmla="*/ 2147483647 h 287"/>
                <a:gd name="T84" fmla="*/ 2147483647 w 224"/>
                <a:gd name="T85" fmla="*/ 2147483647 h 287"/>
                <a:gd name="T86" fmla="*/ 2147483647 w 224"/>
                <a:gd name="T87" fmla="*/ 2147483647 h 287"/>
                <a:gd name="T88" fmla="*/ 2147483647 w 224"/>
                <a:gd name="T89" fmla="*/ 2147483647 h 287"/>
                <a:gd name="T90" fmla="*/ 2147483647 w 224"/>
                <a:gd name="T91" fmla="*/ 2147483647 h 287"/>
                <a:gd name="T92" fmla="*/ 2147483647 w 224"/>
                <a:gd name="T93" fmla="*/ 2147483647 h 287"/>
                <a:gd name="T94" fmla="*/ 2147483647 w 224"/>
                <a:gd name="T95" fmla="*/ 2147483647 h 287"/>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224"/>
                <a:gd name="T145" fmla="*/ 0 h 287"/>
                <a:gd name="T146" fmla="*/ 224 w 224"/>
                <a:gd name="T147" fmla="*/ 287 h 287"/>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224" h="287">
                  <a:moveTo>
                    <a:pt x="12" y="70"/>
                  </a:moveTo>
                  <a:cubicBezTo>
                    <a:pt x="16" y="77"/>
                    <a:pt x="21" y="82"/>
                    <a:pt x="27" y="86"/>
                  </a:cubicBezTo>
                  <a:cubicBezTo>
                    <a:pt x="33" y="90"/>
                    <a:pt x="41" y="92"/>
                    <a:pt x="49" y="93"/>
                  </a:cubicBezTo>
                  <a:cubicBezTo>
                    <a:pt x="52" y="94"/>
                    <a:pt x="54" y="97"/>
                    <a:pt x="54" y="100"/>
                  </a:cubicBezTo>
                  <a:cubicBezTo>
                    <a:pt x="54" y="100"/>
                    <a:pt x="54" y="100"/>
                    <a:pt x="54" y="100"/>
                  </a:cubicBezTo>
                  <a:cubicBezTo>
                    <a:pt x="54" y="281"/>
                    <a:pt x="54" y="281"/>
                    <a:pt x="54" y="281"/>
                  </a:cubicBezTo>
                  <a:cubicBezTo>
                    <a:pt x="54" y="285"/>
                    <a:pt x="52" y="287"/>
                    <a:pt x="48" y="287"/>
                  </a:cubicBezTo>
                  <a:cubicBezTo>
                    <a:pt x="47" y="287"/>
                    <a:pt x="47" y="287"/>
                    <a:pt x="47" y="287"/>
                  </a:cubicBezTo>
                  <a:cubicBezTo>
                    <a:pt x="38" y="286"/>
                    <a:pt x="29" y="283"/>
                    <a:pt x="21" y="279"/>
                  </a:cubicBezTo>
                  <a:cubicBezTo>
                    <a:pt x="13" y="274"/>
                    <a:pt x="6" y="267"/>
                    <a:pt x="1" y="257"/>
                  </a:cubicBezTo>
                  <a:cubicBezTo>
                    <a:pt x="0" y="256"/>
                    <a:pt x="0" y="255"/>
                    <a:pt x="0" y="254"/>
                  </a:cubicBezTo>
                  <a:cubicBezTo>
                    <a:pt x="0" y="254"/>
                    <a:pt x="0" y="254"/>
                    <a:pt x="0" y="254"/>
                  </a:cubicBezTo>
                  <a:cubicBezTo>
                    <a:pt x="0" y="73"/>
                    <a:pt x="0" y="73"/>
                    <a:pt x="0" y="73"/>
                  </a:cubicBezTo>
                  <a:cubicBezTo>
                    <a:pt x="0" y="70"/>
                    <a:pt x="3" y="67"/>
                    <a:pt x="6" y="67"/>
                  </a:cubicBezTo>
                  <a:cubicBezTo>
                    <a:pt x="9" y="67"/>
                    <a:pt x="11" y="68"/>
                    <a:pt x="12" y="70"/>
                  </a:cubicBezTo>
                  <a:close/>
                  <a:moveTo>
                    <a:pt x="135" y="180"/>
                  </a:moveTo>
                  <a:cubicBezTo>
                    <a:pt x="135" y="180"/>
                    <a:pt x="135" y="180"/>
                    <a:pt x="135" y="180"/>
                  </a:cubicBezTo>
                  <a:cubicBezTo>
                    <a:pt x="135" y="201"/>
                    <a:pt x="151" y="217"/>
                    <a:pt x="171" y="217"/>
                  </a:cubicBezTo>
                  <a:cubicBezTo>
                    <a:pt x="192" y="217"/>
                    <a:pt x="208" y="201"/>
                    <a:pt x="208" y="180"/>
                  </a:cubicBezTo>
                  <a:cubicBezTo>
                    <a:pt x="208" y="180"/>
                    <a:pt x="208" y="180"/>
                    <a:pt x="208" y="180"/>
                  </a:cubicBezTo>
                  <a:cubicBezTo>
                    <a:pt x="200" y="177"/>
                    <a:pt x="194" y="172"/>
                    <a:pt x="190" y="166"/>
                  </a:cubicBezTo>
                  <a:cubicBezTo>
                    <a:pt x="178" y="175"/>
                    <a:pt x="162" y="180"/>
                    <a:pt x="143" y="180"/>
                  </a:cubicBezTo>
                  <a:cubicBezTo>
                    <a:pt x="140" y="180"/>
                    <a:pt x="137" y="180"/>
                    <a:pt x="135" y="180"/>
                  </a:cubicBezTo>
                  <a:close/>
                  <a:moveTo>
                    <a:pt x="185" y="183"/>
                  </a:moveTo>
                  <a:cubicBezTo>
                    <a:pt x="188" y="183"/>
                    <a:pt x="190" y="185"/>
                    <a:pt x="190" y="188"/>
                  </a:cubicBezTo>
                  <a:cubicBezTo>
                    <a:pt x="190" y="191"/>
                    <a:pt x="188" y="193"/>
                    <a:pt x="185" y="193"/>
                  </a:cubicBezTo>
                  <a:cubicBezTo>
                    <a:pt x="183" y="193"/>
                    <a:pt x="181" y="191"/>
                    <a:pt x="181" y="188"/>
                  </a:cubicBezTo>
                  <a:cubicBezTo>
                    <a:pt x="181" y="185"/>
                    <a:pt x="183" y="183"/>
                    <a:pt x="185" y="183"/>
                  </a:cubicBezTo>
                  <a:close/>
                  <a:moveTo>
                    <a:pt x="156" y="183"/>
                  </a:moveTo>
                  <a:cubicBezTo>
                    <a:pt x="159" y="183"/>
                    <a:pt x="161" y="185"/>
                    <a:pt x="161" y="188"/>
                  </a:cubicBezTo>
                  <a:cubicBezTo>
                    <a:pt x="161" y="191"/>
                    <a:pt x="159" y="193"/>
                    <a:pt x="156" y="193"/>
                  </a:cubicBezTo>
                  <a:cubicBezTo>
                    <a:pt x="153" y="193"/>
                    <a:pt x="151" y="191"/>
                    <a:pt x="151" y="188"/>
                  </a:cubicBezTo>
                  <a:cubicBezTo>
                    <a:pt x="151" y="185"/>
                    <a:pt x="153" y="183"/>
                    <a:pt x="156" y="183"/>
                  </a:cubicBezTo>
                  <a:close/>
                  <a:moveTo>
                    <a:pt x="190" y="136"/>
                  </a:moveTo>
                  <a:cubicBezTo>
                    <a:pt x="190" y="136"/>
                    <a:pt x="190" y="136"/>
                    <a:pt x="190" y="136"/>
                  </a:cubicBezTo>
                  <a:cubicBezTo>
                    <a:pt x="191" y="136"/>
                    <a:pt x="192" y="137"/>
                    <a:pt x="192" y="137"/>
                  </a:cubicBezTo>
                  <a:cubicBezTo>
                    <a:pt x="193" y="137"/>
                    <a:pt x="193" y="137"/>
                    <a:pt x="193" y="137"/>
                  </a:cubicBezTo>
                  <a:cubicBezTo>
                    <a:pt x="193" y="137"/>
                    <a:pt x="193" y="137"/>
                    <a:pt x="193" y="137"/>
                  </a:cubicBezTo>
                  <a:cubicBezTo>
                    <a:pt x="193" y="138"/>
                    <a:pt x="193" y="138"/>
                    <a:pt x="193" y="138"/>
                  </a:cubicBezTo>
                  <a:cubicBezTo>
                    <a:pt x="194" y="138"/>
                    <a:pt x="195" y="138"/>
                    <a:pt x="195" y="138"/>
                  </a:cubicBezTo>
                  <a:cubicBezTo>
                    <a:pt x="195" y="138"/>
                    <a:pt x="195" y="138"/>
                    <a:pt x="195" y="138"/>
                  </a:cubicBezTo>
                  <a:cubicBezTo>
                    <a:pt x="195" y="139"/>
                    <a:pt x="196" y="139"/>
                    <a:pt x="196" y="139"/>
                  </a:cubicBezTo>
                  <a:cubicBezTo>
                    <a:pt x="196" y="139"/>
                    <a:pt x="196" y="139"/>
                    <a:pt x="196" y="139"/>
                  </a:cubicBezTo>
                  <a:cubicBezTo>
                    <a:pt x="196" y="139"/>
                    <a:pt x="196" y="139"/>
                    <a:pt x="197" y="139"/>
                  </a:cubicBezTo>
                  <a:cubicBezTo>
                    <a:pt x="197" y="139"/>
                    <a:pt x="197" y="139"/>
                    <a:pt x="197" y="139"/>
                  </a:cubicBezTo>
                  <a:cubicBezTo>
                    <a:pt x="197" y="140"/>
                    <a:pt x="197" y="140"/>
                    <a:pt x="197" y="140"/>
                  </a:cubicBezTo>
                  <a:cubicBezTo>
                    <a:pt x="198" y="140"/>
                    <a:pt x="198" y="140"/>
                    <a:pt x="198" y="140"/>
                  </a:cubicBezTo>
                  <a:cubicBezTo>
                    <a:pt x="198" y="140"/>
                    <a:pt x="198" y="140"/>
                    <a:pt x="198" y="140"/>
                  </a:cubicBezTo>
                  <a:cubicBezTo>
                    <a:pt x="198" y="141"/>
                    <a:pt x="198" y="141"/>
                    <a:pt x="198" y="141"/>
                  </a:cubicBezTo>
                  <a:cubicBezTo>
                    <a:pt x="199" y="141"/>
                    <a:pt x="199" y="141"/>
                    <a:pt x="199" y="141"/>
                  </a:cubicBezTo>
                  <a:cubicBezTo>
                    <a:pt x="199" y="141"/>
                    <a:pt x="199" y="141"/>
                    <a:pt x="199" y="141"/>
                  </a:cubicBezTo>
                  <a:cubicBezTo>
                    <a:pt x="199" y="141"/>
                    <a:pt x="200" y="141"/>
                    <a:pt x="200" y="141"/>
                  </a:cubicBezTo>
                  <a:cubicBezTo>
                    <a:pt x="200" y="142"/>
                    <a:pt x="200" y="142"/>
                    <a:pt x="200" y="142"/>
                  </a:cubicBezTo>
                  <a:cubicBezTo>
                    <a:pt x="200" y="142"/>
                    <a:pt x="200" y="142"/>
                    <a:pt x="200" y="142"/>
                  </a:cubicBezTo>
                  <a:cubicBezTo>
                    <a:pt x="201" y="142"/>
                    <a:pt x="201" y="142"/>
                    <a:pt x="201" y="142"/>
                  </a:cubicBezTo>
                  <a:cubicBezTo>
                    <a:pt x="201" y="142"/>
                    <a:pt x="201" y="142"/>
                    <a:pt x="201" y="143"/>
                  </a:cubicBezTo>
                  <a:cubicBezTo>
                    <a:pt x="202" y="143"/>
                    <a:pt x="202" y="143"/>
                    <a:pt x="202" y="143"/>
                  </a:cubicBezTo>
                  <a:cubicBezTo>
                    <a:pt x="202" y="143"/>
                    <a:pt x="202" y="143"/>
                    <a:pt x="202" y="143"/>
                  </a:cubicBezTo>
                  <a:cubicBezTo>
                    <a:pt x="202" y="143"/>
                    <a:pt x="202" y="143"/>
                    <a:pt x="202" y="143"/>
                  </a:cubicBezTo>
                  <a:cubicBezTo>
                    <a:pt x="203" y="144"/>
                    <a:pt x="203" y="144"/>
                    <a:pt x="203" y="144"/>
                  </a:cubicBezTo>
                  <a:cubicBezTo>
                    <a:pt x="203" y="144"/>
                    <a:pt x="203" y="144"/>
                    <a:pt x="203" y="144"/>
                  </a:cubicBezTo>
                  <a:cubicBezTo>
                    <a:pt x="203" y="144"/>
                    <a:pt x="203" y="144"/>
                    <a:pt x="203" y="144"/>
                  </a:cubicBezTo>
                  <a:cubicBezTo>
                    <a:pt x="204" y="145"/>
                    <a:pt x="204" y="145"/>
                    <a:pt x="204" y="145"/>
                  </a:cubicBezTo>
                  <a:cubicBezTo>
                    <a:pt x="204" y="145"/>
                    <a:pt x="204" y="145"/>
                    <a:pt x="204" y="145"/>
                  </a:cubicBezTo>
                  <a:cubicBezTo>
                    <a:pt x="204" y="145"/>
                    <a:pt x="204" y="145"/>
                    <a:pt x="204" y="145"/>
                  </a:cubicBezTo>
                  <a:cubicBezTo>
                    <a:pt x="205" y="146"/>
                    <a:pt x="205" y="146"/>
                    <a:pt x="205" y="146"/>
                  </a:cubicBezTo>
                  <a:cubicBezTo>
                    <a:pt x="205" y="146"/>
                    <a:pt x="205" y="146"/>
                    <a:pt x="205" y="146"/>
                  </a:cubicBezTo>
                  <a:cubicBezTo>
                    <a:pt x="214" y="154"/>
                    <a:pt x="219" y="166"/>
                    <a:pt x="219" y="180"/>
                  </a:cubicBezTo>
                  <a:cubicBezTo>
                    <a:pt x="219" y="181"/>
                    <a:pt x="219" y="183"/>
                    <a:pt x="219" y="185"/>
                  </a:cubicBezTo>
                  <a:cubicBezTo>
                    <a:pt x="219" y="185"/>
                    <a:pt x="219" y="185"/>
                    <a:pt x="219" y="185"/>
                  </a:cubicBezTo>
                  <a:cubicBezTo>
                    <a:pt x="219" y="185"/>
                    <a:pt x="219" y="185"/>
                    <a:pt x="219" y="185"/>
                  </a:cubicBezTo>
                  <a:cubicBezTo>
                    <a:pt x="219" y="250"/>
                    <a:pt x="219" y="250"/>
                    <a:pt x="219" y="250"/>
                  </a:cubicBezTo>
                  <a:cubicBezTo>
                    <a:pt x="200" y="215"/>
                    <a:pt x="147" y="214"/>
                    <a:pt x="124" y="248"/>
                  </a:cubicBezTo>
                  <a:cubicBezTo>
                    <a:pt x="124" y="178"/>
                    <a:pt x="124" y="178"/>
                    <a:pt x="124" y="178"/>
                  </a:cubicBezTo>
                  <a:cubicBezTo>
                    <a:pt x="124" y="178"/>
                    <a:pt x="124" y="178"/>
                    <a:pt x="124" y="178"/>
                  </a:cubicBezTo>
                  <a:cubicBezTo>
                    <a:pt x="124" y="178"/>
                    <a:pt x="124" y="178"/>
                    <a:pt x="124" y="178"/>
                  </a:cubicBezTo>
                  <a:cubicBezTo>
                    <a:pt x="124" y="178"/>
                    <a:pt x="124" y="178"/>
                    <a:pt x="124" y="178"/>
                  </a:cubicBezTo>
                  <a:cubicBezTo>
                    <a:pt x="124" y="178"/>
                    <a:pt x="124" y="178"/>
                    <a:pt x="124" y="178"/>
                  </a:cubicBezTo>
                  <a:cubicBezTo>
                    <a:pt x="125" y="153"/>
                    <a:pt x="146" y="132"/>
                    <a:pt x="172" y="132"/>
                  </a:cubicBezTo>
                  <a:cubicBezTo>
                    <a:pt x="178" y="132"/>
                    <a:pt x="184" y="134"/>
                    <a:pt x="190" y="136"/>
                  </a:cubicBezTo>
                  <a:close/>
                  <a:moveTo>
                    <a:pt x="118" y="283"/>
                  </a:moveTo>
                  <a:cubicBezTo>
                    <a:pt x="168" y="283"/>
                    <a:pt x="168" y="283"/>
                    <a:pt x="168" y="283"/>
                  </a:cubicBezTo>
                  <a:cubicBezTo>
                    <a:pt x="150" y="234"/>
                    <a:pt x="150" y="234"/>
                    <a:pt x="150" y="234"/>
                  </a:cubicBezTo>
                  <a:cubicBezTo>
                    <a:pt x="132" y="243"/>
                    <a:pt x="120" y="262"/>
                    <a:pt x="118" y="283"/>
                  </a:cubicBezTo>
                  <a:close/>
                  <a:moveTo>
                    <a:pt x="176" y="283"/>
                  </a:moveTo>
                  <a:cubicBezTo>
                    <a:pt x="224" y="283"/>
                    <a:pt x="224" y="283"/>
                    <a:pt x="224" y="283"/>
                  </a:cubicBezTo>
                  <a:cubicBezTo>
                    <a:pt x="221" y="262"/>
                    <a:pt x="210" y="243"/>
                    <a:pt x="191" y="234"/>
                  </a:cubicBezTo>
                  <a:cubicBezTo>
                    <a:pt x="176" y="283"/>
                    <a:pt x="176" y="283"/>
                    <a:pt x="176" y="283"/>
                  </a:cubicBezTo>
                  <a:close/>
                  <a:moveTo>
                    <a:pt x="55" y="88"/>
                  </a:moveTo>
                  <a:cubicBezTo>
                    <a:pt x="172" y="37"/>
                    <a:pt x="172" y="37"/>
                    <a:pt x="172" y="37"/>
                  </a:cubicBezTo>
                  <a:cubicBezTo>
                    <a:pt x="174" y="37"/>
                    <a:pt x="175" y="35"/>
                    <a:pt x="174" y="34"/>
                  </a:cubicBezTo>
                  <a:cubicBezTo>
                    <a:pt x="173" y="32"/>
                    <a:pt x="172" y="32"/>
                    <a:pt x="170" y="32"/>
                  </a:cubicBezTo>
                  <a:cubicBezTo>
                    <a:pt x="52" y="83"/>
                    <a:pt x="52" y="83"/>
                    <a:pt x="52" y="83"/>
                  </a:cubicBezTo>
                  <a:cubicBezTo>
                    <a:pt x="51" y="83"/>
                    <a:pt x="50" y="85"/>
                    <a:pt x="51" y="87"/>
                  </a:cubicBezTo>
                  <a:cubicBezTo>
                    <a:pt x="51" y="88"/>
                    <a:pt x="53" y="89"/>
                    <a:pt x="55" y="88"/>
                  </a:cubicBezTo>
                  <a:close/>
                  <a:moveTo>
                    <a:pt x="40" y="82"/>
                  </a:moveTo>
                  <a:cubicBezTo>
                    <a:pt x="157" y="31"/>
                    <a:pt x="157" y="31"/>
                    <a:pt x="157" y="31"/>
                  </a:cubicBezTo>
                  <a:cubicBezTo>
                    <a:pt x="159" y="30"/>
                    <a:pt x="160" y="29"/>
                    <a:pt x="159" y="27"/>
                  </a:cubicBezTo>
                  <a:cubicBezTo>
                    <a:pt x="158" y="26"/>
                    <a:pt x="157" y="25"/>
                    <a:pt x="155" y="26"/>
                  </a:cubicBezTo>
                  <a:cubicBezTo>
                    <a:pt x="37" y="76"/>
                    <a:pt x="37" y="76"/>
                    <a:pt x="37" y="76"/>
                  </a:cubicBezTo>
                  <a:cubicBezTo>
                    <a:pt x="36" y="77"/>
                    <a:pt x="35" y="79"/>
                    <a:pt x="36" y="80"/>
                  </a:cubicBezTo>
                  <a:cubicBezTo>
                    <a:pt x="36" y="82"/>
                    <a:pt x="38" y="82"/>
                    <a:pt x="40" y="82"/>
                  </a:cubicBezTo>
                  <a:close/>
                  <a:moveTo>
                    <a:pt x="29" y="73"/>
                  </a:moveTo>
                  <a:cubicBezTo>
                    <a:pt x="147" y="23"/>
                    <a:pt x="147" y="23"/>
                    <a:pt x="147" y="23"/>
                  </a:cubicBezTo>
                  <a:cubicBezTo>
                    <a:pt x="148" y="22"/>
                    <a:pt x="149" y="21"/>
                    <a:pt x="148" y="19"/>
                  </a:cubicBezTo>
                  <a:cubicBezTo>
                    <a:pt x="148" y="18"/>
                    <a:pt x="146" y="17"/>
                    <a:pt x="145" y="18"/>
                  </a:cubicBezTo>
                  <a:cubicBezTo>
                    <a:pt x="27" y="68"/>
                    <a:pt x="27" y="68"/>
                    <a:pt x="27" y="68"/>
                  </a:cubicBezTo>
                  <a:cubicBezTo>
                    <a:pt x="25" y="69"/>
                    <a:pt x="25" y="71"/>
                    <a:pt x="25" y="72"/>
                  </a:cubicBezTo>
                  <a:cubicBezTo>
                    <a:pt x="26" y="73"/>
                    <a:pt x="27" y="74"/>
                    <a:pt x="29" y="73"/>
                  </a:cubicBezTo>
                  <a:close/>
                  <a:moveTo>
                    <a:pt x="62" y="280"/>
                  </a:moveTo>
                  <a:cubicBezTo>
                    <a:pt x="62" y="100"/>
                    <a:pt x="62" y="100"/>
                    <a:pt x="62" y="100"/>
                  </a:cubicBezTo>
                  <a:cubicBezTo>
                    <a:pt x="62" y="100"/>
                    <a:pt x="62" y="100"/>
                    <a:pt x="62" y="100"/>
                  </a:cubicBezTo>
                  <a:cubicBezTo>
                    <a:pt x="62" y="98"/>
                    <a:pt x="64" y="95"/>
                    <a:pt x="66" y="94"/>
                  </a:cubicBezTo>
                  <a:cubicBezTo>
                    <a:pt x="194" y="40"/>
                    <a:pt x="194" y="40"/>
                    <a:pt x="194" y="40"/>
                  </a:cubicBezTo>
                  <a:cubicBezTo>
                    <a:pt x="194" y="39"/>
                    <a:pt x="195" y="39"/>
                    <a:pt x="197" y="39"/>
                  </a:cubicBezTo>
                  <a:cubicBezTo>
                    <a:pt x="200" y="39"/>
                    <a:pt x="203" y="42"/>
                    <a:pt x="203" y="45"/>
                  </a:cubicBezTo>
                  <a:cubicBezTo>
                    <a:pt x="203" y="130"/>
                    <a:pt x="203" y="130"/>
                    <a:pt x="203" y="130"/>
                  </a:cubicBezTo>
                  <a:cubicBezTo>
                    <a:pt x="203" y="129"/>
                    <a:pt x="203" y="129"/>
                    <a:pt x="203" y="129"/>
                  </a:cubicBezTo>
                  <a:cubicBezTo>
                    <a:pt x="203" y="129"/>
                    <a:pt x="202" y="129"/>
                    <a:pt x="202" y="129"/>
                  </a:cubicBezTo>
                  <a:cubicBezTo>
                    <a:pt x="202" y="129"/>
                    <a:pt x="202" y="129"/>
                    <a:pt x="202" y="129"/>
                  </a:cubicBezTo>
                  <a:cubicBezTo>
                    <a:pt x="201" y="129"/>
                    <a:pt x="201" y="128"/>
                    <a:pt x="201" y="128"/>
                  </a:cubicBezTo>
                  <a:cubicBezTo>
                    <a:pt x="201" y="128"/>
                    <a:pt x="201" y="128"/>
                    <a:pt x="201" y="128"/>
                  </a:cubicBezTo>
                  <a:cubicBezTo>
                    <a:pt x="200" y="128"/>
                    <a:pt x="200" y="128"/>
                    <a:pt x="199" y="127"/>
                  </a:cubicBezTo>
                  <a:cubicBezTo>
                    <a:pt x="199" y="127"/>
                    <a:pt x="199" y="127"/>
                    <a:pt x="199" y="127"/>
                  </a:cubicBezTo>
                  <a:cubicBezTo>
                    <a:pt x="198" y="127"/>
                    <a:pt x="198" y="127"/>
                    <a:pt x="198" y="127"/>
                  </a:cubicBezTo>
                  <a:cubicBezTo>
                    <a:pt x="198" y="127"/>
                    <a:pt x="198" y="127"/>
                    <a:pt x="198" y="127"/>
                  </a:cubicBezTo>
                  <a:cubicBezTo>
                    <a:pt x="197" y="126"/>
                    <a:pt x="196" y="126"/>
                    <a:pt x="194" y="125"/>
                  </a:cubicBezTo>
                  <a:cubicBezTo>
                    <a:pt x="194" y="125"/>
                    <a:pt x="194" y="125"/>
                    <a:pt x="194" y="125"/>
                  </a:cubicBezTo>
                  <a:cubicBezTo>
                    <a:pt x="187" y="122"/>
                    <a:pt x="179" y="121"/>
                    <a:pt x="172" y="121"/>
                  </a:cubicBezTo>
                  <a:cubicBezTo>
                    <a:pt x="140" y="121"/>
                    <a:pt x="114" y="146"/>
                    <a:pt x="112" y="177"/>
                  </a:cubicBezTo>
                  <a:cubicBezTo>
                    <a:pt x="112" y="178"/>
                    <a:pt x="112" y="178"/>
                    <a:pt x="112" y="178"/>
                  </a:cubicBezTo>
                  <a:cubicBezTo>
                    <a:pt x="112" y="178"/>
                    <a:pt x="112" y="178"/>
                    <a:pt x="112" y="178"/>
                  </a:cubicBezTo>
                  <a:cubicBezTo>
                    <a:pt x="112" y="258"/>
                    <a:pt x="112" y="258"/>
                    <a:pt x="112" y="258"/>
                  </a:cubicBezTo>
                  <a:cubicBezTo>
                    <a:pt x="111" y="262"/>
                    <a:pt x="109" y="266"/>
                    <a:pt x="108" y="270"/>
                  </a:cubicBezTo>
                  <a:cubicBezTo>
                    <a:pt x="72" y="286"/>
                    <a:pt x="72" y="286"/>
                    <a:pt x="72" y="286"/>
                  </a:cubicBezTo>
                  <a:cubicBezTo>
                    <a:pt x="71" y="286"/>
                    <a:pt x="70" y="286"/>
                    <a:pt x="69" y="286"/>
                  </a:cubicBezTo>
                  <a:cubicBezTo>
                    <a:pt x="65" y="286"/>
                    <a:pt x="62" y="284"/>
                    <a:pt x="62" y="280"/>
                  </a:cubicBezTo>
                  <a:close/>
                  <a:moveTo>
                    <a:pt x="21" y="65"/>
                  </a:moveTo>
                  <a:cubicBezTo>
                    <a:pt x="18" y="66"/>
                    <a:pt x="15" y="64"/>
                    <a:pt x="14" y="62"/>
                  </a:cubicBezTo>
                  <a:cubicBezTo>
                    <a:pt x="13" y="60"/>
                    <a:pt x="15" y="57"/>
                    <a:pt x="17" y="56"/>
                  </a:cubicBezTo>
                  <a:cubicBezTo>
                    <a:pt x="145" y="1"/>
                    <a:pt x="145" y="1"/>
                    <a:pt x="145" y="1"/>
                  </a:cubicBezTo>
                  <a:cubicBezTo>
                    <a:pt x="147" y="0"/>
                    <a:pt x="150" y="1"/>
                    <a:pt x="151" y="3"/>
                  </a:cubicBezTo>
                  <a:cubicBezTo>
                    <a:pt x="152" y="6"/>
                    <a:pt x="151" y="9"/>
                    <a:pt x="149" y="10"/>
                  </a:cubicBezTo>
                  <a:lnTo>
                    <a:pt x="21" y="65"/>
                  </a:lnTo>
                  <a:close/>
                </a:path>
              </a:pathLst>
            </a:custGeom>
            <a:solidFill>
              <a:sysClr val="window" lastClr="FFFFFF"/>
            </a:solidFill>
            <a:ln w="9525">
              <a:noFill/>
              <a:round/>
              <a:headEnd/>
              <a:tailEnd/>
            </a:ln>
          </p:spPr>
          <p:txBody>
            <a:bodyPr/>
            <a:lstStyle/>
            <a:p>
              <a:pPr fontAlgn="base">
                <a:spcBef>
                  <a:spcPct val="0"/>
                </a:spcBef>
                <a:spcAft>
                  <a:spcPct val="0"/>
                </a:spcAft>
                <a:defRPr/>
              </a:pPr>
              <a:endParaRPr lang="zh-CN" altLang="en-US" kern="0" smtClean="0">
                <a:solidFill>
                  <a:prstClr val="black"/>
                </a:solidFill>
                <a:latin typeface="Arial" charset="0"/>
              </a:endParaRPr>
            </a:p>
          </p:txBody>
        </p:sp>
      </p:grpSp>
      <p:grpSp>
        <p:nvGrpSpPr>
          <p:cNvPr id="43" name="组合 42"/>
          <p:cNvGrpSpPr>
            <a:grpSpLocks/>
          </p:cNvGrpSpPr>
          <p:nvPr/>
        </p:nvGrpSpPr>
        <p:grpSpPr bwMode="auto">
          <a:xfrm>
            <a:off x="5732463" y="2930525"/>
            <a:ext cx="1152525" cy="1152525"/>
            <a:chOff x="5295106" y="2787774"/>
            <a:chExt cx="1152128" cy="1152128"/>
          </a:xfrm>
        </p:grpSpPr>
        <p:sp>
          <p:nvSpPr>
            <p:cNvPr id="44" name="椭圆 43"/>
            <p:cNvSpPr/>
            <p:nvPr/>
          </p:nvSpPr>
          <p:spPr>
            <a:xfrm>
              <a:off x="5295106" y="2787774"/>
              <a:ext cx="1152128" cy="1152128"/>
            </a:xfrm>
            <a:prstGeom prst="ellipse">
              <a:avLst/>
            </a:prstGeom>
            <a:solidFill>
              <a:srgbClr val="003466"/>
            </a:solidFill>
            <a:ln w="10795" cap="flat" cmpd="sng" algn="ctr">
              <a:noFill/>
              <a:prstDash val="solid"/>
            </a:ln>
            <a:effectLst/>
          </p:spPr>
          <p:txBody>
            <a:bodyPr anchor="ctr"/>
            <a:lstStyle/>
            <a:p>
              <a:pPr algn="ctr">
                <a:defRPr/>
              </a:pPr>
              <a:endParaRPr lang="zh-CN" altLang="en-US" kern="0">
                <a:solidFill>
                  <a:prstClr val="white"/>
                </a:solidFill>
                <a:latin typeface=""/>
              </a:endParaRPr>
            </a:p>
          </p:txBody>
        </p:sp>
        <p:sp>
          <p:nvSpPr>
            <p:cNvPr id="45" name="Freeform 47"/>
            <p:cNvSpPr>
              <a:spLocks noChangeAspect="1" noEditPoints="1"/>
            </p:cNvSpPr>
            <p:nvPr/>
          </p:nvSpPr>
          <p:spPr bwMode="auto">
            <a:xfrm>
              <a:off x="5511638" y="3101078"/>
              <a:ext cx="719064" cy="583200"/>
            </a:xfrm>
            <a:custGeom>
              <a:avLst/>
              <a:gdLst>
                <a:gd name="T0" fmla="*/ 2147483647 w 329"/>
                <a:gd name="T1" fmla="*/ 2147483647 h 267"/>
                <a:gd name="T2" fmla="*/ 2147483647 w 329"/>
                <a:gd name="T3" fmla="*/ 2147483647 h 267"/>
                <a:gd name="T4" fmla="*/ 2147483647 w 329"/>
                <a:gd name="T5" fmla="*/ 2147483647 h 267"/>
                <a:gd name="T6" fmla="*/ 2147483647 w 329"/>
                <a:gd name="T7" fmla="*/ 2147483647 h 267"/>
                <a:gd name="T8" fmla="*/ 2147483647 w 329"/>
                <a:gd name="T9" fmla="*/ 2147483647 h 267"/>
                <a:gd name="T10" fmla="*/ 2147483647 w 329"/>
                <a:gd name="T11" fmla="*/ 2147483647 h 267"/>
                <a:gd name="T12" fmla="*/ 2147483647 w 329"/>
                <a:gd name="T13" fmla="*/ 2147483647 h 267"/>
                <a:gd name="T14" fmla="*/ 2147483647 w 329"/>
                <a:gd name="T15" fmla="*/ 2147483647 h 267"/>
                <a:gd name="T16" fmla="*/ 2147483647 w 329"/>
                <a:gd name="T17" fmla="*/ 2147483647 h 267"/>
                <a:gd name="T18" fmla="*/ 2147483647 w 329"/>
                <a:gd name="T19" fmla="*/ 2147483647 h 267"/>
                <a:gd name="T20" fmla="*/ 2147483647 w 329"/>
                <a:gd name="T21" fmla="*/ 2147483647 h 267"/>
                <a:gd name="T22" fmla="*/ 2147483647 w 329"/>
                <a:gd name="T23" fmla="*/ 2147483647 h 267"/>
                <a:gd name="T24" fmla="*/ 2147483647 w 329"/>
                <a:gd name="T25" fmla="*/ 2147483647 h 267"/>
                <a:gd name="T26" fmla="*/ 2147483647 w 329"/>
                <a:gd name="T27" fmla="*/ 2147483647 h 267"/>
                <a:gd name="T28" fmla="*/ 2147483647 w 329"/>
                <a:gd name="T29" fmla="*/ 2147483647 h 267"/>
                <a:gd name="T30" fmla="*/ 2147483647 w 329"/>
                <a:gd name="T31" fmla="*/ 2147483647 h 267"/>
                <a:gd name="T32" fmla="*/ 2147483647 w 329"/>
                <a:gd name="T33" fmla="*/ 2147483647 h 267"/>
                <a:gd name="T34" fmla="*/ 2147483647 w 329"/>
                <a:gd name="T35" fmla="*/ 2147483647 h 267"/>
                <a:gd name="T36" fmla="*/ 2147483647 w 329"/>
                <a:gd name="T37" fmla="*/ 2147483647 h 267"/>
                <a:gd name="T38" fmla="*/ 2147483647 w 329"/>
                <a:gd name="T39" fmla="*/ 2147483647 h 267"/>
                <a:gd name="T40" fmla="*/ 2147483647 w 329"/>
                <a:gd name="T41" fmla="*/ 2147483647 h 267"/>
                <a:gd name="T42" fmla="*/ 2147483647 w 329"/>
                <a:gd name="T43" fmla="*/ 2147483647 h 267"/>
                <a:gd name="T44" fmla="*/ 2147483647 w 329"/>
                <a:gd name="T45" fmla="*/ 2147483647 h 267"/>
                <a:gd name="T46" fmla="*/ 2147483647 w 329"/>
                <a:gd name="T47" fmla="*/ 2147483647 h 267"/>
                <a:gd name="T48" fmla="*/ 2147483647 w 329"/>
                <a:gd name="T49" fmla="*/ 2147483647 h 267"/>
                <a:gd name="T50" fmla="*/ 2147483647 w 329"/>
                <a:gd name="T51" fmla="*/ 2147483647 h 267"/>
                <a:gd name="T52" fmla="*/ 2147483647 w 329"/>
                <a:gd name="T53" fmla="*/ 2147483647 h 267"/>
                <a:gd name="T54" fmla="*/ 2147483647 w 329"/>
                <a:gd name="T55" fmla="*/ 2147483647 h 267"/>
                <a:gd name="T56" fmla="*/ 2147483647 w 329"/>
                <a:gd name="T57" fmla="*/ 2147483647 h 267"/>
                <a:gd name="T58" fmla="*/ 2147483647 w 329"/>
                <a:gd name="T59" fmla="*/ 2147483647 h 267"/>
                <a:gd name="T60" fmla="*/ 2147483647 w 329"/>
                <a:gd name="T61" fmla="*/ 2147483647 h 267"/>
                <a:gd name="T62" fmla="*/ 2147483647 w 329"/>
                <a:gd name="T63" fmla="*/ 2147483647 h 267"/>
                <a:gd name="T64" fmla="*/ 2147483647 w 329"/>
                <a:gd name="T65" fmla="*/ 2147483647 h 267"/>
                <a:gd name="T66" fmla="*/ 2147483647 w 329"/>
                <a:gd name="T67" fmla="*/ 2147483647 h 267"/>
                <a:gd name="T68" fmla="*/ 2147483647 w 329"/>
                <a:gd name="T69" fmla="*/ 2147483647 h 267"/>
                <a:gd name="T70" fmla="*/ 2147483647 w 329"/>
                <a:gd name="T71" fmla="*/ 2147483647 h 267"/>
                <a:gd name="T72" fmla="*/ 2147483647 w 329"/>
                <a:gd name="T73" fmla="*/ 2147483647 h 267"/>
                <a:gd name="T74" fmla="*/ 2147483647 w 329"/>
                <a:gd name="T75" fmla="*/ 2147483647 h 267"/>
                <a:gd name="T76" fmla="*/ 2147483647 w 329"/>
                <a:gd name="T77" fmla="*/ 2147483647 h 267"/>
                <a:gd name="T78" fmla="*/ 2147483647 w 329"/>
                <a:gd name="T79" fmla="*/ 2147483647 h 267"/>
                <a:gd name="T80" fmla="*/ 2147483647 w 329"/>
                <a:gd name="T81" fmla="*/ 2147483647 h 267"/>
                <a:gd name="T82" fmla="*/ 2147483647 w 329"/>
                <a:gd name="T83" fmla="*/ 2147483647 h 267"/>
                <a:gd name="T84" fmla="*/ 2147483647 w 329"/>
                <a:gd name="T85" fmla="*/ 2147483647 h 267"/>
                <a:gd name="T86" fmla="*/ 2147483647 w 329"/>
                <a:gd name="T87" fmla="*/ 2147483647 h 267"/>
                <a:gd name="T88" fmla="*/ 2147483647 w 329"/>
                <a:gd name="T89" fmla="*/ 2147483647 h 267"/>
                <a:gd name="T90" fmla="*/ 2147483647 w 329"/>
                <a:gd name="T91" fmla="*/ 2147483647 h 267"/>
                <a:gd name="T92" fmla="*/ 2147483647 w 329"/>
                <a:gd name="T93" fmla="*/ 2147483647 h 267"/>
                <a:gd name="T94" fmla="*/ 2147483647 w 329"/>
                <a:gd name="T95" fmla="*/ 2147483647 h 267"/>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329"/>
                <a:gd name="T145" fmla="*/ 0 h 267"/>
                <a:gd name="T146" fmla="*/ 329 w 329"/>
                <a:gd name="T147" fmla="*/ 267 h 267"/>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329" h="267">
                  <a:moveTo>
                    <a:pt x="36" y="0"/>
                  </a:moveTo>
                  <a:cubicBezTo>
                    <a:pt x="188" y="0"/>
                    <a:pt x="188" y="0"/>
                    <a:pt x="188" y="0"/>
                  </a:cubicBezTo>
                  <a:cubicBezTo>
                    <a:pt x="198" y="0"/>
                    <a:pt x="207" y="4"/>
                    <a:pt x="214" y="10"/>
                  </a:cubicBezTo>
                  <a:cubicBezTo>
                    <a:pt x="220" y="17"/>
                    <a:pt x="224" y="26"/>
                    <a:pt x="224" y="36"/>
                  </a:cubicBezTo>
                  <a:cubicBezTo>
                    <a:pt x="224" y="93"/>
                    <a:pt x="224" y="93"/>
                    <a:pt x="224" y="93"/>
                  </a:cubicBezTo>
                  <a:cubicBezTo>
                    <a:pt x="252" y="94"/>
                    <a:pt x="278" y="102"/>
                    <a:pt x="297" y="115"/>
                  </a:cubicBezTo>
                  <a:cubicBezTo>
                    <a:pt x="317" y="129"/>
                    <a:pt x="329" y="148"/>
                    <a:pt x="329" y="170"/>
                  </a:cubicBezTo>
                  <a:cubicBezTo>
                    <a:pt x="329" y="192"/>
                    <a:pt x="317" y="211"/>
                    <a:pt x="297" y="225"/>
                  </a:cubicBezTo>
                  <a:cubicBezTo>
                    <a:pt x="277" y="239"/>
                    <a:pt x="251" y="247"/>
                    <a:pt x="221" y="247"/>
                  </a:cubicBezTo>
                  <a:cubicBezTo>
                    <a:pt x="215" y="247"/>
                    <a:pt x="208" y="247"/>
                    <a:pt x="202" y="246"/>
                  </a:cubicBezTo>
                  <a:cubicBezTo>
                    <a:pt x="196" y="245"/>
                    <a:pt x="191" y="244"/>
                    <a:pt x="186" y="243"/>
                  </a:cubicBezTo>
                  <a:cubicBezTo>
                    <a:pt x="137" y="265"/>
                    <a:pt x="137" y="265"/>
                    <a:pt x="137" y="265"/>
                  </a:cubicBezTo>
                  <a:cubicBezTo>
                    <a:pt x="134" y="267"/>
                    <a:pt x="130" y="265"/>
                    <a:pt x="128" y="261"/>
                  </a:cubicBezTo>
                  <a:cubicBezTo>
                    <a:pt x="127" y="260"/>
                    <a:pt x="127" y="258"/>
                    <a:pt x="128" y="256"/>
                  </a:cubicBezTo>
                  <a:cubicBezTo>
                    <a:pt x="128" y="256"/>
                    <a:pt x="128" y="256"/>
                    <a:pt x="128" y="256"/>
                  </a:cubicBezTo>
                  <a:cubicBezTo>
                    <a:pt x="140" y="221"/>
                    <a:pt x="140" y="221"/>
                    <a:pt x="140" y="221"/>
                  </a:cubicBezTo>
                  <a:cubicBezTo>
                    <a:pt x="132" y="215"/>
                    <a:pt x="126" y="207"/>
                    <a:pt x="121" y="200"/>
                  </a:cubicBezTo>
                  <a:cubicBezTo>
                    <a:pt x="116" y="191"/>
                    <a:pt x="113" y="181"/>
                    <a:pt x="113" y="170"/>
                  </a:cubicBezTo>
                  <a:cubicBezTo>
                    <a:pt x="113" y="167"/>
                    <a:pt x="113" y="165"/>
                    <a:pt x="113" y="162"/>
                  </a:cubicBezTo>
                  <a:cubicBezTo>
                    <a:pt x="36" y="162"/>
                    <a:pt x="36" y="162"/>
                    <a:pt x="36" y="162"/>
                  </a:cubicBezTo>
                  <a:cubicBezTo>
                    <a:pt x="26" y="162"/>
                    <a:pt x="17" y="158"/>
                    <a:pt x="11" y="151"/>
                  </a:cubicBezTo>
                  <a:cubicBezTo>
                    <a:pt x="4" y="145"/>
                    <a:pt x="0" y="136"/>
                    <a:pt x="0" y="126"/>
                  </a:cubicBezTo>
                  <a:cubicBezTo>
                    <a:pt x="0" y="36"/>
                    <a:pt x="0" y="36"/>
                    <a:pt x="0" y="36"/>
                  </a:cubicBezTo>
                  <a:cubicBezTo>
                    <a:pt x="0" y="26"/>
                    <a:pt x="4" y="17"/>
                    <a:pt x="11" y="10"/>
                  </a:cubicBezTo>
                  <a:cubicBezTo>
                    <a:pt x="17" y="4"/>
                    <a:pt x="26" y="0"/>
                    <a:pt x="36" y="0"/>
                  </a:cubicBezTo>
                  <a:close/>
                  <a:moveTo>
                    <a:pt x="227" y="187"/>
                  </a:moveTo>
                  <a:cubicBezTo>
                    <a:pt x="227" y="195"/>
                    <a:pt x="227" y="195"/>
                    <a:pt x="227" y="195"/>
                  </a:cubicBezTo>
                  <a:cubicBezTo>
                    <a:pt x="292" y="195"/>
                    <a:pt x="292" y="195"/>
                    <a:pt x="292" y="195"/>
                  </a:cubicBezTo>
                  <a:cubicBezTo>
                    <a:pt x="292" y="187"/>
                    <a:pt x="292" y="187"/>
                    <a:pt x="292" y="187"/>
                  </a:cubicBezTo>
                  <a:cubicBezTo>
                    <a:pt x="227" y="187"/>
                    <a:pt x="227" y="187"/>
                    <a:pt x="227" y="187"/>
                  </a:cubicBezTo>
                  <a:close/>
                  <a:moveTo>
                    <a:pt x="227" y="168"/>
                  </a:moveTo>
                  <a:cubicBezTo>
                    <a:pt x="227" y="176"/>
                    <a:pt x="227" y="176"/>
                    <a:pt x="227" y="176"/>
                  </a:cubicBezTo>
                  <a:cubicBezTo>
                    <a:pt x="292" y="176"/>
                    <a:pt x="292" y="176"/>
                    <a:pt x="292" y="176"/>
                  </a:cubicBezTo>
                  <a:cubicBezTo>
                    <a:pt x="292" y="168"/>
                    <a:pt x="292" y="168"/>
                    <a:pt x="292" y="168"/>
                  </a:cubicBezTo>
                  <a:cubicBezTo>
                    <a:pt x="227" y="168"/>
                    <a:pt x="227" y="168"/>
                    <a:pt x="227" y="168"/>
                  </a:cubicBezTo>
                  <a:close/>
                  <a:moveTo>
                    <a:pt x="227" y="149"/>
                  </a:moveTo>
                  <a:cubicBezTo>
                    <a:pt x="227" y="157"/>
                    <a:pt x="227" y="157"/>
                    <a:pt x="227" y="157"/>
                  </a:cubicBezTo>
                  <a:cubicBezTo>
                    <a:pt x="292" y="157"/>
                    <a:pt x="292" y="157"/>
                    <a:pt x="292" y="157"/>
                  </a:cubicBezTo>
                  <a:cubicBezTo>
                    <a:pt x="292" y="149"/>
                    <a:pt x="292" y="149"/>
                    <a:pt x="292" y="149"/>
                  </a:cubicBezTo>
                  <a:cubicBezTo>
                    <a:pt x="227" y="149"/>
                    <a:pt x="227" y="149"/>
                    <a:pt x="227" y="149"/>
                  </a:cubicBezTo>
                  <a:close/>
                  <a:moveTo>
                    <a:pt x="126" y="77"/>
                  </a:moveTo>
                  <a:cubicBezTo>
                    <a:pt x="126" y="86"/>
                    <a:pt x="126" y="86"/>
                    <a:pt x="126" y="86"/>
                  </a:cubicBezTo>
                  <a:cubicBezTo>
                    <a:pt x="192" y="86"/>
                    <a:pt x="192" y="86"/>
                    <a:pt x="192" y="86"/>
                  </a:cubicBezTo>
                  <a:cubicBezTo>
                    <a:pt x="192" y="77"/>
                    <a:pt x="192" y="77"/>
                    <a:pt x="192" y="77"/>
                  </a:cubicBezTo>
                  <a:cubicBezTo>
                    <a:pt x="126" y="77"/>
                    <a:pt x="126" y="77"/>
                    <a:pt x="126" y="77"/>
                  </a:cubicBezTo>
                  <a:close/>
                  <a:moveTo>
                    <a:pt x="126" y="58"/>
                  </a:moveTo>
                  <a:cubicBezTo>
                    <a:pt x="126" y="67"/>
                    <a:pt x="126" y="67"/>
                    <a:pt x="126" y="67"/>
                  </a:cubicBezTo>
                  <a:cubicBezTo>
                    <a:pt x="192" y="67"/>
                    <a:pt x="192" y="67"/>
                    <a:pt x="192" y="67"/>
                  </a:cubicBezTo>
                  <a:cubicBezTo>
                    <a:pt x="192" y="58"/>
                    <a:pt x="192" y="58"/>
                    <a:pt x="192" y="58"/>
                  </a:cubicBezTo>
                  <a:cubicBezTo>
                    <a:pt x="126" y="58"/>
                    <a:pt x="126" y="58"/>
                    <a:pt x="126" y="58"/>
                  </a:cubicBezTo>
                  <a:close/>
                  <a:moveTo>
                    <a:pt x="126" y="39"/>
                  </a:moveTo>
                  <a:cubicBezTo>
                    <a:pt x="126" y="48"/>
                    <a:pt x="126" y="48"/>
                    <a:pt x="126" y="48"/>
                  </a:cubicBezTo>
                  <a:cubicBezTo>
                    <a:pt x="192" y="48"/>
                    <a:pt x="192" y="48"/>
                    <a:pt x="192" y="48"/>
                  </a:cubicBezTo>
                  <a:cubicBezTo>
                    <a:pt x="192" y="39"/>
                    <a:pt x="192" y="39"/>
                    <a:pt x="192" y="39"/>
                  </a:cubicBezTo>
                  <a:cubicBezTo>
                    <a:pt x="126" y="39"/>
                    <a:pt x="126" y="39"/>
                    <a:pt x="126" y="39"/>
                  </a:cubicBezTo>
                  <a:close/>
                  <a:moveTo>
                    <a:pt x="77" y="28"/>
                  </a:moveTo>
                  <a:cubicBezTo>
                    <a:pt x="70" y="28"/>
                    <a:pt x="63" y="31"/>
                    <a:pt x="58" y="36"/>
                  </a:cubicBezTo>
                  <a:cubicBezTo>
                    <a:pt x="53" y="41"/>
                    <a:pt x="50" y="48"/>
                    <a:pt x="50" y="56"/>
                  </a:cubicBezTo>
                  <a:cubicBezTo>
                    <a:pt x="50" y="63"/>
                    <a:pt x="53" y="70"/>
                    <a:pt x="58" y="75"/>
                  </a:cubicBezTo>
                  <a:cubicBezTo>
                    <a:pt x="63" y="80"/>
                    <a:pt x="70" y="83"/>
                    <a:pt x="77" y="83"/>
                  </a:cubicBezTo>
                  <a:cubicBezTo>
                    <a:pt x="85" y="83"/>
                    <a:pt x="92" y="80"/>
                    <a:pt x="96" y="75"/>
                  </a:cubicBezTo>
                  <a:cubicBezTo>
                    <a:pt x="101" y="70"/>
                    <a:pt x="104" y="63"/>
                    <a:pt x="104" y="56"/>
                  </a:cubicBezTo>
                  <a:cubicBezTo>
                    <a:pt x="104" y="48"/>
                    <a:pt x="101" y="41"/>
                    <a:pt x="96" y="36"/>
                  </a:cubicBezTo>
                  <a:cubicBezTo>
                    <a:pt x="92" y="31"/>
                    <a:pt x="85" y="28"/>
                    <a:pt x="77" y="28"/>
                  </a:cubicBezTo>
                  <a:close/>
                  <a:moveTo>
                    <a:pt x="76" y="95"/>
                  </a:moveTo>
                  <a:cubicBezTo>
                    <a:pt x="70" y="124"/>
                    <a:pt x="70" y="124"/>
                    <a:pt x="70" y="124"/>
                  </a:cubicBezTo>
                  <a:cubicBezTo>
                    <a:pt x="77" y="129"/>
                    <a:pt x="77" y="129"/>
                    <a:pt x="77" y="129"/>
                  </a:cubicBezTo>
                  <a:cubicBezTo>
                    <a:pt x="83" y="124"/>
                    <a:pt x="83" y="124"/>
                    <a:pt x="83" y="124"/>
                  </a:cubicBezTo>
                  <a:cubicBezTo>
                    <a:pt x="77" y="95"/>
                    <a:pt x="77" y="95"/>
                    <a:pt x="77" y="95"/>
                  </a:cubicBezTo>
                  <a:cubicBezTo>
                    <a:pt x="80" y="94"/>
                    <a:pt x="80" y="94"/>
                    <a:pt x="80" y="94"/>
                  </a:cubicBezTo>
                  <a:cubicBezTo>
                    <a:pt x="77" y="91"/>
                    <a:pt x="77" y="91"/>
                    <a:pt x="77" y="91"/>
                  </a:cubicBezTo>
                  <a:cubicBezTo>
                    <a:pt x="73" y="94"/>
                    <a:pt x="73" y="94"/>
                    <a:pt x="73" y="94"/>
                  </a:cubicBezTo>
                  <a:cubicBezTo>
                    <a:pt x="76" y="95"/>
                    <a:pt x="76" y="95"/>
                    <a:pt x="76" y="95"/>
                  </a:cubicBezTo>
                  <a:close/>
                  <a:moveTo>
                    <a:pt x="88" y="85"/>
                  </a:moveTo>
                  <a:cubicBezTo>
                    <a:pt x="81" y="93"/>
                    <a:pt x="81" y="93"/>
                    <a:pt x="81" y="93"/>
                  </a:cubicBezTo>
                  <a:cubicBezTo>
                    <a:pt x="88" y="124"/>
                    <a:pt x="88" y="124"/>
                    <a:pt x="88" y="124"/>
                  </a:cubicBezTo>
                  <a:cubicBezTo>
                    <a:pt x="116" y="124"/>
                    <a:pt x="116" y="124"/>
                    <a:pt x="116" y="124"/>
                  </a:cubicBezTo>
                  <a:cubicBezTo>
                    <a:pt x="115" y="106"/>
                    <a:pt x="104" y="90"/>
                    <a:pt x="88" y="85"/>
                  </a:cubicBezTo>
                  <a:close/>
                  <a:moveTo>
                    <a:pt x="66" y="124"/>
                  </a:moveTo>
                  <a:cubicBezTo>
                    <a:pt x="72" y="93"/>
                    <a:pt x="72" y="93"/>
                    <a:pt x="72" y="93"/>
                  </a:cubicBezTo>
                  <a:cubicBezTo>
                    <a:pt x="65" y="85"/>
                    <a:pt x="65" y="85"/>
                    <a:pt x="65" y="85"/>
                  </a:cubicBezTo>
                  <a:cubicBezTo>
                    <a:pt x="50" y="90"/>
                    <a:pt x="38" y="106"/>
                    <a:pt x="38" y="124"/>
                  </a:cubicBezTo>
                  <a:cubicBezTo>
                    <a:pt x="66" y="124"/>
                    <a:pt x="66" y="124"/>
                    <a:pt x="66" y="124"/>
                  </a:cubicBezTo>
                  <a:close/>
                  <a:moveTo>
                    <a:pt x="81" y="45"/>
                  </a:moveTo>
                  <a:cubicBezTo>
                    <a:pt x="80" y="46"/>
                    <a:pt x="80" y="46"/>
                    <a:pt x="79" y="46"/>
                  </a:cubicBezTo>
                  <a:cubicBezTo>
                    <a:pt x="70" y="51"/>
                    <a:pt x="59" y="51"/>
                    <a:pt x="54" y="51"/>
                  </a:cubicBezTo>
                  <a:cubicBezTo>
                    <a:pt x="54" y="53"/>
                    <a:pt x="53" y="54"/>
                    <a:pt x="53" y="56"/>
                  </a:cubicBezTo>
                  <a:cubicBezTo>
                    <a:pt x="53" y="62"/>
                    <a:pt x="56" y="68"/>
                    <a:pt x="60" y="72"/>
                  </a:cubicBezTo>
                  <a:cubicBezTo>
                    <a:pt x="65" y="77"/>
                    <a:pt x="71" y="79"/>
                    <a:pt x="77" y="79"/>
                  </a:cubicBezTo>
                  <a:cubicBezTo>
                    <a:pt x="84" y="79"/>
                    <a:pt x="90" y="77"/>
                    <a:pt x="94" y="72"/>
                  </a:cubicBezTo>
                  <a:cubicBezTo>
                    <a:pt x="98" y="68"/>
                    <a:pt x="101" y="62"/>
                    <a:pt x="101" y="56"/>
                  </a:cubicBezTo>
                  <a:cubicBezTo>
                    <a:pt x="101" y="54"/>
                    <a:pt x="101" y="52"/>
                    <a:pt x="100" y="51"/>
                  </a:cubicBezTo>
                  <a:cubicBezTo>
                    <a:pt x="98" y="51"/>
                    <a:pt x="96" y="51"/>
                    <a:pt x="94" y="50"/>
                  </a:cubicBezTo>
                  <a:cubicBezTo>
                    <a:pt x="89" y="49"/>
                    <a:pt x="85" y="48"/>
                    <a:pt x="81" y="45"/>
                  </a:cubicBezTo>
                  <a:close/>
                  <a:moveTo>
                    <a:pt x="224" y="107"/>
                  </a:moveTo>
                  <a:cubicBezTo>
                    <a:pt x="224" y="126"/>
                    <a:pt x="224" y="126"/>
                    <a:pt x="224" y="126"/>
                  </a:cubicBezTo>
                  <a:cubicBezTo>
                    <a:pt x="224" y="136"/>
                    <a:pt x="220" y="145"/>
                    <a:pt x="214" y="151"/>
                  </a:cubicBezTo>
                  <a:cubicBezTo>
                    <a:pt x="207" y="158"/>
                    <a:pt x="198" y="162"/>
                    <a:pt x="188" y="162"/>
                  </a:cubicBezTo>
                  <a:cubicBezTo>
                    <a:pt x="186" y="162"/>
                    <a:pt x="186" y="162"/>
                    <a:pt x="186" y="162"/>
                  </a:cubicBezTo>
                  <a:cubicBezTo>
                    <a:pt x="186" y="196"/>
                    <a:pt x="186" y="196"/>
                    <a:pt x="186" y="196"/>
                  </a:cubicBezTo>
                  <a:cubicBezTo>
                    <a:pt x="186" y="200"/>
                    <a:pt x="183" y="203"/>
                    <a:pt x="179" y="203"/>
                  </a:cubicBezTo>
                  <a:cubicBezTo>
                    <a:pt x="176" y="203"/>
                    <a:pt x="174" y="202"/>
                    <a:pt x="173" y="200"/>
                  </a:cubicBezTo>
                  <a:cubicBezTo>
                    <a:pt x="144" y="162"/>
                    <a:pt x="144" y="162"/>
                    <a:pt x="144" y="162"/>
                  </a:cubicBezTo>
                  <a:cubicBezTo>
                    <a:pt x="128" y="162"/>
                    <a:pt x="128" y="162"/>
                    <a:pt x="128" y="162"/>
                  </a:cubicBezTo>
                  <a:cubicBezTo>
                    <a:pt x="128" y="165"/>
                    <a:pt x="127" y="167"/>
                    <a:pt x="127" y="170"/>
                  </a:cubicBezTo>
                  <a:cubicBezTo>
                    <a:pt x="127" y="178"/>
                    <a:pt x="130" y="185"/>
                    <a:pt x="134" y="192"/>
                  </a:cubicBezTo>
                  <a:cubicBezTo>
                    <a:pt x="138" y="200"/>
                    <a:pt x="144" y="206"/>
                    <a:pt x="152" y="212"/>
                  </a:cubicBezTo>
                  <a:cubicBezTo>
                    <a:pt x="155" y="214"/>
                    <a:pt x="156" y="217"/>
                    <a:pt x="155" y="221"/>
                  </a:cubicBezTo>
                  <a:cubicBezTo>
                    <a:pt x="147" y="245"/>
                    <a:pt x="147" y="245"/>
                    <a:pt x="147" y="245"/>
                  </a:cubicBezTo>
                  <a:cubicBezTo>
                    <a:pt x="182" y="229"/>
                    <a:pt x="182" y="229"/>
                    <a:pt x="182" y="229"/>
                  </a:cubicBezTo>
                  <a:cubicBezTo>
                    <a:pt x="182" y="229"/>
                    <a:pt x="182" y="229"/>
                    <a:pt x="182" y="229"/>
                  </a:cubicBezTo>
                  <a:cubicBezTo>
                    <a:pt x="183" y="228"/>
                    <a:pt x="185" y="228"/>
                    <a:pt x="187" y="228"/>
                  </a:cubicBezTo>
                  <a:cubicBezTo>
                    <a:pt x="192" y="230"/>
                    <a:pt x="198" y="231"/>
                    <a:pt x="204" y="232"/>
                  </a:cubicBezTo>
                  <a:cubicBezTo>
                    <a:pt x="209" y="232"/>
                    <a:pt x="215" y="233"/>
                    <a:pt x="221" y="233"/>
                  </a:cubicBezTo>
                  <a:cubicBezTo>
                    <a:pt x="248" y="233"/>
                    <a:pt x="271" y="225"/>
                    <a:pt x="288" y="214"/>
                  </a:cubicBezTo>
                  <a:cubicBezTo>
                    <a:pt x="305" y="202"/>
                    <a:pt x="315" y="187"/>
                    <a:pt x="315" y="170"/>
                  </a:cubicBezTo>
                  <a:cubicBezTo>
                    <a:pt x="315" y="153"/>
                    <a:pt x="305" y="138"/>
                    <a:pt x="288" y="127"/>
                  </a:cubicBezTo>
                  <a:cubicBezTo>
                    <a:pt x="272" y="115"/>
                    <a:pt x="249" y="108"/>
                    <a:pt x="224" y="107"/>
                  </a:cubicBezTo>
                  <a:close/>
                  <a:moveTo>
                    <a:pt x="118" y="148"/>
                  </a:moveTo>
                  <a:cubicBezTo>
                    <a:pt x="123" y="135"/>
                    <a:pt x="133" y="124"/>
                    <a:pt x="146" y="115"/>
                  </a:cubicBezTo>
                  <a:cubicBezTo>
                    <a:pt x="162" y="103"/>
                    <a:pt x="185" y="95"/>
                    <a:pt x="210" y="93"/>
                  </a:cubicBezTo>
                  <a:cubicBezTo>
                    <a:pt x="210" y="36"/>
                    <a:pt x="210" y="36"/>
                    <a:pt x="210" y="36"/>
                  </a:cubicBezTo>
                  <a:cubicBezTo>
                    <a:pt x="210" y="30"/>
                    <a:pt x="207" y="24"/>
                    <a:pt x="203" y="20"/>
                  </a:cubicBezTo>
                  <a:cubicBezTo>
                    <a:pt x="200" y="17"/>
                    <a:pt x="194" y="14"/>
                    <a:pt x="188" y="14"/>
                  </a:cubicBezTo>
                  <a:cubicBezTo>
                    <a:pt x="36" y="14"/>
                    <a:pt x="36" y="14"/>
                    <a:pt x="36" y="14"/>
                  </a:cubicBezTo>
                  <a:cubicBezTo>
                    <a:pt x="30" y="14"/>
                    <a:pt x="25" y="17"/>
                    <a:pt x="21" y="20"/>
                  </a:cubicBezTo>
                  <a:cubicBezTo>
                    <a:pt x="17" y="24"/>
                    <a:pt x="15" y="30"/>
                    <a:pt x="15" y="36"/>
                  </a:cubicBezTo>
                  <a:cubicBezTo>
                    <a:pt x="15" y="126"/>
                    <a:pt x="15" y="126"/>
                    <a:pt x="15" y="126"/>
                  </a:cubicBezTo>
                  <a:cubicBezTo>
                    <a:pt x="15" y="132"/>
                    <a:pt x="17" y="137"/>
                    <a:pt x="21" y="141"/>
                  </a:cubicBezTo>
                  <a:cubicBezTo>
                    <a:pt x="25" y="145"/>
                    <a:pt x="30" y="148"/>
                    <a:pt x="36" y="148"/>
                  </a:cubicBezTo>
                  <a:cubicBezTo>
                    <a:pt x="118" y="148"/>
                    <a:pt x="118" y="148"/>
                    <a:pt x="118" y="148"/>
                  </a:cubicBezTo>
                  <a:close/>
                  <a:moveTo>
                    <a:pt x="210" y="108"/>
                  </a:moveTo>
                  <a:cubicBezTo>
                    <a:pt x="188" y="110"/>
                    <a:pt x="168" y="116"/>
                    <a:pt x="154" y="127"/>
                  </a:cubicBezTo>
                  <a:cubicBezTo>
                    <a:pt x="145" y="133"/>
                    <a:pt x="138" y="140"/>
                    <a:pt x="134" y="148"/>
                  </a:cubicBezTo>
                  <a:cubicBezTo>
                    <a:pt x="148" y="148"/>
                    <a:pt x="148" y="148"/>
                    <a:pt x="148" y="148"/>
                  </a:cubicBezTo>
                  <a:cubicBezTo>
                    <a:pt x="148" y="148"/>
                    <a:pt x="148" y="148"/>
                    <a:pt x="148" y="148"/>
                  </a:cubicBezTo>
                  <a:cubicBezTo>
                    <a:pt x="150" y="148"/>
                    <a:pt x="152" y="149"/>
                    <a:pt x="154" y="150"/>
                  </a:cubicBezTo>
                  <a:cubicBezTo>
                    <a:pt x="171" y="174"/>
                    <a:pt x="171" y="174"/>
                    <a:pt x="171" y="174"/>
                  </a:cubicBezTo>
                  <a:cubicBezTo>
                    <a:pt x="171" y="155"/>
                    <a:pt x="171" y="155"/>
                    <a:pt x="171" y="155"/>
                  </a:cubicBezTo>
                  <a:cubicBezTo>
                    <a:pt x="171" y="151"/>
                    <a:pt x="175" y="148"/>
                    <a:pt x="179" y="148"/>
                  </a:cubicBezTo>
                  <a:cubicBezTo>
                    <a:pt x="188" y="148"/>
                    <a:pt x="188" y="148"/>
                    <a:pt x="188" y="148"/>
                  </a:cubicBezTo>
                  <a:cubicBezTo>
                    <a:pt x="194" y="148"/>
                    <a:pt x="200" y="145"/>
                    <a:pt x="203" y="141"/>
                  </a:cubicBezTo>
                  <a:cubicBezTo>
                    <a:pt x="207" y="137"/>
                    <a:pt x="210" y="132"/>
                    <a:pt x="210" y="126"/>
                  </a:cubicBezTo>
                  <a:lnTo>
                    <a:pt x="210" y="108"/>
                  </a:lnTo>
                  <a:close/>
                </a:path>
              </a:pathLst>
            </a:custGeom>
            <a:solidFill>
              <a:sysClr val="window" lastClr="FFFFFF"/>
            </a:solidFill>
            <a:ln w="9525">
              <a:noFill/>
              <a:round/>
              <a:headEnd/>
              <a:tailEnd/>
            </a:ln>
          </p:spPr>
          <p:txBody>
            <a:bodyPr/>
            <a:lstStyle/>
            <a:p>
              <a:pPr fontAlgn="base">
                <a:spcBef>
                  <a:spcPct val="0"/>
                </a:spcBef>
                <a:spcAft>
                  <a:spcPct val="0"/>
                </a:spcAft>
                <a:defRPr/>
              </a:pPr>
              <a:endParaRPr lang="zh-CN" altLang="en-US" kern="0" smtClean="0">
                <a:solidFill>
                  <a:prstClr val="black"/>
                </a:solidFill>
                <a:latin typeface="Arial" charset="0"/>
              </a:endParaRPr>
            </a:p>
          </p:txBody>
        </p:sp>
      </p:grpSp>
      <p:grpSp>
        <p:nvGrpSpPr>
          <p:cNvPr id="46" name="组合 45"/>
          <p:cNvGrpSpPr>
            <a:grpSpLocks/>
          </p:cNvGrpSpPr>
          <p:nvPr/>
        </p:nvGrpSpPr>
        <p:grpSpPr bwMode="auto">
          <a:xfrm>
            <a:off x="7361238" y="2930525"/>
            <a:ext cx="1152525" cy="1152525"/>
            <a:chOff x="6923881" y="2787774"/>
            <a:chExt cx="1152128" cy="1152128"/>
          </a:xfrm>
        </p:grpSpPr>
        <p:sp>
          <p:nvSpPr>
            <p:cNvPr id="47" name="椭圆 46"/>
            <p:cNvSpPr/>
            <p:nvPr/>
          </p:nvSpPr>
          <p:spPr>
            <a:xfrm>
              <a:off x="6923881" y="2787774"/>
              <a:ext cx="1152128" cy="1152128"/>
            </a:xfrm>
            <a:prstGeom prst="ellipse">
              <a:avLst/>
            </a:prstGeom>
            <a:solidFill>
              <a:srgbClr val="003466"/>
            </a:solidFill>
            <a:ln w="10795" cap="flat" cmpd="sng" algn="ctr">
              <a:noFill/>
              <a:prstDash val="solid"/>
            </a:ln>
            <a:effectLst/>
          </p:spPr>
          <p:txBody>
            <a:bodyPr anchor="ctr"/>
            <a:lstStyle/>
            <a:p>
              <a:pPr algn="ctr">
                <a:defRPr/>
              </a:pPr>
              <a:endParaRPr lang="zh-CN" altLang="en-US" kern="0">
                <a:solidFill>
                  <a:prstClr val="white"/>
                </a:solidFill>
                <a:latin typeface=""/>
              </a:endParaRPr>
            </a:p>
          </p:txBody>
        </p:sp>
        <p:grpSp>
          <p:nvGrpSpPr>
            <p:cNvPr id="48" name="组合 70"/>
            <p:cNvGrpSpPr>
              <a:grpSpLocks/>
            </p:cNvGrpSpPr>
            <p:nvPr/>
          </p:nvGrpSpPr>
          <p:grpSpPr bwMode="auto">
            <a:xfrm>
              <a:off x="7162685" y="3062938"/>
              <a:ext cx="674520" cy="583200"/>
              <a:chOff x="4848315" y="2995479"/>
              <a:chExt cx="674520" cy="583200"/>
            </a:xfrm>
          </p:grpSpPr>
          <p:sp>
            <p:nvSpPr>
              <p:cNvPr id="49" name="Freeform 52"/>
              <p:cNvSpPr>
                <a:spLocks noEditPoints="1"/>
              </p:cNvSpPr>
              <p:nvPr/>
            </p:nvSpPr>
            <p:spPr bwMode="auto">
              <a:xfrm>
                <a:off x="4963503" y="3243495"/>
                <a:ext cx="456598" cy="250091"/>
              </a:xfrm>
              <a:custGeom>
                <a:avLst/>
                <a:gdLst>
                  <a:gd name="T0" fmla="*/ 2147483647 w 186"/>
                  <a:gd name="T1" fmla="*/ 2147483647 h 102"/>
                  <a:gd name="T2" fmla="*/ 2147483647 w 186"/>
                  <a:gd name="T3" fmla="*/ 2147483647 h 102"/>
                  <a:gd name="T4" fmla="*/ 2147483647 w 186"/>
                  <a:gd name="T5" fmla="*/ 2147483647 h 102"/>
                  <a:gd name="T6" fmla="*/ 2147483647 w 186"/>
                  <a:gd name="T7" fmla="*/ 2147483647 h 102"/>
                  <a:gd name="T8" fmla="*/ 2147483647 w 186"/>
                  <a:gd name="T9" fmla="*/ 2147483647 h 102"/>
                  <a:gd name="T10" fmla="*/ 2147483647 w 186"/>
                  <a:gd name="T11" fmla="*/ 2147483647 h 102"/>
                  <a:gd name="T12" fmla="*/ 2147483647 w 186"/>
                  <a:gd name="T13" fmla="*/ 2147483647 h 102"/>
                  <a:gd name="T14" fmla="*/ 2147483647 w 186"/>
                  <a:gd name="T15" fmla="*/ 2147483647 h 102"/>
                  <a:gd name="T16" fmla="*/ 2147483647 w 186"/>
                  <a:gd name="T17" fmla="*/ 2147483647 h 102"/>
                  <a:gd name="T18" fmla="*/ 2147483647 w 186"/>
                  <a:gd name="T19" fmla="*/ 2147483647 h 102"/>
                  <a:gd name="T20" fmla="*/ 2147483647 w 186"/>
                  <a:gd name="T21" fmla="*/ 2147483647 h 102"/>
                  <a:gd name="T22" fmla="*/ 2147483647 w 186"/>
                  <a:gd name="T23" fmla="*/ 2147483647 h 102"/>
                  <a:gd name="T24" fmla="*/ 2147483647 w 186"/>
                  <a:gd name="T25" fmla="*/ 2147483647 h 102"/>
                  <a:gd name="T26" fmla="*/ 2147483647 w 186"/>
                  <a:gd name="T27" fmla="*/ 2147483647 h 102"/>
                  <a:gd name="T28" fmla="*/ 2147483647 w 186"/>
                  <a:gd name="T29" fmla="*/ 2147483647 h 102"/>
                  <a:gd name="T30" fmla="*/ 2147483647 w 186"/>
                  <a:gd name="T31" fmla="*/ 2147483647 h 102"/>
                  <a:gd name="T32" fmla="*/ 2147483647 w 186"/>
                  <a:gd name="T33" fmla="*/ 2147483647 h 102"/>
                  <a:gd name="T34" fmla="*/ 2147483647 w 186"/>
                  <a:gd name="T35" fmla="*/ 2147483647 h 102"/>
                  <a:gd name="T36" fmla="*/ 2147483647 w 186"/>
                  <a:gd name="T37" fmla="*/ 2147483647 h 102"/>
                  <a:gd name="T38" fmla="*/ 2147483647 w 186"/>
                  <a:gd name="T39" fmla="*/ 2147483647 h 102"/>
                  <a:gd name="T40" fmla="*/ 2147483647 w 186"/>
                  <a:gd name="T41" fmla="*/ 2147483647 h 102"/>
                  <a:gd name="T42" fmla="*/ 2147483647 w 186"/>
                  <a:gd name="T43" fmla="*/ 2147483647 h 102"/>
                  <a:gd name="T44" fmla="*/ 2147483647 w 186"/>
                  <a:gd name="T45" fmla="*/ 2147483647 h 102"/>
                  <a:gd name="T46" fmla="*/ 2147483647 w 186"/>
                  <a:gd name="T47" fmla="*/ 2147483647 h 102"/>
                  <a:gd name="T48" fmla="*/ 2147483647 w 186"/>
                  <a:gd name="T49" fmla="*/ 2147483647 h 102"/>
                  <a:gd name="T50" fmla="*/ 2147483647 w 186"/>
                  <a:gd name="T51" fmla="*/ 2147483647 h 102"/>
                  <a:gd name="T52" fmla="*/ 2147483647 w 186"/>
                  <a:gd name="T53" fmla="*/ 2147483647 h 102"/>
                  <a:gd name="T54" fmla="*/ 2147483647 w 186"/>
                  <a:gd name="T55" fmla="*/ 2147483647 h 102"/>
                  <a:gd name="T56" fmla="*/ 2147483647 w 186"/>
                  <a:gd name="T57" fmla="*/ 2147483647 h 102"/>
                  <a:gd name="T58" fmla="*/ 2147483647 w 186"/>
                  <a:gd name="T59" fmla="*/ 2147483647 h 102"/>
                  <a:gd name="T60" fmla="*/ 2147483647 w 186"/>
                  <a:gd name="T61" fmla="*/ 2147483647 h 102"/>
                  <a:gd name="T62" fmla="*/ 2147483647 w 186"/>
                  <a:gd name="T63" fmla="*/ 2147483647 h 102"/>
                  <a:gd name="T64" fmla="*/ 2147483647 w 186"/>
                  <a:gd name="T65" fmla="*/ 2147483647 h 102"/>
                  <a:gd name="T66" fmla="*/ 2147483647 w 186"/>
                  <a:gd name="T67" fmla="*/ 2147483647 h 102"/>
                  <a:gd name="T68" fmla="*/ 2147483647 w 186"/>
                  <a:gd name="T69" fmla="*/ 2147483647 h 102"/>
                  <a:gd name="T70" fmla="*/ 2147483647 w 186"/>
                  <a:gd name="T71" fmla="*/ 2147483647 h 102"/>
                  <a:gd name="T72" fmla="*/ 2147483647 w 186"/>
                  <a:gd name="T73" fmla="*/ 2147483647 h 102"/>
                  <a:gd name="T74" fmla="*/ 2147483647 w 186"/>
                  <a:gd name="T75" fmla="*/ 2147483647 h 102"/>
                  <a:gd name="T76" fmla="*/ 2147483647 w 186"/>
                  <a:gd name="T77" fmla="*/ 2147483647 h 102"/>
                  <a:gd name="T78" fmla="*/ 2147483647 w 186"/>
                  <a:gd name="T79" fmla="*/ 2147483647 h 102"/>
                  <a:gd name="T80" fmla="*/ 2147483647 w 186"/>
                  <a:gd name="T81" fmla="*/ 2147483647 h 102"/>
                  <a:gd name="T82" fmla="*/ 2147483647 w 186"/>
                  <a:gd name="T83" fmla="*/ 2147483647 h 102"/>
                  <a:gd name="T84" fmla="*/ 2147483647 w 186"/>
                  <a:gd name="T85" fmla="*/ 2147483647 h 102"/>
                  <a:gd name="T86" fmla="*/ 2147483647 w 186"/>
                  <a:gd name="T87" fmla="*/ 2147483647 h 102"/>
                  <a:gd name="T88" fmla="*/ 0 w 186"/>
                  <a:gd name="T89" fmla="*/ 2147483647 h 102"/>
                  <a:gd name="T90" fmla="*/ 2147483647 w 186"/>
                  <a:gd name="T91" fmla="*/ 2147483647 h 102"/>
                  <a:gd name="T92" fmla="*/ 2147483647 w 186"/>
                  <a:gd name="T93" fmla="*/ 2147483647 h 102"/>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86"/>
                  <a:gd name="T142" fmla="*/ 0 h 102"/>
                  <a:gd name="T143" fmla="*/ 186 w 186"/>
                  <a:gd name="T144" fmla="*/ 102 h 102"/>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86" h="102">
                    <a:moveTo>
                      <a:pt x="92" y="81"/>
                    </a:moveTo>
                    <a:cubicBezTo>
                      <a:pt x="148" y="81"/>
                      <a:pt x="148" y="81"/>
                      <a:pt x="148" y="81"/>
                    </a:cubicBezTo>
                    <a:cubicBezTo>
                      <a:pt x="148" y="88"/>
                      <a:pt x="148" y="88"/>
                      <a:pt x="148" y="88"/>
                    </a:cubicBezTo>
                    <a:cubicBezTo>
                      <a:pt x="92" y="88"/>
                      <a:pt x="92" y="88"/>
                      <a:pt x="92" y="88"/>
                    </a:cubicBezTo>
                    <a:cubicBezTo>
                      <a:pt x="92" y="81"/>
                      <a:pt x="92" y="81"/>
                      <a:pt x="92" y="81"/>
                    </a:cubicBezTo>
                    <a:close/>
                    <a:moveTo>
                      <a:pt x="92" y="64"/>
                    </a:moveTo>
                    <a:cubicBezTo>
                      <a:pt x="148" y="64"/>
                      <a:pt x="148" y="64"/>
                      <a:pt x="148" y="64"/>
                    </a:cubicBezTo>
                    <a:cubicBezTo>
                      <a:pt x="148" y="71"/>
                      <a:pt x="148" y="71"/>
                      <a:pt x="148" y="71"/>
                    </a:cubicBezTo>
                    <a:cubicBezTo>
                      <a:pt x="92" y="71"/>
                      <a:pt x="92" y="71"/>
                      <a:pt x="92" y="71"/>
                    </a:cubicBezTo>
                    <a:cubicBezTo>
                      <a:pt x="92" y="64"/>
                      <a:pt x="92" y="64"/>
                      <a:pt x="92" y="64"/>
                    </a:cubicBezTo>
                    <a:close/>
                    <a:moveTo>
                      <a:pt x="92" y="44"/>
                    </a:moveTo>
                    <a:cubicBezTo>
                      <a:pt x="186" y="44"/>
                      <a:pt x="186" y="44"/>
                      <a:pt x="186" y="44"/>
                    </a:cubicBezTo>
                    <a:cubicBezTo>
                      <a:pt x="186" y="51"/>
                      <a:pt x="186" y="51"/>
                      <a:pt x="186" y="51"/>
                    </a:cubicBezTo>
                    <a:cubicBezTo>
                      <a:pt x="92" y="51"/>
                      <a:pt x="92" y="51"/>
                      <a:pt x="92" y="51"/>
                    </a:cubicBezTo>
                    <a:cubicBezTo>
                      <a:pt x="92" y="44"/>
                      <a:pt x="92" y="44"/>
                      <a:pt x="92" y="44"/>
                    </a:cubicBezTo>
                    <a:close/>
                    <a:moveTo>
                      <a:pt x="92" y="25"/>
                    </a:moveTo>
                    <a:cubicBezTo>
                      <a:pt x="186" y="25"/>
                      <a:pt x="186" y="25"/>
                      <a:pt x="186" y="25"/>
                    </a:cubicBezTo>
                    <a:cubicBezTo>
                      <a:pt x="186" y="32"/>
                      <a:pt x="186" y="32"/>
                      <a:pt x="186" y="32"/>
                    </a:cubicBezTo>
                    <a:cubicBezTo>
                      <a:pt x="92" y="32"/>
                      <a:pt x="92" y="32"/>
                      <a:pt x="92" y="32"/>
                    </a:cubicBezTo>
                    <a:cubicBezTo>
                      <a:pt x="92" y="25"/>
                      <a:pt x="92" y="25"/>
                      <a:pt x="92" y="25"/>
                    </a:cubicBezTo>
                    <a:close/>
                    <a:moveTo>
                      <a:pt x="92" y="6"/>
                    </a:moveTo>
                    <a:cubicBezTo>
                      <a:pt x="186" y="6"/>
                      <a:pt x="186" y="6"/>
                      <a:pt x="186" y="6"/>
                    </a:cubicBezTo>
                    <a:cubicBezTo>
                      <a:pt x="186" y="13"/>
                      <a:pt x="186" y="13"/>
                      <a:pt x="186" y="13"/>
                    </a:cubicBezTo>
                    <a:cubicBezTo>
                      <a:pt x="92" y="13"/>
                      <a:pt x="92" y="13"/>
                      <a:pt x="92" y="13"/>
                    </a:cubicBezTo>
                    <a:cubicBezTo>
                      <a:pt x="92" y="6"/>
                      <a:pt x="92" y="6"/>
                      <a:pt x="92" y="6"/>
                    </a:cubicBezTo>
                    <a:close/>
                    <a:moveTo>
                      <a:pt x="28" y="3"/>
                    </a:moveTo>
                    <a:cubicBezTo>
                      <a:pt x="28" y="3"/>
                      <a:pt x="28" y="3"/>
                      <a:pt x="28" y="3"/>
                    </a:cubicBezTo>
                    <a:cubicBezTo>
                      <a:pt x="27" y="4"/>
                      <a:pt x="26" y="4"/>
                      <a:pt x="26" y="4"/>
                    </a:cubicBezTo>
                    <a:cubicBezTo>
                      <a:pt x="26" y="4"/>
                      <a:pt x="26" y="4"/>
                      <a:pt x="26" y="4"/>
                    </a:cubicBezTo>
                    <a:cubicBezTo>
                      <a:pt x="26" y="4"/>
                      <a:pt x="25" y="4"/>
                      <a:pt x="25" y="4"/>
                    </a:cubicBezTo>
                    <a:cubicBezTo>
                      <a:pt x="25" y="5"/>
                      <a:pt x="25" y="5"/>
                      <a:pt x="25" y="5"/>
                    </a:cubicBezTo>
                    <a:cubicBezTo>
                      <a:pt x="25" y="5"/>
                      <a:pt x="24" y="5"/>
                      <a:pt x="24" y="5"/>
                    </a:cubicBezTo>
                    <a:cubicBezTo>
                      <a:pt x="24" y="5"/>
                      <a:pt x="24" y="5"/>
                      <a:pt x="24" y="5"/>
                    </a:cubicBezTo>
                    <a:cubicBezTo>
                      <a:pt x="24" y="5"/>
                      <a:pt x="24" y="5"/>
                      <a:pt x="24" y="5"/>
                    </a:cubicBezTo>
                    <a:cubicBezTo>
                      <a:pt x="23" y="5"/>
                      <a:pt x="23" y="5"/>
                      <a:pt x="23" y="5"/>
                    </a:cubicBezTo>
                    <a:cubicBezTo>
                      <a:pt x="23" y="6"/>
                      <a:pt x="23" y="6"/>
                      <a:pt x="23" y="6"/>
                    </a:cubicBezTo>
                    <a:cubicBezTo>
                      <a:pt x="23" y="6"/>
                      <a:pt x="23" y="6"/>
                      <a:pt x="23" y="6"/>
                    </a:cubicBezTo>
                    <a:cubicBezTo>
                      <a:pt x="23" y="6"/>
                      <a:pt x="23" y="6"/>
                      <a:pt x="23" y="6"/>
                    </a:cubicBezTo>
                    <a:cubicBezTo>
                      <a:pt x="22" y="6"/>
                      <a:pt x="22" y="6"/>
                      <a:pt x="22" y="6"/>
                    </a:cubicBezTo>
                    <a:cubicBezTo>
                      <a:pt x="22" y="6"/>
                      <a:pt x="22" y="6"/>
                      <a:pt x="22" y="6"/>
                    </a:cubicBezTo>
                    <a:cubicBezTo>
                      <a:pt x="22" y="7"/>
                      <a:pt x="22" y="7"/>
                      <a:pt x="22" y="7"/>
                    </a:cubicBezTo>
                    <a:cubicBezTo>
                      <a:pt x="22" y="7"/>
                      <a:pt x="22" y="7"/>
                      <a:pt x="21" y="7"/>
                    </a:cubicBezTo>
                    <a:cubicBezTo>
                      <a:pt x="21" y="7"/>
                      <a:pt x="21" y="7"/>
                      <a:pt x="21" y="7"/>
                    </a:cubicBezTo>
                    <a:cubicBezTo>
                      <a:pt x="21" y="7"/>
                      <a:pt x="21" y="7"/>
                      <a:pt x="21" y="7"/>
                    </a:cubicBezTo>
                    <a:cubicBezTo>
                      <a:pt x="21" y="7"/>
                      <a:pt x="21" y="7"/>
                      <a:pt x="21" y="7"/>
                    </a:cubicBezTo>
                    <a:cubicBezTo>
                      <a:pt x="21" y="7"/>
                      <a:pt x="21" y="7"/>
                      <a:pt x="20" y="8"/>
                    </a:cubicBezTo>
                    <a:cubicBezTo>
                      <a:pt x="20" y="8"/>
                      <a:pt x="20" y="8"/>
                      <a:pt x="20" y="8"/>
                    </a:cubicBezTo>
                    <a:cubicBezTo>
                      <a:pt x="20" y="8"/>
                      <a:pt x="20" y="8"/>
                      <a:pt x="20" y="8"/>
                    </a:cubicBezTo>
                    <a:cubicBezTo>
                      <a:pt x="20" y="8"/>
                      <a:pt x="20" y="8"/>
                      <a:pt x="20" y="8"/>
                    </a:cubicBezTo>
                    <a:cubicBezTo>
                      <a:pt x="20" y="8"/>
                      <a:pt x="20" y="8"/>
                      <a:pt x="19" y="8"/>
                    </a:cubicBezTo>
                    <a:cubicBezTo>
                      <a:pt x="19" y="8"/>
                      <a:pt x="19" y="8"/>
                      <a:pt x="19" y="8"/>
                    </a:cubicBezTo>
                    <a:cubicBezTo>
                      <a:pt x="19" y="9"/>
                      <a:pt x="19" y="9"/>
                      <a:pt x="19" y="9"/>
                    </a:cubicBezTo>
                    <a:cubicBezTo>
                      <a:pt x="19" y="9"/>
                      <a:pt x="19" y="9"/>
                      <a:pt x="19" y="9"/>
                    </a:cubicBezTo>
                    <a:cubicBezTo>
                      <a:pt x="19" y="9"/>
                      <a:pt x="19" y="9"/>
                      <a:pt x="18" y="9"/>
                    </a:cubicBezTo>
                    <a:cubicBezTo>
                      <a:pt x="18" y="9"/>
                      <a:pt x="18" y="9"/>
                      <a:pt x="18" y="9"/>
                    </a:cubicBezTo>
                    <a:cubicBezTo>
                      <a:pt x="18" y="9"/>
                      <a:pt x="18" y="10"/>
                      <a:pt x="18" y="10"/>
                    </a:cubicBezTo>
                    <a:cubicBezTo>
                      <a:pt x="18" y="10"/>
                      <a:pt x="18" y="10"/>
                      <a:pt x="18" y="10"/>
                    </a:cubicBezTo>
                    <a:cubicBezTo>
                      <a:pt x="18" y="10"/>
                      <a:pt x="18" y="10"/>
                      <a:pt x="18" y="10"/>
                    </a:cubicBezTo>
                    <a:cubicBezTo>
                      <a:pt x="18" y="10"/>
                      <a:pt x="18" y="10"/>
                      <a:pt x="18" y="10"/>
                    </a:cubicBezTo>
                    <a:cubicBezTo>
                      <a:pt x="13" y="15"/>
                      <a:pt x="9" y="21"/>
                      <a:pt x="8" y="28"/>
                    </a:cubicBezTo>
                    <a:cubicBezTo>
                      <a:pt x="8" y="28"/>
                      <a:pt x="8" y="28"/>
                      <a:pt x="8" y="28"/>
                    </a:cubicBezTo>
                    <a:cubicBezTo>
                      <a:pt x="6" y="38"/>
                      <a:pt x="17" y="55"/>
                      <a:pt x="2" y="61"/>
                    </a:cubicBezTo>
                    <a:cubicBezTo>
                      <a:pt x="75" y="61"/>
                      <a:pt x="75" y="61"/>
                      <a:pt x="75" y="61"/>
                    </a:cubicBezTo>
                    <a:cubicBezTo>
                      <a:pt x="82" y="40"/>
                      <a:pt x="74" y="0"/>
                      <a:pt x="40" y="1"/>
                    </a:cubicBezTo>
                    <a:cubicBezTo>
                      <a:pt x="36" y="1"/>
                      <a:pt x="31" y="2"/>
                      <a:pt x="28" y="3"/>
                    </a:cubicBezTo>
                    <a:close/>
                    <a:moveTo>
                      <a:pt x="16" y="30"/>
                    </a:moveTo>
                    <a:cubicBezTo>
                      <a:pt x="40" y="30"/>
                      <a:pt x="40" y="30"/>
                      <a:pt x="40" y="30"/>
                    </a:cubicBezTo>
                    <a:cubicBezTo>
                      <a:pt x="42" y="16"/>
                      <a:pt x="42" y="16"/>
                      <a:pt x="42" y="16"/>
                    </a:cubicBezTo>
                    <a:cubicBezTo>
                      <a:pt x="43" y="30"/>
                      <a:pt x="43" y="30"/>
                      <a:pt x="43" y="30"/>
                    </a:cubicBezTo>
                    <a:cubicBezTo>
                      <a:pt x="45" y="30"/>
                      <a:pt x="45" y="30"/>
                      <a:pt x="45" y="30"/>
                    </a:cubicBezTo>
                    <a:cubicBezTo>
                      <a:pt x="46" y="23"/>
                      <a:pt x="46" y="23"/>
                      <a:pt x="46" y="23"/>
                    </a:cubicBezTo>
                    <a:cubicBezTo>
                      <a:pt x="49" y="30"/>
                      <a:pt x="49" y="30"/>
                      <a:pt x="49" y="30"/>
                    </a:cubicBezTo>
                    <a:cubicBezTo>
                      <a:pt x="64" y="30"/>
                      <a:pt x="64" y="30"/>
                      <a:pt x="64" y="30"/>
                    </a:cubicBezTo>
                    <a:cubicBezTo>
                      <a:pt x="64" y="31"/>
                      <a:pt x="64" y="32"/>
                      <a:pt x="64" y="33"/>
                    </a:cubicBezTo>
                    <a:cubicBezTo>
                      <a:pt x="64" y="47"/>
                      <a:pt x="53" y="58"/>
                      <a:pt x="40" y="58"/>
                    </a:cubicBezTo>
                    <a:cubicBezTo>
                      <a:pt x="26" y="58"/>
                      <a:pt x="15" y="47"/>
                      <a:pt x="15" y="33"/>
                    </a:cubicBezTo>
                    <a:cubicBezTo>
                      <a:pt x="15" y="31"/>
                      <a:pt x="15" y="29"/>
                      <a:pt x="16" y="27"/>
                    </a:cubicBezTo>
                    <a:cubicBezTo>
                      <a:pt x="16" y="29"/>
                      <a:pt x="16" y="30"/>
                      <a:pt x="16" y="30"/>
                    </a:cubicBezTo>
                    <a:close/>
                    <a:moveTo>
                      <a:pt x="49" y="35"/>
                    </a:moveTo>
                    <a:cubicBezTo>
                      <a:pt x="51" y="35"/>
                      <a:pt x="53" y="37"/>
                      <a:pt x="53" y="38"/>
                    </a:cubicBezTo>
                    <a:cubicBezTo>
                      <a:pt x="53" y="40"/>
                      <a:pt x="51" y="42"/>
                      <a:pt x="49" y="42"/>
                    </a:cubicBezTo>
                    <a:cubicBezTo>
                      <a:pt x="47" y="42"/>
                      <a:pt x="46" y="40"/>
                      <a:pt x="46" y="38"/>
                    </a:cubicBezTo>
                    <a:cubicBezTo>
                      <a:pt x="46" y="37"/>
                      <a:pt x="47" y="35"/>
                      <a:pt x="49" y="35"/>
                    </a:cubicBezTo>
                    <a:close/>
                    <a:moveTo>
                      <a:pt x="29" y="35"/>
                    </a:moveTo>
                    <a:cubicBezTo>
                      <a:pt x="31" y="35"/>
                      <a:pt x="33" y="37"/>
                      <a:pt x="33" y="38"/>
                    </a:cubicBezTo>
                    <a:cubicBezTo>
                      <a:pt x="33" y="40"/>
                      <a:pt x="31" y="42"/>
                      <a:pt x="29" y="42"/>
                    </a:cubicBezTo>
                    <a:cubicBezTo>
                      <a:pt x="28" y="42"/>
                      <a:pt x="26" y="40"/>
                      <a:pt x="26" y="38"/>
                    </a:cubicBezTo>
                    <a:cubicBezTo>
                      <a:pt x="26" y="37"/>
                      <a:pt x="28" y="35"/>
                      <a:pt x="29" y="35"/>
                    </a:cubicBezTo>
                    <a:close/>
                    <a:moveTo>
                      <a:pt x="79" y="102"/>
                    </a:moveTo>
                    <a:cubicBezTo>
                      <a:pt x="0" y="102"/>
                      <a:pt x="0" y="102"/>
                      <a:pt x="0" y="102"/>
                    </a:cubicBezTo>
                    <a:cubicBezTo>
                      <a:pt x="1" y="83"/>
                      <a:pt x="12" y="68"/>
                      <a:pt x="28" y="63"/>
                    </a:cubicBezTo>
                    <a:cubicBezTo>
                      <a:pt x="28" y="96"/>
                      <a:pt x="28" y="96"/>
                      <a:pt x="28" y="96"/>
                    </a:cubicBezTo>
                    <a:cubicBezTo>
                      <a:pt x="51" y="63"/>
                      <a:pt x="51" y="63"/>
                      <a:pt x="51" y="63"/>
                    </a:cubicBezTo>
                    <a:cubicBezTo>
                      <a:pt x="67" y="68"/>
                      <a:pt x="78" y="83"/>
                      <a:pt x="79" y="102"/>
                    </a:cubicBezTo>
                    <a:close/>
                  </a:path>
                </a:pathLst>
              </a:custGeom>
              <a:solidFill>
                <a:sysClr val="window" lastClr="FFFFFF"/>
              </a:solidFill>
              <a:ln w="9525">
                <a:noFill/>
                <a:round/>
                <a:headEnd/>
                <a:tailEnd/>
              </a:ln>
            </p:spPr>
            <p:txBody>
              <a:bodyPr/>
              <a:lstStyle/>
              <a:p>
                <a:pPr fontAlgn="base">
                  <a:spcBef>
                    <a:spcPct val="0"/>
                  </a:spcBef>
                  <a:spcAft>
                    <a:spcPct val="0"/>
                  </a:spcAft>
                  <a:defRPr/>
                </a:pPr>
                <a:endParaRPr lang="zh-CN" altLang="en-US" kern="0" smtClean="0">
                  <a:solidFill>
                    <a:prstClr val="black"/>
                  </a:solidFill>
                  <a:latin typeface="Arial" charset="0"/>
                </a:endParaRPr>
              </a:p>
            </p:txBody>
          </p:sp>
          <p:sp>
            <p:nvSpPr>
              <p:cNvPr id="50" name="Freeform 53"/>
              <p:cNvSpPr>
                <a:spLocks noEditPoints="1"/>
              </p:cNvSpPr>
              <p:nvPr/>
            </p:nvSpPr>
            <p:spPr bwMode="auto">
              <a:xfrm>
                <a:off x="4848315" y="2995479"/>
                <a:ext cx="674520" cy="583200"/>
              </a:xfrm>
              <a:custGeom>
                <a:avLst/>
                <a:gdLst>
                  <a:gd name="T0" fmla="*/ 2147483647 w 275"/>
                  <a:gd name="T1" fmla="*/ 2147483647 h 238"/>
                  <a:gd name="T2" fmla="*/ 2147483647 w 275"/>
                  <a:gd name="T3" fmla="*/ 2147483647 h 238"/>
                  <a:gd name="T4" fmla="*/ 2147483647 w 275"/>
                  <a:gd name="T5" fmla="*/ 2147483647 h 238"/>
                  <a:gd name="T6" fmla="*/ 2147483647 w 275"/>
                  <a:gd name="T7" fmla="*/ 2147483647 h 238"/>
                  <a:gd name="T8" fmla="*/ 2147483647 w 275"/>
                  <a:gd name="T9" fmla="*/ 2147483647 h 238"/>
                  <a:gd name="T10" fmla="*/ 2147483647 w 275"/>
                  <a:gd name="T11" fmla="*/ 0 h 238"/>
                  <a:gd name="T12" fmla="*/ 2147483647 w 275"/>
                  <a:gd name="T13" fmla="*/ 0 h 238"/>
                  <a:gd name="T14" fmla="*/ 2147483647 w 275"/>
                  <a:gd name="T15" fmla="*/ 2147483647 h 238"/>
                  <a:gd name="T16" fmla="*/ 2147483647 w 275"/>
                  <a:gd name="T17" fmla="*/ 2147483647 h 238"/>
                  <a:gd name="T18" fmla="*/ 2147483647 w 275"/>
                  <a:gd name="T19" fmla="*/ 2147483647 h 238"/>
                  <a:gd name="T20" fmla="*/ 2147483647 w 275"/>
                  <a:gd name="T21" fmla="*/ 2147483647 h 238"/>
                  <a:gd name="T22" fmla="*/ 2147483647 w 275"/>
                  <a:gd name="T23" fmla="*/ 2147483647 h 238"/>
                  <a:gd name="T24" fmla="*/ 0 w 275"/>
                  <a:gd name="T25" fmla="*/ 2147483647 h 238"/>
                  <a:gd name="T26" fmla="*/ 0 w 275"/>
                  <a:gd name="T27" fmla="*/ 2147483647 h 238"/>
                  <a:gd name="T28" fmla="*/ 2147483647 w 275"/>
                  <a:gd name="T29" fmla="*/ 2147483647 h 238"/>
                  <a:gd name="T30" fmla="*/ 2147483647 w 275"/>
                  <a:gd name="T31" fmla="*/ 2147483647 h 238"/>
                  <a:gd name="T32" fmla="*/ 2147483647 w 275"/>
                  <a:gd name="T33" fmla="*/ 2147483647 h 238"/>
                  <a:gd name="T34" fmla="*/ 2147483647 w 275"/>
                  <a:gd name="T35" fmla="*/ 2147483647 h 238"/>
                  <a:gd name="T36" fmla="*/ 2147483647 w 275"/>
                  <a:gd name="T37" fmla="*/ 2147483647 h 238"/>
                  <a:gd name="T38" fmla="*/ 2147483647 w 275"/>
                  <a:gd name="T39" fmla="*/ 2147483647 h 238"/>
                  <a:gd name="T40" fmla="*/ 2147483647 w 275"/>
                  <a:gd name="T41" fmla="*/ 2147483647 h 238"/>
                  <a:gd name="T42" fmla="*/ 2147483647 w 275"/>
                  <a:gd name="T43" fmla="*/ 2147483647 h 238"/>
                  <a:gd name="T44" fmla="*/ 2147483647 w 275"/>
                  <a:gd name="T45" fmla="*/ 2147483647 h 238"/>
                  <a:gd name="T46" fmla="*/ 2147483647 w 275"/>
                  <a:gd name="T47" fmla="*/ 2147483647 h 238"/>
                  <a:gd name="T48" fmla="*/ 2147483647 w 275"/>
                  <a:gd name="T49" fmla="*/ 2147483647 h 238"/>
                  <a:gd name="T50" fmla="*/ 2147483647 w 275"/>
                  <a:gd name="T51" fmla="*/ 2147483647 h 238"/>
                  <a:gd name="T52" fmla="*/ 2147483647 w 275"/>
                  <a:gd name="T53" fmla="*/ 2147483647 h 238"/>
                  <a:gd name="T54" fmla="*/ 2147483647 w 275"/>
                  <a:gd name="T55" fmla="*/ 2147483647 h 238"/>
                  <a:gd name="T56" fmla="*/ 2147483647 w 275"/>
                  <a:gd name="T57" fmla="*/ 2147483647 h 238"/>
                  <a:gd name="T58" fmla="*/ 2147483647 w 275"/>
                  <a:gd name="T59" fmla="*/ 2147483647 h 238"/>
                  <a:gd name="T60" fmla="*/ 2147483647 w 275"/>
                  <a:gd name="T61" fmla="*/ 2147483647 h 238"/>
                  <a:gd name="T62" fmla="*/ 2147483647 w 275"/>
                  <a:gd name="T63" fmla="*/ 2147483647 h 238"/>
                  <a:gd name="T64" fmla="*/ 2147483647 w 275"/>
                  <a:gd name="T65" fmla="*/ 2147483647 h 238"/>
                  <a:gd name="T66" fmla="*/ 2147483647 w 275"/>
                  <a:gd name="T67" fmla="*/ 2147483647 h 238"/>
                  <a:gd name="T68" fmla="*/ 2147483647 w 275"/>
                  <a:gd name="T69" fmla="*/ 2147483647 h 238"/>
                  <a:gd name="T70" fmla="*/ 2147483647 w 275"/>
                  <a:gd name="T71" fmla="*/ 2147483647 h 238"/>
                  <a:gd name="T72" fmla="*/ 2147483647 w 275"/>
                  <a:gd name="T73" fmla="*/ 2147483647 h 238"/>
                  <a:gd name="T74" fmla="*/ 2147483647 w 275"/>
                  <a:gd name="T75" fmla="*/ 2147483647 h 238"/>
                  <a:gd name="T76" fmla="*/ 2147483647 w 275"/>
                  <a:gd name="T77" fmla="*/ 2147483647 h 238"/>
                  <a:gd name="T78" fmla="*/ 2147483647 w 275"/>
                  <a:gd name="T79" fmla="*/ 2147483647 h 238"/>
                  <a:gd name="T80" fmla="*/ 2147483647 w 275"/>
                  <a:gd name="T81" fmla="*/ 2147483647 h 238"/>
                  <a:gd name="T82" fmla="*/ 2147483647 w 275"/>
                  <a:gd name="T83" fmla="*/ 2147483647 h 238"/>
                  <a:gd name="T84" fmla="*/ 2147483647 w 275"/>
                  <a:gd name="T85" fmla="*/ 2147483647 h 238"/>
                  <a:gd name="T86" fmla="*/ 2147483647 w 275"/>
                  <a:gd name="T87" fmla="*/ 2147483647 h 238"/>
                  <a:gd name="T88" fmla="*/ 2147483647 w 275"/>
                  <a:gd name="T89" fmla="*/ 2147483647 h 238"/>
                  <a:gd name="T90" fmla="*/ 2147483647 w 275"/>
                  <a:gd name="T91" fmla="*/ 2147483647 h 238"/>
                  <a:gd name="T92" fmla="*/ 2147483647 w 275"/>
                  <a:gd name="T93" fmla="*/ 2147483647 h 238"/>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275"/>
                  <a:gd name="T142" fmla="*/ 0 h 238"/>
                  <a:gd name="T143" fmla="*/ 275 w 275"/>
                  <a:gd name="T144" fmla="*/ 238 h 238"/>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275" h="238">
                    <a:moveTo>
                      <a:pt x="265" y="71"/>
                    </a:moveTo>
                    <a:cubicBezTo>
                      <a:pt x="260" y="65"/>
                      <a:pt x="252" y="62"/>
                      <a:pt x="243" y="62"/>
                    </a:cubicBezTo>
                    <a:cubicBezTo>
                      <a:pt x="217" y="62"/>
                      <a:pt x="217" y="62"/>
                      <a:pt x="217" y="62"/>
                    </a:cubicBezTo>
                    <a:cubicBezTo>
                      <a:pt x="215" y="51"/>
                      <a:pt x="205" y="43"/>
                      <a:pt x="194" y="43"/>
                    </a:cubicBezTo>
                    <a:cubicBezTo>
                      <a:pt x="172" y="43"/>
                      <a:pt x="172" y="43"/>
                      <a:pt x="172" y="43"/>
                    </a:cubicBezTo>
                    <a:cubicBezTo>
                      <a:pt x="155" y="30"/>
                      <a:pt x="148" y="15"/>
                      <a:pt x="145" y="0"/>
                    </a:cubicBezTo>
                    <a:cubicBezTo>
                      <a:pt x="138" y="0"/>
                      <a:pt x="132" y="0"/>
                      <a:pt x="126" y="0"/>
                    </a:cubicBezTo>
                    <a:cubicBezTo>
                      <a:pt x="123" y="20"/>
                      <a:pt x="114" y="33"/>
                      <a:pt x="100" y="43"/>
                    </a:cubicBezTo>
                    <a:cubicBezTo>
                      <a:pt x="76" y="44"/>
                      <a:pt x="76" y="44"/>
                      <a:pt x="76" y="44"/>
                    </a:cubicBezTo>
                    <a:cubicBezTo>
                      <a:pt x="65" y="44"/>
                      <a:pt x="56" y="51"/>
                      <a:pt x="53" y="62"/>
                    </a:cubicBezTo>
                    <a:cubicBezTo>
                      <a:pt x="31" y="62"/>
                      <a:pt x="31" y="62"/>
                      <a:pt x="31" y="62"/>
                    </a:cubicBezTo>
                    <a:cubicBezTo>
                      <a:pt x="23" y="62"/>
                      <a:pt x="15" y="65"/>
                      <a:pt x="9" y="71"/>
                    </a:cubicBezTo>
                    <a:cubicBezTo>
                      <a:pt x="3" y="77"/>
                      <a:pt x="0" y="84"/>
                      <a:pt x="0" y="93"/>
                    </a:cubicBezTo>
                    <a:cubicBezTo>
                      <a:pt x="0" y="207"/>
                      <a:pt x="0" y="207"/>
                      <a:pt x="0" y="207"/>
                    </a:cubicBezTo>
                    <a:cubicBezTo>
                      <a:pt x="0" y="215"/>
                      <a:pt x="3" y="223"/>
                      <a:pt x="9" y="229"/>
                    </a:cubicBezTo>
                    <a:cubicBezTo>
                      <a:pt x="15" y="235"/>
                      <a:pt x="23" y="238"/>
                      <a:pt x="31" y="238"/>
                    </a:cubicBezTo>
                    <a:cubicBezTo>
                      <a:pt x="243" y="238"/>
                      <a:pt x="243" y="238"/>
                      <a:pt x="243" y="238"/>
                    </a:cubicBezTo>
                    <a:cubicBezTo>
                      <a:pt x="252" y="238"/>
                      <a:pt x="260" y="235"/>
                      <a:pt x="265" y="229"/>
                    </a:cubicBezTo>
                    <a:cubicBezTo>
                      <a:pt x="271" y="223"/>
                      <a:pt x="275" y="215"/>
                      <a:pt x="275" y="207"/>
                    </a:cubicBezTo>
                    <a:cubicBezTo>
                      <a:pt x="275" y="93"/>
                      <a:pt x="275" y="93"/>
                      <a:pt x="275" y="93"/>
                    </a:cubicBezTo>
                    <a:cubicBezTo>
                      <a:pt x="275" y="84"/>
                      <a:pt x="271" y="77"/>
                      <a:pt x="265" y="71"/>
                    </a:cubicBezTo>
                    <a:close/>
                    <a:moveTo>
                      <a:pt x="77" y="50"/>
                    </a:moveTo>
                    <a:cubicBezTo>
                      <a:pt x="194" y="49"/>
                      <a:pt x="194" y="49"/>
                      <a:pt x="194" y="49"/>
                    </a:cubicBezTo>
                    <a:cubicBezTo>
                      <a:pt x="201" y="49"/>
                      <a:pt x="207" y="53"/>
                      <a:pt x="210" y="58"/>
                    </a:cubicBezTo>
                    <a:cubicBezTo>
                      <a:pt x="207" y="57"/>
                      <a:pt x="204" y="56"/>
                      <a:pt x="201" y="56"/>
                    </a:cubicBezTo>
                    <a:cubicBezTo>
                      <a:pt x="83" y="57"/>
                      <a:pt x="83" y="57"/>
                      <a:pt x="83" y="57"/>
                    </a:cubicBezTo>
                    <a:cubicBezTo>
                      <a:pt x="74" y="57"/>
                      <a:pt x="66" y="65"/>
                      <a:pt x="66" y="74"/>
                    </a:cubicBezTo>
                    <a:cubicBezTo>
                      <a:pt x="66" y="77"/>
                      <a:pt x="66" y="80"/>
                      <a:pt x="68" y="83"/>
                    </a:cubicBezTo>
                    <a:cubicBezTo>
                      <a:pt x="63" y="80"/>
                      <a:pt x="59" y="74"/>
                      <a:pt x="59" y="68"/>
                    </a:cubicBezTo>
                    <a:cubicBezTo>
                      <a:pt x="59" y="58"/>
                      <a:pt x="67" y="50"/>
                      <a:pt x="77" y="50"/>
                    </a:cubicBezTo>
                    <a:close/>
                    <a:moveTo>
                      <a:pt x="258" y="207"/>
                    </a:moveTo>
                    <a:cubicBezTo>
                      <a:pt x="258" y="211"/>
                      <a:pt x="256" y="214"/>
                      <a:pt x="254" y="217"/>
                    </a:cubicBezTo>
                    <a:cubicBezTo>
                      <a:pt x="251" y="220"/>
                      <a:pt x="247" y="222"/>
                      <a:pt x="243" y="222"/>
                    </a:cubicBezTo>
                    <a:cubicBezTo>
                      <a:pt x="31" y="222"/>
                      <a:pt x="31" y="222"/>
                      <a:pt x="31" y="222"/>
                    </a:cubicBezTo>
                    <a:cubicBezTo>
                      <a:pt x="27" y="222"/>
                      <a:pt x="24" y="220"/>
                      <a:pt x="21" y="217"/>
                    </a:cubicBezTo>
                    <a:cubicBezTo>
                      <a:pt x="18" y="214"/>
                      <a:pt x="17" y="211"/>
                      <a:pt x="17" y="207"/>
                    </a:cubicBezTo>
                    <a:cubicBezTo>
                      <a:pt x="17" y="93"/>
                      <a:pt x="17" y="93"/>
                      <a:pt x="17" y="93"/>
                    </a:cubicBezTo>
                    <a:cubicBezTo>
                      <a:pt x="17" y="89"/>
                      <a:pt x="18" y="85"/>
                      <a:pt x="21" y="83"/>
                    </a:cubicBezTo>
                    <a:cubicBezTo>
                      <a:pt x="24" y="80"/>
                      <a:pt x="27" y="78"/>
                      <a:pt x="31" y="78"/>
                    </a:cubicBezTo>
                    <a:cubicBezTo>
                      <a:pt x="54" y="78"/>
                      <a:pt x="54" y="78"/>
                      <a:pt x="54" y="78"/>
                    </a:cubicBezTo>
                    <a:cubicBezTo>
                      <a:pt x="58" y="87"/>
                      <a:pt x="67" y="92"/>
                      <a:pt x="76" y="92"/>
                    </a:cubicBezTo>
                    <a:cubicBezTo>
                      <a:pt x="194" y="92"/>
                      <a:pt x="194" y="92"/>
                      <a:pt x="194" y="92"/>
                    </a:cubicBezTo>
                    <a:cubicBezTo>
                      <a:pt x="203" y="92"/>
                      <a:pt x="211" y="86"/>
                      <a:pt x="215" y="78"/>
                    </a:cubicBezTo>
                    <a:cubicBezTo>
                      <a:pt x="243" y="78"/>
                      <a:pt x="243" y="78"/>
                      <a:pt x="243" y="78"/>
                    </a:cubicBezTo>
                    <a:cubicBezTo>
                      <a:pt x="247" y="78"/>
                      <a:pt x="251" y="80"/>
                      <a:pt x="254" y="83"/>
                    </a:cubicBezTo>
                    <a:cubicBezTo>
                      <a:pt x="256" y="85"/>
                      <a:pt x="258" y="89"/>
                      <a:pt x="258" y="93"/>
                    </a:cubicBezTo>
                    <a:lnTo>
                      <a:pt x="258" y="207"/>
                    </a:lnTo>
                    <a:close/>
                  </a:path>
                </a:pathLst>
              </a:custGeom>
              <a:solidFill>
                <a:sysClr val="window" lastClr="FFFFFF"/>
              </a:solidFill>
              <a:ln w="9525">
                <a:noFill/>
                <a:round/>
                <a:headEnd/>
                <a:tailEnd/>
              </a:ln>
            </p:spPr>
            <p:txBody>
              <a:bodyPr/>
              <a:lstStyle/>
              <a:p>
                <a:pPr fontAlgn="base">
                  <a:spcBef>
                    <a:spcPct val="0"/>
                  </a:spcBef>
                  <a:spcAft>
                    <a:spcPct val="0"/>
                  </a:spcAft>
                  <a:defRPr/>
                </a:pPr>
                <a:endParaRPr lang="zh-CN" altLang="en-US" kern="0" smtClean="0">
                  <a:solidFill>
                    <a:prstClr val="black"/>
                  </a:solidFill>
                  <a:latin typeface="Arial" charset="0"/>
                </a:endParaRPr>
              </a:p>
            </p:txBody>
          </p:sp>
        </p:grpSp>
      </p:grpSp>
      <p:grpSp>
        <p:nvGrpSpPr>
          <p:cNvPr id="51" name="组合 50"/>
          <p:cNvGrpSpPr>
            <a:grpSpLocks/>
          </p:cNvGrpSpPr>
          <p:nvPr/>
        </p:nvGrpSpPr>
        <p:grpSpPr bwMode="auto">
          <a:xfrm>
            <a:off x="7361238" y="1282700"/>
            <a:ext cx="1152525" cy="1152525"/>
            <a:chOff x="6923881" y="1139949"/>
            <a:chExt cx="1152128" cy="1152128"/>
          </a:xfrm>
        </p:grpSpPr>
        <p:sp>
          <p:nvSpPr>
            <p:cNvPr id="52" name="椭圆 51"/>
            <p:cNvSpPr/>
            <p:nvPr/>
          </p:nvSpPr>
          <p:spPr>
            <a:xfrm>
              <a:off x="6923881" y="1139949"/>
              <a:ext cx="1152128" cy="1152128"/>
            </a:xfrm>
            <a:prstGeom prst="ellipse">
              <a:avLst/>
            </a:prstGeom>
            <a:solidFill>
              <a:srgbClr val="003466"/>
            </a:solidFill>
            <a:ln w="10795" cap="flat" cmpd="sng" algn="ctr">
              <a:noFill/>
              <a:prstDash val="solid"/>
            </a:ln>
            <a:effectLst/>
          </p:spPr>
          <p:txBody>
            <a:bodyPr anchor="ctr"/>
            <a:lstStyle/>
            <a:p>
              <a:pPr algn="ctr">
                <a:defRPr/>
              </a:pPr>
              <a:endParaRPr lang="zh-CN" altLang="en-US" kern="0">
                <a:solidFill>
                  <a:prstClr val="white"/>
                </a:solidFill>
                <a:latin typeface=""/>
              </a:endParaRPr>
            </a:p>
          </p:txBody>
        </p:sp>
        <p:sp>
          <p:nvSpPr>
            <p:cNvPr id="53" name="Freeform 21"/>
            <p:cNvSpPr>
              <a:spLocks noChangeAspect="1" noEditPoints="1"/>
            </p:cNvSpPr>
            <p:nvPr/>
          </p:nvSpPr>
          <p:spPr bwMode="auto">
            <a:xfrm>
              <a:off x="7177642" y="1415320"/>
              <a:ext cx="621073" cy="583200"/>
            </a:xfrm>
            <a:custGeom>
              <a:avLst/>
              <a:gdLst>
                <a:gd name="T0" fmla="*/ 2147483647 w 243"/>
                <a:gd name="T1" fmla="*/ 0 h 228"/>
                <a:gd name="T2" fmla="*/ 2147483647 w 243"/>
                <a:gd name="T3" fmla="*/ 2147483647 h 228"/>
                <a:gd name="T4" fmla="*/ 2147483647 w 243"/>
                <a:gd name="T5" fmla="*/ 2147483647 h 228"/>
                <a:gd name="T6" fmla="*/ 2147483647 w 243"/>
                <a:gd name="T7" fmla="*/ 2147483647 h 228"/>
                <a:gd name="T8" fmla="*/ 2147483647 w 243"/>
                <a:gd name="T9" fmla="*/ 2147483647 h 228"/>
                <a:gd name="T10" fmla="*/ 2147483647 w 243"/>
                <a:gd name="T11" fmla="*/ 2147483647 h 228"/>
                <a:gd name="T12" fmla="*/ 2147483647 w 243"/>
                <a:gd name="T13" fmla="*/ 2147483647 h 228"/>
                <a:gd name="T14" fmla="*/ 2147483647 w 243"/>
                <a:gd name="T15" fmla="*/ 2147483647 h 228"/>
                <a:gd name="T16" fmla="*/ 2147483647 w 243"/>
                <a:gd name="T17" fmla="*/ 2147483647 h 228"/>
                <a:gd name="T18" fmla="*/ 2147483647 w 243"/>
                <a:gd name="T19" fmla="*/ 2147483647 h 228"/>
                <a:gd name="T20" fmla="*/ 2147483647 w 243"/>
                <a:gd name="T21" fmla="*/ 2147483647 h 228"/>
                <a:gd name="T22" fmla="*/ 0 w 243"/>
                <a:gd name="T23" fmla="*/ 2147483647 h 228"/>
                <a:gd name="T24" fmla="*/ 2147483647 w 243"/>
                <a:gd name="T25" fmla="*/ 0 h 228"/>
                <a:gd name="T26" fmla="*/ 2147483647 w 243"/>
                <a:gd name="T27" fmla="*/ 2147483647 h 228"/>
                <a:gd name="T28" fmla="*/ 2147483647 w 243"/>
                <a:gd name="T29" fmla="*/ 2147483647 h 228"/>
                <a:gd name="T30" fmla="*/ 2147483647 w 243"/>
                <a:gd name="T31" fmla="*/ 2147483647 h 228"/>
                <a:gd name="T32" fmla="*/ 2147483647 w 243"/>
                <a:gd name="T33" fmla="*/ 2147483647 h 228"/>
                <a:gd name="T34" fmla="*/ 2147483647 w 243"/>
                <a:gd name="T35" fmla="*/ 2147483647 h 228"/>
                <a:gd name="T36" fmla="*/ 2147483647 w 243"/>
                <a:gd name="T37" fmla="*/ 2147483647 h 228"/>
                <a:gd name="T38" fmla="*/ 2147483647 w 243"/>
                <a:gd name="T39" fmla="*/ 2147483647 h 228"/>
                <a:gd name="T40" fmla="*/ 2147483647 w 243"/>
                <a:gd name="T41" fmla="*/ 2147483647 h 228"/>
                <a:gd name="T42" fmla="*/ 2147483647 w 243"/>
                <a:gd name="T43" fmla="*/ 2147483647 h 228"/>
                <a:gd name="T44" fmla="*/ 2147483647 w 243"/>
                <a:gd name="T45" fmla="*/ 2147483647 h 228"/>
                <a:gd name="T46" fmla="*/ 2147483647 w 243"/>
                <a:gd name="T47" fmla="*/ 2147483647 h 228"/>
                <a:gd name="T48" fmla="*/ 2147483647 w 243"/>
                <a:gd name="T49" fmla="*/ 2147483647 h 228"/>
                <a:gd name="T50" fmla="*/ 2147483647 w 243"/>
                <a:gd name="T51" fmla="*/ 2147483647 h 228"/>
                <a:gd name="T52" fmla="*/ 2147483647 w 243"/>
                <a:gd name="T53" fmla="*/ 2147483647 h 228"/>
                <a:gd name="T54" fmla="*/ 2147483647 w 243"/>
                <a:gd name="T55" fmla="*/ 2147483647 h 228"/>
                <a:gd name="T56" fmla="*/ 2147483647 w 243"/>
                <a:gd name="T57" fmla="*/ 2147483647 h 228"/>
                <a:gd name="T58" fmla="*/ 2147483647 w 243"/>
                <a:gd name="T59" fmla="*/ 2147483647 h 228"/>
                <a:gd name="T60" fmla="*/ 2147483647 w 243"/>
                <a:gd name="T61" fmla="*/ 2147483647 h 228"/>
                <a:gd name="T62" fmla="*/ 2147483647 w 243"/>
                <a:gd name="T63" fmla="*/ 2147483647 h 228"/>
                <a:gd name="T64" fmla="*/ 2147483647 w 243"/>
                <a:gd name="T65" fmla="*/ 2147483647 h 228"/>
                <a:gd name="T66" fmla="*/ 2147483647 w 243"/>
                <a:gd name="T67" fmla="*/ 2147483647 h 228"/>
                <a:gd name="T68" fmla="*/ 2147483647 w 243"/>
                <a:gd name="T69" fmla="*/ 2147483647 h 228"/>
                <a:gd name="T70" fmla="*/ 2147483647 w 243"/>
                <a:gd name="T71" fmla="*/ 2147483647 h 228"/>
                <a:gd name="T72" fmla="*/ 2147483647 w 243"/>
                <a:gd name="T73" fmla="*/ 2147483647 h 228"/>
                <a:gd name="T74" fmla="*/ 2147483647 w 243"/>
                <a:gd name="T75" fmla="*/ 2147483647 h 228"/>
                <a:gd name="T76" fmla="*/ 2147483647 w 243"/>
                <a:gd name="T77" fmla="*/ 2147483647 h 228"/>
                <a:gd name="T78" fmla="*/ 2147483647 w 243"/>
                <a:gd name="T79" fmla="*/ 2147483647 h 228"/>
                <a:gd name="T80" fmla="*/ 2147483647 w 243"/>
                <a:gd name="T81" fmla="*/ 2147483647 h 228"/>
                <a:gd name="T82" fmla="*/ 2147483647 w 243"/>
                <a:gd name="T83" fmla="*/ 2147483647 h 228"/>
                <a:gd name="T84" fmla="*/ 2147483647 w 243"/>
                <a:gd name="T85" fmla="*/ 2147483647 h 228"/>
                <a:gd name="T86" fmla="*/ 2147483647 w 243"/>
                <a:gd name="T87" fmla="*/ 2147483647 h 228"/>
                <a:gd name="T88" fmla="*/ 2147483647 w 243"/>
                <a:gd name="T89" fmla="*/ 2147483647 h 228"/>
                <a:gd name="T90" fmla="*/ 2147483647 w 243"/>
                <a:gd name="T91" fmla="*/ 2147483647 h 228"/>
                <a:gd name="T92" fmla="*/ 2147483647 w 243"/>
                <a:gd name="T93" fmla="*/ 2147483647 h 228"/>
                <a:gd name="T94" fmla="*/ 2147483647 w 243"/>
                <a:gd name="T95" fmla="*/ 2147483647 h 228"/>
                <a:gd name="T96" fmla="*/ 2147483647 w 243"/>
                <a:gd name="T97" fmla="*/ 2147483647 h 228"/>
                <a:gd name="T98" fmla="*/ 2147483647 w 243"/>
                <a:gd name="T99" fmla="*/ 2147483647 h 228"/>
                <a:gd name="T100" fmla="*/ 2147483647 w 243"/>
                <a:gd name="T101" fmla="*/ 2147483647 h 228"/>
                <a:gd name="T102" fmla="*/ 2147483647 w 243"/>
                <a:gd name="T103" fmla="*/ 2147483647 h 228"/>
                <a:gd name="T104" fmla="*/ 2147483647 w 243"/>
                <a:gd name="T105" fmla="*/ 2147483647 h 228"/>
                <a:gd name="T106" fmla="*/ 2147483647 w 243"/>
                <a:gd name="T107" fmla="*/ 2147483647 h 228"/>
                <a:gd name="T108" fmla="*/ 2147483647 w 243"/>
                <a:gd name="T109" fmla="*/ 2147483647 h 228"/>
                <a:gd name="T110" fmla="*/ 2147483647 w 243"/>
                <a:gd name="T111" fmla="*/ 2147483647 h 228"/>
                <a:gd name="T112" fmla="*/ 2147483647 w 243"/>
                <a:gd name="T113" fmla="*/ 2147483647 h 228"/>
                <a:gd name="T114" fmla="*/ 2147483647 w 243"/>
                <a:gd name="T115" fmla="*/ 2147483647 h 228"/>
                <a:gd name="T116" fmla="*/ 2147483647 w 243"/>
                <a:gd name="T117" fmla="*/ 2147483647 h 228"/>
                <a:gd name="T118" fmla="*/ 2147483647 w 243"/>
                <a:gd name="T119" fmla="*/ 2147483647 h 228"/>
                <a:gd name="T120" fmla="*/ 2147483647 w 243"/>
                <a:gd name="T121" fmla="*/ 2147483647 h 228"/>
                <a:gd name="T122" fmla="*/ 2147483647 w 243"/>
                <a:gd name="T123" fmla="*/ 2147483647 h 228"/>
                <a:gd name="T124" fmla="*/ 2147483647 w 243"/>
                <a:gd name="T125" fmla="*/ 2147483647 h 228"/>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243"/>
                <a:gd name="T190" fmla="*/ 0 h 228"/>
                <a:gd name="T191" fmla="*/ 243 w 243"/>
                <a:gd name="T192" fmla="*/ 228 h 228"/>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243" h="228">
                  <a:moveTo>
                    <a:pt x="8" y="0"/>
                  </a:moveTo>
                  <a:cubicBezTo>
                    <a:pt x="189" y="0"/>
                    <a:pt x="189" y="0"/>
                    <a:pt x="189" y="0"/>
                  </a:cubicBezTo>
                  <a:cubicBezTo>
                    <a:pt x="193" y="0"/>
                    <a:pt x="196" y="3"/>
                    <a:pt x="196" y="7"/>
                  </a:cubicBezTo>
                  <a:cubicBezTo>
                    <a:pt x="196" y="190"/>
                    <a:pt x="196" y="190"/>
                    <a:pt x="196" y="190"/>
                  </a:cubicBezTo>
                  <a:cubicBezTo>
                    <a:pt x="196" y="190"/>
                    <a:pt x="196" y="190"/>
                    <a:pt x="196" y="190"/>
                  </a:cubicBezTo>
                  <a:cubicBezTo>
                    <a:pt x="196" y="198"/>
                    <a:pt x="198" y="203"/>
                    <a:pt x="201" y="207"/>
                  </a:cubicBezTo>
                  <a:cubicBezTo>
                    <a:pt x="204" y="210"/>
                    <a:pt x="210" y="212"/>
                    <a:pt x="216" y="213"/>
                  </a:cubicBezTo>
                  <a:cubicBezTo>
                    <a:pt x="219" y="213"/>
                    <a:pt x="222" y="211"/>
                    <a:pt x="224" y="208"/>
                  </a:cubicBezTo>
                  <a:cubicBezTo>
                    <a:pt x="226" y="203"/>
                    <a:pt x="228" y="196"/>
                    <a:pt x="228" y="184"/>
                  </a:cubicBezTo>
                  <a:cubicBezTo>
                    <a:pt x="228" y="184"/>
                    <a:pt x="228" y="184"/>
                    <a:pt x="228" y="184"/>
                  </a:cubicBezTo>
                  <a:cubicBezTo>
                    <a:pt x="228" y="19"/>
                    <a:pt x="228" y="19"/>
                    <a:pt x="228" y="19"/>
                  </a:cubicBezTo>
                  <a:cubicBezTo>
                    <a:pt x="228" y="15"/>
                    <a:pt x="231" y="11"/>
                    <a:pt x="235" y="11"/>
                  </a:cubicBezTo>
                  <a:cubicBezTo>
                    <a:pt x="239" y="11"/>
                    <a:pt x="243" y="15"/>
                    <a:pt x="243" y="19"/>
                  </a:cubicBezTo>
                  <a:cubicBezTo>
                    <a:pt x="243" y="184"/>
                    <a:pt x="243" y="184"/>
                    <a:pt x="243" y="184"/>
                  </a:cubicBezTo>
                  <a:cubicBezTo>
                    <a:pt x="243" y="184"/>
                    <a:pt x="243" y="184"/>
                    <a:pt x="242" y="184"/>
                  </a:cubicBezTo>
                  <a:cubicBezTo>
                    <a:pt x="243" y="199"/>
                    <a:pt x="240" y="209"/>
                    <a:pt x="236" y="215"/>
                  </a:cubicBezTo>
                  <a:cubicBezTo>
                    <a:pt x="232" y="223"/>
                    <a:pt x="225" y="227"/>
                    <a:pt x="217" y="228"/>
                  </a:cubicBezTo>
                  <a:cubicBezTo>
                    <a:pt x="217" y="228"/>
                    <a:pt x="217" y="228"/>
                    <a:pt x="216" y="228"/>
                  </a:cubicBezTo>
                  <a:cubicBezTo>
                    <a:pt x="216" y="228"/>
                    <a:pt x="216" y="228"/>
                    <a:pt x="216" y="228"/>
                  </a:cubicBezTo>
                  <a:cubicBezTo>
                    <a:pt x="35" y="228"/>
                    <a:pt x="35" y="228"/>
                    <a:pt x="35" y="228"/>
                  </a:cubicBezTo>
                  <a:cubicBezTo>
                    <a:pt x="35" y="228"/>
                    <a:pt x="34" y="228"/>
                    <a:pt x="34" y="228"/>
                  </a:cubicBezTo>
                  <a:cubicBezTo>
                    <a:pt x="24" y="228"/>
                    <a:pt x="16" y="225"/>
                    <a:pt x="10" y="219"/>
                  </a:cubicBezTo>
                  <a:cubicBezTo>
                    <a:pt x="4" y="213"/>
                    <a:pt x="0" y="204"/>
                    <a:pt x="0" y="191"/>
                  </a:cubicBezTo>
                  <a:cubicBezTo>
                    <a:pt x="0" y="191"/>
                    <a:pt x="0" y="191"/>
                    <a:pt x="0" y="191"/>
                  </a:cubicBezTo>
                  <a:cubicBezTo>
                    <a:pt x="0" y="7"/>
                    <a:pt x="0" y="7"/>
                    <a:pt x="0" y="7"/>
                  </a:cubicBezTo>
                  <a:cubicBezTo>
                    <a:pt x="0" y="3"/>
                    <a:pt x="3" y="0"/>
                    <a:pt x="8" y="0"/>
                  </a:cubicBezTo>
                  <a:close/>
                  <a:moveTo>
                    <a:pt x="34" y="179"/>
                  </a:moveTo>
                  <a:cubicBezTo>
                    <a:pt x="34" y="188"/>
                    <a:pt x="34" y="188"/>
                    <a:pt x="34" y="188"/>
                  </a:cubicBezTo>
                  <a:cubicBezTo>
                    <a:pt x="72" y="188"/>
                    <a:pt x="72" y="188"/>
                    <a:pt x="72" y="188"/>
                  </a:cubicBezTo>
                  <a:cubicBezTo>
                    <a:pt x="72" y="179"/>
                    <a:pt x="72" y="179"/>
                    <a:pt x="72" y="179"/>
                  </a:cubicBezTo>
                  <a:cubicBezTo>
                    <a:pt x="34" y="179"/>
                    <a:pt x="34" y="179"/>
                    <a:pt x="34" y="179"/>
                  </a:cubicBezTo>
                  <a:close/>
                  <a:moveTo>
                    <a:pt x="34" y="157"/>
                  </a:moveTo>
                  <a:cubicBezTo>
                    <a:pt x="34" y="166"/>
                    <a:pt x="34" y="166"/>
                    <a:pt x="34" y="166"/>
                  </a:cubicBezTo>
                  <a:cubicBezTo>
                    <a:pt x="161" y="166"/>
                    <a:pt x="161" y="166"/>
                    <a:pt x="161" y="166"/>
                  </a:cubicBezTo>
                  <a:cubicBezTo>
                    <a:pt x="161" y="157"/>
                    <a:pt x="161" y="157"/>
                    <a:pt x="161" y="157"/>
                  </a:cubicBezTo>
                  <a:cubicBezTo>
                    <a:pt x="34" y="157"/>
                    <a:pt x="34" y="157"/>
                    <a:pt x="34" y="157"/>
                  </a:cubicBezTo>
                  <a:close/>
                  <a:moveTo>
                    <a:pt x="34" y="132"/>
                  </a:moveTo>
                  <a:cubicBezTo>
                    <a:pt x="34" y="142"/>
                    <a:pt x="34" y="142"/>
                    <a:pt x="34" y="142"/>
                  </a:cubicBezTo>
                  <a:cubicBezTo>
                    <a:pt x="161" y="142"/>
                    <a:pt x="161" y="142"/>
                    <a:pt x="161" y="142"/>
                  </a:cubicBezTo>
                  <a:cubicBezTo>
                    <a:pt x="161" y="132"/>
                    <a:pt x="161" y="132"/>
                    <a:pt x="161" y="132"/>
                  </a:cubicBezTo>
                  <a:cubicBezTo>
                    <a:pt x="34" y="132"/>
                    <a:pt x="34" y="132"/>
                    <a:pt x="34" y="132"/>
                  </a:cubicBezTo>
                  <a:close/>
                  <a:moveTo>
                    <a:pt x="34" y="109"/>
                  </a:moveTo>
                  <a:cubicBezTo>
                    <a:pt x="34" y="119"/>
                    <a:pt x="34" y="119"/>
                    <a:pt x="34" y="119"/>
                  </a:cubicBezTo>
                  <a:cubicBezTo>
                    <a:pt x="161" y="119"/>
                    <a:pt x="161" y="119"/>
                    <a:pt x="161" y="119"/>
                  </a:cubicBezTo>
                  <a:cubicBezTo>
                    <a:pt x="161" y="109"/>
                    <a:pt x="161" y="109"/>
                    <a:pt x="161" y="109"/>
                  </a:cubicBezTo>
                  <a:cubicBezTo>
                    <a:pt x="34" y="109"/>
                    <a:pt x="34" y="109"/>
                    <a:pt x="34" y="109"/>
                  </a:cubicBezTo>
                  <a:close/>
                  <a:moveTo>
                    <a:pt x="64" y="90"/>
                  </a:moveTo>
                  <a:cubicBezTo>
                    <a:pt x="64" y="38"/>
                    <a:pt x="64" y="38"/>
                    <a:pt x="64" y="38"/>
                  </a:cubicBezTo>
                  <a:cubicBezTo>
                    <a:pt x="54" y="38"/>
                    <a:pt x="54" y="38"/>
                    <a:pt x="54" y="38"/>
                  </a:cubicBezTo>
                  <a:cubicBezTo>
                    <a:pt x="54" y="62"/>
                    <a:pt x="54" y="62"/>
                    <a:pt x="54" y="62"/>
                  </a:cubicBezTo>
                  <a:cubicBezTo>
                    <a:pt x="48" y="38"/>
                    <a:pt x="48" y="38"/>
                    <a:pt x="48" y="38"/>
                  </a:cubicBezTo>
                  <a:cubicBezTo>
                    <a:pt x="34" y="38"/>
                    <a:pt x="34" y="38"/>
                    <a:pt x="34" y="38"/>
                  </a:cubicBezTo>
                  <a:cubicBezTo>
                    <a:pt x="34" y="90"/>
                    <a:pt x="34" y="90"/>
                    <a:pt x="34" y="90"/>
                  </a:cubicBezTo>
                  <a:cubicBezTo>
                    <a:pt x="44" y="90"/>
                    <a:pt x="44" y="90"/>
                    <a:pt x="44" y="90"/>
                  </a:cubicBezTo>
                  <a:cubicBezTo>
                    <a:pt x="44" y="63"/>
                    <a:pt x="44" y="63"/>
                    <a:pt x="44" y="63"/>
                  </a:cubicBezTo>
                  <a:cubicBezTo>
                    <a:pt x="52" y="90"/>
                    <a:pt x="52" y="90"/>
                    <a:pt x="52" y="90"/>
                  </a:cubicBezTo>
                  <a:cubicBezTo>
                    <a:pt x="64" y="90"/>
                    <a:pt x="64" y="90"/>
                    <a:pt x="64" y="90"/>
                  </a:cubicBezTo>
                  <a:close/>
                  <a:moveTo>
                    <a:pt x="89" y="90"/>
                  </a:moveTo>
                  <a:cubicBezTo>
                    <a:pt x="89" y="84"/>
                    <a:pt x="89" y="84"/>
                    <a:pt x="89" y="84"/>
                  </a:cubicBezTo>
                  <a:cubicBezTo>
                    <a:pt x="78" y="84"/>
                    <a:pt x="78" y="84"/>
                    <a:pt x="78" y="84"/>
                  </a:cubicBezTo>
                  <a:cubicBezTo>
                    <a:pt x="78" y="65"/>
                    <a:pt x="78" y="65"/>
                    <a:pt x="78" y="65"/>
                  </a:cubicBezTo>
                  <a:cubicBezTo>
                    <a:pt x="87" y="65"/>
                    <a:pt x="87" y="65"/>
                    <a:pt x="87" y="65"/>
                  </a:cubicBezTo>
                  <a:cubicBezTo>
                    <a:pt x="87" y="59"/>
                    <a:pt x="87" y="59"/>
                    <a:pt x="87" y="59"/>
                  </a:cubicBezTo>
                  <a:cubicBezTo>
                    <a:pt x="78" y="59"/>
                    <a:pt x="78" y="59"/>
                    <a:pt x="78" y="59"/>
                  </a:cubicBezTo>
                  <a:cubicBezTo>
                    <a:pt x="78" y="45"/>
                    <a:pt x="78" y="45"/>
                    <a:pt x="78" y="45"/>
                  </a:cubicBezTo>
                  <a:cubicBezTo>
                    <a:pt x="89" y="45"/>
                    <a:pt x="89" y="45"/>
                    <a:pt x="89" y="45"/>
                  </a:cubicBezTo>
                  <a:cubicBezTo>
                    <a:pt x="89" y="38"/>
                    <a:pt x="89" y="38"/>
                    <a:pt x="89" y="38"/>
                  </a:cubicBezTo>
                  <a:cubicBezTo>
                    <a:pt x="66" y="38"/>
                    <a:pt x="66" y="38"/>
                    <a:pt x="66" y="38"/>
                  </a:cubicBezTo>
                  <a:cubicBezTo>
                    <a:pt x="66" y="90"/>
                    <a:pt x="66" y="90"/>
                    <a:pt x="66" y="90"/>
                  </a:cubicBezTo>
                  <a:cubicBezTo>
                    <a:pt x="89" y="90"/>
                    <a:pt x="89" y="90"/>
                    <a:pt x="89" y="90"/>
                  </a:cubicBezTo>
                  <a:close/>
                  <a:moveTo>
                    <a:pt x="136" y="38"/>
                  </a:moveTo>
                  <a:cubicBezTo>
                    <a:pt x="127" y="38"/>
                    <a:pt x="127" y="38"/>
                    <a:pt x="127" y="38"/>
                  </a:cubicBezTo>
                  <a:cubicBezTo>
                    <a:pt x="123" y="62"/>
                    <a:pt x="123" y="62"/>
                    <a:pt x="123" y="62"/>
                  </a:cubicBezTo>
                  <a:cubicBezTo>
                    <a:pt x="120" y="38"/>
                    <a:pt x="120" y="38"/>
                    <a:pt x="120" y="38"/>
                  </a:cubicBezTo>
                  <a:cubicBezTo>
                    <a:pt x="107" y="38"/>
                    <a:pt x="107" y="38"/>
                    <a:pt x="107" y="38"/>
                  </a:cubicBezTo>
                  <a:cubicBezTo>
                    <a:pt x="103" y="62"/>
                    <a:pt x="103" y="62"/>
                    <a:pt x="103" y="62"/>
                  </a:cubicBezTo>
                  <a:cubicBezTo>
                    <a:pt x="100" y="38"/>
                    <a:pt x="100" y="38"/>
                    <a:pt x="100" y="38"/>
                  </a:cubicBezTo>
                  <a:cubicBezTo>
                    <a:pt x="90" y="38"/>
                    <a:pt x="90" y="38"/>
                    <a:pt x="90" y="38"/>
                  </a:cubicBezTo>
                  <a:cubicBezTo>
                    <a:pt x="96" y="90"/>
                    <a:pt x="96" y="90"/>
                    <a:pt x="96" y="90"/>
                  </a:cubicBezTo>
                  <a:cubicBezTo>
                    <a:pt x="108" y="90"/>
                    <a:pt x="108" y="90"/>
                    <a:pt x="108" y="90"/>
                  </a:cubicBezTo>
                  <a:cubicBezTo>
                    <a:pt x="112" y="62"/>
                    <a:pt x="112" y="62"/>
                    <a:pt x="112" y="62"/>
                  </a:cubicBezTo>
                  <a:cubicBezTo>
                    <a:pt x="116" y="90"/>
                    <a:pt x="116" y="90"/>
                    <a:pt x="116" y="90"/>
                  </a:cubicBezTo>
                  <a:cubicBezTo>
                    <a:pt x="129" y="90"/>
                    <a:pt x="129" y="90"/>
                    <a:pt x="129" y="90"/>
                  </a:cubicBezTo>
                  <a:cubicBezTo>
                    <a:pt x="136" y="38"/>
                    <a:pt x="136" y="38"/>
                    <a:pt x="136" y="38"/>
                  </a:cubicBezTo>
                  <a:close/>
                  <a:moveTo>
                    <a:pt x="138" y="70"/>
                  </a:moveTo>
                  <a:cubicBezTo>
                    <a:pt x="138" y="81"/>
                    <a:pt x="138" y="81"/>
                    <a:pt x="138" y="81"/>
                  </a:cubicBezTo>
                  <a:cubicBezTo>
                    <a:pt x="138" y="88"/>
                    <a:pt x="142" y="91"/>
                    <a:pt x="150" y="91"/>
                  </a:cubicBezTo>
                  <a:cubicBezTo>
                    <a:pt x="159" y="91"/>
                    <a:pt x="164" y="87"/>
                    <a:pt x="164" y="81"/>
                  </a:cubicBezTo>
                  <a:cubicBezTo>
                    <a:pt x="164" y="74"/>
                    <a:pt x="164" y="74"/>
                    <a:pt x="164" y="74"/>
                  </a:cubicBezTo>
                  <a:cubicBezTo>
                    <a:pt x="164" y="72"/>
                    <a:pt x="163" y="69"/>
                    <a:pt x="162" y="68"/>
                  </a:cubicBezTo>
                  <a:cubicBezTo>
                    <a:pt x="160" y="66"/>
                    <a:pt x="157" y="63"/>
                    <a:pt x="153" y="58"/>
                  </a:cubicBezTo>
                  <a:cubicBezTo>
                    <a:pt x="150" y="55"/>
                    <a:pt x="149" y="53"/>
                    <a:pt x="149" y="51"/>
                  </a:cubicBezTo>
                  <a:cubicBezTo>
                    <a:pt x="148" y="48"/>
                    <a:pt x="148" y="48"/>
                    <a:pt x="148" y="48"/>
                  </a:cubicBezTo>
                  <a:cubicBezTo>
                    <a:pt x="148" y="46"/>
                    <a:pt x="149" y="45"/>
                    <a:pt x="150" y="45"/>
                  </a:cubicBezTo>
                  <a:cubicBezTo>
                    <a:pt x="152" y="45"/>
                    <a:pt x="152" y="45"/>
                    <a:pt x="152" y="46"/>
                  </a:cubicBezTo>
                  <a:cubicBezTo>
                    <a:pt x="152" y="56"/>
                    <a:pt x="152" y="56"/>
                    <a:pt x="152" y="56"/>
                  </a:cubicBezTo>
                  <a:cubicBezTo>
                    <a:pt x="163" y="56"/>
                    <a:pt x="163" y="56"/>
                    <a:pt x="163" y="56"/>
                  </a:cubicBezTo>
                  <a:cubicBezTo>
                    <a:pt x="163" y="47"/>
                    <a:pt x="163" y="47"/>
                    <a:pt x="163" y="47"/>
                  </a:cubicBezTo>
                  <a:cubicBezTo>
                    <a:pt x="163" y="41"/>
                    <a:pt x="159" y="38"/>
                    <a:pt x="151" y="38"/>
                  </a:cubicBezTo>
                  <a:cubicBezTo>
                    <a:pt x="142" y="38"/>
                    <a:pt x="138" y="41"/>
                    <a:pt x="138" y="48"/>
                  </a:cubicBezTo>
                  <a:cubicBezTo>
                    <a:pt x="138" y="54"/>
                    <a:pt x="138" y="54"/>
                    <a:pt x="138" y="54"/>
                  </a:cubicBezTo>
                  <a:cubicBezTo>
                    <a:pt x="138" y="56"/>
                    <a:pt x="138" y="57"/>
                    <a:pt x="139" y="59"/>
                  </a:cubicBezTo>
                  <a:cubicBezTo>
                    <a:pt x="140" y="61"/>
                    <a:pt x="144" y="64"/>
                    <a:pt x="148" y="69"/>
                  </a:cubicBezTo>
                  <a:cubicBezTo>
                    <a:pt x="151" y="71"/>
                    <a:pt x="152" y="73"/>
                    <a:pt x="152" y="75"/>
                  </a:cubicBezTo>
                  <a:cubicBezTo>
                    <a:pt x="152" y="82"/>
                    <a:pt x="152" y="82"/>
                    <a:pt x="152" y="82"/>
                  </a:cubicBezTo>
                  <a:cubicBezTo>
                    <a:pt x="152" y="83"/>
                    <a:pt x="152" y="83"/>
                    <a:pt x="150" y="83"/>
                  </a:cubicBezTo>
                  <a:cubicBezTo>
                    <a:pt x="149" y="83"/>
                    <a:pt x="148" y="83"/>
                    <a:pt x="148" y="82"/>
                  </a:cubicBezTo>
                  <a:cubicBezTo>
                    <a:pt x="148" y="70"/>
                    <a:pt x="148" y="70"/>
                    <a:pt x="148" y="70"/>
                  </a:cubicBezTo>
                  <a:cubicBezTo>
                    <a:pt x="138" y="70"/>
                    <a:pt x="138" y="70"/>
                    <a:pt x="138" y="70"/>
                  </a:cubicBezTo>
                  <a:close/>
                  <a:moveTo>
                    <a:pt x="206" y="12"/>
                  </a:moveTo>
                  <a:cubicBezTo>
                    <a:pt x="206" y="192"/>
                    <a:pt x="206" y="192"/>
                    <a:pt x="206" y="192"/>
                  </a:cubicBezTo>
                  <a:cubicBezTo>
                    <a:pt x="206" y="196"/>
                    <a:pt x="209" y="200"/>
                    <a:pt x="213" y="200"/>
                  </a:cubicBezTo>
                  <a:cubicBezTo>
                    <a:pt x="217" y="200"/>
                    <a:pt x="220" y="196"/>
                    <a:pt x="220" y="192"/>
                  </a:cubicBezTo>
                  <a:cubicBezTo>
                    <a:pt x="220" y="12"/>
                    <a:pt x="220" y="12"/>
                    <a:pt x="220" y="12"/>
                  </a:cubicBezTo>
                  <a:cubicBezTo>
                    <a:pt x="220" y="8"/>
                    <a:pt x="217" y="4"/>
                    <a:pt x="213" y="4"/>
                  </a:cubicBezTo>
                  <a:cubicBezTo>
                    <a:pt x="209" y="4"/>
                    <a:pt x="206" y="8"/>
                    <a:pt x="206" y="12"/>
                  </a:cubicBezTo>
                  <a:close/>
                  <a:moveTo>
                    <a:pt x="182" y="15"/>
                  </a:moveTo>
                  <a:cubicBezTo>
                    <a:pt x="15" y="15"/>
                    <a:pt x="15" y="15"/>
                    <a:pt x="15" y="15"/>
                  </a:cubicBezTo>
                  <a:cubicBezTo>
                    <a:pt x="15" y="191"/>
                    <a:pt x="15" y="191"/>
                    <a:pt x="15" y="191"/>
                  </a:cubicBezTo>
                  <a:cubicBezTo>
                    <a:pt x="15" y="191"/>
                    <a:pt x="15" y="191"/>
                    <a:pt x="15" y="191"/>
                  </a:cubicBezTo>
                  <a:cubicBezTo>
                    <a:pt x="15" y="200"/>
                    <a:pt x="17" y="205"/>
                    <a:pt x="20" y="208"/>
                  </a:cubicBezTo>
                  <a:cubicBezTo>
                    <a:pt x="23" y="211"/>
                    <a:pt x="29" y="213"/>
                    <a:pt x="35" y="213"/>
                  </a:cubicBezTo>
                  <a:cubicBezTo>
                    <a:pt x="35" y="213"/>
                    <a:pt x="35" y="213"/>
                    <a:pt x="35" y="213"/>
                  </a:cubicBezTo>
                  <a:cubicBezTo>
                    <a:pt x="188" y="213"/>
                    <a:pt x="188" y="213"/>
                    <a:pt x="188" y="213"/>
                  </a:cubicBezTo>
                  <a:cubicBezTo>
                    <a:pt x="184" y="207"/>
                    <a:pt x="181" y="200"/>
                    <a:pt x="182" y="190"/>
                  </a:cubicBezTo>
                  <a:cubicBezTo>
                    <a:pt x="182" y="190"/>
                    <a:pt x="182" y="190"/>
                    <a:pt x="182" y="190"/>
                  </a:cubicBezTo>
                  <a:lnTo>
                    <a:pt x="182" y="15"/>
                  </a:lnTo>
                  <a:close/>
                </a:path>
              </a:pathLst>
            </a:custGeom>
            <a:solidFill>
              <a:sysClr val="window" lastClr="FFFFFF"/>
            </a:solidFill>
            <a:ln w="9525">
              <a:noFill/>
              <a:round/>
              <a:headEnd/>
              <a:tailEnd/>
            </a:ln>
          </p:spPr>
          <p:txBody>
            <a:bodyPr/>
            <a:lstStyle/>
            <a:p>
              <a:pPr fontAlgn="base">
                <a:spcBef>
                  <a:spcPct val="0"/>
                </a:spcBef>
                <a:spcAft>
                  <a:spcPct val="0"/>
                </a:spcAft>
                <a:defRPr/>
              </a:pPr>
              <a:endParaRPr lang="zh-CN" altLang="en-US" kern="0" smtClean="0">
                <a:solidFill>
                  <a:prstClr val="black"/>
                </a:solidFill>
                <a:latin typeface="Arial" charset="0"/>
              </a:endParaRPr>
            </a:p>
          </p:txBody>
        </p:sp>
      </p:grpSp>
      <p:grpSp>
        <p:nvGrpSpPr>
          <p:cNvPr id="54" name="组合 53"/>
          <p:cNvGrpSpPr>
            <a:grpSpLocks/>
          </p:cNvGrpSpPr>
          <p:nvPr/>
        </p:nvGrpSpPr>
        <p:grpSpPr bwMode="auto">
          <a:xfrm>
            <a:off x="611188" y="1512888"/>
            <a:ext cx="2244725" cy="549275"/>
            <a:chOff x="620366" y="1874630"/>
            <a:chExt cx="2244926" cy="549236"/>
          </a:xfrm>
        </p:grpSpPr>
        <p:grpSp>
          <p:nvGrpSpPr>
            <p:cNvPr id="55" name="组合 77"/>
            <p:cNvGrpSpPr>
              <a:grpSpLocks/>
            </p:cNvGrpSpPr>
            <p:nvPr/>
          </p:nvGrpSpPr>
          <p:grpSpPr bwMode="auto">
            <a:xfrm>
              <a:off x="620366" y="2007613"/>
              <a:ext cx="288032" cy="288032"/>
              <a:chOff x="1331640" y="2292077"/>
              <a:chExt cx="571152" cy="571152"/>
            </a:xfrm>
          </p:grpSpPr>
          <p:sp>
            <p:nvSpPr>
              <p:cNvPr id="57" name="椭圆 56"/>
              <p:cNvSpPr/>
              <p:nvPr/>
            </p:nvSpPr>
            <p:spPr>
              <a:xfrm>
                <a:off x="1331640" y="2292787"/>
                <a:ext cx="569825" cy="569734"/>
              </a:xfrm>
              <a:prstGeom prst="ellipse">
                <a:avLst/>
              </a:prstGeom>
              <a:solidFill>
                <a:sysClr val="windowText" lastClr="000000">
                  <a:lumMod val="65000"/>
                  <a:lumOff val="35000"/>
                </a:sysClr>
              </a:solidFill>
              <a:ln w="10795" cap="flat" cmpd="sng" algn="ctr">
                <a:noFill/>
                <a:prstDash val="solid"/>
              </a:ln>
              <a:effectLst/>
            </p:spPr>
            <p:txBody>
              <a:bodyPr anchor="ctr"/>
              <a:lstStyle/>
              <a:p>
                <a:pPr algn="ctr">
                  <a:defRPr/>
                </a:pPr>
                <a:endParaRPr lang="zh-CN" altLang="en-US" kern="0">
                  <a:solidFill>
                    <a:prstClr val="white"/>
                  </a:solidFill>
                  <a:latin typeface=""/>
                </a:endParaRPr>
              </a:p>
            </p:txBody>
          </p:sp>
          <p:sp>
            <p:nvSpPr>
              <p:cNvPr id="58" name="加号 57"/>
              <p:cNvSpPr/>
              <p:nvPr/>
            </p:nvSpPr>
            <p:spPr>
              <a:xfrm>
                <a:off x="1404048" y="2362036"/>
                <a:ext cx="431306" cy="431235"/>
              </a:xfrm>
              <a:prstGeom prst="mathPlus">
                <a:avLst/>
              </a:prstGeom>
              <a:solidFill>
                <a:sysClr val="window" lastClr="FFFFFF"/>
              </a:solidFill>
              <a:ln w="10795" cap="flat" cmpd="sng" algn="ctr">
                <a:noFill/>
                <a:prstDash val="solid"/>
              </a:ln>
              <a:effectLst/>
            </p:spPr>
            <p:txBody>
              <a:bodyPr anchor="ctr"/>
              <a:lstStyle/>
              <a:p>
                <a:pPr algn="ctr">
                  <a:defRPr/>
                </a:pPr>
                <a:endParaRPr lang="zh-CN" altLang="en-US" kern="0">
                  <a:solidFill>
                    <a:prstClr val="white"/>
                  </a:solidFill>
                  <a:latin typeface=""/>
                </a:endParaRPr>
              </a:p>
            </p:txBody>
          </p:sp>
        </p:grpSp>
        <p:sp>
          <p:nvSpPr>
            <p:cNvPr id="56" name="矩形 1"/>
            <p:cNvSpPr>
              <a:spLocks noChangeArrowheads="1"/>
            </p:cNvSpPr>
            <p:nvPr/>
          </p:nvSpPr>
          <p:spPr bwMode="auto">
            <a:xfrm>
              <a:off x="971234" y="1874630"/>
              <a:ext cx="1894058" cy="549236"/>
            </a:xfrm>
            <a:prstGeom prst="rect">
              <a:avLst/>
            </a:prstGeom>
            <a:noFill/>
            <a:ln>
              <a:noFill/>
            </a:ln>
            <a:extLst/>
          </p:spPr>
          <p:txBody>
            <a:bodyPr>
              <a:spAutoFit/>
            </a:bodyPr>
            <a:lstStyle/>
            <a:p>
              <a:pPr algn="just">
                <a:defRPr/>
              </a:pPr>
              <a:r>
                <a:rPr lang="zh-CN" altLang="en-US" sz="1000" kern="0" dirty="0">
                  <a:solidFill>
                    <a:sysClr val="windowText" lastClr="000000">
                      <a:lumMod val="65000"/>
                      <a:lumOff val="35000"/>
                    </a:sysClr>
                  </a:solidFill>
                  <a:latin typeface="微软雅黑" pitchFamily="34" charset="-122"/>
                  <a:ea typeface="微软雅黑" pitchFamily="34" charset="-122"/>
                </a:rPr>
                <a:t>随着计算机技术的发展及印刷技术进步，平面设计在视觉感观领域的表现也就越来越丰富。</a:t>
              </a:r>
            </a:p>
          </p:txBody>
        </p:sp>
      </p:grpSp>
      <p:grpSp>
        <p:nvGrpSpPr>
          <p:cNvPr id="59" name="组合 58"/>
          <p:cNvGrpSpPr>
            <a:grpSpLocks/>
          </p:cNvGrpSpPr>
          <p:nvPr/>
        </p:nvGrpSpPr>
        <p:grpSpPr bwMode="auto">
          <a:xfrm>
            <a:off x="3122613" y="1530350"/>
            <a:ext cx="2244725" cy="549275"/>
            <a:chOff x="620366" y="1874630"/>
            <a:chExt cx="2244926" cy="549236"/>
          </a:xfrm>
        </p:grpSpPr>
        <p:grpSp>
          <p:nvGrpSpPr>
            <p:cNvPr id="60" name="组合 82"/>
            <p:cNvGrpSpPr>
              <a:grpSpLocks/>
            </p:cNvGrpSpPr>
            <p:nvPr/>
          </p:nvGrpSpPr>
          <p:grpSpPr bwMode="auto">
            <a:xfrm>
              <a:off x="620366" y="2007613"/>
              <a:ext cx="288032" cy="288032"/>
              <a:chOff x="1331640" y="2292077"/>
              <a:chExt cx="571152" cy="571152"/>
            </a:xfrm>
          </p:grpSpPr>
          <p:sp>
            <p:nvSpPr>
              <p:cNvPr id="62" name="椭圆 61"/>
              <p:cNvSpPr/>
              <p:nvPr/>
            </p:nvSpPr>
            <p:spPr>
              <a:xfrm>
                <a:off x="1331640" y="2292787"/>
                <a:ext cx="569825" cy="569736"/>
              </a:xfrm>
              <a:prstGeom prst="ellipse">
                <a:avLst/>
              </a:prstGeom>
              <a:solidFill>
                <a:sysClr val="windowText" lastClr="000000">
                  <a:lumMod val="65000"/>
                  <a:lumOff val="35000"/>
                </a:sysClr>
              </a:solidFill>
              <a:ln w="10795" cap="flat" cmpd="sng" algn="ctr">
                <a:noFill/>
                <a:prstDash val="solid"/>
              </a:ln>
              <a:effectLst/>
            </p:spPr>
            <p:txBody>
              <a:bodyPr anchor="ctr"/>
              <a:lstStyle/>
              <a:p>
                <a:pPr algn="ctr">
                  <a:defRPr/>
                </a:pPr>
                <a:endParaRPr lang="zh-CN" altLang="en-US" kern="0">
                  <a:solidFill>
                    <a:prstClr val="white"/>
                  </a:solidFill>
                  <a:latin typeface=""/>
                </a:endParaRPr>
              </a:p>
            </p:txBody>
          </p:sp>
          <p:sp>
            <p:nvSpPr>
              <p:cNvPr id="63" name="加号 62"/>
              <p:cNvSpPr/>
              <p:nvPr/>
            </p:nvSpPr>
            <p:spPr>
              <a:xfrm>
                <a:off x="1404048" y="2362036"/>
                <a:ext cx="431306" cy="431237"/>
              </a:xfrm>
              <a:prstGeom prst="mathPlus">
                <a:avLst/>
              </a:prstGeom>
              <a:solidFill>
                <a:sysClr val="window" lastClr="FFFFFF"/>
              </a:solidFill>
              <a:ln w="10795" cap="flat" cmpd="sng" algn="ctr">
                <a:noFill/>
                <a:prstDash val="solid"/>
              </a:ln>
              <a:effectLst/>
            </p:spPr>
            <p:txBody>
              <a:bodyPr anchor="ctr"/>
              <a:lstStyle/>
              <a:p>
                <a:pPr algn="ctr">
                  <a:defRPr/>
                </a:pPr>
                <a:endParaRPr lang="zh-CN" altLang="en-US" kern="0">
                  <a:solidFill>
                    <a:prstClr val="white"/>
                  </a:solidFill>
                  <a:latin typeface=""/>
                </a:endParaRPr>
              </a:p>
            </p:txBody>
          </p:sp>
        </p:grpSp>
        <p:sp>
          <p:nvSpPr>
            <p:cNvPr id="61" name="矩形 1"/>
            <p:cNvSpPr>
              <a:spLocks noChangeArrowheads="1"/>
            </p:cNvSpPr>
            <p:nvPr/>
          </p:nvSpPr>
          <p:spPr bwMode="auto">
            <a:xfrm>
              <a:off x="971234" y="1874630"/>
              <a:ext cx="1894058" cy="549236"/>
            </a:xfrm>
            <a:prstGeom prst="rect">
              <a:avLst/>
            </a:prstGeom>
            <a:noFill/>
            <a:ln>
              <a:noFill/>
            </a:ln>
            <a:extLst/>
          </p:spPr>
          <p:txBody>
            <a:bodyPr>
              <a:spAutoFit/>
            </a:bodyPr>
            <a:lstStyle/>
            <a:p>
              <a:pPr algn="just">
                <a:defRPr/>
              </a:pPr>
              <a:r>
                <a:rPr lang="zh-CN" altLang="en-US" sz="1000" kern="0" dirty="0">
                  <a:solidFill>
                    <a:sysClr val="windowText" lastClr="000000">
                      <a:lumMod val="65000"/>
                      <a:lumOff val="35000"/>
                    </a:sysClr>
                  </a:solidFill>
                  <a:latin typeface="微软雅黑" pitchFamily="34" charset="-122"/>
                  <a:ea typeface="微软雅黑" pitchFamily="34" charset="-122"/>
                </a:rPr>
                <a:t>随着计算机技术的发展及印刷技术进步，平面设计在视觉感观领域的表现也就越来越丰富。</a:t>
              </a:r>
            </a:p>
          </p:txBody>
        </p:sp>
      </p:grpSp>
      <p:grpSp>
        <p:nvGrpSpPr>
          <p:cNvPr id="64" name="组合 63"/>
          <p:cNvGrpSpPr>
            <a:grpSpLocks/>
          </p:cNvGrpSpPr>
          <p:nvPr/>
        </p:nvGrpSpPr>
        <p:grpSpPr bwMode="auto">
          <a:xfrm>
            <a:off x="611188" y="2232025"/>
            <a:ext cx="2244725" cy="549275"/>
            <a:chOff x="620366" y="1874630"/>
            <a:chExt cx="2244926" cy="549236"/>
          </a:xfrm>
        </p:grpSpPr>
        <p:grpSp>
          <p:nvGrpSpPr>
            <p:cNvPr id="65" name="组合 87"/>
            <p:cNvGrpSpPr>
              <a:grpSpLocks/>
            </p:cNvGrpSpPr>
            <p:nvPr/>
          </p:nvGrpSpPr>
          <p:grpSpPr bwMode="auto">
            <a:xfrm>
              <a:off x="620366" y="2007613"/>
              <a:ext cx="288032" cy="288032"/>
              <a:chOff x="1331640" y="2292077"/>
              <a:chExt cx="571152" cy="571152"/>
            </a:xfrm>
          </p:grpSpPr>
          <p:sp>
            <p:nvSpPr>
              <p:cNvPr id="67" name="椭圆 66"/>
              <p:cNvSpPr/>
              <p:nvPr/>
            </p:nvSpPr>
            <p:spPr>
              <a:xfrm>
                <a:off x="1331640" y="2292787"/>
                <a:ext cx="569825" cy="569736"/>
              </a:xfrm>
              <a:prstGeom prst="ellipse">
                <a:avLst/>
              </a:prstGeom>
              <a:solidFill>
                <a:sysClr val="windowText" lastClr="000000">
                  <a:lumMod val="65000"/>
                  <a:lumOff val="35000"/>
                </a:sysClr>
              </a:solidFill>
              <a:ln w="10795" cap="flat" cmpd="sng" algn="ctr">
                <a:noFill/>
                <a:prstDash val="solid"/>
              </a:ln>
              <a:effectLst/>
            </p:spPr>
            <p:txBody>
              <a:bodyPr anchor="ctr"/>
              <a:lstStyle/>
              <a:p>
                <a:pPr algn="ctr">
                  <a:defRPr/>
                </a:pPr>
                <a:endParaRPr lang="zh-CN" altLang="en-US" kern="0">
                  <a:solidFill>
                    <a:prstClr val="white"/>
                  </a:solidFill>
                  <a:latin typeface=""/>
                </a:endParaRPr>
              </a:p>
            </p:txBody>
          </p:sp>
          <p:sp>
            <p:nvSpPr>
              <p:cNvPr id="68" name="加号 67"/>
              <p:cNvSpPr/>
              <p:nvPr/>
            </p:nvSpPr>
            <p:spPr>
              <a:xfrm>
                <a:off x="1404048" y="2362036"/>
                <a:ext cx="431306" cy="431237"/>
              </a:xfrm>
              <a:prstGeom prst="mathPlus">
                <a:avLst/>
              </a:prstGeom>
              <a:solidFill>
                <a:sysClr val="window" lastClr="FFFFFF"/>
              </a:solidFill>
              <a:ln w="10795" cap="flat" cmpd="sng" algn="ctr">
                <a:noFill/>
                <a:prstDash val="solid"/>
              </a:ln>
              <a:effectLst/>
            </p:spPr>
            <p:txBody>
              <a:bodyPr anchor="ctr"/>
              <a:lstStyle/>
              <a:p>
                <a:pPr algn="ctr">
                  <a:defRPr/>
                </a:pPr>
                <a:endParaRPr lang="zh-CN" altLang="en-US" kern="0">
                  <a:solidFill>
                    <a:prstClr val="white"/>
                  </a:solidFill>
                  <a:latin typeface=""/>
                </a:endParaRPr>
              </a:p>
            </p:txBody>
          </p:sp>
        </p:grpSp>
        <p:sp>
          <p:nvSpPr>
            <p:cNvPr id="66" name="矩形 1"/>
            <p:cNvSpPr>
              <a:spLocks noChangeArrowheads="1"/>
            </p:cNvSpPr>
            <p:nvPr/>
          </p:nvSpPr>
          <p:spPr bwMode="auto">
            <a:xfrm>
              <a:off x="971234" y="1874630"/>
              <a:ext cx="1894058" cy="549236"/>
            </a:xfrm>
            <a:prstGeom prst="rect">
              <a:avLst/>
            </a:prstGeom>
            <a:noFill/>
            <a:ln>
              <a:noFill/>
            </a:ln>
            <a:extLst/>
          </p:spPr>
          <p:txBody>
            <a:bodyPr>
              <a:spAutoFit/>
            </a:bodyPr>
            <a:lstStyle/>
            <a:p>
              <a:pPr algn="just">
                <a:defRPr/>
              </a:pPr>
              <a:r>
                <a:rPr lang="zh-CN" altLang="en-US" sz="1000" kern="0" dirty="0">
                  <a:solidFill>
                    <a:sysClr val="windowText" lastClr="000000">
                      <a:lumMod val="65000"/>
                      <a:lumOff val="35000"/>
                    </a:sysClr>
                  </a:solidFill>
                  <a:latin typeface="微软雅黑" pitchFamily="34" charset="-122"/>
                  <a:ea typeface="微软雅黑" pitchFamily="34" charset="-122"/>
                </a:rPr>
                <a:t>随着计算机技术的发展及印刷技术进步，平面设计在视觉感观领域的表现也就越来越丰富。</a:t>
              </a:r>
            </a:p>
          </p:txBody>
        </p:sp>
      </p:grpSp>
      <p:grpSp>
        <p:nvGrpSpPr>
          <p:cNvPr id="69" name="组合 68"/>
          <p:cNvGrpSpPr>
            <a:grpSpLocks/>
          </p:cNvGrpSpPr>
          <p:nvPr/>
        </p:nvGrpSpPr>
        <p:grpSpPr bwMode="auto">
          <a:xfrm>
            <a:off x="3122613" y="2232025"/>
            <a:ext cx="2244725" cy="549275"/>
            <a:chOff x="620366" y="1874630"/>
            <a:chExt cx="2244926" cy="549236"/>
          </a:xfrm>
        </p:grpSpPr>
        <p:grpSp>
          <p:nvGrpSpPr>
            <p:cNvPr id="70" name="组合 92"/>
            <p:cNvGrpSpPr>
              <a:grpSpLocks/>
            </p:cNvGrpSpPr>
            <p:nvPr/>
          </p:nvGrpSpPr>
          <p:grpSpPr bwMode="auto">
            <a:xfrm>
              <a:off x="620366" y="2007613"/>
              <a:ext cx="288032" cy="288032"/>
              <a:chOff x="1331640" y="2292077"/>
              <a:chExt cx="571152" cy="571152"/>
            </a:xfrm>
          </p:grpSpPr>
          <p:sp>
            <p:nvSpPr>
              <p:cNvPr id="72" name="椭圆 71"/>
              <p:cNvSpPr/>
              <p:nvPr/>
            </p:nvSpPr>
            <p:spPr>
              <a:xfrm>
                <a:off x="1331640" y="2292787"/>
                <a:ext cx="569825" cy="569736"/>
              </a:xfrm>
              <a:prstGeom prst="ellipse">
                <a:avLst/>
              </a:prstGeom>
              <a:solidFill>
                <a:sysClr val="windowText" lastClr="000000">
                  <a:lumMod val="65000"/>
                  <a:lumOff val="35000"/>
                </a:sysClr>
              </a:solidFill>
              <a:ln w="10795" cap="flat" cmpd="sng" algn="ctr">
                <a:noFill/>
                <a:prstDash val="solid"/>
              </a:ln>
              <a:effectLst/>
            </p:spPr>
            <p:txBody>
              <a:bodyPr anchor="ctr"/>
              <a:lstStyle/>
              <a:p>
                <a:pPr algn="ctr">
                  <a:defRPr/>
                </a:pPr>
                <a:endParaRPr lang="zh-CN" altLang="en-US" kern="0">
                  <a:solidFill>
                    <a:prstClr val="white"/>
                  </a:solidFill>
                  <a:latin typeface=""/>
                </a:endParaRPr>
              </a:p>
            </p:txBody>
          </p:sp>
          <p:sp>
            <p:nvSpPr>
              <p:cNvPr id="73" name="加号 72"/>
              <p:cNvSpPr/>
              <p:nvPr/>
            </p:nvSpPr>
            <p:spPr>
              <a:xfrm>
                <a:off x="1404048" y="2362036"/>
                <a:ext cx="431306" cy="431237"/>
              </a:xfrm>
              <a:prstGeom prst="mathPlus">
                <a:avLst/>
              </a:prstGeom>
              <a:solidFill>
                <a:sysClr val="window" lastClr="FFFFFF"/>
              </a:solidFill>
              <a:ln w="10795" cap="flat" cmpd="sng" algn="ctr">
                <a:noFill/>
                <a:prstDash val="solid"/>
              </a:ln>
              <a:effectLst/>
            </p:spPr>
            <p:txBody>
              <a:bodyPr anchor="ctr"/>
              <a:lstStyle/>
              <a:p>
                <a:pPr algn="ctr">
                  <a:defRPr/>
                </a:pPr>
                <a:endParaRPr lang="zh-CN" altLang="en-US" kern="0">
                  <a:solidFill>
                    <a:prstClr val="white"/>
                  </a:solidFill>
                  <a:latin typeface=""/>
                </a:endParaRPr>
              </a:p>
            </p:txBody>
          </p:sp>
        </p:grpSp>
        <p:sp>
          <p:nvSpPr>
            <p:cNvPr id="71" name="矩形 1"/>
            <p:cNvSpPr>
              <a:spLocks noChangeArrowheads="1"/>
            </p:cNvSpPr>
            <p:nvPr/>
          </p:nvSpPr>
          <p:spPr bwMode="auto">
            <a:xfrm>
              <a:off x="971234" y="1874630"/>
              <a:ext cx="1894058" cy="549236"/>
            </a:xfrm>
            <a:prstGeom prst="rect">
              <a:avLst/>
            </a:prstGeom>
            <a:noFill/>
            <a:ln>
              <a:noFill/>
            </a:ln>
            <a:extLst/>
          </p:spPr>
          <p:txBody>
            <a:bodyPr>
              <a:spAutoFit/>
            </a:bodyPr>
            <a:lstStyle/>
            <a:p>
              <a:pPr algn="just">
                <a:defRPr/>
              </a:pPr>
              <a:r>
                <a:rPr lang="zh-CN" altLang="en-US" sz="1000" kern="0" dirty="0">
                  <a:solidFill>
                    <a:sysClr val="windowText" lastClr="000000">
                      <a:lumMod val="65000"/>
                      <a:lumOff val="35000"/>
                    </a:sysClr>
                  </a:solidFill>
                  <a:latin typeface="微软雅黑" pitchFamily="34" charset="-122"/>
                  <a:ea typeface="微软雅黑" pitchFamily="34" charset="-122"/>
                </a:rPr>
                <a:t>随着计算机技术的发展及印刷技术进步，平面设计在视觉感观领域的表现也就越来越丰富。</a:t>
              </a:r>
            </a:p>
          </p:txBody>
        </p:sp>
      </p:grpSp>
      <p:sp>
        <p:nvSpPr>
          <p:cNvPr id="74" name="矩形 73"/>
          <p:cNvSpPr/>
          <p:nvPr/>
        </p:nvSpPr>
        <p:spPr>
          <a:xfrm>
            <a:off x="684213" y="3001963"/>
            <a:ext cx="1517650" cy="1055687"/>
          </a:xfrm>
          <a:prstGeom prst="rect">
            <a:avLst/>
          </a:prstGeom>
          <a:blipFill>
            <a:blip r:embed="rId3" cstate="email">
              <a:extLst>
                <a:ext uri="{28A0092B-C50C-407E-A947-70E740481C1C}">
                  <a14:useLocalDpi xmlns:a14="http://schemas.microsoft.com/office/drawing/2010/main"/>
                </a:ext>
              </a:extLst>
            </a:blip>
            <a:stretch>
              <a:fillRect/>
            </a:stretch>
          </a:blipFill>
          <a:ln w="10795" cap="flat" cmpd="sng" algn="ctr">
            <a:noFill/>
            <a:prstDash val="solid"/>
          </a:ln>
          <a:effectLst/>
        </p:spPr>
        <p:txBody>
          <a:bodyPr anchor="ctr"/>
          <a:lstStyle/>
          <a:p>
            <a:pPr algn="ctr">
              <a:defRPr/>
            </a:pPr>
            <a:endParaRPr lang="zh-CN" altLang="en-US" kern="0">
              <a:solidFill>
                <a:prstClr val="white"/>
              </a:solidFill>
              <a:latin typeface=""/>
            </a:endParaRPr>
          </a:p>
        </p:txBody>
      </p:sp>
      <p:sp>
        <p:nvSpPr>
          <p:cNvPr id="75" name="矩形 74"/>
          <p:cNvSpPr/>
          <p:nvPr/>
        </p:nvSpPr>
        <p:spPr>
          <a:xfrm>
            <a:off x="2268538" y="3001963"/>
            <a:ext cx="1517650" cy="1055687"/>
          </a:xfrm>
          <a:prstGeom prst="rect">
            <a:avLst/>
          </a:prstGeom>
          <a:blipFill>
            <a:blip r:embed="rId4" cstate="email">
              <a:extLst>
                <a:ext uri="{28A0092B-C50C-407E-A947-70E740481C1C}">
                  <a14:useLocalDpi xmlns:a14="http://schemas.microsoft.com/office/drawing/2010/main"/>
                </a:ext>
              </a:extLst>
            </a:blip>
            <a:stretch>
              <a:fillRect/>
            </a:stretch>
          </a:blipFill>
          <a:ln w="10795" cap="flat" cmpd="sng" algn="ctr">
            <a:noFill/>
            <a:prstDash val="solid"/>
          </a:ln>
          <a:effectLst/>
        </p:spPr>
        <p:txBody>
          <a:bodyPr anchor="ctr"/>
          <a:lstStyle/>
          <a:p>
            <a:pPr algn="ctr">
              <a:defRPr/>
            </a:pPr>
            <a:endParaRPr lang="zh-CN" altLang="en-US" kern="0">
              <a:solidFill>
                <a:prstClr val="white"/>
              </a:solidFill>
              <a:latin typeface=""/>
            </a:endParaRPr>
          </a:p>
        </p:txBody>
      </p:sp>
      <p:sp>
        <p:nvSpPr>
          <p:cNvPr id="76" name="矩形 75"/>
          <p:cNvSpPr/>
          <p:nvPr/>
        </p:nvSpPr>
        <p:spPr>
          <a:xfrm>
            <a:off x="3851275" y="3001963"/>
            <a:ext cx="1519238" cy="1055687"/>
          </a:xfrm>
          <a:prstGeom prst="rect">
            <a:avLst/>
          </a:prstGeom>
          <a:blipFill>
            <a:blip r:embed="rId5" cstate="email">
              <a:extLst>
                <a:ext uri="{28A0092B-C50C-407E-A947-70E740481C1C}">
                  <a14:useLocalDpi xmlns:a14="http://schemas.microsoft.com/office/drawing/2010/main"/>
                </a:ext>
              </a:extLst>
            </a:blip>
            <a:stretch>
              <a:fillRect/>
            </a:stretch>
          </a:blipFill>
          <a:ln w="10795" cap="flat" cmpd="sng" algn="ctr">
            <a:noFill/>
            <a:prstDash val="solid"/>
          </a:ln>
          <a:effectLst/>
        </p:spPr>
        <p:txBody>
          <a:bodyPr anchor="ctr"/>
          <a:lstStyle/>
          <a:p>
            <a:pPr algn="ctr">
              <a:defRPr/>
            </a:pPr>
            <a:endParaRPr lang="zh-CN" altLang="en-US" kern="0">
              <a:solidFill>
                <a:prstClr val="white"/>
              </a:solidFill>
              <a:latin typeface=""/>
            </a:endParaRP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2252412363"/>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36"/>
                                        </p:tgtEl>
                                        <p:attrNameLst>
                                          <p:attrName>style.visibility</p:attrName>
                                        </p:attrNameLst>
                                      </p:cBhvr>
                                      <p:to>
                                        <p:strVal val="visible"/>
                                      </p:to>
                                    </p:set>
                                    <p:anim calcmode="lin" valueType="num">
                                      <p:cBhvr>
                                        <p:cTn id="7" dur="400" fill="hold"/>
                                        <p:tgtEl>
                                          <p:spTgt spid="36"/>
                                        </p:tgtEl>
                                        <p:attrNameLst>
                                          <p:attrName>ppt_w</p:attrName>
                                        </p:attrNameLst>
                                      </p:cBhvr>
                                      <p:tavLst>
                                        <p:tav tm="0">
                                          <p:val>
                                            <p:fltVal val="0"/>
                                          </p:val>
                                        </p:tav>
                                        <p:tav tm="100000">
                                          <p:val>
                                            <p:strVal val="#ppt_w"/>
                                          </p:val>
                                        </p:tav>
                                      </p:tavLst>
                                    </p:anim>
                                    <p:anim calcmode="lin" valueType="num">
                                      <p:cBhvr>
                                        <p:cTn id="8" dur="400" fill="hold"/>
                                        <p:tgtEl>
                                          <p:spTgt spid="36"/>
                                        </p:tgtEl>
                                        <p:attrNameLst>
                                          <p:attrName>ppt_h</p:attrName>
                                        </p:attrNameLst>
                                      </p:cBhvr>
                                      <p:tavLst>
                                        <p:tav tm="0">
                                          <p:val>
                                            <p:fltVal val="0"/>
                                          </p:val>
                                        </p:tav>
                                        <p:tav tm="100000">
                                          <p:val>
                                            <p:strVal val="#ppt_h"/>
                                          </p:val>
                                        </p:tav>
                                      </p:tavLst>
                                    </p:anim>
                                    <p:animEffect transition="in" filter="fade">
                                      <p:cBhvr>
                                        <p:cTn id="9" dur="400"/>
                                        <p:tgtEl>
                                          <p:spTgt spid="36"/>
                                        </p:tgtEl>
                                      </p:cBhvr>
                                    </p:animEffect>
                                  </p:childTnLst>
                                </p:cTn>
                              </p:par>
                              <p:par>
                                <p:cTn id="10" presetID="53" presetClass="entr" presetSubtype="16" fill="hold" nodeType="withEffect">
                                  <p:stCondLst>
                                    <p:cond delay="100"/>
                                  </p:stCondLst>
                                  <p:childTnLst>
                                    <p:set>
                                      <p:cBhvr>
                                        <p:cTn id="11" dur="1" fill="hold">
                                          <p:stCondLst>
                                            <p:cond delay="0"/>
                                          </p:stCondLst>
                                        </p:cTn>
                                        <p:tgtEl>
                                          <p:spTgt spid="37"/>
                                        </p:tgtEl>
                                        <p:attrNameLst>
                                          <p:attrName>style.visibility</p:attrName>
                                        </p:attrNameLst>
                                      </p:cBhvr>
                                      <p:to>
                                        <p:strVal val="visible"/>
                                      </p:to>
                                    </p:set>
                                    <p:anim calcmode="lin" valueType="num">
                                      <p:cBhvr>
                                        <p:cTn id="12" dur="400" fill="hold"/>
                                        <p:tgtEl>
                                          <p:spTgt spid="37"/>
                                        </p:tgtEl>
                                        <p:attrNameLst>
                                          <p:attrName>ppt_w</p:attrName>
                                        </p:attrNameLst>
                                      </p:cBhvr>
                                      <p:tavLst>
                                        <p:tav tm="0">
                                          <p:val>
                                            <p:fltVal val="0"/>
                                          </p:val>
                                        </p:tav>
                                        <p:tav tm="100000">
                                          <p:val>
                                            <p:strVal val="#ppt_w"/>
                                          </p:val>
                                        </p:tav>
                                      </p:tavLst>
                                    </p:anim>
                                    <p:anim calcmode="lin" valueType="num">
                                      <p:cBhvr>
                                        <p:cTn id="13" dur="400" fill="hold"/>
                                        <p:tgtEl>
                                          <p:spTgt spid="37"/>
                                        </p:tgtEl>
                                        <p:attrNameLst>
                                          <p:attrName>ppt_h</p:attrName>
                                        </p:attrNameLst>
                                      </p:cBhvr>
                                      <p:tavLst>
                                        <p:tav tm="0">
                                          <p:val>
                                            <p:fltVal val="0"/>
                                          </p:val>
                                        </p:tav>
                                        <p:tav tm="100000">
                                          <p:val>
                                            <p:strVal val="#ppt_h"/>
                                          </p:val>
                                        </p:tav>
                                      </p:tavLst>
                                    </p:anim>
                                    <p:animEffect transition="in" filter="fade">
                                      <p:cBhvr>
                                        <p:cTn id="14" dur="400"/>
                                        <p:tgtEl>
                                          <p:spTgt spid="37"/>
                                        </p:tgtEl>
                                      </p:cBhvr>
                                    </p:animEffect>
                                  </p:childTnLst>
                                </p:cTn>
                              </p:par>
                            </p:childTnLst>
                          </p:cTn>
                        </p:par>
                        <p:par>
                          <p:cTn id="15" fill="hold">
                            <p:stCondLst>
                              <p:cond delay="500"/>
                            </p:stCondLst>
                            <p:childTnLst>
                              <p:par>
                                <p:cTn id="16" presetID="2" presetClass="entr" presetSubtype="9" fill="hold" nodeType="afterEffect">
                                  <p:stCondLst>
                                    <p:cond delay="0"/>
                                  </p:stCondLst>
                                  <p:childTnLst>
                                    <p:set>
                                      <p:cBhvr>
                                        <p:cTn id="17" dur="1" fill="hold">
                                          <p:stCondLst>
                                            <p:cond delay="0"/>
                                          </p:stCondLst>
                                        </p:cTn>
                                        <p:tgtEl>
                                          <p:spTgt spid="40"/>
                                        </p:tgtEl>
                                        <p:attrNameLst>
                                          <p:attrName>style.visibility</p:attrName>
                                        </p:attrNameLst>
                                      </p:cBhvr>
                                      <p:to>
                                        <p:strVal val="visible"/>
                                      </p:to>
                                    </p:set>
                                    <p:anim calcmode="lin" valueType="num">
                                      <p:cBhvr additive="base">
                                        <p:cTn id="18" dur="400" fill="hold"/>
                                        <p:tgtEl>
                                          <p:spTgt spid="40"/>
                                        </p:tgtEl>
                                        <p:attrNameLst>
                                          <p:attrName>ppt_x</p:attrName>
                                        </p:attrNameLst>
                                      </p:cBhvr>
                                      <p:tavLst>
                                        <p:tav tm="0">
                                          <p:val>
                                            <p:strVal val="0-#ppt_w/2"/>
                                          </p:val>
                                        </p:tav>
                                        <p:tav tm="100000">
                                          <p:val>
                                            <p:strVal val="#ppt_x"/>
                                          </p:val>
                                        </p:tav>
                                      </p:tavLst>
                                    </p:anim>
                                    <p:anim calcmode="lin" valueType="num">
                                      <p:cBhvr additive="base">
                                        <p:cTn id="19" dur="400" fill="hold"/>
                                        <p:tgtEl>
                                          <p:spTgt spid="40"/>
                                        </p:tgtEl>
                                        <p:attrNameLst>
                                          <p:attrName>ppt_y</p:attrName>
                                        </p:attrNameLst>
                                      </p:cBhvr>
                                      <p:tavLst>
                                        <p:tav tm="0">
                                          <p:val>
                                            <p:strVal val="0-#ppt_h/2"/>
                                          </p:val>
                                        </p:tav>
                                        <p:tav tm="100000">
                                          <p:val>
                                            <p:strVal val="#ppt_y"/>
                                          </p:val>
                                        </p:tav>
                                      </p:tavLst>
                                    </p:anim>
                                  </p:childTnLst>
                                </p:cTn>
                              </p:par>
                              <p:par>
                                <p:cTn id="20" presetID="2" presetClass="entr" presetSubtype="3" fill="hold" nodeType="withEffect">
                                  <p:stCondLst>
                                    <p:cond delay="0"/>
                                  </p:stCondLst>
                                  <p:childTnLst>
                                    <p:set>
                                      <p:cBhvr>
                                        <p:cTn id="21" dur="1" fill="hold">
                                          <p:stCondLst>
                                            <p:cond delay="0"/>
                                          </p:stCondLst>
                                        </p:cTn>
                                        <p:tgtEl>
                                          <p:spTgt spid="51"/>
                                        </p:tgtEl>
                                        <p:attrNameLst>
                                          <p:attrName>style.visibility</p:attrName>
                                        </p:attrNameLst>
                                      </p:cBhvr>
                                      <p:to>
                                        <p:strVal val="visible"/>
                                      </p:to>
                                    </p:set>
                                    <p:anim calcmode="lin" valueType="num">
                                      <p:cBhvr additive="base">
                                        <p:cTn id="22" dur="400" fill="hold"/>
                                        <p:tgtEl>
                                          <p:spTgt spid="51"/>
                                        </p:tgtEl>
                                        <p:attrNameLst>
                                          <p:attrName>ppt_x</p:attrName>
                                        </p:attrNameLst>
                                      </p:cBhvr>
                                      <p:tavLst>
                                        <p:tav tm="0">
                                          <p:val>
                                            <p:strVal val="1+#ppt_w/2"/>
                                          </p:val>
                                        </p:tav>
                                        <p:tav tm="100000">
                                          <p:val>
                                            <p:strVal val="#ppt_x"/>
                                          </p:val>
                                        </p:tav>
                                      </p:tavLst>
                                    </p:anim>
                                    <p:anim calcmode="lin" valueType="num">
                                      <p:cBhvr additive="base">
                                        <p:cTn id="23" dur="400" fill="hold"/>
                                        <p:tgtEl>
                                          <p:spTgt spid="51"/>
                                        </p:tgtEl>
                                        <p:attrNameLst>
                                          <p:attrName>ppt_y</p:attrName>
                                        </p:attrNameLst>
                                      </p:cBhvr>
                                      <p:tavLst>
                                        <p:tav tm="0">
                                          <p:val>
                                            <p:strVal val="0-#ppt_h/2"/>
                                          </p:val>
                                        </p:tav>
                                        <p:tav tm="100000">
                                          <p:val>
                                            <p:strVal val="#ppt_y"/>
                                          </p:val>
                                        </p:tav>
                                      </p:tavLst>
                                    </p:anim>
                                  </p:childTnLst>
                                </p:cTn>
                              </p:par>
                              <p:par>
                                <p:cTn id="24" presetID="2" presetClass="entr" presetSubtype="6" fill="hold" nodeType="withEffect">
                                  <p:stCondLst>
                                    <p:cond delay="0"/>
                                  </p:stCondLst>
                                  <p:childTnLst>
                                    <p:set>
                                      <p:cBhvr>
                                        <p:cTn id="25" dur="1" fill="hold">
                                          <p:stCondLst>
                                            <p:cond delay="0"/>
                                          </p:stCondLst>
                                        </p:cTn>
                                        <p:tgtEl>
                                          <p:spTgt spid="46"/>
                                        </p:tgtEl>
                                        <p:attrNameLst>
                                          <p:attrName>style.visibility</p:attrName>
                                        </p:attrNameLst>
                                      </p:cBhvr>
                                      <p:to>
                                        <p:strVal val="visible"/>
                                      </p:to>
                                    </p:set>
                                    <p:anim calcmode="lin" valueType="num">
                                      <p:cBhvr additive="base">
                                        <p:cTn id="26" dur="400" fill="hold"/>
                                        <p:tgtEl>
                                          <p:spTgt spid="46"/>
                                        </p:tgtEl>
                                        <p:attrNameLst>
                                          <p:attrName>ppt_x</p:attrName>
                                        </p:attrNameLst>
                                      </p:cBhvr>
                                      <p:tavLst>
                                        <p:tav tm="0">
                                          <p:val>
                                            <p:strVal val="1+#ppt_w/2"/>
                                          </p:val>
                                        </p:tav>
                                        <p:tav tm="100000">
                                          <p:val>
                                            <p:strVal val="#ppt_x"/>
                                          </p:val>
                                        </p:tav>
                                      </p:tavLst>
                                    </p:anim>
                                    <p:anim calcmode="lin" valueType="num">
                                      <p:cBhvr additive="base">
                                        <p:cTn id="27" dur="400" fill="hold"/>
                                        <p:tgtEl>
                                          <p:spTgt spid="46"/>
                                        </p:tgtEl>
                                        <p:attrNameLst>
                                          <p:attrName>ppt_y</p:attrName>
                                        </p:attrNameLst>
                                      </p:cBhvr>
                                      <p:tavLst>
                                        <p:tav tm="0">
                                          <p:val>
                                            <p:strVal val="1+#ppt_h/2"/>
                                          </p:val>
                                        </p:tav>
                                        <p:tav tm="100000">
                                          <p:val>
                                            <p:strVal val="#ppt_y"/>
                                          </p:val>
                                        </p:tav>
                                      </p:tavLst>
                                    </p:anim>
                                  </p:childTnLst>
                                </p:cTn>
                              </p:par>
                              <p:par>
                                <p:cTn id="28" presetID="2" presetClass="entr" presetSubtype="12" fill="hold" nodeType="withEffect">
                                  <p:stCondLst>
                                    <p:cond delay="0"/>
                                  </p:stCondLst>
                                  <p:childTnLst>
                                    <p:set>
                                      <p:cBhvr>
                                        <p:cTn id="29" dur="1" fill="hold">
                                          <p:stCondLst>
                                            <p:cond delay="0"/>
                                          </p:stCondLst>
                                        </p:cTn>
                                        <p:tgtEl>
                                          <p:spTgt spid="43"/>
                                        </p:tgtEl>
                                        <p:attrNameLst>
                                          <p:attrName>style.visibility</p:attrName>
                                        </p:attrNameLst>
                                      </p:cBhvr>
                                      <p:to>
                                        <p:strVal val="visible"/>
                                      </p:to>
                                    </p:set>
                                    <p:anim calcmode="lin" valueType="num">
                                      <p:cBhvr additive="base">
                                        <p:cTn id="30" dur="400" fill="hold"/>
                                        <p:tgtEl>
                                          <p:spTgt spid="43"/>
                                        </p:tgtEl>
                                        <p:attrNameLst>
                                          <p:attrName>ppt_x</p:attrName>
                                        </p:attrNameLst>
                                      </p:cBhvr>
                                      <p:tavLst>
                                        <p:tav tm="0">
                                          <p:val>
                                            <p:strVal val="0-#ppt_w/2"/>
                                          </p:val>
                                        </p:tav>
                                        <p:tav tm="100000">
                                          <p:val>
                                            <p:strVal val="#ppt_x"/>
                                          </p:val>
                                        </p:tav>
                                      </p:tavLst>
                                    </p:anim>
                                    <p:anim calcmode="lin" valueType="num">
                                      <p:cBhvr additive="base">
                                        <p:cTn id="31" dur="400" fill="hold"/>
                                        <p:tgtEl>
                                          <p:spTgt spid="43"/>
                                        </p:tgtEl>
                                        <p:attrNameLst>
                                          <p:attrName>ppt_y</p:attrName>
                                        </p:attrNameLst>
                                      </p:cBhvr>
                                      <p:tavLst>
                                        <p:tav tm="0">
                                          <p:val>
                                            <p:strVal val="1+#ppt_h/2"/>
                                          </p:val>
                                        </p:tav>
                                        <p:tav tm="100000">
                                          <p:val>
                                            <p:strVal val="#ppt_y"/>
                                          </p:val>
                                        </p:tav>
                                      </p:tavLst>
                                    </p:anim>
                                  </p:childTnLst>
                                </p:cTn>
                              </p:par>
                            </p:childTnLst>
                          </p:cTn>
                        </p:par>
                        <p:par>
                          <p:cTn id="32" fill="hold">
                            <p:stCondLst>
                              <p:cond delay="900"/>
                            </p:stCondLst>
                            <p:childTnLst>
                              <p:par>
                                <p:cTn id="33" presetID="2" presetClass="entr" presetSubtype="8" fill="hold" nodeType="afterEffect">
                                  <p:stCondLst>
                                    <p:cond delay="0"/>
                                  </p:stCondLst>
                                  <p:childTnLst>
                                    <p:set>
                                      <p:cBhvr>
                                        <p:cTn id="34" dur="1" fill="hold">
                                          <p:stCondLst>
                                            <p:cond delay="0"/>
                                          </p:stCondLst>
                                        </p:cTn>
                                        <p:tgtEl>
                                          <p:spTgt spid="54"/>
                                        </p:tgtEl>
                                        <p:attrNameLst>
                                          <p:attrName>style.visibility</p:attrName>
                                        </p:attrNameLst>
                                      </p:cBhvr>
                                      <p:to>
                                        <p:strVal val="visible"/>
                                      </p:to>
                                    </p:set>
                                    <p:anim calcmode="lin" valueType="num">
                                      <p:cBhvr additive="base">
                                        <p:cTn id="35" dur="500" fill="hold"/>
                                        <p:tgtEl>
                                          <p:spTgt spid="54"/>
                                        </p:tgtEl>
                                        <p:attrNameLst>
                                          <p:attrName>ppt_x</p:attrName>
                                        </p:attrNameLst>
                                      </p:cBhvr>
                                      <p:tavLst>
                                        <p:tav tm="0">
                                          <p:val>
                                            <p:strVal val="0-#ppt_w/2"/>
                                          </p:val>
                                        </p:tav>
                                        <p:tav tm="100000">
                                          <p:val>
                                            <p:strVal val="#ppt_x"/>
                                          </p:val>
                                        </p:tav>
                                      </p:tavLst>
                                    </p:anim>
                                    <p:anim calcmode="lin" valueType="num">
                                      <p:cBhvr additive="base">
                                        <p:cTn id="36" dur="500" fill="hold"/>
                                        <p:tgtEl>
                                          <p:spTgt spid="54"/>
                                        </p:tgtEl>
                                        <p:attrNameLst>
                                          <p:attrName>ppt_y</p:attrName>
                                        </p:attrNameLst>
                                      </p:cBhvr>
                                      <p:tavLst>
                                        <p:tav tm="0">
                                          <p:val>
                                            <p:strVal val="#ppt_y"/>
                                          </p:val>
                                        </p:tav>
                                        <p:tav tm="100000">
                                          <p:val>
                                            <p:strVal val="#ppt_y"/>
                                          </p:val>
                                        </p:tav>
                                      </p:tavLst>
                                    </p:anim>
                                  </p:childTnLst>
                                </p:cTn>
                              </p:par>
                              <p:par>
                                <p:cTn id="37" presetID="2" presetClass="entr" presetSubtype="8" fill="hold" nodeType="withEffect">
                                  <p:stCondLst>
                                    <p:cond delay="100"/>
                                  </p:stCondLst>
                                  <p:childTnLst>
                                    <p:set>
                                      <p:cBhvr>
                                        <p:cTn id="38" dur="1" fill="hold">
                                          <p:stCondLst>
                                            <p:cond delay="0"/>
                                          </p:stCondLst>
                                        </p:cTn>
                                        <p:tgtEl>
                                          <p:spTgt spid="64"/>
                                        </p:tgtEl>
                                        <p:attrNameLst>
                                          <p:attrName>style.visibility</p:attrName>
                                        </p:attrNameLst>
                                      </p:cBhvr>
                                      <p:to>
                                        <p:strVal val="visible"/>
                                      </p:to>
                                    </p:set>
                                    <p:anim calcmode="lin" valueType="num">
                                      <p:cBhvr additive="base">
                                        <p:cTn id="39" dur="500" fill="hold"/>
                                        <p:tgtEl>
                                          <p:spTgt spid="64"/>
                                        </p:tgtEl>
                                        <p:attrNameLst>
                                          <p:attrName>ppt_x</p:attrName>
                                        </p:attrNameLst>
                                      </p:cBhvr>
                                      <p:tavLst>
                                        <p:tav tm="0">
                                          <p:val>
                                            <p:strVal val="0-#ppt_w/2"/>
                                          </p:val>
                                        </p:tav>
                                        <p:tav tm="100000">
                                          <p:val>
                                            <p:strVal val="#ppt_x"/>
                                          </p:val>
                                        </p:tav>
                                      </p:tavLst>
                                    </p:anim>
                                    <p:anim calcmode="lin" valueType="num">
                                      <p:cBhvr additive="base">
                                        <p:cTn id="40" dur="500" fill="hold"/>
                                        <p:tgtEl>
                                          <p:spTgt spid="64"/>
                                        </p:tgtEl>
                                        <p:attrNameLst>
                                          <p:attrName>ppt_y</p:attrName>
                                        </p:attrNameLst>
                                      </p:cBhvr>
                                      <p:tavLst>
                                        <p:tav tm="0">
                                          <p:val>
                                            <p:strVal val="#ppt_y"/>
                                          </p:val>
                                        </p:tav>
                                        <p:tav tm="100000">
                                          <p:val>
                                            <p:strVal val="#ppt_y"/>
                                          </p:val>
                                        </p:tav>
                                      </p:tavLst>
                                    </p:anim>
                                  </p:childTnLst>
                                </p:cTn>
                              </p:par>
                              <p:par>
                                <p:cTn id="41" presetID="2" presetClass="entr" presetSubtype="8" fill="hold" nodeType="withEffect">
                                  <p:stCondLst>
                                    <p:cond delay="200"/>
                                  </p:stCondLst>
                                  <p:childTnLst>
                                    <p:set>
                                      <p:cBhvr>
                                        <p:cTn id="42" dur="1" fill="hold">
                                          <p:stCondLst>
                                            <p:cond delay="0"/>
                                          </p:stCondLst>
                                        </p:cTn>
                                        <p:tgtEl>
                                          <p:spTgt spid="59"/>
                                        </p:tgtEl>
                                        <p:attrNameLst>
                                          <p:attrName>style.visibility</p:attrName>
                                        </p:attrNameLst>
                                      </p:cBhvr>
                                      <p:to>
                                        <p:strVal val="visible"/>
                                      </p:to>
                                    </p:set>
                                    <p:anim calcmode="lin" valueType="num">
                                      <p:cBhvr additive="base">
                                        <p:cTn id="43" dur="500" fill="hold"/>
                                        <p:tgtEl>
                                          <p:spTgt spid="59"/>
                                        </p:tgtEl>
                                        <p:attrNameLst>
                                          <p:attrName>ppt_x</p:attrName>
                                        </p:attrNameLst>
                                      </p:cBhvr>
                                      <p:tavLst>
                                        <p:tav tm="0">
                                          <p:val>
                                            <p:strVal val="0-#ppt_w/2"/>
                                          </p:val>
                                        </p:tav>
                                        <p:tav tm="100000">
                                          <p:val>
                                            <p:strVal val="#ppt_x"/>
                                          </p:val>
                                        </p:tav>
                                      </p:tavLst>
                                    </p:anim>
                                    <p:anim calcmode="lin" valueType="num">
                                      <p:cBhvr additive="base">
                                        <p:cTn id="44" dur="500" fill="hold"/>
                                        <p:tgtEl>
                                          <p:spTgt spid="59"/>
                                        </p:tgtEl>
                                        <p:attrNameLst>
                                          <p:attrName>ppt_y</p:attrName>
                                        </p:attrNameLst>
                                      </p:cBhvr>
                                      <p:tavLst>
                                        <p:tav tm="0">
                                          <p:val>
                                            <p:strVal val="#ppt_y"/>
                                          </p:val>
                                        </p:tav>
                                        <p:tav tm="100000">
                                          <p:val>
                                            <p:strVal val="#ppt_y"/>
                                          </p:val>
                                        </p:tav>
                                      </p:tavLst>
                                    </p:anim>
                                  </p:childTnLst>
                                </p:cTn>
                              </p:par>
                              <p:par>
                                <p:cTn id="45" presetID="2" presetClass="entr" presetSubtype="8" fill="hold" nodeType="withEffect">
                                  <p:stCondLst>
                                    <p:cond delay="400"/>
                                  </p:stCondLst>
                                  <p:childTnLst>
                                    <p:set>
                                      <p:cBhvr>
                                        <p:cTn id="46" dur="1" fill="hold">
                                          <p:stCondLst>
                                            <p:cond delay="0"/>
                                          </p:stCondLst>
                                        </p:cTn>
                                        <p:tgtEl>
                                          <p:spTgt spid="69"/>
                                        </p:tgtEl>
                                        <p:attrNameLst>
                                          <p:attrName>style.visibility</p:attrName>
                                        </p:attrNameLst>
                                      </p:cBhvr>
                                      <p:to>
                                        <p:strVal val="visible"/>
                                      </p:to>
                                    </p:set>
                                    <p:anim calcmode="lin" valueType="num">
                                      <p:cBhvr additive="base">
                                        <p:cTn id="47" dur="500" fill="hold"/>
                                        <p:tgtEl>
                                          <p:spTgt spid="69"/>
                                        </p:tgtEl>
                                        <p:attrNameLst>
                                          <p:attrName>ppt_x</p:attrName>
                                        </p:attrNameLst>
                                      </p:cBhvr>
                                      <p:tavLst>
                                        <p:tav tm="0">
                                          <p:val>
                                            <p:strVal val="0-#ppt_w/2"/>
                                          </p:val>
                                        </p:tav>
                                        <p:tav tm="100000">
                                          <p:val>
                                            <p:strVal val="#ppt_x"/>
                                          </p:val>
                                        </p:tav>
                                      </p:tavLst>
                                    </p:anim>
                                    <p:anim calcmode="lin" valueType="num">
                                      <p:cBhvr additive="base">
                                        <p:cTn id="48" dur="500" fill="hold"/>
                                        <p:tgtEl>
                                          <p:spTgt spid="69"/>
                                        </p:tgtEl>
                                        <p:attrNameLst>
                                          <p:attrName>ppt_y</p:attrName>
                                        </p:attrNameLst>
                                      </p:cBhvr>
                                      <p:tavLst>
                                        <p:tav tm="0">
                                          <p:val>
                                            <p:strVal val="#ppt_y"/>
                                          </p:val>
                                        </p:tav>
                                        <p:tav tm="100000">
                                          <p:val>
                                            <p:strVal val="#ppt_y"/>
                                          </p:val>
                                        </p:tav>
                                      </p:tavLst>
                                    </p:anim>
                                  </p:childTnLst>
                                </p:cTn>
                              </p:par>
                            </p:childTnLst>
                          </p:cTn>
                        </p:par>
                        <p:par>
                          <p:cTn id="49" fill="hold">
                            <p:stCondLst>
                              <p:cond delay="1800"/>
                            </p:stCondLst>
                            <p:childTnLst>
                              <p:par>
                                <p:cTn id="50" presetID="42" presetClass="entr" presetSubtype="0" fill="hold" grpId="0" nodeType="afterEffect">
                                  <p:stCondLst>
                                    <p:cond delay="0"/>
                                  </p:stCondLst>
                                  <p:childTnLst>
                                    <p:set>
                                      <p:cBhvr>
                                        <p:cTn id="51" dur="1" fill="hold">
                                          <p:stCondLst>
                                            <p:cond delay="0"/>
                                          </p:stCondLst>
                                        </p:cTn>
                                        <p:tgtEl>
                                          <p:spTgt spid="74"/>
                                        </p:tgtEl>
                                        <p:attrNameLst>
                                          <p:attrName>style.visibility</p:attrName>
                                        </p:attrNameLst>
                                      </p:cBhvr>
                                      <p:to>
                                        <p:strVal val="visible"/>
                                      </p:to>
                                    </p:set>
                                    <p:animEffect transition="in" filter="fade">
                                      <p:cBhvr>
                                        <p:cTn id="52" dur="400"/>
                                        <p:tgtEl>
                                          <p:spTgt spid="74"/>
                                        </p:tgtEl>
                                      </p:cBhvr>
                                    </p:animEffect>
                                    <p:anim calcmode="lin" valueType="num">
                                      <p:cBhvr>
                                        <p:cTn id="53" dur="400" fill="hold"/>
                                        <p:tgtEl>
                                          <p:spTgt spid="74"/>
                                        </p:tgtEl>
                                        <p:attrNameLst>
                                          <p:attrName>ppt_x</p:attrName>
                                        </p:attrNameLst>
                                      </p:cBhvr>
                                      <p:tavLst>
                                        <p:tav tm="0">
                                          <p:val>
                                            <p:strVal val="#ppt_x"/>
                                          </p:val>
                                        </p:tav>
                                        <p:tav tm="100000">
                                          <p:val>
                                            <p:strVal val="#ppt_x"/>
                                          </p:val>
                                        </p:tav>
                                      </p:tavLst>
                                    </p:anim>
                                    <p:anim calcmode="lin" valueType="num">
                                      <p:cBhvr>
                                        <p:cTn id="54" dur="400" fill="hold"/>
                                        <p:tgtEl>
                                          <p:spTgt spid="74"/>
                                        </p:tgtEl>
                                        <p:attrNameLst>
                                          <p:attrName>ppt_y</p:attrName>
                                        </p:attrNameLst>
                                      </p:cBhvr>
                                      <p:tavLst>
                                        <p:tav tm="0">
                                          <p:val>
                                            <p:strVal val="#ppt_y+.1"/>
                                          </p:val>
                                        </p:tav>
                                        <p:tav tm="100000">
                                          <p:val>
                                            <p:strVal val="#ppt_y"/>
                                          </p:val>
                                        </p:tav>
                                      </p:tavLst>
                                    </p:anim>
                                  </p:childTnLst>
                                </p:cTn>
                              </p:par>
                              <p:par>
                                <p:cTn id="55" presetID="42" presetClass="entr" presetSubtype="0" fill="hold" grpId="0" nodeType="withEffect">
                                  <p:stCondLst>
                                    <p:cond delay="100"/>
                                  </p:stCondLst>
                                  <p:childTnLst>
                                    <p:set>
                                      <p:cBhvr>
                                        <p:cTn id="56" dur="1" fill="hold">
                                          <p:stCondLst>
                                            <p:cond delay="0"/>
                                          </p:stCondLst>
                                        </p:cTn>
                                        <p:tgtEl>
                                          <p:spTgt spid="75"/>
                                        </p:tgtEl>
                                        <p:attrNameLst>
                                          <p:attrName>style.visibility</p:attrName>
                                        </p:attrNameLst>
                                      </p:cBhvr>
                                      <p:to>
                                        <p:strVal val="visible"/>
                                      </p:to>
                                    </p:set>
                                    <p:animEffect transition="in" filter="fade">
                                      <p:cBhvr>
                                        <p:cTn id="57" dur="400"/>
                                        <p:tgtEl>
                                          <p:spTgt spid="75"/>
                                        </p:tgtEl>
                                      </p:cBhvr>
                                    </p:animEffect>
                                    <p:anim calcmode="lin" valueType="num">
                                      <p:cBhvr>
                                        <p:cTn id="58" dur="400" fill="hold"/>
                                        <p:tgtEl>
                                          <p:spTgt spid="75"/>
                                        </p:tgtEl>
                                        <p:attrNameLst>
                                          <p:attrName>ppt_x</p:attrName>
                                        </p:attrNameLst>
                                      </p:cBhvr>
                                      <p:tavLst>
                                        <p:tav tm="0">
                                          <p:val>
                                            <p:strVal val="#ppt_x"/>
                                          </p:val>
                                        </p:tav>
                                        <p:tav tm="100000">
                                          <p:val>
                                            <p:strVal val="#ppt_x"/>
                                          </p:val>
                                        </p:tav>
                                      </p:tavLst>
                                    </p:anim>
                                    <p:anim calcmode="lin" valueType="num">
                                      <p:cBhvr>
                                        <p:cTn id="59" dur="400" fill="hold"/>
                                        <p:tgtEl>
                                          <p:spTgt spid="75"/>
                                        </p:tgtEl>
                                        <p:attrNameLst>
                                          <p:attrName>ppt_y</p:attrName>
                                        </p:attrNameLst>
                                      </p:cBhvr>
                                      <p:tavLst>
                                        <p:tav tm="0">
                                          <p:val>
                                            <p:strVal val="#ppt_y+.1"/>
                                          </p:val>
                                        </p:tav>
                                        <p:tav tm="100000">
                                          <p:val>
                                            <p:strVal val="#ppt_y"/>
                                          </p:val>
                                        </p:tav>
                                      </p:tavLst>
                                    </p:anim>
                                  </p:childTnLst>
                                </p:cTn>
                              </p:par>
                              <p:par>
                                <p:cTn id="60" presetID="42" presetClass="entr" presetSubtype="0" fill="hold" grpId="0" nodeType="withEffect">
                                  <p:stCondLst>
                                    <p:cond delay="200"/>
                                  </p:stCondLst>
                                  <p:childTnLst>
                                    <p:set>
                                      <p:cBhvr>
                                        <p:cTn id="61" dur="1" fill="hold">
                                          <p:stCondLst>
                                            <p:cond delay="0"/>
                                          </p:stCondLst>
                                        </p:cTn>
                                        <p:tgtEl>
                                          <p:spTgt spid="76"/>
                                        </p:tgtEl>
                                        <p:attrNameLst>
                                          <p:attrName>style.visibility</p:attrName>
                                        </p:attrNameLst>
                                      </p:cBhvr>
                                      <p:to>
                                        <p:strVal val="visible"/>
                                      </p:to>
                                    </p:set>
                                    <p:animEffect transition="in" filter="fade">
                                      <p:cBhvr>
                                        <p:cTn id="62" dur="400"/>
                                        <p:tgtEl>
                                          <p:spTgt spid="76"/>
                                        </p:tgtEl>
                                      </p:cBhvr>
                                    </p:animEffect>
                                    <p:anim calcmode="lin" valueType="num">
                                      <p:cBhvr>
                                        <p:cTn id="63" dur="400" fill="hold"/>
                                        <p:tgtEl>
                                          <p:spTgt spid="76"/>
                                        </p:tgtEl>
                                        <p:attrNameLst>
                                          <p:attrName>ppt_x</p:attrName>
                                        </p:attrNameLst>
                                      </p:cBhvr>
                                      <p:tavLst>
                                        <p:tav tm="0">
                                          <p:val>
                                            <p:strVal val="#ppt_x"/>
                                          </p:val>
                                        </p:tav>
                                        <p:tav tm="100000">
                                          <p:val>
                                            <p:strVal val="#ppt_x"/>
                                          </p:val>
                                        </p:tav>
                                      </p:tavLst>
                                    </p:anim>
                                    <p:anim calcmode="lin" valueType="num">
                                      <p:cBhvr>
                                        <p:cTn id="64" dur="400" fill="hold"/>
                                        <p:tgtEl>
                                          <p:spTgt spid="7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animBg="1"/>
      <p:bldP spid="74" grpId="0" animBg="1"/>
      <p:bldP spid="75" grpId="0" animBg="1"/>
      <p:bldP spid="76"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5745" y="-1"/>
            <a:ext cx="9348431" cy="5143501"/>
          </a:xfrm>
          <a:prstGeom prst="rect">
            <a:avLst/>
          </a:prstGeom>
        </p:spPr>
      </p:pic>
      <p:grpSp>
        <p:nvGrpSpPr>
          <p:cNvPr id="4" name="组合 3"/>
          <p:cNvGrpSpPr>
            <a:grpSpLocks/>
          </p:cNvGrpSpPr>
          <p:nvPr/>
        </p:nvGrpSpPr>
        <p:grpSpPr bwMode="auto">
          <a:xfrm>
            <a:off x="1881052" y="1900007"/>
            <a:ext cx="5708152" cy="671742"/>
            <a:chOff x="5013673" y="1556817"/>
            <a:chExt cx="5976664" cy="576064"/>
          </a:xfrm>
        </p:grpSpPr>
        <p:sp>
          <p:nvSpPr>
            <p:cNvPr id="5" name="对角圆角矩形 4"/>
            <p:cNvSpPr/>
            <p:nvPr/>
          </p:nvSpPr>
          <p:spPr>
            <a:xfrm>
              <a:off x="5013673" y="1556817"/>
              <a:ext cx="5976664" cy="576064"/>
            </a:xfrm>
            <a:prstGeom prst="round2DiagRect">
              <a:avLst>
                <a:gd name="adj1" fmla="val 50000"/>
                <a:gd name="adj2" fmla="val 0"/>
              </a:avLst>
            </a:prstGeom>
            <a:solidFill>
              <a:srgbClr val="003466"/>
            </a:solid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3200" b="1" i="0" u="none" strike="noStrike" kern="0" cap="none" spc="0" normalizeH="0" baseline="0" noProof="0" dirty="0">
                  <a:ln>
                    <a:noFill/>
                  </a:ln>
                  <a:solidFill>
                    <a:prstClr val="white"/>
                  </a:solidFill>
                  <a:effectLst/>
                  <a:uLnTx/>
                  <a:uFillTx/>
                  <a:latin typeface="微软雅黑" pitchFamily="34" charset="-122"/>
                  <a:ea typeface="微软雅黑" pitchFamily="34" charset="-122"/>
                </a:rPr>
                <a:t>单击此处添加文字</a:t>
              </a:r>
            </a:p>
          </p:txBody>
        </p:sp>
        <p:sp>
          <p:nvSpPr>
            <p:cNvPr id="6" name="对角圆角矩形 5"/>
            <p:cNvSpPr/>
            <p:nvPr/>
          </p:nvSpPr>
          <p:spPr>
            <a:xfrm>
              <a:off x="5084934" y="1628205"/>
              <a:ext cx="792126" cy="433237"/>
            </a:xfrm>
            <a:prstGeom prst="round2DiagRect">
              <a:avLst>
                <a:gd name="adj1" fmla="val 44886"/>
                <a:gd name="adj2" fmla="val 0"/>
              </a:avLst>
            </a:prstGeom>
            <a:solidFill>
              <a:sysClr val="window" lastClr="FFFFFF"/>
            </a:solid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3200" b="1" i="0" u="none" strike="noStrike" kern="0" cap="none" spc="0" normalizeH="0" baseline="0" noProof="0" dirty="0" smtClean="0">
                  <a:ln>
                    <a:noFill/>
                  </a:ln>
                  <a:solidFill>
                    <a:srgbClr val="003466"/>
                  </a:solidFill>
                  <a:effectLst/>
                  <a:uLnTx/>
                  <a:uFillTx/>
                  <a:latin typeface="Calibri"/>
                  <a:ea typeface="宋体" panose="02010600030101010101" pitchFamily="2" charset="-122"/>
                </a:rPr>
                <a:t>2</a:t>
              </a:r>
              <a:endParaRPr kumimoji="0" lang="zh-CN" altLang="en-US" sz="3200" b="1" i="0" u="none" strike="noStrike" kern="0" cap="none" spc="0" normalizeH="0" baseline="0" noProof="0" dirty="0">
                <a:ln>
                  <a:noFill/>
                </a:ln>
                <a:solidFill>
                  <a:srgbClr val="003466"/>
                </a:solidFill>
                <a:effectLst/>
                <a:uLnTx/>
                <a:uFillTx/>
                <a:latin typeface="Calibri"/>
                <a:ea typeface="宋体" panose="02010600030101010101" pitchFamily="2" charset="-122"/>
              </a:endParaRPr>
            </a:p>
          </p:txBody>
        </p:sp>
      </p:grpSp>
    </p:spTree>
    <p:extLst>
      <p:ext uri="{BB962C8B-B14F-4D97-AF65-F5344CB8AC3E}">
        <p14:creationId xmlns:p14="http://schemas.microsoft.com/office/powerpoint/2010/main" val="1563467492"/>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第一PPT，www.1ppt.com">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48</TotalTime>
  <Words>2708</Words>
  <Application>Microsoft Office PowerPoint</Application>
  <PresentationFormat>全屏显示(16:9)</PresentationFormat>
  <Paragraphs>279</Paragraphs>
  <Slides>28</Slides>
  <Notes>15</Notes>
  <HiddenSlides>0</HiddenSlides>
  <MMClips>0</MMClips>
  <ScaleCrop>false</ScaleCrop>
  <HeadingPairs>
    <vt:vector size="4" baseType="variant">
      <vt:variant>
        <vt:lpstr>主题</vt:lpstr>
      </vt:variant>
      <vt:variant>
        <vt:i4>2</vt:i4>
      </vt:variant>
      <vt:variant>
        <vt:lpstr>幻灯片标题</vt:lpstr>
      </vt:variant>
      <vt:variant>
        <vt:i4>28</vt:i4>
      </vt:variant>
    </vt:vector>
  </HeadingPairs>
  <TitlesOfParts>
    <vt:vector size="30"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高铁铁路</dc:title>
  <dc:creator>第一PPT</dc:creator>
  <cp:keywords>www.1ppt.com</cp:keywords>
  <cp:lastModifiedBy>Windows User</cp:lastModifiedBy>
  <cp:revision>13</cp:revision>
  <dcterms:created xsi:type="dcterms:W3CDTF">2017-03-13T11:39:11Z</dcterms:created>
  <dcterms:modified xsi:type="dcterms:W3CDTF">2019-06-21T13:01:27Z</dcterms:modified>
</cp:coreProperties>
</file>