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6.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7" r:id="rId2"/>
  </p:sldMasterIdLst>
  <p:notesMasterIdLst>
    <p:notesMasterId r:id="rId31"/>
  </p:notesMasterIdLst>
  <p:sldIdLst>
    <p:sldId id="256" r:id="rId3"/>
    <p:sldId id="278" r:id="rId4"/>
    <p:sldId id="279" r:id="rId5"/>
    <p:sldId id="259" r:id="rId6"/>
    <p:sldId id="258" r:id="rId7"/>
    <p:sldId id="265" r:id="rId8"/>
    <p:sldId id="264" r:id="rId9"/>
    <p:sldId id="271" r:id="rId10"/>
    <p:sldId id="280" r:id="rId11"/>
    <p:sldId id="263" r:id="rId12"/>
    <p:sldId id="267" r:id="rId13"/>
    <p:sldId id="257" r:id="rId14"/>
    <p:sldId id="260" r:id="rId15"/>
    <p:sldId id="270" r:id="rId16"/>
    <p:sldId id="281" r:id="rId17"/>
    <p:sldId id="262" r:id="rId18"/>
    <p:sldId id="269" r:id="rId19"/>
    <p:sldId id="266" r:id="rId20"/>
    <p:sldId id="274" r:id="rId21"/>
    <p:sldId id="272" r:id="rId22"/>
    <p:sldId id="282" r:id="rId23"/>
    <p:sldId id="261" r:id="rId24"/>
    <p:sldId id="268" r:id="rId25"/>
    <p:sldId id="273" r:id="rId26"/>
    <p:sldId id="275" r:id="rId27"/>
    <p:sldId id="276" r:id="rId28"/>
    <p:sldId id="277" r:id="rId29"/>
    <p:sldId id="283" r:id="rId30"/>
  </p:sldIdLst>
  <p:sldSz cx="9144000" cy="5143500" type="screen16x9"/>
  <p:notesSz cx="6858000" cy="9144000"/>
  <p:custDataLst>
    <p:tags r:id="rId32"/>
  </p:custDataLst>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8E10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015" autoAdjust="0"/>
    <p:restoredTop sz="94660"/>
  </p:normalViewPr>
  <p:slideViewPr>
    <p:cSldViewPr snapToGrid="0">
      <p:cViewPr>
        <p:scale>
          <a:sx n="75" d="100"/>
          <a:sy n="75" d="100"/>
        </p:scale>
        <p:origin x="-126" y="-1626"/>
      </p:cViewPr>
      <p:guideLst>
        <p:guide orient="horz" pos="1620"/>
        <p:guide pos="2880"/>
      </p:guideLst>
    </p:cSldViewPr>
  </p:slideViewPr>
  <p:notesTextViewPr>
    <p:cViewPr>
      <p:scale>
        <a:sx n="1" d="1"/>
        <a:sy n="1" d="1"/>
      </p:scale>
      <p:origin x="0" y="0"/>
    </p:cViewPr>
  </p:notesTextViewPr>
  <p:sorterViewPr>
    <p:cViewPr>
      <p:scale>
        <a:sx n="186" d="100"/>
        <a:sy n="186"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ags" Target="tags/tag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1CE6230-F659-4942-87E2-7D07E6D1D664}" type="datetimeFigureOut">
              <a:rPr lang="zh-CN" altLang="en-US" smtClean="0"/>
              <a:t>2019/6/21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968DB81-AD59-4EBC-8E6A-CB65F1F9F14F}" type="slidenum">
              <a:rPr lang="zh-CN" altLang="en-US" smtClean="0"/>
              <a:t>‹#›</a:t>
            </a:fld>
            <a:endParaRPr lang="zh-CN" altLang="en-US"/>
          </a:p>
        </p:txBody>
      </p:sp>
    </p:spTree>
    <p:extLst>
      <p:ext uri="{BB962C8B-B14F-4D97-AF65-F5344CB8AC3E}">
        <p14:creationId xmlns:p14="http://schemas.microsoft.com/office/powerpoint/2010/main" val="23207754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4</a:t>
            </a:fld>
            <a:endParaRPr lang="en-US" altLang="zh-CN"/>
          </a:p>
        </p:txBody>
      </p:sp>
    </p:spTree>
    <p:extLst>
      <p:ext uri="{BB962C8B-B14F-4D97-AF65-F5344CB8AC3E}">
        <p14:creationId xmlns:p14="http://schemas.microsoft.com/office/powerpoint/2010/main" val="1337801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5</a:t>
            </a:fld>
            <a:endParaRPr lang="en-US" altLang="zh-CN"/>
          </a:p>
        </p:txBody>
      </p:sp>
    </p:spTree>
    <p:extLst>
      <p:ext uri="{BB962C8B-B14F-4D97-AF65-F5344CB8AC3E}">
        <p14:creationId xmlns:p14="http://schemas.microsoft.com/office/powerpoint/2010/main" val="23533285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CFA826-E658-4CB5-A9AD-3C9DEA137DE0}" type="slidenum">
              <a:rPr lang="zh-CN" altLang="en-US" smtClean="0"/>
              <a:t>10</a:t>
            </a:fld>
            <a:endParaRPr lang="zh-CN" altLang="en-US"/>
          </a:p>
        </p:txBody>
      </p:sp>
    </p:spTree>
    <p:extLst>
      <p:ext uri="{BB962C8B-B14F-4D97-AF65-F5344CB8AC3E}">
        <p14:creationId xmlns:p14="http://schemas.microsoft.com/office/powerpoint/2010/main" val="32699179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12</a:t>
            </a:fld>
            <a:endParaRPr lang="en-US" altLang="zh-CN"/>
          </a:p>
        </p:txBody>
      </p:sp>
    </p:spTree>
    <p:extLst>
      <p:ext uri="{BB962C8B-B14F-4D97-AF65-F5344CB8AC3E}">
        <p14:creationId xmlns:p14="http://schemas.microsoft.com/office/powerpoint/2010/main" val="18110617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13</a:t>
            </a:fld>
            <a:endParaRPr lang="en-US" altLang="zh-CN"/>
          </a:p>
        </p:txBody>
      </p:sp>
    </p:spTree>
    <p:extLst>
      <p:ext uri="{BB962C8B-B14F-4D97-AF65-F5344CB8AC3E}">
        <p14:creationId xmlns:p14="http://schemas.microsoft.com/office/powerpoint/2010/main" val="3222092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CFA826-E658-4CB5-A9AD-3C9DEA137DE0}" type="slidenum">
              <a:rPr lang="zh-CN" altLang="en-US" smtClean="0"/>
              <a:t>16</a:t>
            </a:fld>
            <a:endParaRPr lang="zh-CN" altLang="en-US"/>
          </a:p>
        </p:txBody>
      </p:sp>
    </p:spTree>
    <p:extLst>
      <p:ext uri="{BB962C8B-B14F-4D97-AF65-F5344CB8AC3E}">
        <p14:creationId xmlns:p14="http://schemas.microsoft.com/office/powerpoint/2010/main" val="24408155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22</a:t>
            </a:fld>
            <a:endParaRPr lang="en-US" altLang="zh-CN"/>
          </a:p>
        </p:txBody>
      </p:sp>
    </p:spTree>
    <p:extLst>
      <p:ext uri="{BB962C8B-B14F-4D97-AF65-F5344CB8AC3E}">
        <p14:creationId xmlns:p14="http://schemas.microsoft.com/office/powerpoint/2010/main" val="144351502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87680682-59DA-4A19-88AC-D62C9F7C5F1D}" type="datetimeFigureOut">
              <a:rPr lang="zh-CN" altLang="en-US" smtClean="0"/>
              <a:t>2019/6/21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1875654687"/>
      </p:ext>
    </p:extLst>
  </p:cSld>
  <p:clrMapOvr>
    <a:masterClrMapping/>
  </p:clrMapOvr>
  <p:transition spd="slow" advClick="0" advTm="0">
    <p:comb/>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87680682-59DA-4A19-88AC-D62C9F7C5F1D}" type="datetimeFigureOut">
              <a:rPr lang="zh-CN" altLang="en-US" smtClean="0"/>
              <a:t>2019/6/21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2591271746"/>
      </p:ext>
    </p:extLst>
  </p:cSld>
  <p:clrMapOvr>
    <a:masterClrMapping/>
  </p:clrMapOvr>
  <p:transition spd="slow" advClick="0" advTm="0">
    <p:comb/>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87680682-59DA-4A19-88AC-D62C9F7C5F1D}" type="datetimeFigureOut">
              <a:rPr lang="zh-CN" altLang="en-US" smtClean="0"/>
              <a:t>2019/6/21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2221318834"/>
      </p:ext>
    </p:extLst>
  </p:cSld>
  <p:clrMapOvr>
    <a:masterClrMapping/>
  </p:clrMapOvr>
  <p:transition spd="slow" advClick="0" advTm="0">
    <p:comb/>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sp>
        <p:nvSpPr>
          <p:cNvPr id="4" name="矩形 3"/>
          <p:cNvSpPr/>
          <p:nvPr userDrawn="1"/>
        </p:nvSpPr>
        <p:spPr>
          <a:xfrm>
            <a:off x="159477" y="608522"/>
            <a:ext cx="8768623" cy="4306378"/>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片 2"/>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337277" y="112143"/>
            <a:ext cx="1057940" cy="992758"/>
          </a:xfrm>
          <a:prstGeom prst="rect">
            <a:avLst/>
          </a:prstGeom>
        </p:spPr>
      </p:pic>
      <p:sp>
        <p:nvSpPr>
          <p:cNvPr id="6" name="标题 5"/>
          <p:cNvSpPr>
            <a:spLocks noGrp="1"/>
          </p:cNvSpPr>
          <p:nvPr>
            <p:ph type="title" hasCustomPrompt="1"/>
          </p:nvPr>
        </p:nvSpPr>
        <p:spPr>
          <a:xfrm>
            <a:off x="1390650" y="112143"/>
            <a:ext cx="5988050" cy="496379"/>
          </a:xfrm>
        </p:spPr>
        <p:txBody>
          <a:bodyPr>
            <a:noAutofit/>
          </a:bodyPr>
          <a:lstStyle>
            <a:lvl1pPr>
              <a:defRPr sz="2800">
                <a:solidFill>
                  <a:schemeClr val="accent1">
                    <a:lumMod val="75000"/>
                  </a:schemeClr>
                </a:solidFill>
                <a:latin typeface="微软雅黑" panose="020B0503020204020204" pitchFamily="34" charset="-122"/>
                <a:ea typeface="微软雅黑" panose="020B0503020204020204" pitchFamily="34" charset="-122"/>
              </a:defRPr>
            </a:lvl1pPr>
          </a:lstStyle>
          <a:p>
            <a:r>
              <a:rPr lang="zh-CN" altLang="en-US" dirty="0" smtClean="0"/>
              <a:t>单击此处编辑标题文字</a:t>
            </a:r>
            <a:endParaRPr lang="zh-CN" altLang="en-US" dirty="0"/>
          </a:p>
        </p:txBody>
      </p:sp>
    </p:spTree>
    <p:extLst>
      <p:ext uri="{BB962C8B-B14F-4D97-AF65-F5344CB8AC3E}">
        <p14:creationId xmlns:p14="http://schemas.microsoft.com/office/powerpoint/2010/main" val="417289592"/>
      </p:ext>
    </p:extLst>
  </p:cSld>
  <p:clrMapOvr>
    <a:masterClrMapping/>
  </p:clrMapOvr>
  <p:transition spd="slow" advClick="0" advTm="0">
    <p:comb/>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867323579"/>
      </p:ext>
    </p:extLst>
  </p:cSld>
  <p:clrMapOvr>
    <a:masterClrMapping/>
  </p:clrMapOvr>
  <p:transition spd="slow" advClick="0" advTm="0">
    <p:comb/>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6766079"/>
      </p:ext>
    </p:extLst>
  </p:cSld>
  <p:clrMapOvr>
    <a:masterClrMapping/>
  </p:clrMapOvr>
  <p:transition spd="slow" advClick="0" advTm="0">
    <p:comb/>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0655288"/>
      </p:ext>
    </p:extLst>
  </p:cSld>
  <p:clrMapOvr>
    <a:masterClrMapping/>
  </p:clrMapOvr>
  <p:transition spd="slow" advClick="0" advTm="0">
    <p:comb/>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106627"/>
      </p:ext>
    </p:extLst>
  </p:cSld>
  <p:clrMapOvr>
    <a:masterClrMapping/>
  </p:clrMapOvr>
  <p:transition spd="slow" advClick="0" advTm="0">
    <p:comb/>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2019/6/21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8241416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2019/6/21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560879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2019/6/21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875841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87680682-59DA-4A19-88AC-D62C9F7C5F1D}" type="datetimeFigureOut">
              <a:rPr lang="zh-CN" altLang="en-US" smtClean="0"/>
              <a:t>2019/6/21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4287525807"/>
      </p:ext>
    </p:extLst>
  </p:cSld>
  <p:clrMapOvr>
    <a:masterClrMapping/>
  </p:clrMapOvr>
  <p:transition spd="slow" advClick="0" advTm="0">
    <p:comb/>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2019/6/21</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749190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2019/6/21</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5938306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2019/6/21</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4220264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2019/6/21</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3011349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2019/6/21</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979994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2019/6/21</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2317217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2019/6/21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9936861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05979"/>
            <a:ext cx="2057400" cy="4388644"/>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79"/>
            <a:ext cx="6019800" cy="4388644"/>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2019/6/21</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562334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87680682-59DA-4A19-88AC-D62C9F7C5F1D}" type="datetimeFigureOut">
              <a:rPr lang="zh-CN" altLang="en-US" smtClean="0"/>
              <a:t>2019/6/21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2973586992"/>
      </p:ext>
    </p:extLst>
  </p:cSld>
  <p:clrMapOvr>
    <a:masterClrMapping/>
  </p:clrMapOvr>
  <p:transition spd="slow" advClick="0" advTm="0">
    <p:comb/>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87680682-59DA-4A19-88AC-D62C9F7C5F1D}" type="datetimeFigureOut">
              <a:rPr lang="zh-CN" altLang="en-US" smtClean="0"/>
              <a:t>2019/6/21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1383130874"/>
      </p:ext>
    </p:extLst>
  </p:cSld>
  <p:clrMapOvr>
    <a:masterClrMapping/>
  </p:clrMapOvr>
  <p:transition spd="slow" advClick="0" advTm="0">
    <p:comb/>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87680682-59DA-4A19-88AC-D62C9F7C5F1D}" type="datetimeFigureOut">
              <a:rPr lang="zh-CN" altLang="en-US" smtClean="0"/>
              <a:t>2019/6/21</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90137A75-9956-4AA1-9208-F10A638C0C6B}" type="slidenum">
              <a:rPr lang="zh-CN" altLang="en-US" smtClean="0"/>
              <a:t>‹#›</a:t>
            </a:fld>
            <a:endParaRPr lang="zh-CN" altLang="en-US"/>
          </a:p>
        </p:txBody>
      </p:sp>
      <p:sp>
        <p:nvSpPr>
          <p:cNvPr id="11" name="矩形 10"/>
          <p:cNvSpPr/>
          <p:nvPr userDrawn="1"/>
        </p:nvSpPr>
        <p:spPr>
          <a:xfrm>
            <a:off x="6826628" y="478012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extLst>
      <p:ext uri="{BB962C8B-B14F-4D97-AF65-F5344CB8AC3E}">
        <p14:creationId xmlns:p14="http://schemas.microsoft.com/office/powerpoint/2010/main" val="3501060635"/>
      </p:ext>
    </p:extLst>
  </p:cSld>
  <p:clrMapOvr>
    <a:masterClrMapping/>
  </p:clrMapOvr>
  <p:transition spd="slow" advClick="0" advTm="0">
    <p:comb/>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87680682-59DA-4A19-88AC-D62C9F7C5F1D}" type="datetimeFigureOut">
              <a:rPr lang="zh-CN" altLang="en-US" smtClean="0"/>
              <a:t>2019/6/21</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1947512340"/>
      </p:ext>
    </p:extLst>
  </p:cSld>
  <p:clrMapOvr>
    <a:masterClrMapping/>
  </p:clrMapOvr>
  <p:transition spd="slow" advClick="0" advTm="0">
    <p:comb/>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7680682-59DA-4A19-88AC-D62C9F7C5F1D}" type="datetimeFigureOut">
              <a:rPr lang="zh-CN" altLang="en-US" smtClean="0"/>
              <a:t>2019/6/21</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1900097213"/>
      </p:ext>
    </p:extLst>
  </p:cSld>
  <p:clrMapOvr>
    <a:masterClrMapping/>
  </p:clrMapOvr>
  <p:transition spd="slow" advClick="0" advTm="0">
    <p:comb/>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87680682-59DA-4A19-88AC-D62C9F7C5F1D}" type="datetimeFigureOut">
              <a:rPr lang="zh-CN" altLang="en-US" smtClean="0"/>
              <a:t>2019/6/21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2499855367"/>
      </p:ext>
    </p:extLst>
  </p:cSld>
  <p:clrMapOvr>
    <a:masterClrMapping/>
  </p:clrMapOvr>
  <p:transition spd="slow" advClick="0" advTm="0">
    <p:comb/>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87680682-59DA-4A19-88AC-D62C9F7C5F1D}" type="datetimeFigureOut">
              <a:rPr lang="zh-CN" altLang="en-US" smtClean="0"/>
              <a:t>2019/6/21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4183516807"/>
      </p:ext>
    </p:extLst>
  </p:cSld>
  <p:clrMapOvr>
    <a:masterClrMapping/>
  </p:clrMapOvr>
  <p:transition spd="slow" advClick="0" advTm="0">
    <p:comb/>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2.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87680682-59DA-4A19-88AC-D62C9F7C5F1D}" type="datetimeFigureOut">
              <a:rPr lang="zh-CN" altLang="en-US" smtClean="0"/>
              <a:t>2019/6/21</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39983228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Lst>
  <p:transition spd="slow" advClick="0" advTm="0">
    <p:comb/>
  </p:transition>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a:fld id="{530820CF-B880-4189-942D-D702A7CBA730}" type="datetimeFigureOut">
              <a:rPr lang="zh-CN" altLang="en-US" smtClean="0">
                <a:solidFill>
                  <a:prstClr val="black">
                    <a:tint val="75000"/>
                  </a:prstClr>
                </a:solidFill>
              </a:rPr>
              <a:pPr defTabSz="914400"/>
              <a:t>2019/6/21</a:t>
            </a:fld>
            <a:endParaRPr lang="zh-CN" altLang="en-US">
              <a:solidFill>
                <a:prstClr val="black">
                  <a:tint val="75000"/>
                </a:prstClr>
              </a:solidFill>
            </a:endParaRPr>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a:endParaRPr lang="zh-CN" altLang="en-US">
              <a:solidFill>
                <a:prstClr val="black">
                  <a:tint val="75000"/>
                </a:prstClr>
              </a:solidFill>
            </a:endParaRPr>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a:fld id="{0C913308-F349-4B6D-A68A-DD1791B4A57B}" type="slidenum">
              <a:rPr lang="zh-CN" altLang="en-US" smtClean="0">
                <a:solidFill>
                  <a:prstClr val="black">
                    <a:tint val="75000"/>
                  </a:prstClr>
                </a:solidFill>
              </a:rPr>
              <a:pPr defTabSz="914400"/>
              <a:t>‹#›</a:t>
            </a:fld>
            <a:endParaRPr lang="zh-CN" altLang="en-US">
              <a:solidFill>
                <a:prstClr val="black">
                  <a:tint val="75000"/>
                </a:prstClr>
              </a:solidFill>
            </a:endParaRPr>
          </a:p>
        </p:txBody>
      </p:sp>
    </p:spTree>
    <p:extLst>
      <p:ext uri="{BB962C8B-B14F-4D97-AF65-F5344CB8AC3E}">
        <p14:creationId xmlns:p14="http://schemas.microsoft.com/office/powerpoint/2010/main" val="2887622456"/>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tags" Target="../tags/tag25.xml"/><Relationship Id="rId7" Type="http://schemas.openxmlformats.org/officeDocument/2006/relationships/image" Target="../media/image1.jpeg"/><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slideLayout" Target="../slideLayouts/slideLayout1.xml"/><Relationship Id="rId5" Type="http://schemas.openxmlformats.org/officeDocument/2006/relationships/tags" Target="../tags/tag27.xml"/><Relationship Id="rId4" Type="http://schemas.openxmlformats.org/officeDocument/2006/relationships/tags" Target="../tags/tag2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image" Target="../media/image1.jpe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slideLayout" Target="../slideLayouts/slideLayout1.xml"/><Relationship Id="rId17" Type="http://schemas.openxmlformats.org/officeDocument/2006/relationships/slide" Target="slide3.xml"/><Relationship Id="rId2" Type="http://schemas.openxmlformats.org/officeDocument/2006/relationships/tags" Target="../tags/tag3.xml"/><Relationship Id="rId16" Type="http://schemas.openxmlformats.org/officeDocument/2006/relationships/slide" Target="slide21.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5" Type="http://schemas.openxmlformats.org/officeDocument/2006/relationships/tags" Target="../tags/tag6.xml"/><Relationship Id="rId15" Type="http://schemas.openxmlformats.org/officeDocument/2006/relationships/slide" Target="slide15.xml"/><Relationship Id="rId10" Type="http://schemas.openxmlformats.org/officeDocument/2006/relationships/tags" Target="../tags/tag11.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slide" Target="slide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tags" Target="../tags/tag30.xml"/><Relationship Id="rId7" Type="http://schemas.openxmlformats.org/officeDocument/2006/relationships/image" Target="../media/image1.jpeg"/><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slideLayout" Target="../slideLayouts/slideLayout1.xml"/><Relationship Id="rId5" Type="http://schemas.openxmlformats.org/officeDocument/2006/relationships/tags" Target="../tags/tag32.xml"/><Relationship Id="rId4" Type="http://schemas.openxmlformats.org/officeDocument/2006/relationships/tags" Target="../tags/tag3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4.png"/></Relationships>
</file>

<file path=ppt/slides/_rels/slide28.xml.rels><?xml version="1.0" encoding="UTF-8" standalone="yes"?>
<Relationships xmlns="http://schemas.openxmlformats.org/package/2006/relationships"><Relationship Id="rId8" Type="http://schemas.openxmlformats.org/officeDocument/2006/relationships/hyperlink" Target="http://www.1ppt.com/xiazai/" TargetMode="External"/><Relationship Id="rId13" Type="http://schemas.openxmlformats.org/officeDocument/2006/relationships/hyperlink" Target="http://www.1ppt.com/kejian/" TargetMode="External"/><Relationship Id="rId18" Type="http://schemas.openxmlformats.org/officeDocument/2006/relationships/image" Target="../media/image8.png"/><Relationship Id="rId3" Type="http://schemas.openxmlformats.org/officeDocument/2006/relationships/hyperlink" Target="http://www.1ppt.com/hangye/" TargetMode="External"/><Relationship Id="rId7" Type="http://schemas.openxmlformats.org/officeDocument/2006/relationships/hyperlink" Target="http://www.1ppt.com/tubiao/" TargetMode="External"/><Relationship Id="rId12" Type="http://schemas.openxmlformats.org/officeDocument/2006/relationships/hyperlink" Target="http://www.1ppt.com/ziliao/" TargetMode="External"/><Relationship Id="rId17" Type="http://schemas.openxmlformats.org/officeDocument/2006/relationships/hyperlink" Target="http://www.1ppt.com/ziti/" TargetMode="External"/><Relationship Id="rId2" Type="http://schemas.openxmlformats.org/officeDocument/2006/relationships/hyperlink" Target="http://www.1ppt.com/moban/" TargetMode="External"/><Relationship Id="rId16" Type="http://schemas.openxmlformats.org/officeDocument/2006/relationships/hyperlink" Target="http://www.1ppt.com/jiaoan/" TargetMode="External"/><Relationship Id="rId20" Type="http://schemas.openxmlformats.org/officeDocument/2006/relationships/image" Target="../media/image10.png"/><Relationship Id="rId1" Type="http://schemas.openxmlformats.org/officeDocument/2006/relationships/slideLayout" Target="../slideLayouts/slideLayout18.xml"/><Relationship Id="rId6" Type="http://schemas.openxmlformats.org/officeDocument/2006/relationships/hyperlink" Target="http://www.1ppt.com/beijing/" TargetMode="External"/><Relationship Id="rId11" Type="http://schemas.openxmlformats.org/officeDocument/2006/relationships/hyperlink" Target="http://www.1ppt.com/excel/" TargetMode="External"/><Relationship Id="rId5" Type="http://schemas.openxmlformats.org/officeDocument/2006/relationships/hyperlink" Target="http://www.1ppt.com/sucai/" TargetMode="External"/><Relationship Id="rId15" Type="http://schemas.openxmlformats.org/officeDocument/2006/relationships/hyperlink" Target="http://www.1ppt.com/shiti/" TargetMode="External"/><Relationship Id="rId10" Type="http://schemas.openxmlformats.org/officeDocument/2006/relationships/hyperlink" Target="http://www.1ppt.com/word/" TargetMode="External"/><Relationship Id="rId19" Type="http://schemas.openxmlformats.org/officeDocument/2006/relationships/image" Target="../media/image9.png"/><Relationship Id="rId4" Type="http://schemas.openxmlformats.org/officeDocument/2006/relationships/hyperlink" Target="http://www.1ppt.com/jieri/" TargetMode="External"/><Relationship Id="rId9" Type="http://schemas.openxmlformats.org/officeDocument/2006/relationships/hyperlink" Target="http://www.1ppt.com/powerpoint/" TargetMode="External"/><Relationship Id="rId14" Type="http://schemas.openxmlformats.org/officeDocument/2006/relationships/hyperlink" Target="http://www.1ppt.com/fanwen/" TargetMode="External"/></Relationships>
</file>

<file path=ppt/slides/_rels/slide3.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tags" Target="../tags/tag15.xml"/><Relationship Id="rId7" Type="http://schemas.openxmlformats.org/officeDocument/2006/relationships/image" Target="../media/image1.jpe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slideLayout" Target="../slideLayouts/slideLayout1.xml"/><Relationship Id="rId5" Type="http://schemas.openxmlformats.org/officeDocument/2006/relationships/tags" Target="../tags/tag17.xml"/><Relationship Id="rId4" Type="http://schemas.openxmlformats.org/officeDocument/2006/relationships/tags" Target="../tags/tag1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tags" Target="../tags/tag20.xml"/><Relationship Id="rId7" Type="http://schemas.openxmlformats.org/officeDocument/2006/relationships/image" Target="../media/image1.jpeg"/><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slideLayout" Target="../slideLayouts/slideLayout1.xml"/><Relationship Id="rId5" Type="http://schemas.openxmlformats.org/officeDocument/2006/relationships/tags" Target="../tags/tag22.xml"/><Relationship Id="rId4" Type="http://schemas.openxmlformats.org/officeDocument/2006/relationships/tags" Target="../tags/tag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709" y="0"/>
            <a:ext cx="9144000" cy="5145024"/>
          </a:xfrm>
          <a:prstGeom prst="rect">
            <a:avLst/>
          </a:prstGeom>
          <a:noFill/>
          <a:ln>
            <a:noFill/>
          </a:ln>
        </p:spPr>
      </p:pic>
      <p:grpSp>
        <p:nvGrpSpPr>
          <p:cNvPr id="10" name="组合 9"/>
          <p:cNvGrpSpPr/>
          <p:nvPr/>
        </p:nvGrpSpPr>
        <p:grpSpPr>
          <a:xfrm>
            <a:off x="1196147" y="330838"/>
            <a:ext cx="7018282" cy="3394189"/>
            <a:chOff x="1409953" y="250422"/>
            <a:chExt cx="6979343" cy="3375359"/>
          </a:xfrm>
        </p:grpSpPr>
        <p:pic>
          <p:nvPicPr>
            <p:cNvPr id="8" name="图片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409953" y="834044"/>
              <a:ext cx="6979343" cy="2791737"/>
            </a:xfrm>
            <a:prstGeom prst="rect">
              <a:avLst/>
            </a:prstGeom>
          </p:spPr>
        </p:pic>
        <p:pic>
          <p:nvPicPr>
            <p:cNvPr id="5" name="图片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39922" y="250422"/>
              <a:ext cx="3919404" cy="2090755"/>
            </a:xfrm>
            <a:prstGeom prst="rect">
              <a:avLst/>
            </a:prstGeom>
          </p:spPr>
        </p:pic>
      </p:grpSp>
      <p:pic>
        <p:nvPicPr>
          <p:cNvPr id="2" name="图片 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495332" y="2474594"/>
            <a:ext cx="2419912" cy="627836"/>
          </a:xfrm>
          <a:prstGeom prst="rect">
            <a:avLst/>
          </a:prstGeom>
        </p:spPr>
      </p:pic>
      <p:pic>
        <p:nvPicPr>
          <p:cNvPr id="3" name="图片 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165603" y="1339142"/>
            <a:ext cx="3480528" cy="1377582"/>
          </a:xfrm>
          <a:prstGeom prst="rect">
            <a:avLst/>
          </a:prstGeom>
        </p:spPr>
      </p:pic>
      <p:pic>
        <p:nvPicPr>
          <p:cNvPr id="6" name="图片 5"/>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18677" y="162942"/>
            <a:ext cx="1573222" cy="1476293"/>
          </a:xfrm>
          <a:prstGeom prst="rect">
            <a:avLst/>
          </a:prstGeom>
        </p:spPr>
      </p:pic>
    </p:spTree>
    <p:extLst>
      <p:ext uri="{BB962C8B-B14F-4D97-AF65-F5344CB8AC3E}">
        <p14:creationId xmlns:p14="http://schemas.microsoft.com/office/powerpoint/2010/main" val="160227286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p:stCondLst>
                              <p:cond delay="1000"/>
                            </p:stCondLst>
                            <p:childTnLst>
                              <p:par>
                                <p:cTn id="11" presetID="17" presetClass="entr" presetSubtype="1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strVal val="#ppt_h"/>
                                          </p:val>
                                        </p:tav>
                                        <p:tav tm="100000">
                                          <p:val>
                                            <p:strVal val="#ppt_h"/>
                                          </p:val>
                                        </p:tav>
                                      </p:tavLst>
                                    </p:anim>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left)">
                                      <p:cBhvr>
                                        <p:cTn id="24" dur="500"/>
                                        <p:tgtEl>
                                          <p:spTgt spid="3"/>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anim calcmode="lin" valueType="num">
                                      <p:cBhvr>
                                        <p:cTn id="29" dur="1000" fill="hold"/>
                                        <p:tgtEl>
                                          <p:spTgt spid="2"/>
                                        </p:tgtEl>
                                        <p:attrNameLst>
                                          <p:attrName>ppt_x</p:attrName>
                                        </p:attrNameLst>
                                      </p:cBhvr>
                                      <p:tavLst>
                                        <p:tav tm="0">
                                          <p:val>
                                            <p:strVal val="#ppt_x"/>
                                          </p:val>
                                        </p:tav>
                                        <p:tav tm="100000">
                                          <p:val>
                                            <p:strVal val="#ppt_x"/>
                                          </p:val>
                                        </p:tav>
                                      </p:tavLst>
                                    </p:anim>
                                    <p:anim calcmode="lin" valueType="num">
                                      <p:cBhvr>
                                        <p:cTn id="3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52064" y="753510"/>
            <a:ext cx="4771456" cy="1081843"/>
          </a:xfrm>
          <a:prstGeom prst="rect">
            <a:avLst/>
          </a:prstGeom>
          <a:solidFill>
            <a:srgbClr val="E8E8E6"/>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endParaRPr lang="zh-CN" altLang="en-US"/>
          </a:p>
        </p:txBody>
      </p:sp>
      <p:sp>
        <p:nvSpPr>
          <p:cNvPr id="3" name="矩形 2"/>
          <p:cNvSpPr/>
          <p:nvPr/>
        </p:nvSpPr>
        <p:spPr>
          <a:xfrm>
            <a:off x="1476032" y="593213"/>
            <a:ext cx="3515183" cy="34766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r>
              <a:rPr lang="zh-CN" altLang="en-US" smtClean="0">
                <a:latin typeface="微软雅黑" pitchFamily="34" charset="-122"/>
                <a:ea typeface="微软雅黑" pitchFamily="34" charset="-122"/>
              </a:rPr>
              <a:t>点击添加标题</a:t>
            </a:r>
            <a:endParaRPr lang="zh-CN" altLang="en-US">
              <a:latin typeface="微软雅黑" pitchFamily="34" charset="-122"/>
              <a:ea typeface="微软雅黑" pitchFamily="34" charset="-122"/>
            </a:endParaRPr>
          </a:p>
        </p:txBody>
      </p:sp>
      <p:sp>
        <p:nvSpPr>
          <p:cNvPr id="8" name="TextBox 7"/>
          <p:cNvSpPr txBox="1"/>
          <p:nvPr/>
        </p:nvSpPr>
        <p:spPr>
          <a:xfrm>
            <a:off x="1014103" y="971255"/>
            <a:ext cx="4537095" cy="789461"/>
          </a:xfrm>
          <a:prstGeom prst="rect">
            <a:avLst/>
          </a:prstGeom>
          <a:noFill/>
        </p:spPr>
        <p:txBody>
          <a:bodyPr wrap="square" lIns="68595" tIns="34297" rIns="68595" bIns="34297" rtlCol="0">
            <a:spAutoFit/>
          </a:bodyPr>
          <a:lstStyle/>
          <a:p>
            <a:pPr>
              <a:lnSpc>
                <a:spcPct val="130000"/>
              </a:lnSpc>
            </a:pPr>
            <a:r>
              <a:rPr lang="zh-CN" altLang="en-US" sz="1200" dirty="0">
                <a:solidFill>
                  <a:schemeClr val="tx1">
                    <a:lumMod val="75000"/>
                    <a:lumOff val="25000"/>
                  </a:schemeClr>
                </a:solidFill>
                <a:latin typeface="微软雅黑" pitchFamily="34" charset="-122"/>
                <a:ea typeface="微软雅黑" pitchFamily="34" charset="-122"/>
              </a:rPr>
              <a:t>您的内容打在这里，或者通过复制您的文本后，在此框中选择粘贴，并选择只保留文字。您的内容打在这里，或者通过复制您的文本后您的内容打在这里</a:t>
            </a:r>
            <a:r>
              <a:rPr lang="zh-CN" altLang="en-US" sz="1200" dirty="0" smtClean="0">
                <a:solidFill>
                  <a:schemeClr val="tx1">
                    <a:lumMod val="75000"/>
                    <a:lumOff val="25000"/>
                  </a:schemeClr>
                </a:solidFill>
                <a:latin typeface="微软雅黑" pitchFamily="34" charset="-122"/>
                <a:ea typeface="微软雅黑" pitchFamily="34" charset="-122"/>
              </a:rPr>
              <a:t>。</a:t>
            </a:r>
            <a:endParaRPr lang="zh-CN" altLang="en-US" sz="1200" dirty="0">
              <a:solidFill>
                <a:schemeClr val="tx1">
                  <a:lumMod val="75000"/>
                  <a:lumOff val="25000"/>
                </a:schemeClr>
              </a:solidFill>
              <a:latin typeface="微软雅黑" pitchFamily="34" charset="-122"/>
              <a:ea typeface="微软雅黑" pitchFamily="34" charset="-122"/>
            </a:endParaRPr>
          </a:p>
        </p:txBody>
      </p:sp>
      <p:sp>
        <p:nvSpPr>
          <p:cNvPr id="9" name="矩形 8"/>
          <p:cNvSpPr/>
          <p:nvPr/>
        </p:nvSpPr>
        <p:spPr>
          <a:xfrm>
            <a:off x="2566564" y="2067205"/>
            <a:ext cx="4771456" cy="1081843"/>
          </a:xfrm>
          <a:prstGeom prst="rect">
            <a:avLst/>
          </a:prstGeom>
          <a:solidFill>
            <a:srgbClr val="E8E8E6"/>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endParaRPr lang="zh-CN" altLang="en-US"/>
          </a:p>
        </p:txBody>
      </p:sp>
      <p:sp>
        <p:nvSpPr>
          <p:cNvPr id="10" name="矩形 9"/>
          <p:cNvSpPr/>
          <p:nvPr/>
        </p:nvSpPr>
        <p:spPr>
          <a:xfrm>
            <a:off x="3190532" y="1906907"/>
            <a:ext cx="3515183" cy="34766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r>
              <a:rPr lang="zh-CN" altLang="en-US" smtClean="0">
                <a:latin typeface="微软雅黑" pitchFamily="34" charset="-122"/>
                <a:ea typeface="微软雅黑" pitchFamily="34" charset="-122"/>
              </a:rPr>
              <a:t>点击添加标题</a:t>
            </a:r>
            <a:endParaRPr lang="zh-CN" altLang="en-US">
              <a:latin typeface="微软雅黑" pitchFamily="34" charset="-122"/>
              <a:ea typeface="微软雅黑" pitchFamily="34" charset="-122"/>
            </a:endParaRPr>
          </a:p>
        </p:txBody>
      </p:sp>
      <p:sp>
        <p:nvSpPr>
          <p:cNvPr id="11" name="TextBox 10"/>
          <p:cNvSpPr txBox="1"/>
          <p:nvPr/>
        </p:nvSpPr>
        <p:spPr>
          <a:xfrm>
            <a:off x="2728603" y="2284950"/>
            <a:ext cx="4537095" cy="789447"/>
          </a:xfrm>
          <a:prstGeom prst="rect">
            <a:avLst/>
          </a:prstGeom>
          <a:noFill/>
        </p:spPr>
        <p:txBody>
          <a:bodyPr wrap="square" lIns="68595" tIns="34297" rIns="68595" bIns="34297" rtlCol="0">
            <a:spAutoFit/>
          </a:bodyPr>
          <a:lstStyle/>
          <a:p>
            <a:pPr>
              <a:lnSpc>
                <a:spcPct val="130000"/>
              </a:lnSpc>
            </a:pPr>
            <a:r>
              <a:rPr lang="zh-CN" altLang="en-US" sz="1200" dirty="0">
                <a:solidFill>
                  <a:schemeClr val="tx1">
                    <a:lumMod val="75000"/>
                    <a:lumOff val="25000"/>
                  </a:schemeClr>
                </a:solidFill>
                <a:latin typeface="微软雅黑" pitchFamily="34" charset="-122"/>
                <a:ea typeface="微软雅黑" pitchFamily="34" charset="-122"/>
              </a:rPr>
              <a:t>您的内容打在这里，或者通过复制您的文本后，在此框中选择粘贴，并选择只保留文字。您的内容打在这里，或者通过复制您的文本后您的内容打在这里。</a:t>
            </a:r>
          </a:p>
        </p:txBody>
      </p:sp>
      <p:sp>
        <p:nvSpPr>
          <p:cNvPr id="12" name="矩形 11"/>
          <p:cNvSpPr/>
          <p:nvPr/>
        </p:nvSpPr>
        <p:spPr>
          <a:xfrm>
            <a:off x="3493664" y="3469644"/>
            <a:ext cx="4771456" cy="1081843"/>
          </a:xfrm>
          <a:prstGeom prst="rect">
            <a:avLst/>
          </a:prstGeom>
          <a:solidFill>
            <a:srgbClr val="E8E8E6"/>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endParaRPr lang="zh-CN" altLang="en-US"/>
          </a:p>
        </p:txBody>
      </p:sp>
      <p:sp>
        <p:nvSpPr>
          <p:cNvPr id="13" name="矩形 12"/>
          <p:cNvSpPr/>
          <p:nvPr/>
        </p:nvSpPr>
        <p:spPr>
          <a:xfrm>
            <a:off x="4117632" y="3309346"/>
            <a:ext cx="3515183" cy="34766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r>
              <a:rPr lang="zh-CN" altLang="en-US" smtClean="0">
                <a:latin typeface="微软雅黑" pitchFamily="34" charset="-122"/>
                <a:ea typeface="微软雅黑" pitchFamily="34" charset="-122"/>
              </a:rPr>
              <a:t>点击添加标题</a:t>
            </a:r>
            <a:endParaRPr lang="zh-CN" altLang="en-US">
              <a:latin typeface="微软雅黑" pitchFamily="34" charset="-122"/>
              <a:ea typeface="微软雅黑" pitchFamily="34" charset="-122"/>
            </a:endParaRPr>
          </a:p>
        </p:txBody>
      </p:sp>
      <p:sp>
        <p:nvSpPr>
          <p:cNvPr id="14" name="TextBox 13"/>
          <p:cNvSpPr txBox="1"/>
          <p:nvPr/>
        </p:nvSpPr>
        <p:spPr>
          <a:xfrm>
            <a:off x="3655703" y="3687389"/>
            <a:ext cx="4537095" cy="789447"/>
          </a:xfrm>
          <a:prstGeom prst="rect">
            <a:avLst/>
          </a:prstGeom>
          <a:noFill/>
        </p:spPr>
        <p:txBody>
          <a:bodyPr wrap="square" lIns="68595" tIns="34297" rIns="68595" bIns="34297" rtlCol="0">
            <a:spAutoFit/>
          </a:bodyPr>
          <a:lstStyle/>
          <a:p>
            <a:pPr>
              <a:lnSpc>
                <a:spcPct val="130000"/>
              </a:lnSpc>
            </a:pPr>
            <a:r>
              <a:rPr lang="zh-CN" altLang="en-US" sz="1200" dirty="0">
                <a:solidFill>
                  <a:schemeClr val="tx1">
                    <a:lumMod val="75000"/>
                    <a:lumOff val="25000"/>
                  </a:schemeClr>
                </a:solidFill>
                <a:latin typeface="微软雅黑" pitchFamily="34" charset="-122"/>
                <a:ea typeface="微软雅黑" pitchFamily="34" charset="-122"/>
              </a:rPr>
              <a:t>您的内容打在这里，或者通过复制您的文本后，在此框中选择粘贴，并选择只保留文字。您的内容打在这里，或者通过复制您的文本后您的内容打在这里。</a:t>
            </a:r>
          </a:p>
        </p:txBody>
      </p:sp>
      <p:sp>
        <p:nvSpPr>
          <p:cNvPr id="4" name="标题 3"/>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791564163"/>
      </p:ext>
    </p:extLst>
  </p:cSld>
  <p:clrMapOvr>
    <a:masterClrMapping/>
  </p:clrMapOvr>
  <p:transition spd="slow" advClick="0" advTm="0">
    <p:comb/>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 presetClass="entr" presetSubtype="1" fill="hold" grpId="0" nodeType="afterEffect" p14:presetBounceEnd="50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50000">
                                          <p:cBhvr additive="base">
                                            <p:cTn id="11" dur="5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8" fill="hold" grpId="0" nodeType="afterEffect">
                                      <p:stCondLst>
                                        <p:cond delay="0"/>
                                      </p:stCondLst>
                                      <p:iterate type="lt">
                                        <p:tmPct val="30000"/>
                                      </p:iterate>
                                      <p:childTnLst>
                                        <p:set>
                                          <p:cBhvr>
                                            <p:cTn id="15" dur="1" fill="hold">
                                              <p:stCondLst>
                                                <p:cond delay="0"/>
                                              </p:stCondLst>
                                            </p:cTn>
                                            <p:tgtEl>
                                              <p:spTgt spid="8"/>
                                            </p:tgtEl>
                                            <p:attrNameLst>
                                              <p:attrName>style.visibility</p:attrName>
                                            </p:attrNameLst>
                                          </p:cBhvr>
                                          <p:to>
                                            <p:strVal val="visible"/>
                                          </p:to>
                                        </p:set>
                                        <p:animEffect transition="in" filter="wipe(left)">
                                          <p:cBhvr>
                                            <p:cTn id="16" dur="100"/>
                                            <p:tgtEl>
                                              <p:spTgt spid="8"/>
                                            </p:tgtEl>
                                          </p:cBhvr>
                                        </p:animEffect>
                                      </p:childTnLst>
                                    </p:cTn>
                                  </p:par>
                                  <p:par>
                                    <p:cTn id="17" presetID="36" presetClass="emph" presetSubtype="0" fill="hold" grpId="1" nodeType="withEffect">
                                      <p:stCondLst>
                                        <p:cond delay="0"/>
                                      </p:stCondLst>
                                      <p:iterate type="lt">
                                        <p:tmPct val="30000"/>
                                      </p:iterate>
                                      <p:childTnLst>
                                        <p:animScale>
                                          <p:cBhvr>
                                            <p:cTn id="18" dur="50" autoRev="1" fill="hold">
                                              <p:stCondLst>
                                                <p:cond delay="0"/>
                                              </p:stCondLst>
                                            </p:cTn>
                                            <p:tgtEl>
                                              <p:spTgt spid="8"/>
                                            </p:tgtEl>
                                          </p:cBhvr>
                                          <p:to x="80000" y="100000"/>
                                        </p:animScale>
                                        <p:anim by="(#ppt_w*0.10)" calcmode="lin" valueType="num">
                                          <p:cBhvr>
                                            <p:cTn id="19" dur="50" autoRev="1" fill="hold">
                                              <p:stCondLst>
                                                <p:cond delay="0"/>
                                              </p:stCondLst>
                                            </p:cTn>
                                            <p:tgtEl>
                                              <p:spTgt spid="8"/>
                                            </p:tgtEl>
                                            <p:attrNameLst>
                                              <p:attrName>ppt_x</p:attrName>
                                            </p:attrNameLst>
                                          </p:cBhvr>
                                        </p:anim>
                                        <p:anim by="(-#ppt_w*0.10)" calcmode="lin" valueType="num">
                                          <p:cBhvr>
                                            <p:cTn id="20" dur="50" autoRev="1" fill="hold">
                                              <p:stCondLst>
                                                <p:cond delay="0"/>
                                              </p:stCondLst>
                                            </p:cTn>
                                            <p:tgtEl>
                                              <p:spTgt spid="8"/>
                                            </p:tgtEl>
                                            <p:attrNameLst>
                                              <p:attrName>ppt_y</p:attrName>
                                            </p:attrNameLst>
                                          </p:cBhvr>
                                        </p:anim>
                                        <p:animRot by="-480000">
                                          <p:cBhvr>
                                            <p:cTn id="21" dur="50" autoRev="1" fill="hold">
                                              <p:stCondLst>
                                                <p:cond delay="0"/>
                                              </p:stCondLst>
                                            </p:cTn>
                                            <p:tgtEl>
                                              <p:spTgt spid="8"/>
                                            </p:tgtEl>
                                            <p:attrNameLst>
                                              <p:attrName>r</p:attrName>
                                            </p:attrNameLst>
                                          </p:cBhvr>
                                        </p:animRot>
                                      </p:childTnLst>
                                    </p:cTn>
                                  </p:par>
                                </p:childTnLst>
                              </p:cTn>
                            </p:par>
                            <p:par>
                              <p:cTn id="22" fill="hold">
                                <p:stCondLst>
                                  <p:cond delay="3110"/>
                                </p:stCondLst>
                                <p:childTnLst>
                                  <p:par>
                                    <p:cTn id="23" presetID="16" presetClass="entr" presetSubtype="37"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outVertical)">
                                          <p:cBhvr>
                                            <p:cTn id="25" dur="500"/>
                                            <p:tgtEl>
                                              <p:spTgt spid="10"/>
                                            </p:tgtEl>
                                          </p:cBhvr>
                                        </p:animEffect>
                                      </p:childTnLst>
                                    </p:cTn>
                                  </p:par>
                                </p:childTnLst>
                              </p:cTn>
                            </p:par>
                            <p:par>
                              <p:cTn id="26" fill="hold">
                                <p:stCondLst>
                                  <p:cond delay="3610"/>
                                </p:stCondLst>
                                <p:childTnLst>
                                  <p:par>
                                    <p:cTn id="27" presetID="2" presetClass="entr" presetSubtype="1" fill="hold" grpId="0" nodeType="afterEffect" p14:presetBounceEnd="50000">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14:bounceEnd="50000">
                                          <p:cBhvr additive="base">
                                            <p:cTn id="29"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30" dur="500" fill="hold"/>
                                            <p:tgtEl>
                                              <p:spTgt spid="9"/>
                                            </p:tgtEl>
                                            <p:attrNameLst>
                                              <p:attrName>ppt_y</p:attrName>
                                            </p:attrNameLst>
                                          </p:cBhvr>
                                          <p:tavLst>
                                            <p:tav tm="0">
                                              <p:val>
                                                <p:strVal val="0-#ppt_h/2"/>
                                              </p:val>
                                            </p:tav>
                                            <p:tav tm="100000">
                                              <p:val>
                                                <p:strVal val="#ppt_y"/>
                                              </p:val>
                                            </p:tav>
                                          </p:tavLst>
                                        </p:anim>
                                      </p:childTnLst>
                                    </p:cTn>
                                  </p:par>
                                </p:childTnLst>
                              </p:cTn>
                            </p:par>
                            <p:par>
                              <p:cTn id="31" fill="hold">
                                <p:stCondLst>
                                  <p:cond delay="4110"/>
                                </p:stCondLst>
                                <p:childTnLst>
                                  <p:par>
                                    <p:cTn id="32" presetID="22" presetClass="entr" presetSubtype="8" fill="hold" grpId="0" nodeType="afterEffect">
                                      <p:stCondLst>
                                        <p:cond delay="0"/>
                                      </p:stCondLst>
                                      <p:iterate type="lt">
                                        <p:tmPct val="30000"/>
                                      </p:iterate>
                                      <p:childTnLst>
                                        <p:set>
                                          <p:cBhvr>
                                            <p:cTn id="33" dur="1" fill="hold">
                                              <p:stCondLst>
                                                <p:cond delay="0"/>
                                              </p:stCondLst>
                                            </p:cTn>
                                            <p:tgtEl>
                                              <p:spTgt spid="11"/>
                                            </p:tgtEl>
                                            <p:attrNameLst>
                                              <p:attrName>style.visibility</p:attrName>
                                            </p:attrNameLst>
                                          </p:cBhvr>
                                          <p:to>
                                            <p:strVal val="visible"/>
                                          </p:to>
                                        </p:set>
                                        <p:animEffect transition="in" filter="wipe(left)">
                                          <p:cBhvr>
                                            <p:cTn id="34" dur="100"/>
                                            <p:tgtEl>
                                              <p:spTgt spid="11"/>
                                            </p:tgtEl>
                                          </p:cBhvr>
                                        </p:animEffect>
                                      </p:childTnLst>
                                    </p:cTn>
                                  </p:par>
                                  <p:par>
                                    <p:cTn id="35" presetID="36" presetClass="emph" presetSubtype="0" fill="hold" grpId="1" nodeType="withEffect">
                                      <p:stCondLst>
                                        <p:cond delay="0"/>
                                      </p:stCondLst>
                                      <p:iterate type="lt">
                                        <p:tmPct val="30000"/>
                                      </p:iterate>
                                      <p:childTnLst>
                                        <p:animScale>
                                          <p:cBhvr>
                                            <p:cTn id="36" dur="50" autoRev="1" fill="hold">
                                              <p:stCondLst>
                                                <p:cond delay="0"/>
                                              </p:stCondLst>
                                            </p:cTn>
                                            <p:tgtEl>
                                              <p:spTgt spid="11"/>
                                            </p:tgtEl>
                                          </p:cBhvr>
                                          <p:to x="80000" y="100000"/>
                                        </p:animScale>
                                        <p:anim by="(#ppt_w*0.10)" calcmode="lin" valueType="num">
                                          <p:cBhvr>
                                            <p:cTn id="37" dur="50" autoRev="1" fill="hold">
                                              <p:stCondLst>
                                                <p:cond delay="0"/>
                                              </p:stCondLst>
                                            </p:cTn>
                                            <p:tgtEl>
                                              <p:spTgt spid="11"/>
                                            </p:tgtEl>
                                            <p:attrNameLst>
                                              <p:attrName>ppt_x</p:attrName>
                                            </p:attrNameLst>
                                          </p:cBhvr>
                                        </p:anim>
                                        <p:anim by="(-#ppt_w*0.10)" calcmode="lin" valueType="num">
                                          <p:cBhvr>
                                            <p:cTn id="38" dur="50" autoRev="1" fill="hold">
                                              <p:stCondLst>
                                                <p:cond delay="0"/>
                                              </p:stCondLst>
                                            </p:cTn>
                                            <p:tgtEl>
                                              <p:spTgt spid="11"/>
                                            </p:tgtEl>
                                            <p:attrNameLst>
                                              <p:attrName>ppt_y</p:attrName>
                                            </p:attrNameLst>
                                          </p:cBhvr>
                                        </p:anim>
                                        <p:animRot by="-480000">
                                          <p:cBhvr>
                                            <p:cTn id="39" dur="50" autoRev="1" fill="hold">
                                              <p:stCondLst>
                                                <p:cond delay="0"/>
                                              </p:stCondLst>
                                            </p:cTn>
                                            <p:tgtEl>
                                              <p:spTgt spid="11"/>
                                            </p:tgtEl>
                                            <p:attrNameLst>
                                              <p:attrName>r</p:attrName>
                                            </p:attrNameLst>
                                          </p:cBhvr>
                                        </p:animRot>
                                      </p:childTnLst>
                                    </p:cTn>
                                  </p:par>
                                </p:childTnLst>
                              </p:cTn>
                            </p:par>
                            <p:par>
                              <p:cTn id="40" fill="hold">
                                <p:stCondLst>
                                  <p:cond delay="6220"/>
                                </p:stCondLst>
                                <p:childTnLst>
                                  <p:par>
                                    <p:cTn id="41" presetID="16" presetClass="entr" presetSubtype="37"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barn(outVertical)">
                                          <p:cBhvr>
                                            <p:cTn id="43" dur="500"/>
                                            <p:tgtEl>
                                              <p:spTgt spid="13"/>
                                            </p:tgtEl>
                                          </p:cBhvr>
                                        </p:animEffect>
                                      </p:childTnLst>
                                    </p:cTn>
                                  </p:par>
                                </p:childTnLst>
                              </p:cTn>
                            </p:par>
                            <p:par>
                              <p:cTn id="44" fill="hold">
                                <p:stCondLst>
                                  <p:cond delay="6720"/>
                                </p:stCondLst>
                                <p:childTnLst>
                                  <p:par>
                                    <p:cTn id="45" presetID="2" presetClass="entr" presetSubtype="1" fill="hold" grpId="0" nodeType="afterEffect" p14:presetBounceEnd="50000">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14:bounceEnd="50000">
                                          <p:cBhvr additive="base">
                                            <p:cTn id="47" dur="500" fill="hold"/>
                                            <p:tgtEl>
                                              <p:spTgt spid="12"/>
                                            </p:tgtEl>
                                            <p:attrNameLst>
                                              <p:attrName>ppt_x</p:attrName>
                                            </p:attrNameLst>
                                          </p:cBhvr>
                                          <p:tavLst>
                                            <p:tav tm="0">
                                              <p:val>
                                                <p:strVal val="#ppt_x"/>
                                              </p:val>
                                            </p:tav>
                                            <p:tav tm="100000">
                                              <p:val>
                                                <p:strVal val="#ppt_x"/>
                                              </p:val>
                                            </p:tav>
                                          </p:tavLst>
                                        </p:anim>
                                        <p:anim calcmode="lin" valueType="num" p14:bounceEnd="50000">
                                          <p:cBhvr additive="base">
                                            <p:cTn id="48" dur="500" fill="hold"/>
                                            <p:tgtEl>
                                              <p:spTgt spid="12"/>
                                            </p:tgtEl>
                                            <p:attrNameLst>
                                              <p:attrName>ppt_y</p:attrName>
                                            </p:attrNameLst>
                                          </p:cBhvr>
                                          <p:tavLst>
                                            <p:tav tm="0">
                                              <p:val>
                                                <p:strVal val="0-#ppt_h/2"/>
                                              </p:val>
                                            </p:tav>
                                            <p:tav tm="100000">
                                              <p:val>
                                                <p:strVal val="#ppt_y"/>
                                              </p:val>
                                            </p:tav>
                                          </p:tavLst>
                                        </p:anim>
                                      </p:childTnLst>
                                    </p:cTn>
                                  </p:par>
                                </p:childTnLst>
                              </p:cTn>
                            </p:par>
                            <p:par>
                              <p:cTn id="49" fill="hold">
                                <p:stCondLst>
                                  <p:cond delay="7220"/>
                                </p:stCondLst>
                                <p:childTnLst>
                                  <p:par>
                                    <p:cTn id="50" presetID="22" presetClass="entr" presetSubtype="8" fill="hold" grpId="0" nodeType="afterEffect">
                                      <p:stCondLst>
                                        <p:cond delay="0"/>
                                      </p:stCondLst>
                                      <p:iterate type="lt">
                                        <p:tmPct val="30000"/>
                                      </p:iterate>
                                      <p:childTnLst>
                                        <p:set>
                                          <p:cBhvr>
                                            <p:cTn id="51" dur="1" fill="hold">
                                              <p:stCondLst>
                                                <p:cond delay="0"/>
                                              </p:stCondLst>
                                            </p:cTn>
                                            <p:tgtEl>
                                              <p:spTgt spid="14"/>
                                            </p:tgtEl>
                                            <p:attrNameLst>
                                              <p:attrName>style.visibility</p:attrName>
                                            </p:attrNameLst>
                                          </p:cBhvr>
                                          <p:to>
                                            <p:strVal val="visible"/>
                                          </p:to>
                                        </p:set>
                                        <p:animEffect transition="in" filter="wipe(left)">
                                          <p:cBhvr>
                                            <p:cTn id="52" dur="100"/>
                                            <p:tgtEl>
                                              <p:spTgt spid="14"/>
                                            </p:tgtEl>
                                          </p:cBhvr>
                                        </p:animEffect>
                                      </p:childTnLst>
                                    </p:cTn>
                                  </p:par>
                                  <p:par>
                                    <p:cTn id="53" presetID="36" presetClass="emph" presetSubtype="0" fill="hold" grpId="1" nodeType="withEffect">
                                      <p:stCondLst>
                                        <p:cond delay="0"/>
                                      </p:stCondLst>
                                      <p:iterate type="lt">
                                        <p:tmPct val="30000"/>
                                      </p:iterate>
                                      <p:childTnLst>
                                        <p:animScale>
                                          <p:cBhvr>
                                            <p:cTn id="54" dur="50" autoRev="1" fill="hold">
                                              <p:stCondLst>
                                                <p:cond delay="0"/>
                                              </p:stCondLst>
                                            </p:cTn>
                                            <p:tgtEl>
                                              <p:spTgt spid="14"/>
                                            </p:tgtEl>
                                          </p:cBhvr>
                                          <p:to x="80000" y="100000"/>
                                        </p:animScale>
                                        <p:anim by="(#ppt_w*0.10)" calcmode="lin" valueType="num">
                                          <p:cBhvr>
                                            <p:cTn id="55" dur="50" autoRev="1" fill="hold">
                                              <p:stCondLst>
                                                <p:cond delay="0"/>
                                              </p:stCondLst>
                                            </p:cTn>
                                            <p:tgtEl>
                                              <p:spTgt spid="14"/>
                                            </p:tgtEl>
                                            <p:attrNameLst>
                                              <p:attrName>ppt_x</p:attrName>
                                            </p:attrNameLst>
                                          </p:cBhvr>
                                        </p:anim>
                                        <p:anim by="(-#ppt_w*0.10)" calcmode="lin" valueType="num">
                                          <p:cBhvr>
                                            <p:cTn id="56" dur="50" autoRev="1" fill="hold">
                                              <p:stCondLst>
                                                <p:cond delay="0"/>
                                              </p:stCondLst>
                                            </p:cTn>
                                            <p:tgtEl>
                                              <p:spTgt spid="14"/>
                                            </p:tgtEl>
                                            <p:attrNameLst>
                                              <p:attrName>ppt_y</p:attrName>
                                            </p:attrNameLst>
                                          </p:cBhvr>
                                        </p:anim>
                                        <p:animRot by="-480000">
                                          <p:cBhvr>
                                            <p:cTn id="57" dur="50" autoRev="1" fill="hold">
                                              <p:stCondLst>
                                                <p:cond delay="0"/>
                                              </p:stCondLst>
                                            </p:cTn>
                                            <p:tgtEl>
                                              <p:spTgt spid="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8" grpId="0"/>
          <p:bldP spid="8" grpId="1"/>
          <p:bldP spid="9" grpId="0" animBg="1"/>
          <p:bldP spid="10" grpId="0" animBg="1"/>
          <p:bldP spid="11" grpId="0"/>
          <p:bldP spid="11" grpId="1"/>
          <p:bldP spid="12" grpId="0" animBg="1"/>
          <p:bldP spid="13" grpId="0" animBg="1"/>
          <p:bldP spid="14" grpId="0"/>
          <p:bldP spid="14"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8" fill="hold" grpId="0" nodeType="afterEffect">
                                      <p:stCondLst>
                                        <p:cond delay="0"/>
                                      </p:stCondLst>
                                      <p:iterate type="lt">
                                        <p:tmPct val="30000"/>
                                      </p:iterate>
                                      <p:childTnLst>
                                        <p:set>
                                          <p:cBhvr>
                                            <p:cTn id="15" dur="1" fill="hold">
                                              <p:stCondLst>
                                                <p:cond delay="0"/>
                                              </p:stCondLst>
                                            </p:cTn>
                                            <p:tgtEl>
                                              <p:spTgt spid="8"/>
                                            </p:tgtEl>
                                            <p:attrNameLst>
                                              <p:attrName>style.visibility</p:attrName>
                                            </p:attrNameLst>
                                          </p:cBhvr>
                                          <p:to>
                                            <p:strVal val="visible"/>
                                          </p:to>
                                        </p:set>
                                        <p:animEffect transition="in" filter="wipe(left)">
                                          <p:cBhvr>
                                            <p:cTn id="16" dur="100"/>
                                            <p:tgtEl>
                                              <p:spTgt spid="8"/>
                                            </p:tgtEl>
                                          </p:cBhvr>
                                        </p:animEffect>
                                      </p:childTnLst>
                                    </p:cTn>
                                  </p:par>
                                  <p:par>
                                    <p:cTn id="17" presetID="36" presetClass="emph" presetSubtype="0" fill="hold" grpId="1" nodeType="withEffect">
                                      <p:stCondLst>
                                        <p:cond delay="0"/>
                                      </p:stCondLst>
                                      <p:iterate type="lt">
                                        <p:tmPct val="30000"/>
                                      </p:iterate>
                                      <p:childTnLst>
                                        <p:animScale>
                                          <p:cBhvr>
                                            <p:cTn id="18" dur="50" autoRev="1" fill="hold">
                                              <p:stCondLst>
                                                <p:cond delay="0"/>
                                              </p:stCondLst>
                                            </p:cTn>
                                            <p:tgtEl>
                                              <p:spTgt spid="8"/>
                                            </p:tgtEl>
                                          </p:cBhvr>
                                          <p:to x="80000" y="100000"/>
                                        </p:animScale>
                                        <p:anim by="(#ppt_w*0.10)" calcmode="lin" valueType="num">
                                          <p:cBhvr>
                                            <p:cTn id="19" dur="50" autoRev="1" fill="hold">
                                              <p:stCondLst>
                                                <p:cond delay="0"/>
                                              </p:stCondLst>
                                            </p:cTn>
                                            <p:tgtEl>
                                              <p:spTgt spid="8"/>
                                            </p:tgtEl>
                                            <p:attrNameLst>
                                              <p:attrName>ppt_x</p:attrName>
                                            </p:attrNameLst>
                                          </p:cBhvr>
                                        </p:anim>
                                        <p:anim by="(-#ppt_w*0.10)" calcmode="lin" valueType="num">
                                          <p:cBhvr>
                                            <p:cTn id="20" dur="50" autoRev="1" fill="hold">
                                              <p:stCondLst>
                                                <p:cond delay="0"/>
                                              </p:stCondLst>
                                            </p:cTn>
                                            <p:tgtEl>
                                              <p:spTgt spid="8"/>
                                            </p:tgtEl>
                                            <p:attrNameLst>
                                              <p:attrName>ppt_y</p:attrName>
                                            </p:attrNameLst>
                                          </p:cBhvr>
                                        </p:anim>
                                        <p:animRot by="-480000">
                                          <p:cBhvr>
                                            <p:cTn id="21" dur="50" autoRev="1" fill="hold">
                                              <p:stCondLst>
                                                <p:cond delay="0"/>
                                              </p:stCondLst>
                                            </p:cTn>
                                            <p:tgtEl>
                                              <p:spTgt spid="8"/>
                                            </p:tgtEl>
                                            <p:attrNameLst>
                                              <p:attrName>r</p:attrName>
                                            </p:attrNameLst>
                                          </p:cBhvr>
                                        </p:animRot>
                                      </p:childTnLst>
                                    </p:cTn>
                                  </p:par>
                                </p:childTnLst>
                              </p:cTn>
                            </p:par>
                            <p:par>
                              <p:cTn id="22" fill="hold">
                                <p:stCondLst>
                                  <p:cond delay="3110"/>
                                </p:stCondLst>
                                <p:childTnLst>
                                  <p:par>
                                    <p:cTn id="23" presetID="16" presetClass="entr" presetSubtype="37"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outVertical)">
                                          <p:cBhvr>
                                            <p:cTn id="25" dur="500"/>
                                            <p:tgtEl>
                                              <p:spTgt spid="10"/>
                                            </p:tgtEl>
                                          </p:cBhvr>
                                        </p:animEffect>
                                      </p:childTnLst>
                                    </p:cTn>
                                  </p:par>
                                </p:childTnLst>
                              </p:cTn>
                            </p:par>
                            <p:par>
                              <p:cTn id="26" fill="hold">
                                <p:stCondLst>
                                  <p:cond delay="3610"/>
                                </p:stCondLst>
                                <p:childTnLst>
                                  <p:par>
                                    <p:cTn id="27" presetID="2" presetClass="entr" presetSubtype="1"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0-#ppt_h/2"/>
                                              </p:val>
                                            </p:tav>
                                            <p:tav tm="100000">
                                              <p:val>
                                                <p:strVal val="#ppt_y"/>
                                              </p:val>
                                            </p:tav>
                                          </p:tavLst>
                                        </p:anim>
                                      </p:childTnLst>
                                    </p:cTn>
                                  </p:par>
                                </p:childTnLst>
                              </p:cTn>
                            </p:par>
                            <p:par>
                              <p:cTn id="31" fill="hold">
                                <p:stCondLst>
                                  <p:cond delay="4110"/>
                                </p:stCondLst>
                                <p:childTnLst>
                                  <p:par>
                                    <p:cTn id="32" presetID="22" presetClass="entr" presetSubtype="8" fill="hold" grpId="0" nodeType="afterEffect">
                                      <p:stCondLst>
                                        <p:cond delay="0"/>
                                      </p:stCondLst>
                                      <p:iterate type="lt">
                                        <p:tmPct val="30000"/>
                                      </p:iterate>
                                      <p:childTnLst>
                                        <p:set>
                                          <p:cBhvr>
                                            <p:cTn id="33" dur="1" fill="hold">
                                              <p:stCondLst>
                                                <p:cond delay="0"/>
                                              </p:stCondLst>
                                            </p:cTn>
                                            <p:tgtEl>
                                              <p:spTgt spid="11"/>
                                            </p:tgtEl>
                                            <p:attrNameLst>
                                              <p:attrName>style.visibility</p:attrName>
                                            </p:attrNameLst>
                                          </p:cBhvr>
                                          <p:to>
                                            <p:strVal val="visible"/>
                                          </p:to>
                                        </p:set>
                                        <p:animEffect transition="in" filter="wipe(left)">
                                          <p:cBhvr>
                                            <p:cTn id="34" dur="100"/>
                                            <p:tgtEl>
                                              <p:spTgt spid="11"/>
                                            </p:tgtEl>
                                          </p:cBhvr>
                                        </p:animEffect>
                                      </p:childTnLst>
                                    </p:cTn>
                                  </p:par>
                                  <p:par>
                                    <p:cTn id="35" presetID="36" presetClass="emph" presetSubtype="0" fill="hold" grpId="1" nodeType="withEffect">
                                      <p:stCondLst>
                                        <p:cond delay="0"/>
                                      </p:stCondLst>
                                      <p:iterate type="lt">
                                        <p:tmPct val="30000"/>
                                      </p:iterate>
                                      <p:childTnLst>
                                        <p:animScale>
                                          <p:cBhvr>
                                            <p:cTn id="36" dur="50" autoRev="1" fill="hold">
                                              <p:stCondLst>
                                                <p:cond delay="0"/>
                                              </p:stCondLst>
                                            </p:cTn>
                                            <p:tgtEl>
                                              <p:spTgt spid="11"/>
                                            </p:tgtEl>
                                          </p:cBhvr>
                                          <p:to x="80000" y="100000"/>
                                        </p:animScale>
                                        <p:anim by="(#ppt_w*0.10)" calcmode="lin" valueType="num">
                                          <p:cBhvr>
                                            <p:cTn id="37" dur="50" autoRev="1" fill="hold">
                                              <p:stCondLst>
                                                <p:cond delay="0"/>
                                              </p:stCondLst>
                                            </p:cTn>
                                            <p:tgtEl>
                                              <p:spTgt spid="11"/>
                                            </p:tgtEl>
                                            <p:attrNameLst>
                                              <p:attrName>ppt_x</p:attrName>
                                            </p:attrNameLst>
                                          </p:cBhvr>
                                        </p:anim>
                                        <p:anim by="(-#ppt_w*0.10)" calcmode="lin" valueType="num">
                                          <p:cBhvr>
                                            <p:cTn id="38" dur="50" autoRev="1" fill="hold">
                                              <p:stCondLst>
                                                <p:cond delay="0"/>
                                              </p:stCondLst>
                                            </p:cTn>
                                            <p:tgtEl>
                                              <p:spTgt spid="11"/>
                                            </p:tgtEl>
                                            <p:attrNameLst>
                                              <p:attrName>ppt_y</p:attrName>
                                            </p:attrNameLst>
                                          </p:cBhvr>
                                        </p:anim>
                                        <p:animRot by="-480000">
                                          <p:cBhvr>
                                            <p:cTn id="39" dur="50" autoRev="1" fill="hold">
                                              <p:stCondLst>
                                                <p:cond delay="0"/>
                                              </p:stCondLst>
                                            </p:cTn>
                                            <p:tgtEl>
                                              <p:spTgt spid="11"/>
                                            </p:tgtEl>
                                            <p:attrNameLst>
                                              <p:attrName>r</p:attrName>
                                            </p:attrNameLst>
                                          </p:cBhvr>
                                        </p:animRot>
                                      </p:childTnLst>
                                    </p:cTn>
                                  </p:par>
                                </p:childTnLst>
                              </p:cTn>
                            </p:par>
                            <p:par>
                              <p:cTn id="40" fill="hold">
                                <p:stCondLst>
                                  <p:cond delay="6220"/>
                                </p:stCondLst>
                                <p:childTnLst>
                                  <p:par>
                                    <p:cTn id="41" presetID="16" presetClass="entr" presetSubtype="37"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barn(outVertical)">
                                          <p:cBhvr>
                                            <p:cTn id="43" dur="500"/>
                                            <p:tgtEl>
                                              <p:spTgt spid="13"/>
                                            </p:tgtEl>
                                          </p:cBhvr>
                                        </p:animEffect>
                                      </p:childTnLst>
                                    </p:cTn>
                                  </p:par>
                                </p:childTnLst>
                              </p:cTn>
                            </p:par>
                            <p:par>
                              <p:cTn id="44" fill="hold">
                                <p:stCondLst>
                                  <p:cond delay="6720"/>
                                </p:stCondLst>
                                <p:childTnLst>
                                  <p:par>
                                    <p:cTn id="45" presetID="2" presetClass="entr" presetSubtype="1"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500" fill="hold"/>
                                            <p:tgtEl>
                                              <p:spTgt spid="12"/>
                                            </p:tgtEl>
                                            <p:attrNameLst>
                                              <p:attrName>ppt_x</p:attrName>
                                            </p:attrNameLst>
                                          </p:cBhvr>
                                          <p:tavLst>
                                            <p:tav tm="0">
                                              <p:val>
                                                <p:strVal val="#ppt_x"/>
                                              </p:val>
                                            </p:tav>
                                            <p:tav tm="100000">
                                              <p:val>
                                                <p:strVal val="#ppt_x"/>
                                              </p:val>
                                            </p:tav>
                                          </p:tavLst>
                                        </p:anim>
                                        <p:anim calcmode="lin" valueType="num">
                                          <p:cBhvr additive="base">
                                            <p:cTn id="48" dur="500" fill="hold"/>
                                            <p:tgtEl>
                                              <p:spTgt spid="12"/>
                                            </p:tgtEl>
                                            <p:attrNameLst>
                                              <p:attrName>ppt_y</p:attrName>
                                            </p:attrNameLst>
                                          </p:cBhvr>
                                          <p:tavLst>
                                            <p:tav tm="0">
                                              <p:val>
                                                <p:strVal val="0-#ppt_h/2"/>
                                              </p:val>
                                            </p:tav>
                                            <p:tav tm="100000">
                                              <p:val>
                                                <p:strVal val="#ppt_y"/>
                                              </p:val>
                                            </p:tav>
                                          </p:tavLst>
                                        </p:anim>
                                      </p:childTnLst>
                                    </p:cTn>
                                  </p:par>
                                </p:childTnLst>
                              </p:cTn>
                            </p:par>
                            <p:par>
                              <p:cTn id="49" fill="hold">
                                <p:stCondLst>
                                  <p:cond delay="7220"/>
                                </p:stCondLst>
                                <p:childTnLst>
                                  <p:par>
                                    <p:cTn id="50" presetID="22" presetClass="entr" presetSubtype="8" fill="hold" grpId="0" nodeType="afterEffect">
                                      <p:stCondLst>
                                        <p:cond delay="0"/>
                                      </p:stCondLst>
                                      <p:iterate type="lt">
                                        <p:tmPct val="30000"/>
                                      </p:iterate>
                                      <p:childTnLst>
                                        <p:set>
                                          <p:cBhvr>
                                            <p:cTn id="51" dur="1" fill="hold">
                                              <p:stCondLst>
                                                <p:cond delay="0"/>
                                              </p:stCondLst>
                                            </p:cTn>
                                            <p:tgtEl>
                                              <p:spTgt spid="14"/>
                                            </p:tgtEl>
                                            <p:attrNameLst>
                                              <p:attrName>style.visibility</p:attrName>
                                            </p:attrNameLst>
                                          </p:cBhvr>
                                          <p:to>
                                            <p:strVal val="visible"/>
                                          </p:to>
                                        </p:set>
                                        <p:animEffect transition="in" filter="wipe(left)">
                                          <p:cBhvr>
                                            <p:cTn id="52" dur="100"/>
                                            <p:tgtEl>
                                              <p:spTgt spid="14"/>
                                            </p:tgtEl>
                                          </p:cBhvr>
                                        </p:animEffect>
                                      </p:childTnLst>
                                    </p:cTn>
                                  </p:par>
                                  <p:par>
                                    <p:cTn id="53" presetID="36" presetClass="emph" presetSubtype="0" fill="hold" grpId="1" nodeType="withEffect">
                                      <p:stCondLst>
                                        <p:cond delay="0"/>
                                      </p:stCondLst>
                                      <p:iterate type="lt">
                                        <p:tmPct val="30000"/>
                                      </p:iterate>
                                      <p:childTnLst>
                                        <p:animScale>
                                          <p:cBhvr>
                                            <p:cTn id="54" dur="50" autoRev="1" fill="hold">
                                              <p:stCondLst>
                                                <p:cond delay="0"/>
                                              </p:stCondLst>
                                            </p:cTn>
                                            <p:tgtEl>
                                              <p:spTgt spid="14"/>
                                            </p:tgtEl>
                                          </p:cBhvr>
                                          <p:to x="80000" y="100000"/>
                                        </p:animScale>
                                        <p:anim by="(#ppt_w*0.10)" calcmode="lin" valueType="num">
                                          <p:cBhvr>
                                            <p:cTn id="55" dur="50" autoRev="1" fill="hold">
                                              <p:stCondLst>
                                                <p:cond delay="0"/>
                                              </p:stCondLst>
                                            </p:cTn>
                                            <p:tgtEl>
                                              <p:spTgt spid="14"/>
                                            </p:tgtEl>
                                            <p:attrNameLst>
                                              <p:attrName>ppt_x</p:attrName>
                                            </p:attrNameLst>
                                          </p:cBhvr>
                                        </p:anim>
                                        <p:anim by="(-#ppt_w*0.10)" calcmode="lin" valueType="num">
                                          <p:cBhvr>
                                            <p:cTn id="56" dur="50" autoRev="1" fill="hold">
                                              <p:stCondLst>
                                                <p:cond delay="0"/>
                                              </p:stCondLst>
                                            </p:cTn>
                                            <p:tgtEl>
                                              <p:spTgt spid="14"/>
                                            </p:tgtEl>
                                            <p:attrNameLst>
                                              <p:attrName>ppt_y</p:attrName>
                                            </p:attrNameLst>
                                          </p:cBhvr>
                                        </p:anim>
                                        <p:animRot by="-480000">
                                          <p:cBhvr>
                                            <p:cTn id="57" dur="50" autoRev="1" fill="hold">
                                              <p:stCondLst>
                                                <p:cond delay="0"/>
                                              </p:stCondLst>
                                            </p:cTn>
                                            <p:tgtEl>
                                              <p:spTgt spid="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8" grpId="0"/>
          <p:bldP spid="8" grpId="1"/>
          <p:bldP spid="9" grpId="0" animBg="1"/>
          <p:bldP spid="10" grpId="0" animBg="1"/>
          <p:bldP spid="11" grpId="0"/>
          <p:bldP spid="11" grpId="1"/>
          <p:bldP spid="12" grpId="0" animBg="1"/>
          <p:bldP spid="13" grpId="0" animBg="1"/>
          <p:bldP spid="14" grpId="0"/>
          <p:bldP spid="14" grpId="1"/>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6516446" y="2141363"/>
            <a:ext cx="1996679" cy="2035969"/>
            <a:chOff x="6331434" y="2139071"/>
            <a:chExt cx="1996679" cy="2035969"/>
          </a:xfrm>
        </p:grpSpPr>
        <p:sp>
          <p:nvSpPr>
            <p:cNvPr id="58" name="Freeform 40217"/>
            <p:cNvSpPr/>
            <p:nvPr/>
          </p:nvSpPr>
          <p:spPr bwMode="auto">
            <a:xfrm>
              <a:off x="6331434" y="2139071"/>
              <a:ext cx="1996679" cy="2035969"/>
            </a:xfrm>
            <a:prstGeom prst="star10">
              <a:avLst/>
            </a:prstGeom>
            <a:solidFill>
              <a:schemeClr val="accent1"/>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a:solidFill>
                  <a:prstClr val="black"/>
                </a:solidFill>
                <a:cs typeface="+mn-ea"/>
                <a:sym typeface="+mn-lt"/>
              </a:endParaRPr>
            </a:p>
          </p:txBody>
        </p:sp>
        <p:sp>
          <p:nvSpPr>
            <p:cNvPr id="70" name="文本框 39"/>
            <p:cNvSpPr txBox="1"/>
            <p:nvPr/>
          </p:nvSpPr>
          <p:spPr>
            <a:xfrm>
              <a:off x="6989185" y="2534574"/>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cs typeface="+mn-ea"/>
                  <a:sym typeface="+mn-lt"/>
                </a:rPr>
                <a:t>03</a:t>
              </a:r>
              <a:endParaRPr lang="zh-CN" altLang="en-US" sz="4400" dirty="0">
                <a:solidFill>
                  <a:prstClr val="white"/>
                </a:solidFill>
                <a:cs typeface="+mn-ea"/>
                <a:sym typeface="+mn-lt"/>
              </a:endParaRPr>
            </a:p>
          </p:txBody>
        </p:sp>
        <p:sp>
          <p:nvSpPr>
            <p:cNvPr id="71" name="文本框 40"/>
            <p:cNvSpPr txBox="1"/>
            <p:nvPr/>
          </p:nvSpPr>
          <p:spPr>
            <a:xfrm>
              <a:off x="6649636" y="3226333"/>
              <a:ext cx="1336970"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dirty="0">
                  <a:cs typeface="+mn-ea"/>
                  <a:sym typeface="+mn-lt"/>
                </a:rPr>
                <a:t>添加标题</a:t>
              </a:r>
            </a:p>
          </p:txBody>
        </p:sp>
      </p:grpSp>
      <p:grpSp>
        <p:nvGrpSpPr>
          <p:cNvPr id="6" name="组合 5"/>
          <p:cNvGrpSpPr/>
          <p:nvPr/>
        </p:nvGrpSpPr>
        <p:grpSpPr>
          <a:xfrm>
            <a:off x="4329807" y="2416565"/>
            <a:ext cx="1997869" cy="2035969"/>
            <a:chOff x="4369284" y="2139071"/>
            <a:chExt cx="1997869" cy="2035969"/>
          </a:xfrm>
        </p:grpSpPr>
        <p:sp>
          <p:nvSpPr>
            <p:cNvPr id="59" name="Freeform 40218"/>
            <p:cNvSpPr/>
            <p:nvPr/>
          </p:nvSpPr>
          <p:spPr bwMode="auto">
            <a:xfrm>
              <a:off x="4369284" y="2139071"/>
              <a:ext cx="1997869" cy="2035969"/>
            </a:xfrm>
            <a:prstGeom prst="star10">
              <a:avLst/>
            </a:prstGeom>
            <a:solidFill>
              <a:schemeClr val="accent2"/>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a:solidFill>
                  <a:prstClr val="black"/>
                </a:solidFill>
                <a:cs typeface="+mn-ea"/>
                <a:sym typeface="+mn-lt"/>
              </a:endParaRPr>
            </a:p>
          </p:txBody>
        </p:sp>
        <p:sp>
          <p:nvSpPr>
            <p:cNvPr id="72" name="文本框 41"/>
            <p:cNvSpPr txBox="1"/>
            <p:nvPr/>
          </p:nvSpPr>
          <p:spPr>
            <a:xfrm>
              <a:off x="5039282" y="2534575"/>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cs typeface="+mn-ea"/>
                  <a:sym typeface="+mn-lt"/>
                </a:rPr>
                <a:t>02</a:t>
              </a:r>
              <a:endParaRPr lang="zh-CN" altLang="en-US" sz="4400" dirty="0">
                <a:solidFill>
                  <a:prstClr val="white"/>
                </a:solidFill>
                <a:cs typeface="+mn-ea"/>
                <a:sym typeface="+mn-lt"/>
              </a:endParaRPr>
            </a:p>
          </p:txBody>
        </p:sp>
        <p:sp>
          <p:nvSpPr>
            <p:cNvPr id="73" name="文本框 42"/>
            <p:cNvSpPr txBox="1"/>
            <p:nvPr/>
          </p:nvSpPr>
          <p:spPr>
            <a:xfrm>
              <a:off x="4578635" y="3226333"/>
              <a:ext cx="1336970"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b="1" dirty="0">
                  <a:solidFill>
                    <a:prstClr val="white"/>
                  </a:solidFill>
                  <a:cs typeface="+mn-ea"/>
                  <a:sym typeface="+mn-lt"/>
                </a:rPr>
                <a:t>添加标题</a:t>
              </a:r>
            </a:p>
          </p:txBody>
        </p:sp>
      </p:grpSp>
      <p:grpSp>
        <p:nvGrpSpPr>
          <p:cNvPr id="5" name="组合 4"/>
          <p:cNvGrpSpPr/>
          <p:nvPr/>
        </p:nvGrpSpPr>
        <p:grpSpPr>
          <a:xfrm>
            <a:off x="5220978" y="708592"/>
            <a:ext cx="1849041" cy="1993106"/>
            <a:chOff x="5424178" y="594830"/>
            <a:chExt cx="1849041" cy="1993106"/>
          </a:xfrm>
        </p:grpSpPr>
        <p:sp>
          <p:nvSpPr>
            <p:cNvPr id="60" name="Freeform 40219"/>
            <p:cNvSpPr/>
            <p:nvPr/>
          </p:nvSpPr>
          <p:spPr bwMode="auto">
            <a:xfrm>
              <a:off x="5424178" y="594830"/>
              <a:ext cx="1849041" cy="1993106"/>
            </a:xfrm>
            <a:prstGeom prst="star10">
              <a:avLst/>
            </a:prstGeom>
            <a:solidFill>
              <a:schemeClr val="accent3"/>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a:solidFill>
                  <a:prstClr val="black"/>
                </a:solidFill>
                <a:cs typeface="+mn-ea"/>
                <a:sym typeface="+mn-lt"/>
              </a:endParaRPr>
            </a:p>
          </p:txBody>
        </p:sp>
        <p:sp>
          <p:nvSpPr>
            <p:cNvPr id="74" name="文本框 43"/>
            <p:cNvSpPr txBox="1"/>
            <p:nvPr/>
          </p:nvSpPr>
          <p:spPr>
            <a:xfrm>
              <a:off x="6038217" y="1644491"/>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cs typeface="+mn-ea"/>
                  <a:sym typeface="+mn-lt"/>
                </a:rPr>
                <a:t>01</a:t>
              </a:r>
              <a:endParaRPr lang="zh-CN" altLang="en-US" sz="4400" dirty="0">
                <a:solidFill>
                  <a:prstClr val="white"/>
                </a:solidFill>
                <a:cs typeface="+mn-ea"/>
                <a:sym typeface="+mn-lt"/>
              </a:endParaRPr>
            </a:p>
          </p:txBody>
        </p:sp>
        <p:sp>
          <p:nvSpPr>
            <p:cNvPr id="75" name="文本框 44"/>
            <p:cNvSpPr txBox="1"/>
            <p:nvPr/>
          </p:nvSpPr>
          <p:spPr>
            <a:xfrm>
              <a:off x="5698668" y="1317167"/>
              <a:ext cx="1336970"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b="1" dirty="0">
                  <a:solidFill>
                    <a:prstClr val="white"/>
                  </a:solidFill>
                  <a:cs typeface="+mn-ea"/>
                  <a:sym typeface="+mn-lt"/>
                </a:rPr>
                <a:t>添加标题</a:t>
              </a:r>
            </a:p>
          </p:txBody>
        </p:sp>
      </p:grpSp>
      <p:grpSp>
        <p:nvGrpSpPr>
          <p:cNvPr id="2" name="组合 1"/>
          <p:cNvGrpSpPr/>
          <p:nvPr/>
        </p:nvGrpSpPr>
        <p:grpSpPr>
          <a:xfrm>
            <a:off x="1308762" y="989439"/>
            <a:ext cx="2774585" cy="882979"/>
            <a:chOff x="1308762" y="1265310"/>
            <a:chExt cx="2774585" cy="882979"/>
          </a:xfrm>
        </p:grpSpPr>
        <p:sp>
          <p:nvSpPr>
            <p:cNvPr id="76" name="Copyright Notice"/>
            <p:cNvSpPr/>
            <p:nvPr/>
          </p:nvSpPr>
          <p:spPr bwMode="auto">
            <a:xfrm>
              <a:off x="1308762" y="1265310"/>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cs typeface="+mn-ea"/>
                  <a:sym typeface="+mn-lt"/>
                </a:rPr>
                <a:t>添加标题</a:t>
              </a:r>
              <a:endParaRPr lang="en-US" b="1" cap="small" dirty="0">
                <a:solidFill>
                  <a:schemeClr val="tx1"/>
                </a:solidFill>
                <a:sym typeface="+mn-lt"/>
              </a:endParaRPr>
            </a:p>
          </p:txBody>
        </p:sp>
        <p:sp>
          <p:nvSpPr>
            <p:cNvPr id="77" name="Copyright Notice"/>
            <p:cNvSpPr/>
            <p:nvPr/>
          </p:nvSpPr>
          <p:spPr bwMode="auto">
            <a:xfrm>
              <a:off x="1308763" y="1591383"/>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sz="1100" cap="small" dirty="0">
                  <a:solidFill>
                    <a:prstClr val="black">
                      <a:lumMod val="75000"/>
                      <a:lumOff val="25000"/>
                    </a:prstClr>
                  </a:solidFill>
                  <a:cs typeface="+mn-ea"/>
                  <a:sym typeface="+mn-lt"/>
                </a:rPr>
                <a:t>单击此处添加文本单击此处添加文本单击此处添加文本单击此处添加文本单击此处添加文本单击此处添加文本</a:t>
              </a:r>
              <a:endParaRPr lang="en-US" sz="1100" cap="small" dirty="0">
                <a:solidFill>
                  <a:prstClr val="black">
                    <a:lumMod val="75000"/>
                    <a:lumOff val="25000"/>
                  </a:prstClr>
                </a:solidFill>
                <a:sym typeface="+mn-lt"/>
              </a:endParaRPr>
            </a:p>
          </p:txBody>
        </p:sp>
      </p:grpSp>
      <p:grpSp>
        <p:nvGrpSpPr>
          <p:cNvPr id="3" name="组合 2"/>
          <p:cNvGrpSpPr/>
          <p:nvPr/>
        </p:nvGrpSpPr>
        <p:grpSpPr>
          <a:xfrm>
            <a:off x="1308762" y="2141896"/>
            <a:ext cx="2774585" cy="882979"/>
            <a:chOff x="1308762" y="2279831"/>
            <a:chExt cx="2774585" cy="882979"/>
          </a:xfrm>
        </p:grpSpPr>
        <p:sp>
          <p:nvSpPr>
            <p:cNvPr id="78" name="Copyright Notice"/>
            <p:cNvSpPr/>
            <p:nvPr/>
          </p:nvSpPr>
          <p:spPr bwMode="auto">
            <a:xfrm>
              <a:off x="1308762" y="2279831"/>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cs typeface="+mn-ea"/>
                  <a:sym typeface="+mn-lt"/>
                </a:rPr>
                <a:t>添加标题</a:t>
              </a:r>
              <a:endParaRPr lang="en-US" b="1" cap="small" dirty="0">
                <a:solidFill>
                  <a:schemeClr val="tx1"/>
                </a:solidFill>
                <a:sym typeface="+mn-lt"/>
              </a:endParaRPr>
            </a:p>
          </p:txBody>
        </p:sp>
        <p:sp>
          <p:nvSpPr>
            <p:cNvPr id="79" name="Copyright Notice"/>
            <p:cNvSpPr/>
            <p:nvPr/>
          </p:nvSpPr>
          <p:spPr bwMode="auto">
            <a:xfrm>
              <a:off x="1308763" y="2605904"/>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sz="1100" cap="small" dirty="0">
                  <a:solidFill>
                    <a:prstClr val="black">
                      <a:lumMod val="75000"/>
                      <a:lumOff val="25000"/>
                    </a:prstClr>
                  </a:solidFill>
                  <a:cs typeface="+mn-ea"/>
                  <a:sym typeface="+mn-lt"/>
                </a:rPr>
                <a:t>单击此处添加文本单击此处添加文本单击此处添加文本单击此处添加文本单击此处添加文本单击此处添加文本</a:t>
              </a:r>
              <a:endParaRPr lang="en-US" sz="1100" cap="small" dirty="0">
                <a:solidFill>
                  <a:prstClr val="black">
                    <a:lumMod val="75000"/>
                    <a:lumOff val="25000"/>
                  </a:prstClr>
                </a:solidFill>
                <a:sym typeface="+mn-lt"/>
              </a:endParaRPr>
            </a:p>
          </p:txBody>
        </p:sp>
      </p:grpSp>
      <p:grpSp>
        <p:nvGrpSpPr>
          <p:cNvPr id="4" name="组合 3"/>
          <p:cNvGrpSpPr/>
          <p:nvPr/>
        </p:nvGrpSpPr>
        <p:grpSpPr>
          <a:xfrm>
            <a:off x="1308762" y="3294352"/>
            <a:ext cx="2774585" cy="882980"/>
            <a:chOff x="1308762" y="3294352"/>
            <a:chExt cx="2774585" cy="882980"/>
          </a:xfrm>
        </p:grpSpPr>
        <p:sp>
          <p:nvSpPr>
            <p:cNvPr id="80" name="Copyright Notice"/>
            <p:cNvSpPr/>
            <p:nvPr/>
          </p:nvSpPr>
          <p:spPr bwMode="auto">
            <a:xfrm>
              <a:off x="1308762" y="3294352"/>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cs typeface="+mn-ea"/>
                  <a:sym typeface="+mn-lt"/>
                </a:rPr>
                <a:t>添加标题</a:t>
              </a:r>
              <a:endParaRPr lang="en-US" b="1" cap="small" dirty="0">
                <a:solidFill>
                  <a:schemeClr val="tx1"/>
                </a:solidFill>
                <a:sym typeface="+mn-lt"/>
              </a:endParaRPr>
            </a:p>
          </p:txBody>
        </p:sp>
        <p:sp>
          <p:nvSpPr>
            <p:cNvPr id="81" name="Copyright Notice"/>
            <p:cNvSpPr/>
            <p:nvPr/>
          </p:nvSpPr>
          <p:spPr bwMode="auto">
            <a:xfrm>
              <a:off x="1308763" y="3620426"/>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sz="1100" cap="small" dirty="0">
                  <a:solidFill>
                    <a:prstClr val="black">
                      <a:lumMod val="75000"/>
                      <a:lumOff val="25000"/>
                    </a:prstClr>
                  </a:solidFill>
                  <a:cs typeface="+mn-ea"/>
                  <a:sym typeface="+mn-lt"/>
                </a:rPr>
                <a:t>单击此处添加文本单击此处添加文本单击此处添加文本单击此处添加文本单击此处添加文本单击此处添加文本</a:t>
              </a:r>
              <a:endParaRPr lang="en-US" sz="1100" cap="small" dirty="0">
                <a:solidFill>
                  <a:prstClr val="black">
                    <a:lumMod val="75000"/>
                    <a:lumOff val="25000"/>
                  </a:prstClr>
                </a:solidFill>
                <a:sym typeface="+mn-lt"/>
              </a:endParaRPr>
            </a:p>
          </p:txBody>
        </p:sp>
      </p:grpSp>
      <p:sp>
        <p:nvSpPr>
          <p:cNvPr id="8" name="标题 7"/>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81227726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40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6"/>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泪滴形 38"/>
          <p:cNvSpPr/>
          <p:nvPr/>
        </p:nvSpPr>
        <p:spPr bwMode="auto">
          <a:xfrm rot="16200000">
            <a:off x="2964296" y="1423797"/>
            <a:ext cx="1296144" cy="1296144"/>
          </a:xfrm>
          <a:prstGeom prst="teardrop">
            <a:avLst/>
          </a:prstGeom>
          <a:solidFill>
            <a:srgbClr val="C000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2800" b="1" i="0" u="none" strike="noStrike" cap="none" normalizeH="0" baseline="0" smtClean="0">
              <a:ln>
                <a:noFill/>
              </a:ln>
              <a:solidFill>
                <a:schemeClr val="tx1"/>
              </a:solidFill>
              <a:effectLst/>
              <a:latin typeface="Arial" pitchFamily="34" charset="0"/>
              <a:ea typeface="微软雅黑" pitchFamily="34" charset="-122"/>
            </a:endParaRPr>
          </a:p>
        </p:txBody>
      </p:sp>
      <p:sp>
        <p:nvSpPr>
          <p:cNvPr id="40" name="TextBox 4"/>
          <p:cNvSpPr txBox="1"/>
          <p:nvPr/>
        </p:nvSpPr>
        <p:spPr>
          <a:xfrm>
            <a:off x="3198092" y="1721464"/>
            <a:ext cx="932466" cy="646331"/>
          </a:xfrm>
          <a:prstGeom prst="rect">
            <a:avLst/>
          </a:prstGeom>
          <a:noFill/>
          <a:ln>
            <a:noFill/>
          </a:ln>
        </p:spPr>
        <p:txBody>
          <a:bodyPr wrap="square" rtlCol="0">
            <a:spAutoFit/>
          </a:bodyPr>
          <a:lstStyle/>
          <a:p>
            <a:r>
              <a:rPr lang="en-US" altLang="zh-CN" sz="3600" b="1" dirty="0" smtClean="0">
                <a:solidFill>
                  <a:srgbClr val="FFFFFF"/>
                </a:solidFill>
                <a:latin typeface="微软雅黑" pitchFamily="34" charset="-122"/>
                <a:ea typeface="微软雅黑" pitchFamily="34" charset="-122"/>
              </a:rPr>
              <a:t>01</a:t>
            </a:r>
            <a:endParaRPr lang="zh-CN" altLang="en-US" sz="3600" b="1" dirty="0">
              <a:solidFill>
                <a:srgbClr val="FFFFFF"/>
              </a:solidFill>
              <a:latin typeface="微软雅黑" pitchFamily="34" charset="-122"/>
              <a:ea typeface="微软雅黑" pitchFamily="34" charset="-122"/>
            </a:endParaRPr>
          </a:p>
        </p:txBody>
      </p:sp>
      <p:sp>
        <p:nvSpPr>
          <p:cNvPr id="41" name="泪滴形 40"/>
          <p:cNvSpPr/>
          <p:nvPr/>
        </p:nvSpPr>
        <p:spPr bwMode="auto">
          <a:xfrm>
            <a:off x="4499992" y="1419622"/>
            <a:ext cx="1296144" cy="1296144"/>
          </a:xfrm>
          <a:prstGeom prst="teardrop">
            <a:avLst/>
          </a:prstGeom>
          <a:solidFill>
            <a:srgbClr val="C00000"/>
          </a:solidFill>
          <a:ln>
            <a:noFill/>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2800" b="1" i="0" u="none" strike="noStrike" cap="none" normalizeH="0" baseline="0" smtClean="0">
              <a:ln>
                <a:noFill/>
              </a:ln>
              <a:solidFill>
                <a:schemeClr val="tx1"/>
              </a:solidFill>
              <a:effectLst/>
              <a:latin typeface="Arial" pitchFamily="34" charset="0"/>
              <a:ea typeface="微软雅黑" pitchFamily="34" charset="-122"/>
            </a:endParaRPr>
          </a:p>
        </p:txBody>
      </p:sp>
      <p:sp>
        <p:nvSpPr>
          <p:cNvPr id="42" name="TextBox 6"/>
          <p:cNvSpPr txBox="1"/>
          <p:nvPr/>
        </p:nvSpPr>
        <p:spPr>
          <a:xfrm>
            <a:off x="4733788" y="1751433"/>
            <a:ext cx="891244" cy="646331"/>
          </a:xfrm>
          <a:prstGeom prst="rect">
            <a:avLst/>
          </a:prstGeom>
          <a:noFill/>
          <a:ln>
            <a:noFill/>
          </a:ln>
        </p:spPr>
        <p:txBody>
          <a:bodyPr wrap="square" rtlCol="0">
            <a:spAutoFit/>
          </a:bodyPr>
          <a:lstStyle/>
          <a:p>
            <a:r>
              <a:rPr lang="en-US" altLang="zh-CN" sz="3600" b="1" dirty="0" smtClean="0">
                <a:solidFill>
                  <a:srgbClr val="FFFFFF"/>
                </a:solidFill>
                <a:latin typeface="微软雅黑" pitchFamily="34" charset="-122"/>
                <a:ea typeface="微软雅黑" pitchFamily="34" charset="-122"/>
              </a:rPr>
              <a:t>02</a:t>
            </a:r>
            <a:endParaRPr lang="zh-CN" altLang="en-US" sz="3600" b="1" dirty="0">
              <a:solidFill>
                <a:srgbClr val="FFFFFF"/>
              </a:solidFill>
              <a:latin typeface="微软雅黑" pitchFamily="34" charset="-122"/>
              <a:ea typeface="微软雅黑" pitchFamily="34" charset="-122"/>
            </a:endParaRPr>
          </a:p>
        </p:txBody>
      </p:sp>
      <p:sp>
        <p:nvSpPr>
          <p:cNvPr id="43" name="泪滴形 42"/>
          <p:cNvSpPr/>
          <p:nvPr/>
        </p:nvSpPr>
        <p:spPr bwMode="auto">
          <a:xfrm rot="10800000">
            <a:off x="2964296" y="2935965"/>
            <a:ext cx="1296144" cy="1296144"/>
          </a:xfrm>
          <a:prstGeom prst="teardrop">
            <a:avLst/>
          </a:prstGeom>
          <a:solidFill>
            <a:srgbClr val="C00000"/>
          </a:solidFill>
          <a:ln>
            <a:noFill/>
            <a:headEnd type="none" w="med" len="med"/>
            <a:tailEnd type="none" w="med" len="med"/>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2800" b="1" i="0" u="none" strike="noStrike" cap="none" normalizeH="0" baseline="0" smtClean="0">
              <a:ln>
                <a:noFill/>
              </a:ln>
              <a:solidFill>
                <a:schemeClr val="tx1"/>
              </a:solidFill>
              <a:effectLst/>
              <a:latin typeface="Arial" pitchFamily="34" charset="0"/>
              <a:ea typeface="微软雅黑" pitchFamily="34" charset="-122"/>
            </a:endParaRPr>
          </a:p>
        </p:txBody>
      </p:sp>
      <p:sp>
        <p:nvSpPr>
          <p:cNvPr id="44" name="TextBox 8"/>
          <p:cNvSpPr txBox="1"/>
          <p:nvPr/>
        </p:nvSpPr>
        <p:spPr>
          <a:xfrm>
            <a:off x="3198092" y="3249792"/>
            <a:ext cx="891244" cy="646331"/>
          </a:xfrm>
          <a:prstGeom prst="rect">
            <a:avLst/>
          </a:prstGeom>
          <a:noFill/>
          <a:ln>
            <a:noFill/>
          </a:ln>
        </p:spPr>
        <p:txBody>
          <a:bodyPr wrap="square" rtlCol="0">
            <a:spAutoFit/>
          </a:bodyPr>
          <a:lstStyle/>
          <a:p>
            <a:r>
              <a:rPr lang="en-US" altLang="zh-CN" sz="3600" b="1" dirty="0" smtClean="0">
                <a:solidFill>
                  <a:srgbClr val="FFFFFF"/>
                </a:solidFill>
                <a:latin typeface="微软雅黑" pitchFamily="34" charset="-122"/>
                <a:ea typeface="微软雅黑" pitchFamily="34" charset="-122"/>
              </a:rPr>
              <a:t>03</a:t>
            </a:r>
            <a:endParaRPr lang="zh-CN" altLang="en-US" sz="3600" b="1" dirty="0">
              <a:solidFill>
                <a:srgbClr val="FFFFFF"/>
              </a:solidFill>
              <a:latin typeface="微软雅黑" pitchFamily="34" charset="-122"/>
              <a:ea typeface="微软雅黑" pitchFamily="34" charset="-122"/>
            </a:endParaRPr>
          </a:p>
        </p:txBody>
      </p:sp>
      <p:sp>
        <p:nvSpPr>
          <p:cNvPr id="45" name="泪滴形 44"/>
          <p:cNvSpPr/>
          <p:nvPr/>
        </p:nvSpPr>
        <p:spPr bwMode="auto">
          <a:xfrm rot="5400000">
            <a:off x="4404457" y="2935965"/>
            <a:ext cx="1296144" cy="1296144"/>
          </a:xfrm>
          <a:prstGeom prst="teardrop">
            <a:avLst/>
          </a:prstGeom>
          <a:solidFill>
            <a:srgbClr val="C00000"/>
          </a:solidFill>
          <a:ln>
            <a:noFill/>
            <a:headEnd type="none" w="med" len="med"/>
            <a:tailEnd type="none" w="med" len="med"/>
          </a:ln>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2800" b="1" i="0" u="none" strike="noStrike" cap="none" normalizeH="0" baseline="0" smtClean="0">
              <a:ln>
                <a:noFill/>
              </a:ln>
              <a:solidFill>
                <a:schemeClr val="tx1"/>
              </a:solidFill>
              <a:effectLst/>
              <a:latin typeface="Arial" pitchFamily="34" charset="0"/>
              <a:ea typeface="微软雅黑" pitchFamily="34" charset="-122"/>
            </a:endParaRPr>
          </a:p>
        </p:txBody>
      </p:sp>
      <p:sp>
        <p:nvSpPr>
          <p:cNvPr id="46" name="TextBox 10"/>
          <p:cNvSpPr txBox="1"/>
          <p:nvPr/>
        </p:nvSpPr>
        <p:spPr>
          <a:xfrm>
            <a:off x="4638253" y="3249792"/>
            <a:ext cx="891244" cy="646331"/>
          </a:xfrm>
          <a:prstGeom prst="rect">
            <a:avLst/>
          </a:prstGeom>
          <a:noFill/>
          <a:ln>
            <a:noFill/>
          </a:ln>
        </p:spPr>
        <p:txBody>
          <a:bodyPr wrap="square" rtlCol="0">
            <a:spAutoFit/>
          </a:bodyPr>
          <a:lstStyle/>
          <a:p>
            <a:r>
              <a:rPr lang="en-US" altLang="zh-CN" sz="3600" b="1" dirty="0" smtClean="0">
                <a:solidFill>
                  <a:srgbClr val="FFFFFF"/>
                </a:solidFill>
                <a:latin typeface="微软雅黑" pitchFamily="34" charset="-122"/>
                <a:ea typeface="微软雅黑" pitchFamily="34" charset="-122"/>
              </a:rPr>
              <a:t>04</a:t>
            </a:r>
            <a:endParaRPr lang="zh-CN" altLang="en-US" sz="3600" b="1" dirty="0">
              <a:solidFill>
                <a:srgbClr val="FFFFFF"/>
              </a:solidFill>
              <a:latin typeface="微软雅黑" pitchFamily="34" charset="-122"/>
              <a:ea typeface="微软雅黑" pitchFamily="34" charset="-122"/>
            </a:endParaRPr>
          </a:p>
        </p:txBody>
      </p:sp>
      <p:sp>
        <p:nvSpPr>
          <p:cNvPr id="47" name="矩形 46"/>
          <p:cNvSpPr/>
          <p:nvPr/>
        </p:nvSpPr>
        <p:spPr>
          <a:xfrm>
            <a:off x="1596144" y="2009335"/>
            <a:ext cx="1423450" cy="535531"/>
          </a:xfrm>
          <a:prstGeom prst="rect">
            <a:avLst/>
          </a:prstGeom>
        </p:spPr>
        <p:txBody>
          <a:bodyPr wrap="square">
            <a:spAutoFit/>
          </a:bodyPr>
          <a:lstStyle/>
          <a:p>
            <a:pPr>
              <a:lnSpc>
                <a:spcPct val="120000"/>
              </a:lnSpc>
              <a:buClr>
                <a:schemeClr val="accent2"/>
              </a:buClr>
              <a:defRPr/>
            </a:pPr>
            <a:r>
              <a:rPr lang="zh-CN" altLang="en-US" sz="1200" b="0" dirty="0">
                <a:latin typeface="微软雅黑" pitchFamily="34" charset="-122"/>
                <a:ea typeface="微软雅黑" pitchFamily="34" charset="-122"/>
              </a:rPr>
              <a:t>单击添加段落</a:t>
            </a:r>
            <a:r>
              <a:rPr lang="zh-CN" altLang="en-US" sz="1200" b="0" dirty="0" smtClean="0">
                <a:latin typeface="微软雅黑" pitchFamily="34" charset="-122"/>
                <a:ea typeface="微软雅黑" pitchFamily="34" charset="-122"/>
              </a:rPr>
              <a:t>文字</a:t>
            </a:r>
            <a:endParaRPr lang="en-US" altLang="zh-CN" sz="1200" b="0" dirty="0" smtClean="0">
              <a:latin typeface="微软雅黑" pitchFamily="34" charset="-122"/>
              <a:ea typeface="微软雅黑" pitchFamily="34" charset="-122"/>
            </a:endParaRPr>
          </a:p>
          <a:p>
            <a:pPr>
              <a:lnSpc>
                <a:spcPct val="120000"/>
              </a:lnSpc>
              <a:buClr>
                <a:schemeClr val="accent2"/>
              </a:buClr>
              <a:defRPr/>
            </a:pPr>
            <a:r>
              <a:rPr lang="zh-CN" altLang="en-US" sz="1200" b="0" dirty="0" smtClean="0">
                <a:latin typeface="微软雅黑" pitchFamily="34" charset="-122"/>
                <a:ea typeface="微软雅黑" pitchFamily="34" charset="-122"/>
              </a:rPr>
              <a:t>单击</a:t>
            </a:r>
            <a:r>
              <a:rPr lang="zh-CN" altLang="en-US" sz="1200" b="0" dirty="0">
                <a:latin typeface="微软雅黑" pitchFamily="34" charset="-122"/>
                <a:ea typeface="微软雅黑" pitchFamily="34" charset="-122"/>
              </a:rPr>
              <a:t>添加段落</a:t>
            </a:r>
            <a:r>
              <a:rPr lang="zh-CN" altLang="en-US" sz="1200" b="0" dirty="0" smtClean="0">
                <a:latin typeface="微软雅黑" pitchFamily="34" charset="-122"/>
                <a:ea typeface="微软雅黑" pitchFamily="34" charset="-122"/>
              </a:rPr>
              <a:t>文字</a:t>
            </a:r>
            <a:endParaRPr lang="en-US" altLang="zh-CN" sz="1200" b="0" dirty="0">
              <a:solidFill>
                <a:schemeClr val="tx2"/>
              </a:solidFill>
              <a:latin typeface="微软雅黑" pitchFamily="34" charset="-122"/>
              <a:ea typeface="微软雅黑" pitchFamily="34" charset="-122"/>
            </a:endParaRPr>
          </a:p>
        </p:txBody>
      </p:sp>
      <p:sp>
        <p:nvSpPr>
          <p:cNvPr id="48" name="矩形 47"/>
          <p:cNvSpPr/>
          <p:nvPr/>
        </p:nvSpPr>
        <p:spPr>
          <a:xfrm>
            <a:off x="5772608" y="2009335"/>
            <a:ext cx="1423450" cy="535531"/>
          </a:xfrm>
          <a:prstGeom prst="rect">
            <a:avLst/>
          </a:prstGeom>
        </p:spPr>
        <p:txBody>
          <a:bodyPr wrap="square">
            <a:spAutoFit/>
          </a:bodyPr>
          <a:lstStyle/>
          <a:p>
            <a:pPr>
              <a:lnSpc>
                <a:spcPct val="120000"/>
              </a:lnSpc>
              <a:buClr>
                <a:schemeClr val="accent2"/>
              </a:buClr>
              <a:defRPr/>
            </a:pPr>
            <a:r>
              <a:rPr lang="zh-CN" altLang="en-US" sz="1200" b="0" dirty="0">
                <a:latin typeface="微软雅黑" pitchFamily="34" charset="-122"/>
                <a:ea typeface="微软雅黑" pitchFamily="34" charset="-122"/>
              </a:rPr>
              <a:t>单击添加段落</a:t>
            </a:r>
            <a:r>
              <a:rPr lang="zh-CN" altLang="en-US" sz="1200" b="0" dirty="0" smtClean="0">
                <a:latin typeface="微软雅黑" pitchFamily="34" charset="-122"/>
                <a:ea typeface="微软雅黑" pitchFamily="34" charset="-122"/>
              </a:rPr>
              <a:t>文字</a:t>
            </a:r>
            <a:endParaRPr lang="en-US" altLang="zh-CN" sz="1200" b="0" dirty="0" smtClean="0">
              <a:latin typeface="微软雅黑" pitchFamily="34" charset="-122"/>
              <a:ea typeface="微软雅黑" pitchFamily="34" charset="-122"/>
            </a:endParaRPr>
          </a:p>
          <a:p>
            <a:pPr>
              <a:lnSpc>
                <a:spcPct val="120000"/>
              </a:lnSpc>
              <a:buClr>
                <a:schemeClr val="accent2"/>
              </a:buClr>
              <a:defRPr/>
            </a:pPr>
            <a:r>
              <a:rPr lang="zh-CN" altLang="en-US" sz="1200" b="0" dirty="0" smtClean="0">
                <a:latin typeface="微软雅黑" pitchFamily="34" charset="-122"/>
                <a:ea typeface="微软雅黑" pitchFamily="34" charset="-122"/>
              </a:rPr>
              <a:t>单击</a:t>
            </a:r>
            <a:r>
              <a:rPr lang="zh-CN" altLang="en-US" sz="1200" b="0" dirty="0">
                <a:latin typeface="微软雅黑" pitchFamily="34" charset="-122"/>
                <a:ea typeface="微软雅黑" pitchFamily="34" charset="-122"/>
              </a:rPr>
              <a:t>添加段落</a:t>
            </a:r>
            <a:r>
              <a:rPr lang="zh-CN" altLang="en-US" sz="1200" b="0" dirty="0" smtClean="0">
                <a:latin typeface="微软雅黑" pitchFamily="34" charset="-122"/>
                <a:ea typeface="微软雅黑" pitchFamily="34" charset="-122"/>
              </a:rPr>
              <a:t>文字</a:t>
            </a:r>
            <a:endParaRPr lang="en-US" altLang="zh-CN" sz="1200" b="0" dirty="0">
              <a:solidFill>
                <a:schemeClr val="tx2"/>
              </a:solidFill>
              <a:latin typeface="微软雅黑" pitchFamily="34" charset="-122"/>
              <a:ea typeface="微软雅黑" pitchFamily="34" charset="-122"/>
            </a:endParaRPr>
          </a:p>
        </p:txBody>
      </p:sp>
      <p:sp>
        <p:nvSpPr>
          <p:cNvPr id="49" name="矩形 48"/>
          <p:cNvSpPr/>
          <p:nvPr/>
        </p:nvSpPr>
        <p:spPr>
          <a:xfrm>
            <a:off x="1596916" y="3211308"/>
            <a:ext cx="1423450" cy="535531"/>
          </a:xfrm>
          <a:prstGeom prst="rect">
            <a:avLst/>
          </a:prstGeom>
        </p:spPr>
        <p:txBody>
          <a:bodyPr wrap="square">
            <a:spAutoFit/>
          </a:bodyPr>
          <a:lstStyle/>
          <a:p>
            <a:pPr>
              <a:lnSpc>
                <a:spcPct val="120000"/>
              </a:lnSpc>
              <a:buClr>
                <a:schemeClr val="accent2"/>
              </a:buClr>
              <a:defRPr/>
            </a:pPr>
            <a:r>
              <a:rPr lang="zh-CN" altLang="en-US" sz="1200" b="0" dirty="0">
                <a:latin typeface="微软雅黑" pitchFamily="34" charset="-122"/>
                <a:ea typeface="微软雅黑" pitchFamily="34" charset="-122"/>
              </a:rPr>
              <a:t>单击添加段落</a:t>
            </a:r>
            <a:r>
              <a:rPr lang="zh-CN" altLang="en-US" sz="1200" b="0" dirty="0" smtClean="0">
                <a:latin typeface="微软雅黑" pitchFamily="34" charset="-122"/>
                <a:ea typeface="微软雅黑" pitchFamily="34" charset="-122"/>
              </a:rPr>
              <a:t>文字</a:t>
            </a:r>
            <a:endParaRPr lang="en-US" altLang="zh-CN" sz="1200" b="0" dirty="0" smtClean="0">
              <a:latin typeface="微软雅黑" pitchFamily="34" charset="-122"/>
              <a:ea typeface="微软雅黑" pitchFamily="34" charset="-122"/>
            </a:endParaRPr>
          </a:p>
          <a:p>
            <a:pPr>
              <a:lnSpc>
                <a:spcPct val="120000"/>
              </a:lnSpc>
              <a:buClr>
                <a:schemeClr val="accent2"/>
              </a:buClr>
              <a:defRPr/>
            </a:pPr>
            <a:r>
              <a:rPr lang="zh-CN" altLang="en-US" sz="1200" b="0" dirty="0" smtClean="0">
                <a:latin typeface="微软雅黑" pitchFamily="34" charset="-122"/>
                <a:ea typeface="微软雅黑" pitchFamily="34" charset="-122"/>
              </a:rPr>
              <a:t>单击</a:t>
            </a:r>
            <a:r>
              <a:rPr lang="zh-CN" altLang="en-US" sz="1200" b="0" dirty="0">
                <a:latin typeface="微软雅黑" pitchFamily="34" charset="-122"/>
                <a:ea typeface="微软雅黑" pitchFamily="34" charset="-122"/>
              </a:rPr>
              <a:t>添加段落</a:t>
            </a:r>
            <a:r>
              <a:rPr lang="zh-CN" altLang="en-US" sz="1200" b="0" dirty="0" smtClean="0">
                <a:latin typeface="微软雅黑" pitchFamily="34" charset="-122"/>
                <a:ea typeface="微软雅黑" pitchFamily="34" charset="-122"/>
              </a:rPr>
              <a:t>文字</a:t>
            </a:r>
            <a:endParaRPr lang="en-US" altLang="zh-CN" sz="1200" b="0" dirty="0">
              <a:solidFill>
                <a:schemeClr val="tx2"/>
              </a:solidFill>
              <a:latin typeface="微软雅黑" pitchFamily="34" charset="-122"/>
              <a:ea typeface="微软雅黑" pitchFamily="34" charset="-122"/>
            </a:endParaRPr>
          </a:p>
        </p:txBody>
      </p:sp>
      <p:sp>
        <p:nvSpPr>
          <p:cNvPr id="50" name="矩形 49"/>
          <p:cNvSpPr/>
          <p:nvPr/>
        </p:nvSpPr>
        <p:spPr>
          <a:xfrm>
            <a:off x="5773380" y="3211308"/>
            <a:ext cx="1423450" cy="535531"/>
          </a:xfrm>
          <a:prstGeom prst="rect">
            <a:avLst/>
          </a:prstGeom>
        </p:spPr>
        <p:txBody>
          <a:bodyPr wrap="square">
            <a:spAutoFit/>
          </a:bodyPr>
          <a:lstStyle/>
          <a:p>
            <a:pPr>
              <a:lnSpc>
                <a:spcPct val="120000"/>
              </a:lnSpc>
              <a:buClr>
                <a:schemeClr val="accent2"/>
              </a:buClr>
              <a:defRPr/>
            </a:pPr>
            <a:r>
              <a:rPr lang="zh-CN" altLang="en-US" sz="1200" b="0" dirty="0">
                <a:latin typeface="微软雅黑" pitchFamily="34" charset="-122"/>
                <a:ea typeface="微软雅黑" pitchFamily="34" charset="-122"/>
              </a:rPr>
              <a:t>单击添加段落</a:t>
            </a:r>
            <a:r>
              <a:rPr lang="zh-CN" altLang="en-US" sz="1200" b="0" dirty="0" smtClean="0">
                <a:latin typeface="微软雅黑" pitchFamily="34" charset="-122"/>
                <a:ea typeface="微软雅黑" pitchFamily="34" charset="-122"/>
              </a:rPr>
              <a:t>文字</a:t>
            </a:r>
            <a:endParaRPr lang="en-US" altLang="zh-CN" sz="1200" b="0" dirty="0" smtClean="0">
              <a:latin typeface="微软雅黑" pitchFamily="34" charset="-122"/>
              <a:ea typeface="微软雅黑" pitchFamily="34" charset="-122"/>
            </a:endParaRPr>
          </a:p>
          <a:p>
            <a:pPr>
              <a:lnSpc>
                <a:spcPct val="120000"/>
              </a:lnSpc>
              <a:buClr>
                <a:schemeClr val="accent2"/>
              </a:buClr>
              <a:defRPr/>
            </a:pPr>
            <a:r>
              <a:rPr lang="zh-CN" altLang="en-US" sz="1200" b="0" dirty="0" smtClean="0">
                <a:latin typeface="微软雅黑" pitchFamily="34" charset="-122"/>
                <a:ea typeface="微软雅黑" pitchFamily="34" charset="-122"/>
              </a:rPr>
              <a:t>单击</a:t>
            </a:r>
            <a:r>
              <a:rPr lang="zh-CN" altLang="en-US" sz="1200" b="0" dirty="0">
                <a:latin typeface="微软雅黑" pitchFamily="34" charset="-122"/>
                <a:ea typeface="微软雅黑" pitchFamily="34" charset="-122"/>
              </a:rPr>
              <a:t>添加段落</a:t>
            </a:r>
            <a:r>
              <a:rPr lang="zh-CN" altLang="en-US" sz="1200" b="0" dirty="0" smtClean="0">
                <a:latin typeface="微软雅黑" pitchFamily="34" charset="-122"/>
                <a:ea typeface="微软雅黑" pitchFamily="34" charset="-122"/>
              </a:rPr>
              <a:t>文字</a:t>
            </a:r>
            <a:endParaRPr lang="en-US" altLang="zh-CN" sz="1200" b="0" dirty="0">
              <a:solidFill>
                <a:schemeClr val="tx2"/>
              </a:solidFill>
              <a:latin typeface="微软雅黑" pitchFamily="34" charset="-122"/>
              <a:ea typeface="微软雅黑" pitchFamily="34" charset="-122"/>
            </a:endParaRP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528590667"/>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1+#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42" presetClass="entr" presetSubtype="0"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fade">
                                      <p:cBhvr>
                                        <p:cTn id="11" dur="1000"/>
                                        <p:tgtEl>
                                          <p:spTgt spid="40"/>
                                        </p:tgtEl>
                                      </p:cBhvr>
                                    </p:animEffect>
                                    <p:anim calcmode="lin" valueType="num">
                                      <p:cBhvr>
                                        <p:cTn id="12" dur="1000" fill="hold"/>
                                        <p:tgtEl>
                                          <p:spTgt spid="40"/>
                                        </p:tgtEl>
                                        <p:attrNameLst>
                                          <p:attrName>ppt_x</p:attrName>
                                        </p:attrNameLst>
                                      </p:cBhvr>
                                      <p:tavLst>
                                        <p:tav tm="0">
                                          <p:val>
                                            <p:strVal val="#ppt_x"/>
                                          </p:val>
                                        </p:tav>
                                        <p:tav tm="100000">
                                          <p:val>
                                            <p:strVal val="#ppt_x"/>
                                          </p:val>
                                        </p:tav>
                                      </p:tavLst>
                                    </p:anim>
                                    <p:anim calcmode="lin" valueType="num">
                                      <p:cBhvr>
                                        <p:cTn id="13" dur="1000" fill="hold"/>
                                        <p:tgtEl>
                                          <p:spTgt spid="40"/>
                                        </p:tgtEl>
                                        <p:attrNameLst>
                                          <p:attrName>ppt_y</p:attrName>
                                        </p:attrNameLst>
                                      </p:cBhvr>
                                      <p:tavLst>
                                        <p:tav tm="0">
                                          <p:val>
                                            <p:strVal val="#ppt_y+.1"/>
                                          </p:val>
                                        </p:tav>
                                        <p:tav tm="100000">
                                          <p:val>
                                            <p:strVal val="#ppt_y"/>
                                          </p:val>
                                        </p:tav>
                                      </p:tavLst>
                                    </p:anim>
                                  </p:childTnLst>
                                </p:cTn>
                              </p:par>
                              <p:par>
                                <p:cTn id="14" presetID="2" presetClass="entr" presetSubtype="2"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 calcmode="lin" valueType="num">
                                      <p:cBhvr additive="base">
                                        <p:cTn id="16" dur="500" fill="hold"/>
                                        <p:tgtEl>
                                          <p:spTgt spid="41"/>
                                        </p:tgtEl>
                                        <p:attrNameLst>
                                          <p:attrName>ppt_x</p:attrName>
                                        </p:attrNameLst>
                                      </p:cBhvr>
                                      <p:tavLst>
                                        <p:tav tm="0">
                                          <p:val>
                                            <p:strVal val="1+#ppt_w/2"/>
                                          </p:val>
                                        </p:tav>
                                        <p:tav tm="100000">
                                          <p:val>
                                            <p:strVal val="#ppt_x"/>
                                          </p:val>
                                        </p:tav>
                                      </p:tavLst>
                                    </p:anim>
                                    <p:anim calcmode="lin" valueType="num">
                                      <p:cBhvr additive="base">
                                        <p:cTn id="17" dur="500" fill="hold"/>
                                        <p:tgtEl>
                                          <p:spTgt spid="41"/>
                                        </p:tgtEl>
                                        <p:attrNameLst>
                                          <p:attrName>ppt_y</p:attrName>
                                        </p:attrNameLst>
                                      </p:cBhvr>
                                      <p:tavLst>
                                        <p:tav tm="0">
                                          <p:val>
                                            <p:strVal val="#ppt_y"/>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1000"/>
                                        <p:tgtEl>
                                          <p:spTgt spid="42"/>
                                        </p:tgtEl>
                                      </p:cBhvr>
                                    </p:animEffect>
                                    <p:anim calcmode="lin" valueType="num">
                                      <p:cBhvr>
                                        <p:cTn id="21" dur="1000" fill="hold"/>
                                        <p:tgtEl>
                                          <p:spTgt spid="42"/>
                                        </p:tgtEl>
                                        <p:attrNameLst>
                                          <p:attrName>ppt_x</p:attrName>
                                        </p:attrNameLst>
                                      </p:cBhvr>
                                      <p:tavLst>
                                        <p:tav tm="0">
                                          <p:val>
                                            <p:strVal val="#ppt_x"/>
                                          </p:val>
                                        </p:tav>
                                        <p:tav tm="100000">
                                          <p:val>
                                            <p:strVal val="#ppt_x"/>
                                          </p:val>
                                        </p:tav>
                                      </p:tavLst>
                                    </p:anim>
                                    <p:anim calcmode="lin" valueType="num">
                                      <p:cBhvr>
                                        <p:cTn id="22" dur="1000" fill="hold"/>
                                        <p:tgtEl>
                                          <p:spTgt spid="42"/>
                                        </p:tgtEl>
                                        <p:attrNameLst>
                                          <p:attrName>ppt_y</p:attrName>
                                        </p:attrNameLst>
                                      </p:cBhvr>
                                      <p:tavLst>
                                        <p:tav tm="0">
                                          <p:val>
                                            <p:strVal val="#ppt_y+.1"/>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43"/>
                                        </p:tgtEl>
                                        <p:attrNameLst>
                                          <p:attrName>style.visibility</p:attrName>
                                        </p:attrNameLst>
                                      </p:cBhvr>
                                      <p:to>
                                        <p:strVal val="visible"/>
                                      </p:to>
                                    </p:set>
                                    <p:anim calcmode="lin" valueType="num">
                                      <p:cBhvr additive="base">
                                        <p:cTn id="25" dur="500" fill="hold"/>
                                        <p:tgtEl>
                                          <p:spTgt spid="43"/>
                                        </p:tgtEl>
                                        <p:attrNameLst>
                                          <p:attrName>ppt_x</p:attrName>
                                        </p:attrNameLst>
                                      </p:cBhvr>
                                      <p:tavLst>
                                        <p:tav tm="0">
                                          <p:val>
                                            <p:strVal val="1+#ppt_w/2"/>
                                          </p:val>
                                        </p:tav>
                                        <p:tav tm="100000">
                                          <p:val>
                                            <p:strVal val="#ppt_x"/>
                                          </p:val>
                                        </p:tav>
                                      </p:tavLst>
                                    </p:anim>
                                    <p:anim calcmode="lin" valueType="num">
                                      <p:cBhvr additive="base">
                                        <p:cTn id="26" dur="500" fill="hold"/>
                                        <p:tgtEl>
                                          <p:spTgt spid="43"/>
                                        </p:tgtEl>
                                        <p:attrNameLst>
                                          <p:attrName>ppt_y</p:attrName>
                                        </p:attrNameLst>
                                      </p:cBhvr>
                                      <p:tavLst>
                                        <p:tav tm="0">
                                          <p:val>
                                            <p:strVal val="#ppt_y"/>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1000"/>
                                        <p:tgtEl>
                                          <p:spTgt spid="44"/>
                                        </p:tgtEl>
                                      </p:cBhvr>
                                    </p:animEffect>
                                    <p:anim calcmode="lin" valueType="num">
                                      <p:cBhvr>
                                        <p:cTn id="30" dur="1000" fill="hold"/>
                                        <p:tgtEl>
                                          <p:spTgt spid="44"/>
                                        </p:tgtEl>
                                        <p:attrNameLst>
                                          <p:attrName>ppt_x</p:attrName>
                                        </p:attrNameLst>
                                      </p:cBhvr>
                                      <p:tavLst>
                                        <p:tav tm="0">
                                          <p:val>
                                            <p:strVal val="#ppt_x"/>
                                          </p:val>
                                        </p:tav>
                                        <p:tav tm="100000">
                                          <p:val>
                                            <p:strVal val="#ppt_x"/>
                                          </p:val>
                                        </p:tav>
                                      </p:tavLst>
                                    </p:anim>
                                    <p:anim calcmode="lin" valueType="num">
                                      <p:cBhvr>
                                        <p:cTn id="31" dur="1000" fill="hold"/>
                                        <p:tgtEl>
                                          <p:spTgt spid="44"/>
                                        </p:tgtEl>
                                        <p:attrNameLst>
                                          <p:attrName>ppt_y</p:attrName>
                                        </p:attrNameLst>
                                      </p:cBhvr>
                                      <p:tavLst>
                                        <p:tav tm="0">
                                          <p:val>
                                            <p:strVal val="#ppt_y+.1"/>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45"/>
                                        </p:tgtEl>
                                        <p:attrNameLst>
                                          <p:attrName>style.visibility</p:attrName>
                                        </p:attrNameLst>
                                      </p:cBhvr>
                                      <p:to>
                                        <p:strVal val="visible"/>
                                      </p:to>
                                    </p:set>
                                    <p:anim calcmode="lin" valueType="num">
                                      <p:cBhvr additive="base">
                                        <p:cTn id="34" dur="500" fill="hold"/>
                                        <p:tgtEl>
                                          <p:spTgt spid="45"/>
                                        </p:tgtEl>
                                        <p:attrNameLst>
                                          <p:attrName>ppt_x</p:attrName>
                                        </p:attrNameLst>
                                      </p:cBhvr>
                                      <p:tavLst>
                                        <p:tav tm="0">
                                          <p:val>
                                            <p:strVal val="1+#ppt_w/2"/>
                                          </p:val>
                                        </p:tav>
                                        <p:tav tm="100000">
                                          <p:val>
                                            <p:strVal val="#ppt_x"/>
                                          </p:val>
                                        </p:tav>
                                      </p:tavLst>
                                    </p:anim>
                                    <p:anim calcmode="lin" valueType="num">
                                      <p:cBhvr additive="base">
                                        <p:cTn id="35" dur="500" fill="hold"/>
                                        <p:tgtEl>
                                          <p:spTgt spid="45"/>
                                        </p:tgtEl>
                                        <p:attrNameLst>
                                          <p:attrName>ppt_y</p:attrName>
                                        </p:attrNameLst>
                                      </p:cBhvr>
                                      <p:tavLst>
                                        <p:tav tm="0">
                                          <p:val>
                                            <p:strVal val="#ppt_y"/>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6"/>
                                        </p:tgtEl>
                                        <p:attrNameLst>
                                          <p:attrName>style.visibility</p:attrName>
                                        </p:attrNameLst>
                                      </p:cBhvr>
                                      <p:to>
                                        <p:strVal val="visible"/>
                                      </p:to>
                                    </p:set>
                                    <p:animEffect transition="in" filter="fade">
                                      <p:cBhvr>
                                        <p:cTn id="38" dur="1000"/>
                                        <p:tgtEl>
                                          <p:spTgt spid="46"/>
                                        </p:tgtEl>
                                      </p:cBhvr>
                                    </p:animEffect>
                                    <p:anim calcmode="lin" valueType="num">
                                      <p:cBhvr>
                                        <p:cTn id="39" dur="1000" fill="hold"/>
                                        <p:tgtEl>
                                          <p:spTgt spid="46"/>
                                        </p:tgtEl>
                                        <p:attrNameLst>
                                          <p:attrName>ppt_x</p:attrName>
                                        </p:attrNameLst>
                                      </p:cBhvr>
                                      <p:tavLst>
                                        <p:tav tm="0">
                                          <p:val>
                                            <p:strVal val="#ppt_x"/>
                                          </p:val>
                                        </p:tav>
                                        <p:tav tm="100000">
                                          <p:val>
                                            <p:strVal val="#ppt_x"/>
                                          </p:val>
                                        </p:tav>
                                      </p:tavLst>
                                    </p:anim>
                                    <p:anim calcmode="lin" valueType="num">
                                      <p:cBhvr>
                                        <p:cTn id="40" dur="1000" fill="hold"/>
                                        <p:tgtEl>
                                          <p:spTgt spid="46"/>
                                        </p:tgtEl>
                                        <p:attrNameLst>
                                          <p:attrName>ppt_y</p:attrName>
                                        </p:attrNameLst>
                                      </p:cBhvr>
                                      <p:tavLst>
                                        <p:tav tm="0">
                                          <p:val>
                                            <p:strVal val="#ppt_y+.1"/>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7"/>
                                        </p:tgtEl>
                                        <p:attrNameLst>
                                          <p:attrName>style.visibility</p:attrName>
                                        </p:attrNameLst>
                                      </p:cBhvr>
                                      <p:to>
                                        <p:strVal val="visible"/>
                                      </p:to>
                                    </p:set>
                                    <p:anim calcmode="lin" valueType="num">
                                      <p:cBhvr additive="base">
                                        <p:cTn id="43" dur="500" fill="hold"/>
                                        <p:tgtEl>
                                          <p:spTgt spid="47"/>
                                        </p:tgtEl>
                                        <p:attrNameLst>
                                          <p:attrName>ppt_x</p:attrName>
                                        </p:attrNameLst>
                                      </p:cBhvr>
                                      <p:tavLst>
                                        <p:tav tm="0">
                                          <p:val>
                                            <p:strVal val="0-#ppt_w/2"/>
                                          </p:val>
                                        </p:tav>
                                        <p:tav tm="100000">
                                          <p:val>
                                            <p:strVal val="#ppt_x"/>
                                          </p:val>
                                        </p:tav>
                                      </p:tavLst>
                                    </p:anim>
                                    <p:anim calcmode="lin" valueType="num">
                                      <p:cBhvr additive="base">
                                        <p:cTn id="44" dur="500" fill="hold"/>
                                        <p:tgtEl>
                                          <p:spTgt spid="47"/>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48"/>
                                        </p:tgtEl>
                                        <p:attrNameLst>
                                          <p:attrName>style.visibility</p:attrName>
                                        </p:attrNameLst>
                                      </p:cBhvr>
                                      <p:to>
                                        <p:strVal val="visible"/>
                                      </p:to>
                                    </p:set>
                                    <p:anim calcmode="lin" valueType="num">
                                      <p:cBhvr additive="base">
                                        <p:cTn id="47" dur="500" fill="hold"/>
                                        <p:tgtEl>
                                          <p:spTgt spid="48"/>
                                        </p:tgtEl>
                                        <p:attrNameLst>
                                          <p:attrName>ppt_x</p:attrName>
                                        </p:attrNameLst>
                                      </p:cBhvr>
                                      <p:tavLst>
                                        <p:tav tm="0">
                                          <p:val>
                                            <p:strVal val="1+#ppt_w/2"/>
                                          </p:val>
                                        </p:tav>
                                        <p:tav tm="100000">
                                          <p:val>
                                            <p:strVal val="#ppt_x"/>
                                          </p:val>
                                        </p:tav>
                                      </p:tavLst>
                                    </p:anim>
                                    <p:anim calcmode="lin" valueType="num">
                                      <p:cBhvr additive="base">
                                        <p:cTn id="48" dur="500" fill="hold"/>
                                        <p:tgtEl>
                                          <p:spTgt spid="48"/>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500" fill="hold"/>
                                        <p:tgtEl>
                                          <p:spTgt spid="49"/>
                                        </p:tgtEl>
                                        <p:attrNameLst>
                                          <p:attrName>ppt_x</p:attrName>
                                        </p:attrNameLst>
                                      </p:cBhvr>
                                      <p:tavLst>
                                        <p:tav tm="0">
                                          <p:val>
                                            <p:strVal val="0-#ppt_w/2"/>
                                          </p:val>
                                        </p:tav>
                                        <p:tav tm="100000">
                                          <p:val>
                                            <p:strVal val="#ppt_x"/>
                                          </p:val>
                                        </p:tav>
                                      </p:tavLst>
                                    </p:anim>
                                    <p:anim calcmode="lin" valueType="num">
                                      <p:cBhvr additive="base">
                                        <p:cTn id="52" dur="500" fill="hold"/>
                                        <p:tgtEl>
                                          <p:spTgt spid="49"/>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500" fill="hold"/>
                                        <p:tgtEl>
                                          <p:spTgt spid="50"/>
                                        </p:tgtEl>
                                        <p:attrNameLst>
                                          <p:attrName>ppt_x</p:attrName>
                                        </p:attrNameLst>
                                      </p:cBhvr>
                                      <p:tavLst>
                                        <p:tav tm="0">
                                          <p:val>
                                            <p:strVal val="1+#ppt_w/2"/>
                                          </p:val>
                                        </p:tav>
                                        <p:tav tm="100000">
                                          <p:val>
                                            <p:strVal val="#ppt_x"/>
                                          </p:val>
                                        </p:tav>
                                      </p:tavLst>
                                    </p:anim>
                                    <p:anim calcmode="lin" valueType="num">
                                      <p:cBhvr additive="base">
                                        <p:cTn id="56" dur="500" fill="hold"/>
                                        <p:tgtEl>
                                          <p:spTgt spid="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p:bldP spid="41" grpId="0" animBg="1"/>
      <p:bldP spid="42" grpId="0"/>
      <p:bldP spid="43" grpId="0" animBg="1"/>
      <p:bldP spid="44" grpId="0"/>
      <p:bldP spid="45" grpId="0" animBg="1"/>
      <p:bldP spid="46" grpId="0"/>
      <p:bldP spid="47" grpId="0"/>
      <p:bldP spid="48" grpId="0"/>
      <p:bldP spid="49" grpId="0"/>
      <p:bldP spid="5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圆角右箭头 23"/>
          <p:cNvSpPr/>
          <p:nvPr/>
        </p:nvSpPr>
        <p:spPr>
          <a:xfrm>
            <a:off x="3404650" y="1470388"/>
            <a:ext cx="1080248" cy="1226498"/>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zh-CN" altLang="en-US" b="0">
              <a:solidFill>
                <a:schemeClr val="tx1"/>
              </a:solidFill>
            </a:endParaRPr>
          </a:p>
        </p:txBody>
      </p:sp>
      <p:sp>
        <p:nvSpPr>
          <p:cNvPr id="25" name="圆角右箭头 24"/>
          <p:cNvSpPr/>
          <p:nvPr/>
        </p:nvSpPr>
        <p:spPr>
          <a:xfrm rot="5400000">
            <a:off x="4822793" y="1552485"/>
            <a:ext cx="1073185" cy="1234570"/>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zh-CN" altLang="en-US" b="0">
              <a:solidFill>
                <a:schemeClr val="tx1"/>
              </a:solidFill>
            </a:endParaRPr>
          </a:p>
        </p:txBody>
      </p:sp>
      <p:sp>
        <p:nvSpPr>
          <p:cNvPr id="26" name="圆角右箭头 25"/>
          <p:cNvSpPr/>
          <p:nvPr/>
        </p:nvSpPr>
        <p:spPr>
          <a:xfrm rot="16200000">
            <a:off x="3350300" y="2871714"/>
            <a:ext cx="1073185" cy="1234570"/>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zh-CN" altLang="en-US" b="0">
              <a:solidFill>
                <a:schemeClr val="tx1"/>
              </a:solidFill>
            </a:endParaRPr>
          </a:p>
        </p:txBody>
      </p:sp>
      <p:sp>
        <p:nvSpPr>
          <p:cNvPr id="27" name="圆角右箭头 26"/>
          <p:cNvSpPr/>
          <p:nvPr/>
        </p:nvSpPr>
        <p:spPr>
          <a:xfrm flipH="1" flipV="1">
            <a:off x="4767821" y="2944191"/>
            <a:ext cx="1080248" cy="1226498"/>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zh-CN" altLang="en-US" b="0">
              <a:solidFill>
                <a:schemeClr val="tx1"/>
              </a:solidFill>
            </a:endParaRPr>
          </a:p>
        </p:txBody>
      </p:sp>
      <p:grpSp>
        <p:nvGrpSpPr>
          <p:cNvPr id="28" name="组合 27"/>
          <p:cNvGrpSpPr/>
          <p:nvPr/>
        </p:nvGrpSpPr>
        <p:grpSpPr>
          <a:xfrm>
            <a:off x="3738933" y="2125999"/>
            <a:ext cx="1800200" cy="1501897"/>
            <a:chOff x="3666054" y="2607295"/>
            <a:chExt cx="1924896" cy="2002530"/>
          </a:xfrm>
        </p:grpSpPr>
        <p:sp>
          <p:nvSpPr>
            <p:cNvPr id="29" name="TextBox 28"/>
            <p:cNvSpPr txBox="1"/>
            <p:nvPr/>
          </p:nvSpPr>
          <p:spPr>
            <a:xfrm>
              <a:off x="3753141" y="2607295"/>
              <a:ext cx="1750723" cy="615554"/>
            </a:xfrm>
            <a:prstGeom prst="rect">
              <a:avLst/>
            </a:prstGeom>
            <a:noFill/>
          </p:spPr>
          <p:txBody>
            <a:bodyPr wrap="square" rtlCol="0">
              <a:spAutoFit/>
            </a:bodyPr>
            <a:lstStyle/>
            <a:p>
              <a:pPr algn="ctr"/>
              <a:r>
                <a:rPr lang="zh-CN" altLang="en-US" sz="2400" b="0" dirty="0">
                  <a:latin typeface="+mn-ea"/>
                  <a:ea typeface="+mn-ea"/>
                </a:rPr>
                <a:t>添加标题</a:t>
              </a:r>
            </a:p>
          </p:txBody>
        </p:sp>
        <p:sp>
          <p:nvSpPr>
            <p:cNvPr id="30" name="TextBox 29"/>
            <p:cNvSpPr txBox="1"/>
            <p:nvPr/>
          </p:nvSpPr>
          <p:spPr>
            <a:xfrm>
              <a:off x="3666054" y="3206363"/>
              <a:ext cx="1924896" cy="1403462"/>
            </a:xfrm>
            <a:prstGeom prst="rect">
              <a:avLst/>
            </a:prstGeom>
            <a:noFill/>
          </p:spPr>
          <p:txBody>
            <a:bodyPr wrap="square" rtlCol="0">
              <a:spAutoFit/>
            </a:bodyPr>
            <a:lstStyle/>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p:txBody>
        </p:sp>
      </p:grpSp>
      <p:grpSp>
        <p:nvGrpSpPr>
          <p:cNvPr id="31" name="组合 30"/>
          <p:cNvGrpSpPr/>
          <p:nvPr/>
        </p:nvGrpSpPr>
        <p:grpSpPr>
          <a:xfrm>
            <a:off x="6071064" y="1403878"/>
            <a:ext cx="1800200" cy="1280909"/>
            <a:chOff x="6391520" y="1772816"/>
            <a:chExt cx="1924896" cy="1707878"/>
          </a:xfrm>
        </p:grpSpPr>
        <p:sp>
          <p:nvSpPr>
            <p:cNvPr id="32" name="TextBox 31"/>
            <p:cNvSpPr txBox="1"/>
            <p:nvPr/>
          </p:nvSpPr>
          <p:spPr>
            <a:xfrm>
              <a:off x="6622623" y="1772816"/>
              <a:ext cx="1462691" cy="451405"/>
            </a:xfrm>
            <a:prstGeom prst="rect">
              <a:avLst/>
            </a:prstGeom>
            <a:noFill/>
          </p:spPr>
          <p:txBody>
            <a:bodyPr wrap="square" rtlCol="0">
              <a:spAutoFit/>
            </a:bodyPr>
            <a:lstStyle/>
            <a:p>
              <a:pPr algn="ctr"/>
              <a:r>
                <a:rPr lang="zh-CN" altLang="en-US" sz="1600" b="0" dirty="0">
                  <a:latin typeface="+mn-ea"/>
                  <a:ea typeface="+mn-ea"/>
                </a:rPr>
                <a:t>添加标题</a:t>
              </a:r>
            </a:p>
          </p:txBody>
        </p:sp>
        <p:sp>
          <p:nvSpPr>
            <p:cNvPr id="33" name="TextBox 32"/>
            <p:cNvSpPr txBox="1"/>
            <p:nvPr/>
          </p:nvSpPr>
          <p:spPr>
            <a:xfrm>
              <a:off x="6391520" y="2077233"/>
              <a:ext cx="1924896" cy="1403461"/>
            </a:xfrm>
            <a:prstGeom prst="rect">
              <a:avLst/>
            </a:prstGeom>
            <a:noFill/>
          </p:spPr>
          <p:txBody>
            <a:bodyPr wrap="square" rtlCol="0">
              <a:spAutoFit/>
            </a:bodyPr>
            <a:lstStyle/>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p:txBody>
        </p:sp>
      </p:grpSp>
      <p:grpSp>
        <p:nvGrpSpPr>
          <p:cNvPr id="34" name="组合 33"/>
          <p:cNvGrpSpPr/>
          <p:nvPr/>
        </p:nvGrpSpPr>
        <p:grpSpPr>
          <a:xfrm>
            <a:off x="6071064" y="2973718"/>
            <a:ext cx="1800200" cy="1300039"/>
            <a:chOff x="6391520" y="3692218"/>
            <a:chExt cx="1924896" cy="1733386"/>
          </a:xfrm>
        </p:grpSpPr>
        <p:sp>
          <p:nvSpPr>
            <p:cNvPr id="35" name="TextBox 34"/>
            <p:cNvSpPr txBox="1"/>
            <p:nvPr/>
          </p:nvSpPr>
          <p:spPr>
            <a:xfrm>
              <a:off x="6622623" y="3692218"/>
              <a:ext cx="1462691" cy="451406"/>
            </a:xfrm>
            <a:prstGeom prst="rect">
              <a:avLst/>
            </a:prstGeom>
            <a:noFill/>
          </p:spPr>
          <p:txBody>
            <a:bodyPr wrap="square" rtlCol="0">
              <a:spAutoFit/>
            </a:bodyPr>
            <a:lstStyle/>
            <a:p>
              <a:pPr algn="ctr"/>
              <a:r>
                <a:rPr lang="zh-CN" altLang="en-US" sz="1600" b="0" dirty="0">
                  <a:latin typeface="+mn-ea"/>
                  <a:ea typeface="+mn-ea"/>
                </a:rPr>
                <a:t>添加标题</a:t>
              </a:r>
            </a:p>
          </p:txBody>
        </p:sp>
        <p:sp>
          <p:nvSpPr>
            <p:cNvPr id="36" name="TextBox 35"/>
            <p:cNvSpPr txBox="1"/>
            <p:nvPr/>
          </p:nvSpPr>
          <p:spPr>
            <a:xfrm>
              <a:off x="6391520" y="4022142"/>
              <a:ext cx="1924896" cy="1403462"/>
            </a:xfrm>
            <a:prstGeom prst="rect">
              <a:avLst/>
            </a:prstGeom>
            <a:noFill/>
          </p:spPr>
          <p:txBody>
            <a:bodyPr wrap="square" rtlCol="0">
              <a:spAutoFit/>
            </a:bodyPr>
            <a:lstStyle/>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p:txBody>
        </p:sp>
      </p:grpSp>
      <p:grpSp>
        <p:nvGrpSpPr>
          <p:cNvPr id="37" name="组合 36"/>
          <p:cNvGrpSpPr/>
          <p:nvPr/>
        </p:nvGrpSpPr>
        <p:grpSpPr>
          <a:xfrm>
            <a:off x="1246528" y="1392128"/>
            <a:ext cx="1800200" cy="1269861"/>
            <a:chOff x="918912" y="1844824"/>
            <a:chExt cx="1924896" cy="1693146"/>
          </a:xfrm>
        </p:grpSpPr>
        <p:sp>
          <p:nvSpPr>
            <p:cNvPr id="38" name="TextBox 37"/>
            <p:cNvSpPr txBox="1"/>
            <p:nvPr/>
          </p:nvSpPr>
          <p:spPr>
            <a:xfrm>
              <a:off x="1150015" y="1844824"/>
              <a:ext cx="1462691" cy="451405"/>
            </a:xfrm>
            <a:prstGeom prst="rect">
              <a:avLst/>
            </a:prstGeom>
            <a:noFill/>
          </p:spPr>
          <p:txBody>
            <a:bodyPr wrap="square" rtlCol="0">
              <a:spAutoFit/>
            </a:bodyPr>
            <a:lstStyle/>
            <a:p>
              <a:pPr algn="ctr"/>
              <a:r>
                <a:rPr lang="zh-CN" altLang="en-US" sz="1600" b="0" dirty="0">
                  <a:latin typeface="+mn-ea"/>
                  <a:ea typeface="+mn-ea"/>
                </a:rPr>
                <a:t>添加标题</a:t>
              </a:r>
            </a:p>
          </p:txBody>
        </p:sp>
        <p:sp>
          <p:nvSpPr>
            <p:cNvPr id="39" name="TextBox 38"/>
            <p:cNvSpPr txBox="1"/>
            <p:nvPr/>
          </p:nvSpPr>
          <p:spPr>
            <a:xfrm>
              <a:off x="918912" y="2134510"/>
              <a:ext cx="1924896" cy="1403460"/>
            </a:xfrm>
            <a:prstGeom prst="rect">
              <a:avLst/>
            </a:prstGeom>
            <a:noFill/>
          </p:spPr>
          <p:txBody>
            <a:bodyPr wrap="square" rtlCol="0">
              <a:spAutoFit/>
            </a:bodyPr>
            <a:lstStyle/>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p:txBody>
        </p:sp>
      </p:grpSp>
      <p:grpSp>
        <p:nvGrpSpPr>
          <p:cNvPr id="40" name="组合 39"/>
          <p:cNvGrpSpPr/>
          <p:nvPr/>
        </p:nvGrpSpPr>
        <p:grpSpPr>
          <a:xfrm>
            <a:off x="1246528" y="3047032"/>
            <a:ext cx="1800200" cy="1308273"/>
            <a:chOff x="918912" y="3738518"/>
            <a:chExt cx="1924896" cy="1744364"/>
          </a:xfrm>
        </p:grpSpPr>
        <p:sp>
          <p:nvSpPr>
            <p:cNvPr id="41" name="TextBox 40"/>
            <p:cNvSpPr txBox="1"/>
            <p:nvPr/>
          </p:nvSpPr>
          <p:spPr>
            <a:xfrm>
              <a:off x="1150015" y="3738518"/>
              <a:ext cx="1462691" cy="451405"/>
            </a:xfrm>
            <a:prstGeom prst="rect">
              <a:avLst/>
            </a:prstGeom>
            <a:noFill/>
          </p:spPr>
          <p:txBody>
            <a:bodyPr wrap="square" rtlCol="0">
              <a:spAutoFit/>
            </a:bodyPr>
            <a:lstStyle/>
            <a:p>
              <a:pPr algn="ctr"/>
              <a:r>
                <a:rPr lang="zh-CN" altLang="en-US" sz="1600" b="0" dirty="0">
                  <a:latin typeface="+mn-ea"/>
                  <a:ea typeface="+mn-ea"/>
                </a:rPr>
                <a:t>添加标题</a:t>
              </a:r>
            </a:p>
          </p:txBody>
        </p:sp>
        <p:sp>
          <p:nvSpPr>
            <p:cNvPr id="42" name="TextBox 41"/>
            <p:cNvSpPr txBox="1"/>
            <p:nvPr/>
          </p:nvSpPr>
          <p:spPr>
            <a:xfrm>
              <a:off x="918912" y="4079421"/>
              <a:ext cx="1924896" cy="1403461"/>
            </a:xfrm>
            <a:prstGeom prst="rect">
              <a:avLst/>
            </a:prstGeom>
            <a:noFill/>
          </p:spPr>
          <p:txBody>
            <a:bodyPr wrap="square" rtlCol="0">
              <a:spAutoFit/>
            </a:bodyPr>
            <a:lstStyle/>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a:p>
              <a:pPr algn="ctr">
                <a:lnSpc>
                  <a:spcPct val="130000"/>
                </a:lnSpc>
              </a:pPr>
              <a:r>
                <a:rPr lang="zh-CN" altLang="en-US" sz="1200" b="0" dirty="0">
                  <a:latin typeface="+mn-ea"/>
                  <a:ea typeface="+mn-ea"/>
                </a:rPr>
                <a:t>单击此处添加文本</a:t>
              </a:r>
              <a:endParaRPr lang="en-US" altLang="zh-CN" sz="1200" b="0" dirty="0">
                <a:latin typeface="+mn-ea"/>
                <a:ea typeface="+mn-ea"/>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250425150"/>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par>
                                <p:cTn id="8" presetID="22" presetClass="entr" presetSubtype="1" fill="hold" grpId="0" nodeType="withEffect">
                                  <p:stCondLst>
                                    <p:cond delay="200"/>
                                  </p:stCondLst>
                                  <p:childTnLst>
                                    <p:set>
                                      <p:cBhvr>
                                        <p:cTn id="9" dur="1" fill="hold">
                                          <p:stCondLst>
                                            <p:cond delay="0"/>
                                          </p:stCondLst>
                                        </p:cTn>
                                        <p:tgtEl>
                                          <p:spTgt spid="25"/>
                                        </p:tgtEl>
                                        <p:attrNameLst>
                                          <p:attrName>style.visibility</p:attrName>
                                        </p:attrNameLst>
                                      </p:cBhvr>
                                      <p:to>
                                        <p:strVal val="visible"/>
                                      </p:to>
                                    </p:set>
                                    <p:animEffect transition="in" filter="wipe(up)">
                                      <p:cBhvr>
                                        <p:cTn id="10" dur="500"/>
                                        <p:tgtEl>
                                          <p:spTgt spid="25"/>
                                        </p:tgtEl>
                                      </p:cBhvr>
                                    </p:animEffect>
                                  </p:childTnLst>
                                </p:cTn>
                              </p:par>
                              <p:par>
                                <p:cTn id="11" presetID="22" presetClass="entr" presetSubtype="2" fill="hold" grpId="0" nodeType="withEffect">
                                  <p:stCondLst>
                                    <p:cond delay="500"/>
                                  </p:stCondLst>
                                  <p:childTnLst>
                                    <p:set>
                                      <p:cBhvr>
                                        <p:cTn id="12" dur="1" fill="hold">
                                          <p:stCondLst>
                                            <p:cond delay="0"/>
                                          </p:stCondLst>
                                        </p:cTn>
                                        <p:tgtEl>
                                          <p:spTgt spid="27"/>
                                        </p:tgtEl>
                                        <p:attrNameLst>
                                          <p:attrName>style.visibility</p:attrName>
                                        </p:attrNameLst>
                                      </p:cBhvr>
                                      <p:to>
                                        <p:strVal val="visible"/>
                                      </p:to>
                                    </p:set>
                                    <p:animEffect transition="in" filter="wipe(right)">
                                      <p:cBhvr>
                                        <p:cTn id="13" dur="500"/>
                                        <p:tgtEl>
                                          <p:spTgt spid="27"/>
                                        </p:tgtEl>
                                      </p:cBhvr>
                                    </p:animEffect>
                                  </p:childTnLst>
                                </p:cTn>
                              </p:par>
                              <p:par>
                                <p:cTn id="14" presetID="22" presetClass="entr" presetSubtype="4" fill="hold" grpId="0" nodeType="withEffect">
                                  <p:stCondLst>
                                    <p:cond delay="800"/>
                                  </p:stCondLst>
                                  <p:childTnLst>
                                    <p:set>
                                      <p:cBhvr>
                                        <p:cTn id="15" dur="1" fill="hold">
                                          <p:stCondLst>
                                            <p:cond delay="0"/>
                                          </p:stCondLst>
                                        </p:cTn>
                                        <p:tgtEl>
                                          <p:spTgt spid="26"/>
                                        </p:tgtEl>
                                        <p:attrNameLst>
                                          <p:attrName>style.visibility</p:attrName>
                                        </p:attrNameLst>
                                      </p:cBhvr>
                                      <p:to>
                                        <p:strVal val="visible"/>
                                      </p:to>
                                    </p:set>
                                    <p:animEffect transition="in" filter="wipe(down)">
                                      <p:cBhvr>
                                        <p:cTn id="16" dur="500"/>
                                        <p:tgtEl>
                                          <p:spTgt spid="26"/>
                                        </p:tgtEl>
                                      </p:cBhvr>
                                    </p:animEffect>
                                  </p:childTnLst>
                                </p:cTn>
                              </p:par>
                            </p:childTnLst>
                          </p:cTn>
                        </p:par>
                        <p:par>
                          <p:cTn id="17" fill="hold">
                            <p:stCondLst>
                              <p:cond delay="1300"/>
                            </p:stCondLst>
                            <p:childTnLst>
                              <p:par>
                                <p:cTn id="18" presetID="53" presetClass="entr" presetSubtype="16" fill="hold" nodeType="afterEffect">
                                  <p:stCondLst>
                                    <p:cond delay="0"/>
                                  </p:stCondLst>
                                  <p:childTnLst>
                                    <p:set>
                                      <p:cBhvr>
                                        <p:cTn id="19" dur="1" fill="hold">
                                          <p:stCondLst>
                                            <p:cond delay="0"/>
                                          </p:stCondLst>
                                        </p:cTn>
                                        <p:tgtEl>
                                          <p:spTgt spid="28"/>
                                        </p:tgtEl>
                                        <p:attrNameLst>
                                          <p:attrName>style.visibility</p:attrName>
                                        </p:attrNameLst>
                                      </p:cBhvr>
                                      <p:to>
                                        <p:strVal val="visible"/>
                                      </p:to>
                                    </p:set>
                                    <p:anim calcmode="lin" valueType="num">
                                      <p:cBhvr>
                                        <p:cTn id="20" dur="500" fill="hold"/>
                                        <p:tgtEl>
                                          <p:spTgt spid="28"/>
                                        </p:tgtEl>
                                        <p:attrNameLst>
                                          <p:attrName>ppt_w</p:attrName>
                                        </p:attrNameLst>
                                      </p:cBhvr>
                                      <p:tavLst>
                                        <p:tav tm="0">
                                          <p:val>
                                            <p:fltVal val="0"/>
                                          </p:val>
                                        </p:tav>
                                        <p:tav tm="100000">
                                          <p:val>
                                            <p:strVal val="#ppt_w"/>
                                          </p:val>
                                        </p:tav>
                                      </p:tavLst>
                                    </p:anim>
                                    <p:anim calcmode="lin" valueType="num">
                                      <p:cBhvr>
                                        <p:cTn id="21" dur="500" fill="hold"/>
                                        <p:tgtEl>
                                          <p:spTgt spid="28"/>
                                        </p:tgtEl>
                                        <p:attrNameLst>
                                          <p:attrName>ppt_h</p:attrName>
                                        </p:attrNameLst>
                                      </p:cBhvr>
                                      <p:tavLst>
                                        <p:tav tm="0">
                                          <p:val>
                                            <p:fltVal val="0"/>
                                          </p:val>
                                        </p:tav>
                                        <p:tav tm="100000">
                                          <p:val>
                                            <p:strVal val="#ppt_h"/>
                                          </p:val>
                                        </p:tav>
                                      </p:tavLst>
                                    </p:anim>
                                    <p:animEffect transition="in" filter="fade">
                                      <p:cBhvr>
                                        <p:cTn id="22" dur="500"/>
                                        <p:tgtEl>
                                          <p:spTgt spid="28"/>
                                        </p:tgtEl>
                                      </p:cBhvr>
                                    </p:animEffect>
                                  </p:childTnLst>
                                </p:cTn>
                              </p:par>
                            </p:childTnLst>
                          </p:cTn>
                        </p:par>
                        <p:par>
                          <p:cTn id="23" fill="hold">
                            <p:stCondLst>
                              <p:cond delay="1800"/>
                            </p:stCondLst>
                            <p:childTnLst>
                              <p:par>
                                <p:cTn id="24" presetID="22" presetClass="entr" presetSubtype="8" fill="hold" nodeType="after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wipe(left)">
                                      <p:cBhvr>
                                        <p:cTn id="26" dur="500"/>
                                        <p:tgtEl>
                                          <p:spTgt spid="31"/>
                                        </p:tgtEl>
                                      </p:cBhvr>
                                    </p:animEffect>
                                  </p:childTnLst>
                                </p:cTn>
                              </p:par>
                              <p:par>
                                <p:cTn id="27" presetID="22" presetClass="entr" presetSubtype="8" fill="hold" nodeType="with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wipe(left)">
                                      <p:cBhvr>
                                        <p:cTn id="29" dur="500"/>
                                        <p:tgtEl>
                                          <p:spTgt spid="34"/>
                                        </p:tgtEl>
                                      </p:cBhvr>
                                    </p:animEffect>
                                  </p:childTnLst>
                                </p:cTn>
                              </p:par>
                              <p:par>
                                <p:cTn id="30" presetID="22" presetClass="entr" presetSubtype="2" fill="hold"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wipe(right)">
                                      <p:cBhvr>
                                        <p:cTn id="32" dur="500"/>
                                        <p:tgtEl>
                                          <p:spTgt spid="40"/>
                                        </p:tgtEl>
                                      </p:cBhvr>
                                    </p:animEffect>
                                  </p:childTnLst>
                                </p:cTn>
                              </p:par>
                              <p:par>
                                <p:cTn id="33" presetID="22" presetClass="entr" presetSubtype="2" fill="hold"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wipe(right)">
                                      <p:cBhvr>
                                        <p:cTn id="35"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204554" y="2939203"/>
            <a:ext cx="1616252" cy="1488709"/>
            <a:chOff x="1204554" y="2939203"/>
            <a:chExt cx="1616252" cy="1488709"/>
          </a:xfrm>
        </p:grpSpPr>
        <p:sp>
          <p:nvSpPr>
            <p:cNvPr id="69" name="Freeform 7"/>
            <p:cNvSpPr/>
            <p:nvPr/>
          </p:nvSpPr>
          <p:spPr bwMode="auto">
            <a:xfrm rot="10800000">
              <a:off x="1204554" y="2939203"/>
              <a:ext cx="1616252" cy="1488709"/>
            </a:xfrm>
            <a:prstGeom prst="star8">
              <a:avLst/>
            </a:prstGeom>
            <a:solidFill>
              <a:schemeClr val="accent1"/>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a:solidFill>
                  <a:prstClr val="white"/>
                </a:solidFill>
                <a:cs typeface="+mn-ea"/>
                <a:sym typeface="+mn-lt"/>
              </a:endParaRPr>
            </a:p>
          </p:txBody>
        </p:sp>
        <p:sp>
          <p:nvSpPr>
            <p:cNvPr id="71" name="TextBox 2475"/>
            <p:cNvSpPr txBox="1"/>
            <p:nvPr/>
          </p:nvSpPr>
          <p:spPr>
            <a:xfrm>
              <a:off x="1422126" y="3330211"/>
              <a:ext cx="1181107" cy="615984"/>
            </a:xfrm>
            <a:prstGeom prst="rect">
              <a:avLst/>
            </a:prstGeom>
            <a:noFill/>
          </p:spPr>
          <p:txBody>
            <a:bodyPr wrap="square" rtlCol="0">
              <a:spAutoFit/>
            </a:bodyPr>
            <a:lstStyle/>
            <a:p>
              <a:pPr defTabSz="685800" fontAlgn="base">
                <a:spcBef>
                  <a:spcPct val="0"/>
                </a:spcBef>
                <a:spcAft>
                  <a:spcPct val="0"/>
                </a:spcAft>
              </a:pPr>
              <a:r>
                <a:rPr lang="zh-CN" altLang="en-US" sz="1000" dirty="0" smtClean="0">
                  <a:solidFill>
                    <a:prstClr val="white"/>
                  </a:solidFill>
                  <a:cs typeface="+mn-ea"/>
                  <a:sym typeface="+mn-lt"/>
                </a:rPr>
                <a:t>请输入文字请输入文字，请输入文字请输入文字</a:t>
              </a:r>
            </a:p>
            <a:p>
              <a:pPr defTabSz="685800" fontAlgn="base">
                <a:spcBef>
                  <a:spcPct val="0"/>
                </a:spcBef>
                <a:spcAft>
                  <a:spcPct val="0"/>
                </a:spcAft>
              </a:pPr>
              <a:endParaRPr lang="zh-CN" altLang="en-US" sz="1000" dirty="0">
                <a:solidFill>
                  <a:prstClr val="white"/>
                </a:solidFill>
                <a:cs typeface="+mn-ea"/>
                <a:sym typeface="+mn-lt"/>
              </a:endParaRPr>
            </a:p>
          </p:txBody>
        </p:sp>
      </p:grpSp>
      <p:grpSp>
        <p:nvGrpSpPr>
          <p:cNvPr id="7" name="组合 6"/>
          <p:cNvGrpSpPr/>
          <p:nvPr/>
        </p:nvGrpSpPr>
        <p:grpSpPr>
          <a:xfrm>
            <a:off x="4934366" y="567559"/>
            <a:ext cx="1616252" cy="1509481"/>
            <a:chOff x="4934366" y="567559"/>
            <a:chExt cx="1616252" cy="1509481"/>
          </a:xfrm>
        </p:grpSpPr>
        <p:sp>
          <p:nvSpPr>
            <p:cNvPr id="73" name="Freeform 7"/>
            <p:cNvSpPr/>
            <p:nvPr/>
          </p:nvSpPr>
          <p:spPr bwMode="auto">
            <a:xfrm>
              <a:off x="4934366" y="567559"/>
              <a:ext cx="1616252" cy="1509481"/>
            </a:xfrm>
            <a:prstGeom prst="star8">
              <a:avLst/>
            </a:prstGeom>
            <a:solidFill>
              <a:schemeClr val="accent4"/>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a:solidFill>
                  <a:prstClr val="white"/>
                </a:solidFill>
                <a:cs typeface="+mn-ea"/>
                <a:sym typeface="+mn-lt"/>
              </a:endParaRPr>
            </a:p>
          </p:txBody>
        </p:sp>
        <p:sp>
          <p:nvSpPr>
            <p:cNvPr id="75" name="TextBox 2479"/>
            <p:cNvSpPr txBox="1"/>
            <p:nvPr/>
          </p:nvSpPr>
          <p:spPr>
            <a:xfrm>
              <a:off x="5183020" y="1208168"/>
              <a:ext cx="1181107" cy="482075"/>
            </a:xfrm>
            <a:prstGeom prst="rect">
              <a:avLst/>
            </a:prstGeom>
            <a:noFill/>
          </p:spPr>
          <p:txBody>
            <a:bodyPr wrap="square" rtlCol="0">
              <a:spAutoFit/>
            </a:bodyPr>
            <a:lstStyle/>
            <a:p>
              <a:pPr defTabSz="685800" fontAlgn="base">
                <a:spcBef>
                  <a:spcPct val="0"/>
                </a:spcBef>
                <a:spcAft>
                  <a:spcPct val="0"/>
                </a:spcAft>
              </a:pPr>
              <a:r>
                <a:rPr lang="zh-CN" altLang="en-US" sz="1000" dirty="0" smtClean="0">
                  <a:solidFill>
                    <a:prstClr val="white"/>
                  </a:solidFill>
                  <a:cs typeface="+mn-ea"/>
                  <a:sym typeface="+mn-lt"/>
                </a:rPr>
                <a:t>请输入文字请输入文字，请输入文字请输入</a:t>
              </a:r>
              <a:endParaRPr lang="zh-CN" altLang="en-US" sz="1000" dirty="0">
                <a:solidFill>
                  <a:prstClr val="white"/>
                </a:solidFill>
                <a:cs typeface="+mn-ea"/>
                <a:sym typeface="+mn-lt"/>
              </a:endParaRPr>
            </a:p>
          </p:txBody>
        </p:sp>
      </p:grpSp>
      <p:grpSp>
        <p:nvGrpSpPr>
          <p:cNvPr id="6" name="组合 5"/>
          <p:cNvGrpSpPr/>
          <p:nvPr/>
        </p:nvGrpSpPr>
        <p:grpSpPr>
          <a:xfrm>
            <a:off x="3691095" y="2939203"/>
            <a:ext cx="1616252" cy="1488709"/>
            <a:chOff x="3691095" y="2939203"/>
            <a:chExt cx="1616252" cy="1488709"/>
          </a:xfrm>
        </p:grpSpPr>
        <p:sp>
          <p:nvSpPr>
            <p:cNvPr id="66" name="Freeform 187"/>
            <p:cNvSpPr>
              <a:spLocks noEditPoints="1"/>
            </p:cNvSpPr>
            <p:nvPr/>
          </p:nvSpPr>
          <p:spPr bwMode="auto">
            <a:xfrm>
              <a:off x="4312732" y="3873016"/>
              <a:ext cx="12998" cy="43148"/>
            </a:xfrm>
            <a:custGeom>
              <a:avLst/>
              <a:gdLst/>
              <a:ahLst/>
              <a:cxnLst>
                <a:cxn ang="0">
                  <a:pos x="1" y="2"/>
                </a:cxn>
                <a:cxn ang="0">
                  <a:pos x="1" y="2"/>
                </a:cxn>
                <a:cxn ang="0">
                  <a:pos x="0" y="2"/>
                </a:cxn>
                <a:cxn ang="0">
                  <a:pos x="0" y="2"/>
                </a:cxn>
                <a:cxn ang="0">
                  <a:pos x="1" y="2"/>
                </a:cxn>
                <a:cxn ang="0">
                  <a:pos x="1" y="2"/>
                </a:cxn>
                <a:cxn ang="0">
                  <a:pos x="1" y="5"/>
                </a:cxn>
                <a:cxn ang="0">
                  <a:pos x="1" y="5"/>
                </a:cxn>
                <a:cxn ang="0">
                  <a:pos x="2" y="5"/>
                </a:cxn>
                <a:cxn ang="0">
                  <a:pos x="2" y="6"/>
                </a:cxn>
                <a:cxn ang="0">
                  <a:pos x="1" y="6"/>
                </a:cxn>
                <a:cxn ang="0">
                  <a:pos x="1" y="5"/>
                </a:cxn>
                <a:cxn ang="0">
                  <a:pos x="1" y="2"/>
                </a:cxn>
                <a:cxn ang="0">
                  <a:pos x="1" y="0"/>
                </a:cxn>
                <a:cxn ang="0">
                  <a:pos x="1" y="0"/>
                </a:cxn>
                <a:cxn ang="0">
                  <a:pos x="1" y="1"/>
                </a:cxn>
                <a:cxn ang="0">
                  <a:pos x="1" y="1"/>
                </a:cxn>
                <a:cxn ang="0">
                  <a:pos x="1" y="0"/>
                </a:cxn>
              </a:cxnLst>
              <a:rect l="0" t="0" r="r" b="b"/>
              <a:pathLst>
                <a:path w="2" h="6">
                  <a:moveTo>
                    <a:pt x="1" y="2"/>
                  </a:moveTo>
                  <a:cubicBezTo>
                    <a:pt x="1" y="2"/>
                    <a:pt x="1" y="2"/>
                    <a:pt x="1" y="2"/>
                  </a:cubicBezTo>
                  <a:cubicBezTo>
                    <a:pt x="0" y="2"/>
                    <a:pt x="0" y="2"/>
                    <a:pt x="0" y="2"/>
                  </a:cubicBezTo>
                  <a:cubicBezTo>
                    <a:pt x="0" y="2"/>
                    <a:pt x="0" y="2"/>
                    <a:pt x="0" y="2"/>
                  </a:cubicBezTo>
                  <a:cubicBezTo>
                    <a:pt x="1" y="2"/>
                    <a:pt x="1" y="2"/>
                    <a:pt x="1" y="2"/>
                  </a:cubicBezTo>
                  <a:cubicBezTo>
                    <a:pt x="1" y="2"/>
                    <a:pt x="1" y="2"/>
                    <a:pt x="1" y="2"/>
                  </a:cubicBezTo>
                  <a:cubicBezTo>
                    <a:pt x="1" y="5"/>
                    <a:pt x="1" y="5"/>
                    <a:pt x="1" y="5"/>
                  </a:cubicBezTo>
                  <a:cubicBezTo>
                    <a:pt x="1" y="5"/>
                    <a:pt x="1" y="5"/>
                    <a:pt x="1" y="5"/>
                  </a:cubicBezTo>
                  <a:cubicBezTo>
                    <a:pt x="2" y="5"/>
                    <a:pt x="2" y="5"/>
                    <a:pt x="2" y="5"/>
                  </a:cubicBezTo>
                  <a:cubicBezTo>
                    <a:pt x="2" y="6"/>
                    <a:pt x="2" y="6"/>
                    <a:pt x="2" y="6"/>
                  </a:cubicBezTo>
                  <a:cubicBezTo>
                    <a:pt x="1" y="6"/>
                    <a:pt x="1" y="6"/>
                    <a:pt x="1" y="6"/>
                  </a:cubicBezTo>
                  <a:cubicBezTo>
                    <a:pt x="1" y="6"/>
                    <a:pt x="1" y="6"/>
                    <a:pt x="1" y="5"/>
                  </a:cubicBezTo>
                  <a:lnTo>
                    <a:pt x="1" y="2"/>
                  </a:lnTo>
                  <a:close/>
                  <a:moveTo>
                    <a:pt x="1" y="0"/>
                  </a:moveTo>
                  <a:cubicBezTo>
                    <a:pt x="1" y="0"/>
                    <a:pt x="1" y="0"/>
                    <a:pt x="1" y="0"/>
                  </a:cubicBezTo>
                  <a:cubicBezTo>
                    <a:pt x="1" y="1"/>
                    <a:pt x="1" y="1"/>
                    <a:pt x="1" y="1"/>
                  </a:cubicBezTo>
                  <a:cubicBezTo>
                    <a:pt x="1" y="1"/>
                    <a:pt x="1" y="1"/>
                    <a:pt x="1" y="1"/>
                  </a:cubicBezTo>
                  <a:lnTo>
                    <a:pt x="1" y="0"/>
                  </a:lnTo>
                  <a:close/>
                </a:path>
              </a:pathLst>
            </a:custGeom>
            <a:solidFill>
              <a:srgbClr val="FFFFFF"/>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baseline="-25000">
                <a:solidFill>
                  <a:prstClr val="white"/>
                </a:solidFill>
                <a:cs typeface="+mn-ea"/>
                <a:sym typeface="+mn-lt"/>
              </a:endParaRPr>
            </a:p>
          </p:txBody>
        </p:sp>
        <p:sp>
          <p:nvSpPr>
            <p:cNvPr id="77" name="Freeform 7"/>
            <p:cNvSpPr/>
            <p:nvPr/>
          </p:nvSpPr>
          <p:spPr bwMode="auto">
            <a:xfrm rot="10800000">
              <a:off x="3691095" y="2939203"/>
              <a:ext cx="1616252" cy="1488709"/>
            </a:xfrm>
            <a:prstGeom prst="star8">
              <a:avLst/>
            </a:prstGeom>
            <a:solidFill>
              <a:schemeClr val="accent3"/>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a:solidFill>
                  <a:prstClr val="white"/>
                </a:solidFill>
                <a:cs typeface="+mn-ea"/>
                <a:sym typeface="+mn-lt"/>
              </a:endParaRPr>
            </a:p>
          </p:txBody>
        </p:sp>
        <p:sp>
          <p:nvSpPr>
            <p:cNvPr id="79" name="TextBox 2480"/>
            <p:cNvSpPr txBox="1"/>
            <p:nvPr/>
          </p:nvSpPr>
          <p:spPr>
            <a:xfrm>
              <a:off x="3908667" y="3321917"/>
              <a:ext cx="1181107" cy="482075"/>
            </a:xfrm>
            <a:prstGeom prst="rect">
              <a:avLst/>
            </a:prstGeom>
            <a:noFill/>
          </p:spPr>
          <p:txBody>
            <a:bodyPr wrap="square" rtlCol="0">
              <a:spAutoFit/>
            </a:bodyPr>
            <a:lstStyle/>
            <a:p>
              <a:pPr defTabSz="685800" fontAlgn="base">
                <a:spcBef>
                  <a:spcPct val="0"/>
                </a:spcBef>
                <a:spcAft>
                  <a:spcPct val="0"/>
                </a:spcAft>
              </a:pPr>
              <a:r>
                <a:rPr lang="zh-CN" altLang="en-US" sz="1000" dirty="0" smtClean="0">
                  <a:solidFill>
                    <a:prstClr val="white"/>
                  </a:solidFill>
                  <a:cs typeface="+mn-ea"/>
                  <a:sym typeface="+mn-lt"/>
                </a:rPr>
                <a:t>请输入文字，请输入文字请输入文字请输入文字</a:t>
              </a:r>
              <a:endParaRPr lang="zh-CN" altLang="en-US" sz="1000" dirty="0">
                <a:solidFill>
                  <a:prstClr val="white"/>
                </a:solidFill>
                <a:cs typeface="+mn-ea"/>
                <a:sym typeface="+mn-lt"/>
              </a:endParaRPr>
            </a:p>
          </p:txBody>
        </p:sp>
      </p:grpSp>
      <p:grpSp>
        <p:nvGrpSpPr>
          <p:cNvPr id="5" name="组合 4"/>
          <p:cNvGrpSpPr/>
          <p:nvPr/>
        </p:nvGrpSpPr>
        <p:grpSpPr>
          <a:xfrm>
            <a:off x="2447824" y="567559"/>
            <a:ext cx="1616252" cy="1509481"/>
            <a:chOff x="2447824" y="567559"/>
            <a:chExt cx="1616252" cy="1509481"/>
          </a:xfrm>
        </p:grpSpPr>
        <p:sp>
          <p:nvSpPr>
            <p:cNvPr id="81" name="Freeform 7"/>
            <p:cNvSpPr/>
            <p:nvPr/>
          </p:nvSpPr>
          <p:spPr bwMode="auto">
            <a:xfrm>
              <a:off x="2447824" y="567559"/>
              <a:ext cx="1616252" cy="1509481"/>
            </a:xfrm>
            <a:prstGeom prst="star8">
              <a:avLst/>
            </a:prstGeom>
            <a:solidFill>
              <a:schemeClr val="accent2"/>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baseline="-25000">
                <a:solidFill>
                  <a:prstClr val="white"/>
                </a:solidFill>
                <a:cs typeface="+mn-ea"/>
                <a:sym typeface="+mn-lt"/>
              </a:endParaRPr>
            </a:p>
          </p:txBody>
        </p:sp>
        <p:sp>
          <p:nvSpPr>
            <p:cNvPr id="83" name="TextBox 2478"/>
            <p:cNvSpPr txBox="1"/>
            <p:nvPr/>
          </p:nvSpPr>
          <p:spPr>
            <a:xfrm>
              <a:off x="2696479" y="1208168"/>
              <a:ext cx="1105934" cy="482075"/>
            </a:xfrm>
            <a:prstGeom prst="rect">
              <a:avLst/>
            </a:prstGeom>
            <a:noFill/>
          </p:spPr>
          <p:txBody>
            <a:bodyPr wrap="square" rtlCol="0">
              <a:spAutoFit/>
            </a:bodyPr>
            <a:lstStyle/>
            <a:p>
              <a:pPr defTabSz="685800" fontAlgn="base">
                <a:spcBef>
                  <a:spcPct val="0"/>
                </a:spcBef>
                <a:spcAft>
                  <a:spcPct val="0"/>
                </a:spcAft>
              </a:pPr>
              <a:r>
                <a:rPr lang="zh-CN" altLang="en-US" sz="1000" dirty="0" smtClean="0">
                  <a:solidFill>
                    <a:prstClr val="white"/>
                  </a:solidFill>
                  <a:cs typeface="+mn-ea"/>
                  <a:sym typeface="+mn-lt"/>
                </a:rPr>
                <a:t>请输入文字请输入文字，请输入文字请</a:t>
              </a:r>
            </a:p>
          </p:txBody>
        </p:sp>
      </p:grpSp>
      <p:grpSp>
        <p:nvGrpSpPr>
          <p:cNvPr id="8" name="组合 7"/>
          <p:cNvGrpSpPr/>
          <p:nvPr/>
        </p:nvGrpSpPr>
        <p:grpSpPr>
          <a:xfrm>
            <a:off x="6177636" y="2939203"/>
            <a:ext cx="1616252" cy="1488709"/>
            <a:chOff x="6177636" y="2939203"/>
            <a:chExt cx="1616252" cy="1488709"/>
          </a:xfrm>
        </p:grpSpPr>
        <p:sp>
          <p:nvSpPr>
            <p:cNvPr id="85" name="Freeform 7"/>
            <p:cNvSpPr/>
            <p:nvPr/>
          </p:nvSpPr>
          <p:spPr bwMode="auto">
            <a:xfrm rot="10800000">
              <a:off x="6177636" y="2939203"/>
              <a:ext cx="1616252" cy="1488709"/>
            </a:xfrm>
            <a:prstGeom prst="star8">
              <a:avLst/>
            </a:prstGeom>
            <a:solidFill>
              <a:schemeClr val="accent4"/>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a:solidFill>
                  <a:prstClr val="white"/>
                </a:solidFill>
                <a:cs typeface="+mn-ea"/>
                <a:sym typeface="+mn-lt"/>
              </a:endParaRPr>
            </a:p>
          </p:txBody>
        </p:sp>
        <p:sp>
          <p:nvSpPr>
            <p:cNvPr id="87" name="TextBox 2481"/>
            <p:cNvSpPr txBox="1"/>
            <p:nvPr/>
          </p:nvSpPr>
          <p:spPr>
            <a:xfrm>
              <a:off x="6426290" y="3321917"/>
              <a:ext cx="1181107" cy="615984"/>
            </a:xfrm>
            <a:prstGeom prst="rect">
              <a:avLst/>
            </a:prstGeom>
            <a:noFill/>
          </p:spPr>
          <p:txBody>
            <a:bodyPr wrap="square" rtlCol="0">
              <a:spAutoFit/>
            </a:bodyPr>
            <a:lstStyle/>
            <a:p>
              <a:pPr defTabSz="685800" fontAlgn="base">
                <a:spcBef>
                  <a:spcPct val="0"/>
                </a:spcBef>
                <a:spcAft>
                  <a:spcPct val="0"/>
                </a:spcAft>
              </a:pPr>
              <a:r>
                <a:rPr lang="zh-CN" altLang="en-US" sz="1000" dirty="0" smtClean="0">
                  <a:solidFill>
                    <a:prstClr val="white"/>
                  </a:solidFill>
                  <a:cs typeface="+mn-ea"/>
                  <a:sym typeface="+mn-lt"/>
                </a:rPr>
                <a:t>请输入文字请输入文字，请输入文字请输入文字</a:t>
              </a:r>
            </a:p>
            <a:p>
              <a:pPr defTabSz="685800" fontAlgn="base">
                <a:spcBef>
                  <a:spcPct val="0"/>
                </a:spcBef>
                <a:spcAft>
                  <a:spcPct val="0"/>
                </a:spcAft>
              </a:pPr>
              <a:endParaRPr lang="zh-CN" altLang="en-US" sz="1000" dirty="0">
                <a:solidFill>
                  <a:prstClr val="white"/>
                </a:solidFill>
                <a:cs typeface="+mn-ea"/>
                <a:sym typeface="+mn-lt"/>
              </a:endParaRPr>
            </a:p>
          </p:txBody>
        </p:sp>
      </p:grpSp>
      <p:grpSp>
        <p:nvGrpSpPr>
          <p:cNvPr id="3" name="组合 2"/>
          <p:cNvGrpSpPr/>
          <p:nvPr/>
        </p:nvGrpSpPr>
        <p:grpSpPr>
          <a:xfrm>
            <a:off x="1052625" y="2084005"/>
            <a:ext cx="6893196" cy="828844"/>
            <a:chOff x="1052625" y="2084005"/>
            <a:chExt cx="6893196" cy="828844"/>
          </a:xfrm>
        </p:grpSpPr>
        <p:cxnSp>
          <p:nvCxnSpPr>
            <p:cNvPr id="67" name="直接箭头连接符 66"/>
            <p:cNvCxnSpPr/>
            <p:nvPr/>
          </p:nvCxnSpPr>
          <p:spPr>
            <a:xfrm>
              <a:off x="1052625" y="2440408"/>
              <a:ext cx="6893196" cy="1382"/>
            </a:xfrm>
            <a:prstGeom prst="straightConnector1">
              <a:avLst/>
            </a:prstGeom>
            <a:ln w="63500" cmpd="sng">
              <a:solidFill>
                <a:schemeClr val="bg1">
                  <a:lumMod val="50000"/>
                </a:schemeClr>
              </a:solidFill>
              <a:tailEnd type="arrow"/>
            </a:ln>
            <a:effectLst/>
          </p:spPr>
          <p:style>
            <a:lnRef idx="1">
              <a:schemeClr val="accent1"/>
            </a:lnRef>
            <a:fillRef idx="0">
              <a:schemeClr val="accent1"/>
            </a:fillRef>
            <a:effectRef idx="0">
              <a:schemeClr val="accent1"/>
            </a:effectRef>
            <a:fontRef idx="minor">
              <a:schemeClr val="tx1"/>
            </a:fontRef>
          </p:style>
        </p:cxnSp>
        <p:cxnSp>
          <p:nvCxnSpPr>
            <p:cNvPr id="88" name="直接箭头连接符 87"/>
            <p:cNvCxnSpPr/>
            <p:nvPr/>
          </p:nvCxnSpPr>
          <p:spPr>
            <a:xfrm rot="5400000">
              <a:off x="1795108" y="2657289"/>
              <a:ext cx="435145" cy="1382"/>
            </a:xfrm>
            <a:prstGeom prst="straightConnector1">
              <a:avLst/>
            </a:prstGeom>
            <a:ln w="38100" cmpd="sng">
              <a:solidFill>
                <a:schemeClr val="accent1"/>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rot="5400000">
              <a:off x="4281648" y="2694586"/>
              <a:ext cx="435145" cy="1382"/>
            </a:xfrm>
            <a:prstGeom prst="straightConnector1">
              <a:avLst/>
            </a:prstGeom>
            <a:ln w="38100" cmpd="sng">
              <a:solidFill>
                <a:schemeClr val="accent3"/>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90" name="直接箭头连接符 89"/>
            <p:cNvCxnSpPr/>
            <p:nvPr/>
          </p:nvCxnSpPr>
          <p:spPr>
            <a:xfrm rot="5400000">
              <a:off x="6759884" y="2673864"/>
              <a:ext cx="435145" cy="1382"/>
            </a:xfrm>
            <a:prstGeom prst="straightConnector1">
              <a:avLst/>
            </a:prstGeom>
            <a:ln w="38100" cmpd="sng">
              <a:solidFill>
                <a:schemeClr val="accent5"/>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91" name="直接箭头连接符 90"/>
            <p:cNvCxnSpPr/>
            <p:nvPr/>
          </p:nvCxnSpPr>
          <p:spPr>
            <a:xfrm rot="5400000" flipH="1" flipV="1">
              <a:off x="3100541" y="2238723"/>
              <a:ext cx="310818" cy="1382"/>
            </a:xfrm>
            <a:prstGeom prst="straightConnector1">
              <a:avLst/>
            </a:prstGeom>
            <a:ln w="38100" cmpd="sng">
              <a:solidFill>
                <a:schemeClr val="accent2"/>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92" name="直接箭头连接符 91"/>
            <p:cNvCxnSpPr/>
            <p:nvPr/>
          </p:nvCxnSpPr>
          <p:spPr>
            <a:xfrm rot="5400000" flipH="1" flipV="1">
              <a:off x="5587083" y="2247012"/>
              <a:ext cx="310818" cy="1382"/>
            </a:xfrm>
            <a:prstGeom prst="straightConnector1">
              <a:avLst/>
            </a:prstGeom>
            <a:ln w="38100" cmpd="sng">
              <a:solidFill>
                <a:schemeClr val="accent4"/>
              </a:solidFill>
              <a:prstDash val="sysDash"/>
              <a:tailEnd type="arrow"/>
            </a:ln>
            <a:effectLst/>
          </p:spPr>
          <p:style>
            <a:lnRef idx="1">
              <a:schemeClr val="accent1"/>
            </a:lnRef>
            <a:fillRef idx="0">
              <a:schemeClr val="accent1"/>
            </a:fillRef>
            <a:effectRef idx="0">
              <a:schemeClr val="accent1"/>
            </a:effectRef>
            <a:fontRef idx="minor">
              <a:schemeClr val="tx1"/>
            </a:fontRef>
          </p:style>
        </p:cxn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985866199"/>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0-#ppt_w/2"/>
                                          </p:val>
                                        </p:tav>
                                        <p:tav tm="100000">
                                          <p:val>
                                            <p:strVal val="#ppt_x"/>
                                          </p:val>
                                        </p:tav>
                                      </p:tavLst>
                                    </p:anim>
                                    <p:anim calcmode="lin" valueType="num">
                                      <p:cBhvr additive="base">
                                        <p:cTn id="8" dur="75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49" presetClass="entr" presetSubtype="0" decel="10000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 calcmode="lin" valueType="num">
                                      <p:cBhvr>
                                        <p:cTn id="14" dur="500" fill="hold"/>
                                        <p:tgtEl>
                                          <p:spTgt spid="4"/>
                                        </p:tgtEl>
                                        <p:attrNameLst>
                                          <p:attrName>style.rotation</p:attrName>
                                        </p:attrNameLst>
                                      </p:cBhvr>
                                      <p:tavLst>
                                        <p:tav tm="0">
                                          <p:val>
                                            <p:fltVal val="360"/>
                                          </p:val>
                                        </p:tav>
                                        <p:tav tm="100000">
                                          <p:val>
                                            <p:fltVal val="0"/>
                                          </p:val>
                                        </p:tav>
                                      </p:tavLst>
                                    </p:anim>
                                    <p:animEffect transition="in" filter="fade">
                                      <p:cBhvr>
                                        <p:cTn id="15" dur="500"/>
                                        <p:tgtEl>
                                          <p:spTgt spid="4"/>
                                        </p:tgtEl>
                                      </p:cBhvr>
                                    </p:animEffect>
                                  </p:childTnLst>
                                </p:cTn>
                              </p:par>
                            </p:childTnLst>
                          </p:cTn>
                        </p:par>
                        <p:par>
                          <p:cTn id="16" fill="hold">
                            <p:stCondLst>
                              <p:cond delay="1250"/>
                            </p:stCondLst>
                            <p:childTnLst>
                              <p:par>
                                <p:cTn id="17" presetID="49" presetClass="entr" presetSubtype="0" decel="10000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 calcmode="lin" valueType="num">
                                      <p:cBhvr>
                                        <p:cTn id="21" dur="500" fill="hold"/>
                                        <p:tgtEl>
                                          <p:spTgt spid="5"/>
                                        </p:tgtEl>
                                        <p:attrNameLst>
                                          <p:attrName>style.rotation</p:attrName>
                                        </p:attrNameLst>
                                      </p:cBhvr>
                                      <p:tavLst>
                                        <p:tav tm="0">
                                          <p:val>
                                            <p:fltVal val="360"/>
                                          </p:val>
                                        </p:tav>
                                        <p:tav tm="100000">
                                          <p:val>
                                            <p:fltVal val="0"/>
                                          </p:val>
                                        </p:tav>
                                      </p:tavLst>
                                    </p:anim>
                                    <p:animEffect transition="in" filter="fade">
                                      <p:cBhvr>
                                        <p:cTn id="22" dur="500"/>
                                        <p:tgtEl>
                                          <p:spTgt spid="5"/>
                                        </p:tgtEl>
                                      </p:cBhvr>
                                    </p:animEffect>
                                  </p:childTnLst>
                                </p:cTn>
                              </p:par>
                            </p:childTnLst>
                          </p:cTn>
                        </p:par>
                        <p:par>
                          <p:cTn id="23" fill="hold">
                            <p:stCondLst>
                              <p:cond delay="1750"/>
                            </p:stCondLst>
                            <p:childTnLst>
                              <p:par>
                                <p:cTn id="24" presetID="49" presetClass="entr" presetSubtype="0" decel="100000"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 calcmode="lin" valueType="num">
                                      <p:cBhvr>
                                        <p:cTn id="28" dur="500" fill="hold"/>
                                        <p:tgtEl>
                                          <p:spTgt spid="6"/>
                                        </p:tgtEl>
                                        <p:attrNameLst>
                                          <p:attrName>style.rotation</p:attrName>
                                        </p:attrNameLst>
                                      </p:cBhvr>
                                      <p:tavLst>
                                        <p:tav tm="0">
                                          <p:val>
                                            <p:fltVal val="360"/>
                                          </p:val>
                                        </p:tav>
                                        <p:tav tm="100000">
                                          <p:val>
                                            <p:fltVal val="0"/>
                                          </p:val>
                                        </p:tav>
                                      </p:tavLst>
                                    </p:anim>
                                    <p:animEffect transition="in" filter="fade">
                                      <p:cBhvr>
                                        <p:cTn id="29" dur="500"/>
                                        <p:tgtEl>
                                          <p:spTgt spid="6"/>
                                        </p:tgtEl>
                                      </p:cBhvr>
                                    </p:animEffect>
                                  </p:childTnLst>
                                </p:cTn>
                              </p:par>
                            </p:childTnLst>
                          </p:cTn>
                        </p:par>
                        <p:par>
                          <p:cTn id="30" fill="hold">
                            <p:stCondLst>
                              <p:cond delay="2250"/>
                            </p:stCondLst>
                            <p:childTnLst>
                              <p:par>
                                <p:cTn id="31" presetID="49" presetClass="entr" presetSubtype="0" decel="100000"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ppt_w</p:attrName>
                                        </p:attrNameLst>
                                      </p:cBhvr>
                                      <p:tavLst>
                                        <p:tav tm="0">
                                          <p:val>
                                            <p:fltVal val="0"/>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anim calcmode="lin" valueType="num">
                                      <p:cBhvr>
                                        <p:cTn id="35" dur="500" fill="hold"/>
                                        <p:tgtEl>
                                          <p:spTgt spid="7"/>
                                        </p:tgtEl>
                                        <p:attrNameLst>
                                          <p:attrName>style.rotation</p:attrName>
                                        </p:attrNameLst>
                                      </p:cBhvr>
                                      <p:tavLst>
                                        <p:tav tm="0">
                                          <p:val>
                                            <p:fltVal val="360"/>
                                          </p:val>
                                        </p:tav>
                                        <p:tav tm="100000">
                                          <p:val>
                                            <p:fltVal val="0"/>
                                          </p:val>
                                        </p:tav>
                                      </p:tavLst>
                                    </p:anim>
                                    <p:animEffect transition="in" filter="fade">
                                      <p:cBhvr>
                                        <p:cTn id="36" dur="500"/>
                                        <p:tgtEl>
                                          <p:spTgt spid="7"/>
                                        </p:tgtEl>
                                      </p:cBhvr>
                                    </p:animEffect>
                                  </p:childTnLst>
                                </p:cTn>
                              </p:par>
                            </p:childTnLst>
                          </p:cTn>
                        </p:par>
                        <p:par>
                          <p:cTn id="37" fill="hold">
                            <p:stCondLst>
                              <p:cond delay="2750"/>
                            </p:stCondLst>
                            <p:childTnLst>
                              <p:par>
                                <p:cTn id="38" presetID="49" presetClass="entr" presetSubtype="0" decel="100000"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 calcmode="lin" valueType="num">
                                      <p:cBhvr>
                                        <p:cTn id="42" dur="500" fill="hold"/>
                                        <p:tgtEl>
                                          <p:spTgt spid="8"/>
                                        </p:tgtEl>
                                        <p:attrNameLst>
                                          <p:attrName>style.rotation</p:attrName>
                                        </p:attrNameLst>
                                      </p:cBhvr>
                                      <p:tavLst>
                                        <p:tav tm="0">
                                          <p:val>
                                            <p:fltVal val="360"/>
                                          </p:val>
                                        </p:tav>
                                        <p:tav tm="100000">
                                          <p:val>
                                            <p:fltVal val="0"/>
                                          </p:val>
                                        </p:tav>
                                      </p:tavLst>
                                    </p:anim>
                                    <p:animEffect transition="in" filter="fade">
                                      <p:cBhvr>
                                        <p:cTn id="4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r:id="rId8" action="ppaction://hlinksldjump"/>
            </p:cNvPr>
            <p:cNvSpPr/>
            <p:nvPr>
              <p:custDataLst>
                <p:tags r:id="rId4"/>
              </p:custDataLst>
            </p:nvPr>
          </p:nvSpPr>
          <p:spPr>
            <a:xfrm>
              <a:off x="4506346" y="1376157"/>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2800" dirty="0">
                  <a:solidFill>
                    <a:srgbClr val="FFFFFF"/>
                  </a:solidFill>
                  <a:latin typeface="+mn-ea"/>
                </a:rPr>
                <a:t>请在此处输入您的标题</a:t>
              </a:r>
            </a:p>
          </p:txBody>
        </p:sp>
        <p:sp>
          <p:nvSpPr>
            <p:cNvPr id="22" name="MH_Number_1">
              <a:hlinkClick r:id="rId8" action="ppaction://hlinksldjump"/>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3600" dirty="0" smtClean="0">
                  <a:solidFill>
                    <a:schemeClr val="accent1"/>
                  </a:solidFill>
                  <a:latin typeface="Impact" panose="020B0806030902050204" pitchFamily="34" charset="0"/>
                  <a:ea typeface="方正姚体" panose="02010601030101010101" pitchFamily="2" charset="-122"/>
                </a:rPr>
                <a:t>3</a:t>
              </a:r>
              <a:endParaRPr lang="zh-CN" altLang="en-US" sz="3600" dirty="0">
                <a:solidFill>
                  <a:schemeClr val="accent1"/>
                </a:solidFill>
                <a:latin typeface="Impact" panose="020B0806030902050204" pitchFamily="34" charset="0"/>
                <a:ea typeface="方正姚体" panose="02010601030101010101" pitchFamily="2" charset="-122"/>
              </a:endParaRPr>
            </a:p>
          </p:txBody>
        </p:sp>
      </p:grpSp>
      <p:sp>
        <p:nvSpPr>
          <p:cNvPr id="23" name="MH_Others_1"/>
          <p:cNvSpPr txBox="1">
            <a:spLocks noChangeArrowheads="1"/>
          </p:cNvSpPr>
          <p:nvPr>
            <p:custDataLst>
              <p:tags r:id="rId1"/>
            </p:custDataLst>
          </p:nvPr>
        </p:nvSpPr>
        <p:spPr bwMode="auto">
          <a:xfrm>
            <a:off x="1095300" y="1313382"/>
            <a:ext cx="645155" cy="264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en-US" altLang="zh-CN" sz="3600" dirty="0">
                <a:solidFill>
                  <a:schemeClr val="accent2"/>
                </a:solidFill>
                <a:latin typeface="微软雅黑" panose="020B0503020204020204" pitchFamily="34" charset="-122"/>
                <a:ea typeface="微软雅黑" panose="020B0503020204020204" pitchFamily="34" charset="-122"/>
              </a:rPr>
              <a:t>Contents</a:t>
            </a:r>
          </a:p>
        </p:txBody>
      </p:sp>
      <p:sp>
        <p:nvSpPr>
          <p:cNvPr id="24" name="MH_Others_2"/>
          <p:cNvSpPr>
            <a:spLocks noChangeArrowheads="1"/>
          </p:cNvSpPr>
          <p:nvPr>
            <p:custDataLst>
              <p:tags r:id="rId2"/>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wrap="square" bIns="135000"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5400" b="1" dirty="0">
                <a:solidFill>
                  <a:srgbClr val="FFFFFF"/>
                </a:solidFill>
                <a:latin typeface="华文中宋" panose="02010600040101010101" pitchFamily="2" charset="-122"/>
                <a:ea typeface="华文中宋" panose="02010600040101010101" pitchFamily="2" charset="-122"/>
              </a:rPr>
              <a:t>目</a:t>
            </a:r>
          </a:p>
        </p:txBody>
      </p:sp>
      <p:sp>
        <p:nvSpPr>
          <p:cNvPr id="25" name="MH_Others_3"/>
          <p:cNvSpPr>
            <a:spLocks noChangeArrowheads="1"/>
          </p:cNvSpPr>
          <p:nvPr>
            <p:custDataLst>
              <p:tags r:id="rId3"/>
            </p:custDataLst>
          </p:nvPr>
        </p:nvSpPr>
        <p:spPr bwMode="auto">
          <a:xfrm>
            <a:off x="467908" y="1155334"/>
            <a:ext cx="734366" cy="734366"/>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4950" b="1" dirty="0">
                <a:ln w="3175">
                  <a:solidFill>
                    <a:srgbClr val="FFFFFF"/>
                  </a:solidFill>
                </a:ln>
                <a:solidFill>
                  <a:schemeClr val="accent1"/>
                </a:solidFill>
                <a:latin typeface="华文中宋" panose="02010600040101010101" pitchFamily="2" charset="-122"/>
                <a:ea typeface="华文中宋" panose="02010600040101010101" pitchFamily="2" charset="-122"/>
              </a:rPr>
              <a:t>录</a:t>
            </a:r>
          </a:p>
        </p:txBody>
      </p:sp>
    </p:spTree>
    <p:extLst>
      <p:ext uri="{BB962C8B-B14F-4D97-AF65-F5344CB8AC3E}">
        <p14:creationId xmlns:p14="http://schemas.microsoft.com/office/powerpoint/2010/main" val="2669215390"/>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1000" fill="hold"/>
                                        <p:tgtEl>
                                          <p:spTgt spid="25"/>
                                        </p:tgtEl>
                                        <p:attrNameLst>
                                          <p:attrName>ppt_w</p:attrName>
                                        </p:attrNameLst>
                                      </p:cBhvr>
                                      <p:tavLst>
                                        <p:tav tm="0">
                                          <p:val>
                                            <p:strVal val="#ppt_w*0.70"/>
                                          </p:val>
                                        </p:tav>
                                        <p:tav tm="100000">
                                          <p:val>
                                            <p:strVal val="#ppt_w"/>
                                          </p:val>
                                        </p:tav>
                                      </p:tavLst>
                                    </p:anim>
                                    <p:anim calcmode="lin" valueType="num">
                                      <p:cBhvr>
                                        <p:cTn id="14" dur="1000" fill="hold"/>
                                        <p:tgtEl>
                                          <p:spTgt spid="25"/>
                                        </p:tgtEl>
                                        <p:attrNameLst>
                                          <p:attrName>ppt_h</p:attrName>
                                        </p:attrNameLst>
                                      </p:cBhvr>
                                      <p:tavLst>
                                        <p:tav tm="0">
                                          <p:val>
                                            <p:strVal val="#ppt_h"/>
                                          </p:val>
                                        </p:tav>
                                        <p:tav tm="100000">
                                          <p:val>
                                            <p:strVal val="#ppt_h"/>
                                          </p:val>
                                        </p:tav>
                                      </p:tavLst>
                                    </p:anim>
                                    <p:animEffect transition="in" filter="fade">
                                      <p:cBhvr>
                                        <p:cTn id="15" dur="1000"/>
                                        <p:tgtEl>
                                          <p:spTgt spid="25"/>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up)">
                                      <p:cBhvr>
                                        <p:cTn id="19" dur="1000"/>
                                        <p:tgtEl>
                                          <p:spTgt spid="23"/>
                                        </p:tgtEl>
                                      </p:cBhvr>
                                    </p:animEffect>
                                  </p:childTnLst>
                                </p:cTn>
                              </p:par>
                            </p:childTnLst>
                          </p:cTn>
                        </p:par>
                        <p:par>
                          <p:cTn id="20" fill="hold">
                            <p:stCondLst>
                              <p:cond delay="3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1"/>
          <p:cNvSpPr>
            <a:spLocks noChangeArrowheads="1"/>
          </p:cNvSpPr>
          <p:nvPr/>
        </p:nvSpPr>
        <p:spPr bwMode="gray">
          <a:xfrm>
            <a:off x="2082800" y="1190199"/>
            <a:ext cx="2071148" cy="866499"/>
          </a:xfrm>
          <a:prstGeom prst="roundRect">
            <a:avLst>
              <a:gd name="adj" fmla="val 11921"/>
            </a:avLst>
          </a:prstGeom>
          <a:solidFill>
            <a:srgbClr val="C00000"/>
          </a:solidFill>
          <a:ln w="25400" cap="flat" cmpd="sng" algn="ctr">
            <a:noFill/>
            <a:prstDash val="solid"/>
          </a:ln>
          <a:effectLst>
            <a:outerShdw blurRad="50800" dist="38100" dir="2700000" algn="tl" rotWithShape="0">
              <a:prstClr val="black">
                <a:alpha val="40000"/>
              </a:prstClr>
            </a:outerShdw>
          </a:effec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zh-CN" altLang="en-US" sz="1600" b="1" dirty="0" smtClean="0">
                <a:solidFill>
                  <a:sysClr val="window" lastClr="FFFFFF">
                    <a:lumMod val="95000"/>
                  </a:sysClr>
                </a:solidFill>
                <a:latin typeface="微软雅黑" pitchFamily="34" charset="-122"/>
                <a:ea typeface="微软雅黑" pitchFamily="34" charset="-122"/>
              </a:rPr>
              <a:t>点击</a:t>
            </a:r>
            <a:r>
              <a:rPr lang="zh-CN" altLang="en-US" sz="1600" b="1" dirty="0">
                <a:solidFill>
                  <a:sysClr val="window" lastClr="FFFFFF">
                    <a:lumMod val="95000"/>
                  </a:sysClr>
                </a:solidFill>
                <a:latin typeface="微软雅黑" pitchFamily="34" charset="-122"/>
                <a:ea typeface="微软雅黑" pitchFamily="34" charset="-122"/>
              </a:rPr>
              <a:t>添加文本</a:t>
            </a:r>
            <a:endParaRPr lang="zh-CN" altLang="zh-CN" sz="1600" b="1" dirty="0">
              <a:solidFill>
                <a:sysClr val="window" lastClr="FFFFFF">
                  <a:lumMod val="95000"/>
                </a:sysClr>
              </a:solidFill>
              <a:latin typeface="微软雅黑" pitchFamily="34" charset="-122"/>
              <a:ea typeface="微软雅黑" pitchFamily="34" charset="-122"/>
            </a:endParaRPr>
          </a:p>
        </p:txBody>
      </p:sp>
      <p:sp>
        <p:nvSpPr>
          <p:cNvPr id="6" name="标题2"/>
          <p:cNvSpPr>
            <a:spLocks noChangeArrowheads="1"/>
          </p:cNvSpPr>
          <p:nvPr/>
        </p:nvSpPr>
        <p:spPr bwMode="gray">
          <a:xfrm>
            <a:off x="2089723" y="2267466"/>
            <a:ext cx="2061255" cy="866499"/>
          </a:xfrm>
          <a:prstGeom prst="roundRect">
            <a:avLst>
              <a:gd name="adj" fmla="val 11921"/>
            </a:avLst>
          </a:prstGeom>
          <a:solidFill>
            <a:srgbClr val="C00000"/>
          </a:solidFill>
          <a:ln w="25400" cap="flat" cmpd="sng" algn="ctr">
            <a:noFill/>
            <a:prstDash val="solid"/>
          </a:ln>
          <a:effectLst>
            <a:outerShdw blurRad="50800" dist="38100" dir="2700000" algn="tl" rotWithShape="0">
              <a:prstClr val="black">
                <a:alpha val="40000"/>
              </a:prstClr>
            </a:outerShdw>
          </a:effec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zh-CN" altLang="en-US" sz="1600" b="1" dirty="0">
                <a:solidFill>
                  <a:sysClr val="window" lastClr="FFFFFF">
                    <a:lumMod val="95000"/>
                  </a:sysClr>
                </a:solidFill>
                <a:latin typeface="微软雅黑" pitchFamily="34" charset="-122"/>
                <a:ea typeface="微软雅黑" pitchFamily="34" charset="-122"/>
              </a:rPr>
              <a:t>点击添加文本</a:t>
            </a:r>
            <a:endParaRPr lang="zh-CN" altLang="zh-CN" sz="1600" b="1" dirty="0">
              <a:solidFill>
                <a:sysClr val="window" lastClr="FFFFFF">
                  <a:lumMod val="95000"/>
                </a:sysClr>
              </a:solidFill>
              <a:latin typeface="微软雅黑" pitchFamily="34" charset="-122"/>
              <a:ea typeface="微软雅黑" pitchFamily="34" charset="-122"/>
            </a:endParaRPr>
          </a:p>
        </p:txBody>
      </p:sp>
      <p:sp>
        <p:nvSpPr>
          <p:cNvPr id="7" name="标题3"/>
          <p:cNvSpPr>
            <a:spLocks noChangeArrowheads="1"/>
          </p:cNvSpPr>
          <p:nvPr/>
        </p:nvSpPr>
        <p:spPr bwMode="gray">
          <a:xfrm>
            <a:off x="2079338" y="3348117"/>
            <a:ext cx="2076094" cy="865719"/>
          </a:xfrm>
          <a:prstGeom prst="roundRect">
            <a:avLst>
              <a:gd name="adj" fmla="val 11921"/>
            </a:avLst>
          </a:prstGeom>
          <a:solidFill>
            <a:srgbClr val="C00000"/>
          </a:solidFill>
          <a:ln w="25400" cap="flat" cmpd="sng" algn="ctr">
            <a:noFill/>
            <a:prstDash val="solid"/>
          </a:ln>
          <a:effectLst>
            <a:outerShdw blurRad="50800" dist="38100" dir="2700000" algn="tl" rotWithShape="0">
              <a:prstClr val="black">
                <a:alpha val="40000"/>
              </a:prstClr>
            </a:outerShdw>
          </a:effec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zh-CN" altLang="en-US" sz="1600" b="1" dirty="0">
                <a:solidFill>
                  <a:sysClr val="window" lastClr="FFFFFF">
                    <a:lumMod val="95000"/>
                  </a:sysClr>
                </a:solidFill>
                <a:latin typeface="微软雅黑" pitchFamily="34" charset="-122"/>
                <a:ea typeface="微软雅黑" pitchFamily="34" charset="-122"/>
              </a:rPr>
              <a:t>点击添加文本</a:t>
            </a:r>
            <a:endParaRPr lang="zh-CN" altLang="zh-CN" sz="1600" b="1" dirty="0">
              <a:solidFill>
                <a:sysClr val="window" lastClr="FFFFFF">
                  <a:lumMod val="95000"/>
                </a:sysClr>
              </a:solidFill>
              <a:latin typeface="微软雅黑" pitchFamily="34" charset="-122"/>
              <a:ea typeface="微软雅黑" pitchFamily="34" charset="-122"/>
            </a:endParaRPr>
          </a:p>
        </p:txBody>
      </p:sp>
      <p:sp>
        <p:nvSpPr>
          <p:cNvPr id="9" name="文本1"/>
          <p:cNvSpPr>
            <a:spLocks noChangeArrowheads="1"/>
          </p:cNvSpPr>
          <p:nvPr/>
        </p:nvSpPr>
        <p:spPr bwMode="gray">
          <a:xfrm>
            <a:off x="4155433" y="1190199"/>
            <a:ext cx="3324867" cy="866499"/>
          </a:xfrm>
          <a:prstGeom prst="roundRect">
            <a:avLst>
              <a:gd name="adj" fmla="val 11505"/>
            </a:avLst>
          </a:prstGeom>
          <a:gradFill>
            <a:gsLst>
              <a:gs pos="33000">
                <a:srgbClr val="F9F9F9"/>
              </a:gs>
              <a:gs pos="100000">
                <a:srgbClr val="D7D7D7"/>
              </a:gs>
            </a:gsLst>
            <a:lin ang="5400000" scaled="0"/>
          </a:gradFill>
          <a:ln w="25400" cap="flat" cmpd="sng" algn="ctr">
            <a:noFill/>
            <a:prstDash val="solid"/>
          </a:ln>
          <a:effectLst>
            <a:outerShdw blurRad="50800" dist="38100" dir="2700000" algn="tl" rotWithShape="0">
              <a:prstClr val="black">
                <a:alpha val="40000"/>
              </a:prstClr>
            </a:outerShdw>
          </a:effectLst>
          <a:extLst>
            <a:ext uri="{91240B29-F687-4F45-9708-019B960494DF}">
              <a14:hiddenLine xmlns:a14="http://schemas.microsoft.com/office/drawing/2010/main" w="6350" algn="ctr">
                <a:solidFill>
                  <a:schemeClr val="tx1"/>
                </a:solidFill>
                <a:prstDash val="sysDot"/>
                <a:round/>
                <a:headEnd/>
                <a:tailEnd/>
              </a14:hiddenLine>
            </a:ext>
          </a:ex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fontAlgn="base">
              <a:lnSpc>
                <a:spcPct val="120000"/>
              </a:lnSpc>
              <a:spcBef>
                <a:spcPct val="0"/>
              </a:spcBef>
              <a:spcAft>
                <a:spcPct val="0"/>
              </a:spcAft>
              <a:defRPr/>
            </a:pPr>
            <a:r>
              <a:rPr lang="zh-CN" altLang="en-US" sz="1600" dirty="0">
                <a:solidFill>
                  <a:schemeClr val="tx1">
                    <a:lumMod val="65000"/>
                    <a:lumOff val="35000"/>
                  </a:schemeClr>
                </a:solidFill>
                <a:latin typeface="微软雅黑" pitchFamily="34" charset="-122"/>
                <a:ea typeface="微软雅黑" pitchFamily="34" charset="-122"/>
              </a:rPr>
              <a:t>    点击添加文字，点击添加文字</a:t>
            </a:r>
            <a:endParaRPr lang="zh-CN" altLang="zh-CN" sz="1600" dirty="0">
              <a:solidFill>
                <a:schemeClr val="tx1">
                  <a:lumMod val="65000"/>
                  <a:lumOff val="35000"/>
                </a:schemeClr>
              </a:solidFill>
              <a:latin typeface="微软雅黑" pitchFamily="34" charset="-122"/>
              <a:ea typeface="微软雅黑" pitchFamily="34" charset="-122"/>
            </a:endParaRPr>
          </a:p>
        </p:txBody>
      </p:sp>
      <p:sp>
        <p:nvSpPr>
          <p:cNvPr id="10" name="文本2"/>
          <p:cNvSpPr>
            <a:spLocks noChangeArrowheads="1"/>
          </p:cNvSpPr>
          <p:nvPr/>
        </p:nvSpPr>
        <p:spPr bwMode="gray">
          <a:xfrm>
            <a:off x="4155433" y="2267466"/>
            <a:ext cx="3324867" cy="866499"/>
          </a:xfrm>
          <a:prstGeom prst="roundRect">
            <a:avLst>
              <a:gd name="adj" fmla="val 11505"/>
            </a:avLst>
          </a:prstGeom>
          <a:gradFill>
            <a:gsLst>
              <a:gs pos="33000">
                <a:srgbClr val="F9F9F9"/>
              </a:gs>
              <a:gs pos="100000">
                <a:srgbClr val="D7D7D7"/>
              </a:gs>
            </a:gsLst>
            <a:lin ang="5400000" scaled="0"/>
          </a:gradFill>
          <a:ln w="25400" cap="flat" cmpd="sng" algn="ctr">
            <a:noFill/>
            <a:prstDash val="solid"/>
          </a:ln>
          <a:effectLst>
            <a:outerShdw blurRad="50800" dist="38100" dir="2700000" algn="tl" rotWithShape="0">
              <a:prstClr val="black">
                <a:alpha val="40000"/>
              </a:prstClr>
            </a:outerShdw>
          </a:effectLst>
          <a:extLst>
            <a:ext uri="{91240B29-F687-4F45-9708-019B960494DF}">
              <a14:hiddenLine xmlns:a14="http://schemas.microsoft.com/office/drawing/2010/main" w="6350" algn="ctr">
                <a:solidFill>
                  <a:schemeClr val="tx1"/>
                </a:solidFill>
                <a:prstDash val="sysDot"/>
                <a:round/>
                <a:headEnd/>
                <a:tailEnd/>
              </a14:hiddenLine>
            </a:ext>
          </a:ex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base">
              <a:lnSpc>
                <a:spcPct val="120000"/>
              </a:lnSpc>
              <a:spcBef>
                <a:spcPct val="0"/>
              </a:spcBef>
              <a:spcAft>
                <a:spcPct val="0"/>
              </a:spcAft>
              <a:defRPr/>
            </a:pPr>
            <a:endParaRPr lang="en-US" altLang="zh-CN" sz="1600" dirty="0">
              <a:solidFill>
                <a:schemeClr val="tx1">
                  <a:lumMod val="65000"/>
                  <a:lumOff val="35000"/>
                </a:schemeClr>
              </a:solidFill>
              <a:latin typeface="微软雅黑" pitchFamily="34" charset="-122"/>
              <a:ea typeface="微软雅黑" pitchFamily="34" charset="-122"/>
            </a:endParaRPr>
          </a:p>
          <a:p>
            <a:pPr fontAlgn="base">
              <a:lnSpc>
                <a:spcPct val="120000"/>
              </a:lnSpc>
              <a:spcBef>
                <a:spcPct val="0"/>
              </a:spcBef>
              <a:spcAft>
                <a:spcPct val="0"/>
              </a:spcAft>
              <a:defRPr/>
            </a:pPr>
            <a:r>
              <a:rPr lang="en-US" altLang="zh-CN" sz="1600" dirty="0">
                <a:solidFill>
                  <a:schemeClr val="tx1">
                    <a:lumMod val="65000"/>
                    <a:lumOff val="35000"/>
                  </a:schemeClr>
                </a:solidFill>
                <a:latin typeface="微软雅黑" pitchFamily="34" charset="-122"/>
                <a:ea typeface="微软雅黑" pitchFamily="34" charset="-122"/>
              </a:rPr>
              <a:t>    </a:t>
            </a:r>
            <a:r>
              <a:rPr lang="zh-CN" altLang="en-US" sz="1600" dirty="0">
                <a:solidFill>
                  <a:schemeClr val="tx1">
                    <a:lumMod val="65000"/>
                    <a:lumOff val="35000"/>
                  </a:schemeClr>
                </a:solidFill>
                <a:latin typeface="微软雅黑" pitchFamily="34" charset="-122"/>
                <a:ea typeface="微软雅黑" pitchFamily="34" charset="-122"/>
              </a:rPr>
              <a:t>点击添加文字，点击添加文字</a:t>
            </a:r>
            <a:endParaRPr lang="zh-CN" altLang="zh-CN" sz="1600" dirty="0">
              <a:solidFill>
                <a:schemeClr val="tx1">
                  <a:lumMod val="65000"/>
                  <a:lumOff val="35000"/>
                </a:schemeClr>
              </a:solidFill>
              <a:latin typeface="微软雅黑" pitchFamily="34" charset="-122"/>
              <a:ea typeface="微软雅黑" pitchFamily="34" charset="-122"/>
            </a:endParaRPr>
          </a:p>
          <a:p>
            <a:pPr lvl="0" fontAlgn="base">
              <a:lnSpc>
                <a:spcPct val="120000"/>
              </a:lnSpc>
              <a:spcBef>
                <a:spcPct val="0"/>
              </a:spcBef>
              <a:spcAft>
                <a:spcPct val="0"/>
              </a:spcAft>
              <a:defRPr/>
            </a:pPr>
            <a:endParaRPr lang="zh-CN" altLang="zh-CN" sz="1600" dirty="0">
              <a:solidFill>
                <a:schemeClr val="tx1">
                  <a:lumMod val="65000"/>
                  <a:lumOff val="35000"/>
                </a:schemeClr>
              </a:solidFill>
              <a:latin typeface="微软雅黑" pitchFamily="34" charset="-122"/>
              <a:ea typeface="微软雅黑" pitchFamily="34" charset="-122"/>
            </a:endParaRPr>
          </a:p>
        </p:txBody>
      </p:sp>
      <p:sp>
        <p:nvSpPr>
          <p:cNvPr id="11" name="文本3"/>
          <p:cNvSpPr>
            <a:spLocks noChangeArrowheads="1"/>
          </p:cNvSpPr>
          <p:nvPr/>
        </p:nvSpPr>
        <p:spPr bwMode="ltGray">
          <a:xfrm>
            <a:off x="4155432" y="3355259"/>
            <a:ext cx="3327989" cy="858577"/>
          </a:xfrm>
          <a:prstGeom prst="roundRect">
            <a:avLst>
              <a:gd name="adj" fmla="val 11505"/>
            </a:avLst>
          </a:prstGeom>
          <a:gradFill>
            <a:gsLst>
              <a:gs pos="33000">
                <a:srgbClr val="F9F9F9"/>
              </a:gs>
              <a:gs pos="100000">
                <a:srgbClr val="D7D7D7"/>
              </a:gs>
            </a:gsLst>
            <a:lin ang="5400000" scaled="0"/>
          </a:gradFill>
          <a:ln w="25400" cap="flat" cmpd="sng" algn="ctr">
            <a:noFill/>
            <a:prstDash val="solid"/>
          </a:ln>
          <a:effectLst>
            <a:outerShdw blurRad="50800" dist="38100" dir="2700000" algn="tl" rotWithShape="0">
              <a:prstClr val="black">
                <a:alpha val="40000"/>
              </a:prstClr>
            </a:outerShdw>
          </a:effectLst>
          <a:extLst>
            <a:ext uri="{91240B29-F687-4F45-9708-019B960494DF}">
              <a14:hiddenLine xmlns:a14="http://schemas.microsoft.com/office/drawing/2010/main" w="6350" algn="ctr">
                <a:solidFill>
                  <a:schemeClr val="tx1"/>
                </a:solidFill>
                <a:prstDash val="sysDot"/>
                <a:round/>
                <a:headEnd/>
                <a:tailEnd/>
              </a14:hiddenLine>
            </a:ext>
          </a:ex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fontAlgn="base">
              <a:lnSpc>
                <a:spcPct val="120000"/>
              </a:lnSpc>
              <a:spcBef>
                <a:spcPct val="0"/>
              </a:spcBef>
              <a:spcAft>
                <a:spcPct val="0"/>
              </a:spcAft>
              <a:defRPr/>
            </a:pPr>
            <a:r>
              <a:rPr lang="zh-CN" altLang="en-US" sz="1600" dirty="0">
                <a:solidFill>
                  <a:schemeClr val="tx1">
                    <a:lumMod val="65000"/>
                    <a:lumOff val="35000"/>
                  </a:schemeClr>
                </a:solidFill>
                <a:latin typeface="微软雅黑" pitchFamily="34" charset="-122"/>
                <a:ea typeface="微软雅黑" pitchFamily="34" charset="-122"/>
              </a:rPr>
              <a:t>    点击添加文字，点击添加文字</a:t>
            </a:r>
            <a:endParaRPr lang="zh-CN" altLang="zh-CN" sz="1600" dirty="0">
              <a:solidFill>
                <a:schemeClr val="tx1">
                  <a:lumMod val="65000"/>
                  <a:lumOff val="35000"/>
                </a:schemeClr>
              </a:solidFill>
              <a:latin typeface="微软雅黑" pitchFamily="34" charset="-122"/>
              <a:ea typeface="微软雅黑" pitchFamily="34" charset="-122"/>
            </a:endParaRP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050820655"/>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500"/>
                                        <p:tgtEl>
                                          <p:spTgt spid="10"/>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left)">
                                      <p:cBhvr>
                                        <p:cTn id="23" dur="500"/>
                                        <p:tgtEl>
                                          <p:spTgt spid="7"/>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animBg="1"/>
      <p:bldP spid="10" grpId="0" animBg="1"/>
      <p:bldP spid="11"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5" name="任意多边形 13"/>
          <p:cNvSpPr>
            <a:spLocks noChangeArrowheads="1"/>
          </p:cNvSpPr>
          <p:nvPr/>
        </p:nvSpPr>
        <p:spPr bwMode="auto">
          <a:xfrm>
            <a:off x="1913335" y="911622"/>
            <a:ext cx="2184797" cy="3281363"/>
          </a:xfrm>
          <a:custGeom>
            <a:avLst/>
            <a:gdLst>
              <a:gd name="T0" fmla="*/ 2912012 w 2912013"/>
              <a:gd name="T1" fmla="*/ 3652166 h 4375052"/>
              <a:gd name="T2" fmla="*/ 2912013 w 2912013"/>
              <a:gd name="T3" fmla="*/ 3652166 h 4375052"/>
              <a:gd name="T4" fmla="*/ 2912013 w 2912013"/>
              <a:gd name="T5" fmla="*/ 4375052 h 4375052"/>
              <a:gd name="T6" fmla="*/ 2912012 w 2912013"/>
              <a:gd name="T7" fmla="*/ 4375052 h 4375052"/>
              <a:gd name="T8" fmla="*/ 335304 w 2912013"/>
              <a:gd name="T9" fmla="*/ 0 h 4375052"/>
              <a:gd name="T10" fmla="*/ 2912013 w 2912013"/>
              <a:gd name="T11" fmla="*/ 0 h 4375052"/>
              <a:gd name="T12" fmla="*/ 2912013 w 2912013"/>
              <a:gd name="T13" fmla="*/ 722886 h 4375052"/>
              <a:gd name="T14" fmla="*/ 850513 w 2912013"/>
              <a:gd name="T15" fmla="*/ 722886 h 4375052"/>
              <a:gd name="T16" fmla="*/ 626013 w 2912013"/>
              <a:gd name="T17" fmla="*/ 947386 h 4375052"/>
              <a:gd name="T18" fmla="*/ 626013 w 2912013"/>
              <a:gd name="T19" fmla="*/ 2180492 h 4375052"/>
              <a:gd name="T20" fmla="*/ 0 w 2912013"/>
              <a:gd name="T21" fmla="*/ 2180492 h 4375052"/>
              <a:gd name="T22" fmla="*/ 0 w 2912013"/>
              <a:gd name="T23" fmla="*/ 335304 h 4375052"/>
              <a:gd name="T24" fmla="*/ 335304 w 2912013"/>
              <a:gd name="T25" fmla="*/ 0 h 4375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1"/>
          </a:solidFill>
          <a:ln>
            <a:noFill/>
          </a:ln>
        </p:spPr>
        <p:txBody>
          <a:bodyPr/>
          <a:lstStyle/>
          <a:p>
            <a:endParaRPr lang="zh-CN" altLang="en-US" sz="1013">
              <a:latin typeface="Arial" panose="020B0604020202020204" pitchFamily="34" charset="0"/>
              <a:ea typeface="宋体" panose="02010600030101010101" pitchFamily="2" charset="-122"/>
            </a:endParaRPr>
          </a:p>
        </p:txBody>
      </p:sp>
      <p:sp>
        <p:nvSpPr>
          <p:cNvPr id="34826" name="任意多边形 14"/>
          <p:cNvSpPr>
            <a:spLocks noChangeArrowheads="1"/>
          </p:cNvSpPr>
          <p:nvPr/>
        </p:nvSpPr>
        <p:spPr bwMode="auto">
          <a:xfrm flipH="1">
            <a:off x="5248276" y="911622"/>
            <a:ext cx="2183606" cy="3281363"/>
          </a:xfrm>
          <a:custGeom>
            <a:avLst/>
            <a:gdLst>
              <a:gd name="T0" fmla="*/ 2912012 w 2912013"/>
              <a:gd name="T1" fmla="*/ 3652166 h 4375052"/>
              <a:gd name="T2" fmla="*/ 2912013 w 2912013"/>
              <a:gd name="T3" fmla="*/ 3652166 h 4375052"/>
              <a:gd name="T4" fmla="*/ 2912013 w 2912013"/>
              <a:gd name="T5" fmla="*/ 4375052 h 4375052"/>
              <a:gd name="T6" fmla="*/ 2912012 w 2912013"/>
              <a:gd name="T7" fmla="*/ 4375052 h 4375052"/>
              <a:gd name="T8" fmla="*/ 335304 w 2912013"/>
              <a:gd name="T9" fmla="*/ 0 h 4375052"/>
              <a:gd name="T10" fmla="*/ 2912013 w 2912013"/>
              <a:gd name="T11" fmla="*/ 0 h 4375052"/>
              <a:gd name="T12" fmla="*/ 2912013 w 2912013"/>
              <a:gd name="T13" fmla="*/ 722886 h 4375052"/>
              <a:gd name="T14" fmla="*/ 850513 w 2912013"/>
              <a:gd name="T15" fmla="*/ 722886 h 4375052"/>
              <a:gd name="T16" fmla="*/ 626013 w 2912013"/>
              <a:gd name="T17" fmla="*/ 947386 h 4375052"/>
              <a:gd name="T18" fmla="*/ 626013 w 2912013"/>
              <a:gd name="T19" fmla="*/ 2180492 h 4375052"/>
              <a:gd name="T20" fmla="*/ 0 w 2912013"/>
              <a:gd name="T21" fmla="*/ 2180492 h 4375052"/>
              <a:gd name="T22" fmla="*/ 0 w 2912013"/>
              <a:gd name="T23" fmla="*/ 335304 h 4375052"/>
              <a:gd name="T24" fmla="*/ 335304 w 2912013"/>
              <a:gd name="T25" fmla="*/ 0 h 4375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2"/>
          </a:solidFill>
          <a:ln>
            <a:noFill/>
          </a:ln>
        </p:spPr>
        <p:txBody>
          <a:bodyPr/>
          <a:lstStyle/>
          <a:p>
            <a:endParaRPr lang="zh-CN" altLang="en-US" sz="1013">
              <a:latin typeface="Arial" panose="020B0604020202020204" pitchFamily="34" charset="0"/>
              <a:ea typeface="宋体" panose="02010600030101010101" pitchFamily="2" charset="-122"/>
            </a:endParaRPr>
          </a:p>
        </p:txBody>
      </p:sp>
      <p:sp>
        <p:nvSpPr>
          <p:cNvPr id="34827" name="任意多边形 15"/>
          <p:cNvSpPr>
            <a:spLocks noChangeArrowheads="1"/>
          </p:cNvSpPr>
          <p:nvPr/>
        </p:nvSpPr>
        <p:spPr bwMode="auto">
          <a:xfrm flipV="1">
            <a:off x="1913335" y="1193800"/>
            <a:ext cx="2184797" cy="3281363"/>
          </a:xfrm>
          <a:custGeom>
            <a:avLst/>
            <a:gdLst>
              <a:gd name="T0" fmla="*/ 2912012 w 2912013"/>
              <a:gd name="T1" fmla="*/ 3652166 h 4375052"/>
              <a:gd name="T2" fmla="*/ 2912013 w 2912013"/>
              <a:gd name="T3" fmla="*/ 3652166 h 4375052"/>
              <a:gd name="T4" fmla="*/ 2912013 w 2912013"/>
              <a:gd name="T5" fmla="*/ 4375052 h 4375052"/>
              <a:gd name="T6" fmla="*/ 2912012 w 2912013"/>
              <a:gd name="T7" fmla="*/ 4375052 h 4375052"/>
              <a:gd name="T8" fmla="*/ 335304 w 2912013"/>
              <a:gd name="T9" fmla="*/ 0 h 4375052"/>
              <a:gd name="T10" fmla="*/ 2912013 w 2912013"/>
              <a:gd name="T11" fmla="*/ 0 h 4375052"/>
              <a:gd name="T12" fmla="*/ 2912013 w 2912013"/>
              <a:gd name="T13" fmla="*/ 722886 h 4375052"/>
              <a:gd name="T14" fmla="*/ 850513 w 2912013"/>
              <a:gd name="T15" fmla="*/ 722886 h 4375052"/>
              <a:gd name="T16" fmla="*/ 626013 w 2912013"/>
              <a:gd name="T17" fmla="*/ 947386 h 4375052"/>
              <a:gd name="T18" fmla="*/ 626013 w 2912013"/>
              <a:gd name="T19" fmla="*/ 2180492 h 4375052"/>
              <a:gd name="T20" fmla="*/ 0 w 2912013"/>
              <a:gd name="T21" fmla="*/ 2180492 h 4375052"/>
              <a:gd name="T22" fmla="*/ 0 w 2912013"/>
              <a:gd name="T23" fmla="*/ 335304 h 4375052"/>
              <a:gd name="T24" fmla="*/ 335304 w 2912013"/>
              <a:gd name="T25" fmla="*/ 0 h 4375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4"/>
          </a:solidFill>
          <a:ln>
            <a:noFill/>
          </a:ln>
        </p:spPr>
        <p:txBody>
          <a:bodyPr/>
          <a:lstStyle/>
          <a:p>
            <a:endParaRPr lang="zh-CN" altLang="en-US" sz="1013">
              <a:latin typeface="Arial" panose="020B0604020202020204" pitchFamily="34" charset="0"/>
              <a:ea typeface="宋体" panose="02010600030101010101" pitchFamily="2" charset="-122"/>
            </a:endParaRPr>
          </a:p>
        </p:txBody>
      </p:sp>
      <p:sp>
        <p:nvSpPr>
          <p:cNvPr id="34828" name="任意多边形 16"/>
          <p:cNvSpPr>
            <a:spLocks noChangeArrowheads="1"/>
          </p:cNvSpPr>
          <p:nvPr/>
        </p:nvSpPr>
        <p:spPr bwMode="auto">
          <a:xfrm flipH="1" flipV="1">
            <a:off x="5248276" y="1193800"/>
            <a:ext cx="2183606" cy="3281363"/>
          </a:xfrm>
          <a:custGeom>
            <a:avLst/>
            <a:gdLst>
              <a:gd name="T0" fmla="*/ 2912012 w 2912013"/>
              <a:gd name="T1" fmla="*/ 3652166 h 4375052"/>
              <a:gd name="T2" fmla="*/ 2912013 w 2912013"/>
              <a:gd name="T3" fmla="*/ 3652166 h 4375052"/>
              <a:gd name="T4" fmla="*/ 2912013 w 2912013"/>
              <a:gd name="T5" fmla="*/ 4375052 h 4375052"/>
              <a:gd name="T6" fmla="*/ 2912012 w 2912013"/>
              <a:gd name="T7" fmla="*/ 4375052 h 4375052"/>
              <a:gd name="T8" fmla="*/ 335304 w 2912013"/>
              <a:gd name="T9" fmla="*/ 0 h 4375052"/>
              <a:gd name="T10" fmla="*/ 2912013 w 2912013"/>
              <a:gd name="T11" fmla="*/ 0 h 4375052"/>
              <a:gd name="T12" fmla="*/ 2912013 w 2912013"/>
              <a:gd name="T13" fmla="*/ 722886 h 4375052"/>
              <a:gd name="T14" fmla="*/ 850513 w 2912013"/>
              <a:gd name="T15" fmla="*/ 722886 h 4375052"/>
              <a:gd name="T16" fmla="*/ 626013 w 2912013"/>
              <a:gd name="T17" fmla="*/ 947386 h 4375052"/>
              <a:gd name="T18" fmla="*/ 626013 w 2912013"/>
              <a:gd name="T19" fmla="*/ 2180492 h 4375052"/>
              <a:gd name="T20" fmla="*/ 0 w 2912013"/>
              <a:gd name="T21" fmla="*/ 2180492 h 4375052"/>
              <a:gd name="T22" fmla="*/ 0 w 2912013"/>
              <a:gd name="T23" fmla="*/ 335304 h 4375052"/>
              <a:gd name="T24" fmla="*/ 335304 w 2912013"/>
              <a:gd name="T25" fmla="*/ 0 h 4375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3"/>
          </a:solidFill>
          <a:ln>
            <a:noFill/>
          </a:ln>
        </p:spPr>
        <p:txBody>
          <a:bodyPr/>
          <a:lstStyle/>
          <a:p>
            <a:endParaRPr lang="zh-CN" altLang="en-US" sz="1013">
              <a:latin typeface="Arial" panose="020B0604020202020204" pitchFamily="34" charset="0"/>
              <a:ea typeface="宋体" panose="02010600030101010101" pitchFamily="2" charset="-122"/>
            </a:endParaRPr>
          </a:p>
        </p:txBody>
      </p:sp>
      <p:sp>
        <p:nvSpPr>
          <p:cNvPr id="34829" name="矩形 17"/>
          <p:cNvSpPr>
            <a:spLocks noChangeArrowheads="1"/>
          </p:cNvSpPr>
          <p:nvPr/>
        </p:nvSpPr>
        <p:spPr bwMode="auto">
          <a:xfrm>
            <a:off x="3807619" y="584994"/>
            <a:ext cx="1753791" cy="103941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1013">
              <a:solidFill>
                <a:srgbClr val="FFFFFF"/>
              </a:solidFill>
              <a:latin typeface="Arial" panose="020B0604020202020204" pitchFamily="34" charset="0"/>
              <a:ea typeface="宋体" panose="02010600030101010101" pitchFamily="2" charset="-122"/>
            </a:endParaRPr>
          </a:p>
        </p:txBody>
      </p:sp>
      <p:sp>
        <p:nvSpPr>
          <p:cNvPr id="34830" name="矩形 18"/>
          <p:cNvSpPr>
            <a:spLocks noChangeArrowheads="1"/>
          </p:cNvSpPr>
          <p:nvPr/>
        </p:nvSpPr>
        <p:spPr bwMode="auto">
          <a:xfrm>
            <a:off x="3807619" y="3790950"/>
            <a:ext cx="1753791" cy="1007269"/>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1013">
              <a:solidFill>
                <a:srgbClr val="FFFFFF"/>
              </a:solidFill>
              <a:latin typeface="Arial" panose="020B0604020202020204" pitchFamily="34" charset="0"/>
              <a:ea typeface="宋体" panose="02010600030101010101" pitchFamily="2" charset="-122"/>
            </a:endParaRPr>
          </a:p>
        </p:txBody>
      </p:sp>
      <p:sp>
        <p:nvSpPr>
          <p:cNvPr id="34831" name="矩形 19"/>
          <p:cNvSpPr>
            <a:spLocks noChangeArrowheads="1"/>
          </p:cNvSpPr>
          <p:nvPr/>
        </p:nvSpPr>
        <p:spPr bwMode="auto">
          <a:xfrm>
            <a:off x="6936582" y="2003425"/>
            <a:ext cx="1102519" cy="1456135"/>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1013">
              <a:solidFill>
                <a:srgbClr val="FFFFFF"/>
              </a:solidFill>
              <a:latin typeface="Arial" panose="020B0604020202020204" pitchFamily="34" charset="0"/>
              <a:ea typeface="宋体" panose="02010600030101010101" pitchFamily="2" charset="-122"/>
            </a:endParaRPr>
          </a:p>
        </p:txBody>
      </p:sp>
      <p:sp>
        <p:nvSpPr>
          <p:cNvPr id="34832" name="矩形 20"/>
          <p:cNvSpPr>
            <a:spLocks noChangeArrowheads="1"/>
          </p:cNvSpPr>
          <p:nvPr/>
        </p:nvSpPr>
        <p:spPr bwMode="auto">
          <a:xfrm>
            <a:off x="1254919" y="2003425"/>
            <a:ext cx="1133475" cy="1456135"/>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1013">
              <a:solidFill>
                <a:srgbClr val="FFFFFF"/>
              </a:solidFill>
              <a:latin typeface="Arial" panose="020B0604020202020204" pitchFamily="34" charset="0"/>
              <a:ea typeface="宋体" panose="02010600030101010101" pitchFamily="2" charset="-122"/>
            </a:endParaRPr>
          </a:p>
        </p:txBody>
      </p:sp>
      <p:sp>
        <p:nvSpPr>
          <p:cNvPr id="34833" name="椭圆 23"/>
          <p:cNvSpPr>
            <a:spLocks noChangeArrowheads="1"/>
          </p:cNvSpPr>
          <p:nvPr/>
        </p:nvSpPr>
        <p:spPr bwMode="auto">
          <a:xfrm>
            <a:off x="3658791" y="2274888"/>
            <a:ext cx="914400" cy="914400"/>
          </a:xfrm>
          <a:prstGeom prst="ellipse">
            <a:avLst/>
          </a:prstGeom>
          <a:solidFill>
            <a:schemeClr val="accent3"/>
          </a:solidFill>
          <a:ln>
            <a:noFill/>
          </a:ln>
        </p:spPr>
        <p:txBody>
          <a:bodyPr anchor="ctr"/>
          <a:lstStyle/>
          <a:p>
            <a:pPr algn="ctr"/>
            <a:endParaRPr lang="zh-CN" altLang="zh-CN" sz="1013">
              <a:solidFill>
                <a:srgbClr val="FFFFFF"/>
              </a:solidFill>
              <a:latin typeface="Arial" panose="020B0604020202020204" pitchFamily="34" charset="0"/>
              <a:ea typeface="宋体" panose="02010600030101010101" pitchFamily="2" charset="-122"/>
            </a:endParaRPr>
          </a:p>
        </p:txBody>
      </p:sp>
      <p:sp>
        <p:nvSpPr>
          <p:cNvPr id="34834" name="椭圆 26"/>
          <p:cNvSpPr>
            <a:spLocks noChangeArrowheads="1"/>
          </p:cNvSpPr>
          <p:nvPr/>
        </p:nvSpPr>
        <p:spPr bwMode="auto">
          <a:xfrm>
            <a:off x="2566988" y="2274888"/>
            <a:ext cx="914400" cy="914400"/>
          </a:xfrm>
          <a:prstGeom prst="ellipse">
            <a:avLst/>
          </a:prstGeom>
          <a:solidFill>
            <a:schemeClr val="accent4"/>
          </a:solidFill>
          <a:ln>
            <a:noFill/>
          </a:ln>
        </p:spPr>
        <p:txBody>
          <a:bodyPr anchor="ctr"/>
          <a:lstStyle/>
          <a:p>
            <a:pPr algn="ctr"/>
            <a:endParaRPr lang="zh-CN" altLang="zh-CN" sz="1013">
              <a:solidFill>
                <a:srgbClr val="FFFFFF"/>
              </a:solidFill>
              <a:latin typeface="Arial" panose="020B0604020202020204" pitchFamily="34" charset="0"/>
              <a:ea typeface="宋体" panose="02010600030101010101" pitchFamily="2" charset="-122"/>
            </a:endParaRPr>
          </a:p>
        </p:txBody>
      </p:sp>
      <p:sp>
        <p:nvSpPr>
          <p:cNvPr id="34835" name="椭圆 29"/>
          <p:cNvSpPr>
            <a:spLocks noChangeArrowheads="1"/>
          </p:cNvSpPr>
          <p:nvPr/>
        </p:nvSpPr>
        <p:spPr bwMode="auto">
          <a:xfrm>
            <a:off x="5843588" y="2274888"/>
            <a:ext cx="914400" cy="914400"/>
          </a:xfrm>
          <a:prstGeom prst="ellipse">
            <a:avLst/>
          </a:prstGeom>
          <a:solidFill>
            <a:schemeClr val="accent1"/>
          </a:solidFill>
          <a:ln>
            <a:noFill/>
          </a:ln>
        </p:spPr>
        <p:txBody>
          <a:bodyPr anchor="ctr"/>
          <a:lstStyle/>
          <a:p>
            <a:pPr algn="ctr"/>
            <a:endParaRPr lang="zh-CN" altLang="zh-CN" sz="1013">
              <a:solidFill>
                <a:srgbClr val="FFFFFF"/>
              </a:solidFill>
              <a:latin typeface="Arial" panose="020B0604020202020204" pitchFamily="34" charset="0"/>
              <a:ea typeface="宋体" panose="02010600030101010101" pitchFamily="2" charset="-122"/>
            </a:endParaRPr>
          </a:p>
        </p:txBody>
      </p:sp>
      <p:sp>
        <p:nvSpPr>
          <p:cNvPr id="34836" name="椭圆 32"/>
          <p:cNvSpPr>
            <a:spLocks noChangeArrowheads="1"/>
          </p:cNvSpPr>
          <p:nvPr/>
        </p:nvSpPr>
        <p:spPr bwMode="auto">
          <a:xfrm>
            <a:off x="4750594" y="2274888"/>
            <a:ext cx="914400" cy="914400"/>
          </a:xfrm>
          <a:prstGeom prst="ellipse">
            <a:avLst/>
          </a:prstGeom>
          <a:solidFill>
            <a:schemeClr val="accent2"/>
          </a:solidFill>
          <a:ln>
            <a:noFill/>
          </a:ln>
        </p:spPr>
        <p:txBody>
          <a:bodyPr anchor="ctr"/>
          <a:lstStyle/>
          <a:p>
            <a:pPr algn="ctr"/>
            <a:endParaRPr lang="zh-CN" altLang="zh-CN" sz="1013">
              <a:solidFill>
                <a:srgbClr val="FFFFFF"/>
              </a:solidFill>
              <a:latin typeface="Arial" panose="020B0604020202020204" pitchFamily="34" charset="0"/>
              <a:ea typeface="宋体" panose="02010600030101010101" pitchFamily="2" charset="-122"/>
            </a:endParaRPr>
          </a:p>
        </p:txBody>
      </p:sp>
      <p:sp>
        <p:nvSpPr>
          <p:cNvPr id="34837" name="Freeform 27"/>
          <p:cNvSpPr>
            <a:spLocks noEditPoints="1" noChangeArrowheads="1"/>
          </p:cNvSpPr>
          <p:nvPr/>
        </p:nvSpPr>
        <p:spPr bwMode="auto">
          <a:xfrm>
            <a:off x="2746773" y="2395141"/>
            <a:ext cx="553640" cy="673894"/>
          </a:xfrm>
          <a:custGeom>
            <a:avLst/>
            <a:gdLst>
              <a:gd name="T0" fmla="*/ 380 w 540"/>
              <a:gd name="T1" fmla="*/ 584 h 656"/>
              <a:gd name="T2" fmla="*/ 302 w 540"/>
              <a:gd name="T3" fmla="*/ 458 h 656"/>
              <a:gd name="T4" fmla="*/ 188 w 540"/>
              <a:gd name="T5" fmla="*/ 364 h 656"/>
              <a:gd name="T6" fmla="*/ 168 w 540"/>
              <a:gd name="T7" fmla="*/ 216 h 656"/>
              <a:gd name="T8" fmla="*/ 104 w 540"/>
              <a:gd name="T9" fmla="*/ 84 h 656"/>
              <a:gd name="T10" fmla="*/ 44 w 540"/>
              <a:gd name="T11" fmla="*/ 60 h 656"/>
              <a:gd name="T12" fmla="*/ 6 w 540"/>
              <a:gd name="T13" fmla="*/ 106 h 656"/>
              <a:gd name="T14" fmla="*/ 2 w 540"/>
              <a:gd name="T15" fmla="*/ 150 h 656"/>
              <a:gd name="T16" fmla="*/ 8 w 540"/>
              <a:gd name="T17" fmla="*/ 178 h 656"/>
              <a:gd name="T18" fmla="*/ 48 w 540"/>
              <a:gd name="T19" fmla="*/ 298 h 656"/>
              <a:gd name="T20" fmla="*/ 168 w 540"/>
              <a:gd name="T21" fmla="*/ 512 h 656"/>
              <a:gd name="T22" fmla="*/ 248 w 540"/>
              <a:gd name="T23" fmla="*/ 614 h 656"/>
              <a:gd name="T24" fmla="*/ 282 w 540"/>
              <a:gd name="T25" fmla="*/ 644 h 656"/>
              <a:gd name="T26" fmla="*/ 334 w 540"/>
              <a:gd name="T27" fmla="*/ 656 h 656"/>
              <a:gd name="T28" fmla="*/ 384 w 540"/>
              <a:gd name="T29" fmla="*/ 638 h 656"/>
              <a:gd name="T30" fmla="*/ 450 w 540"/>
              <a:gd name="T31" fmla="*/ 0 h 656"/>
              <a:gd name="T32" fmla="*/ 422 w 540"/>
              <a:gd name="T33" fmla="*/ 16 h 656"/>
              <a:gd name="T34" fmla="*/ 428 w 540"/>
              <a:gd name="T35" fmla="*/ 46 h 656"/>
              <a:gd name="T36" fmla="*/ 470 w 540"/>
              <a:gd name="T37" fmla="*/ 120 h 656"/>
              <a:gd name="T38" fmla="*/ 482 w 540"/>
              <a:gd name="T39" fmla="*/ 208 h 656"/>
              <a:gd name="T40" fmla="*/ 474 w 540"/>
              <a:gd name="T41" fmla="*/ 276 h 656"/>
              <a:gd name="T42" fmla="*/ 438 w 540"/>
              <a:gd name="T43" fmla="*/ 354 h 656"/>
              <a:gd name="T44" fmla="*/ 418 w 540"/>
              <a:gd name="T45" fmla="*/ 390 h 656"/>
              <a:gd name="T46" fmla="*/ 436 w 540"/>
              <a:gd name="T47" fmla="*/ 416 h 656"/>
              <a:gd name="T48" fmla="*/ 466 w 540"/>
              <a:gd name="T49" fmla="*/ 410 h 656"/>
              <a:gd name="T50" fmla="*/ 520 w 540"/>
              <a:gd name="T51" fmla="*/ 320 h 656"/>
              <a:gd name="T52" fmla="*/ 540 w 540"/>
              <a:gd name="T53" fmla="*/ 208 h 656"/>
              <a:gd name="T54" fmla="*/ 530 w 540"/>
              <a:gd name="T55" fmla="*/ 128 h 656"/>
              <a:gd name="T56" fmla="*/ 486 w 540"/>
              <a:gd name="T57" fmla="*/ 30 h 656"/>
              <a:gd name="T58" fmla="*/ 400 w 540"/>
              <a:gd name="T59" fmla="*/ 120 h 656"/>
              <a:gd name="T60" fmla="*/ 422 w 540"/>
              <a:gd name="T61" fmla="*/ 216 h 656"/>
              <a:gd name="T62" fmla="*/ 404 w 540"/>
              <a:gd name="T63" fmla="*/ 288 h 656"/>
              <a:gd name="T64" fmla="*/ 376 w 540"/>
              <a:gd name="T65" fmla="*/ 322 h 656"/>
              <a:gd name="T66" fmla="*/ 346 w 540"/>
              <a:gd name="T67" fmla="*/ 310 h 656"/>
              <a:gd name="T68" fmla="*/ 344 w 540"/>
              <a:gd name="T69" fmla="*/ 280 h 656"/>
              <a:gd name="T70" fmla="*/ 366 w 540"/>
              <a:gd name="T71" fmla="*/ 214 h 656"/>
              <a:gd name="T72" fmla="*/ 358 w 540"/>
              <a:gd name="T73" fmla="*/ 162 h 656"/>
              <a:gd name="T74" fmla="*/ 348 w 540"/>
              <a:gd name="T75" fmla="*/ 124 h 656"/>
              <a:gd name="T76" fmla="*/ 372 w 540"/>
              <a:gd name="T77" fmla="*/ 104 h 656"/>
              <a:gd name="T78" fmla="*/ 400 w 540"/>
              <a:gd name="T79" fmla="*/ 120 h 656"/>
              <a:gd name="T80" fmla="*/ 374 w 540"/>
              <a:gd name="T81" fmla="*/ 528 h 656"/>
              <a:gd name="T82" fmla="*/ 354 w 540"/>
              <a:gd name="T83" fmla="*/ 428 h 656"/>
              <a:gd name="T84" fmla="*/ 390 w 540"/>
              <a:gd name="T85" fmla="*/ 462 h 656"/>
              <a:gd name="T86" fmla="*/ 454 w 540"/>
              <a:gd name="T87" fmla="*/ 566 h 656"/>
              <a:gd name="T88" fmla="*/ 190 w 540"/>
              <a:gd name="T89" fmla="*/ 204 h 656"/>
              <a:gd name="T90" fmla="*/ 148 w 540"/>
              <a:gd name="T91" fmla="*/ 120 h 656"/>
              <a:gd name="T92" fmla="*/ 136 w 540"/>
              <a:gd name="T93" fmla="*/ 8 h 656"/>
              <a:gd name="T94" fmla="*/ 178 w 540"/>
              <a:gd name="T95" fmla="*/ 70 h 656"/>
              <a:gd name="T96" fmla="*/ 216 w 540"/>
              <a:gd name="T97" fmla="*/ 174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0" h="656">
                <a:moveTo>
                  <a:pt x="384" y="638"/>
                </a:moveTo>
                <a:lnTo>
                  <a:pt x="412" y="624"/>
                </a:lnTo>
                <a:lnTo>
                  <a:pt x="380" y="584"/>
                </a:lnTo>
                <a:lnTo>
                  <a:pt x="352" y="542"/>
                </a:lnTo>
                <a:lnTo>
                  <a:pt x="326" y="500"/>
                </a:lnTo>
                <a:lnTo>
                  <a:pt x="302" y="458"/>
                </a:lnTo>
                <a:lnTo>
                  <a:pt x="262" y="480"/>
                </a:lnTo>
                <a:lnTo>
                  <a:pt x="222" y="424"/>
                </a:lnTo>
                <a:lnTo>
                  <a:pt x="188" y="364"/>
                </a:lnTo>
                <a:lnTo>
                  <a:pt x="156" y="302"/>
                </a:lnTo>
                <a:lnTo>
                  <a:pt x="128" y="238"/>
                </a:lnTo>
                <a:lnTo>
                  <a:pt x="168" y="216"/>
                </a:lnTo>
                <a:lnTo>
                  <a:pt x="146" y="174"/>
                </a:lnTo>
                <a:lnTo>
                  <a:pt x="124" y="130"/>
                </a:lnTo>
                <a:lnTo>
                  <a:pt x="104" y="84"/>
                </a:lnTo>
                <a:lnTo>
                  <a:pt x="88" y="34"/>
                </a:lnTo>
                <a:lnTo>
                  <a:pt x="60" y="50"/>
                </a:lnTo>
                <a:lnTo>
                  <a:pt x="44" y="60"/>
                </a:lnTo>
                <a:lnTo>
                  <a:pt x="30" y="70"/>
                </a:lnTo>
                <a:lnTo>
                  <a:pt x="20" y="82"/>
                </a:lnTo>
                <a:lnTo>
                  <a:pt x="12" y="94"/>
                </a:lnTo>
                <a:lnTo>
                  <a:pt x="6" y="106"/>
                </a:lnTo>
                <a:lnTo>
                  <a:pt x="2" y="120"/>
                </a:lnTo>
                <a:lnTo>
                  <a:pt x="0" y="134"/>
                </a:lnTo>
                <a:lnTo>
                  <a:pt x="2" y="148"/>
                </a:lnTo>
                <a:lnTo>
                  <a:pt x="2" y="150"/>
                </a:lnTo>
                <a:lnTo>
                  <a:pt x="8" y="178"/>
                </a:lnTo>
                <a:lnTo>
                  <a:pt x="26" y="240"/>
                </a:lnTo>
                <a:lnTo>
                  <a:pt x="48" y="298"/>
                </a:lnTo>
                <a:lnTo>
                  <a:pt x="74" y="354"/>
                </a:lnTo>
                <a:lnTo>
                  <a:pt x="102" y="408"/>
                </a:lnTo>
                <a:lnTo>
                  <a:pt x="134" y="462"/>
                </a:lnTo>
                <a:lnTo>
                  <a:pt x="168" y="512"/>
                </a:lnTo>
                <a:lnTo>
                  <a:pt x="206" y="562"/>
                </a:lnTo>
                <a:lnTo>
                  <a:pt x="246" y="610"/>
                </a:lnTo>
                <a:lnTo>
                  <a:pt x="248" y="614"/>
                </a:lnTo>
                <a:lnTo>
                  <a:pt x="270" y="636"/>
                </a:lnTo>
                <a:lnTo>
                  <a:pt x="282" y="644"/>
                </a:lnTo>
                <a:lnTo>
                  <a:pt x="294" y="650"/>
                </a:lnTo>
                <a:lnTo>
                  <a:pt x="306" y="654"/>
                </a:lnTo>
                <a:lnTo>
                  <a:pt x="320" y="656"/>
                </a:lnTo>
                <a:lnTo>
                  <a:pt x="334" y="656"/>
                </a:lnTo>
                <a:lnTo>
                  <a:pt x="350" y="652"/>
                </a:lnTo>
                <a:lnTo>
                  <a:pt x="366" y="646"/>
                </a:lnTo>
                <a:lnTo>
                  <a:pt x="384" y="638"/>
                </a:lnTo>
                <a:close/>
                <a:moveTo>
                  <a:pt x="470" y="8"/>
                </a:moveTo>
                <a:lnTo>
                  <a:pt x="470" y="8"/>
                </a:lnTo>
                <a:lnTo>
                  <a:pt x="460" y="2"/>
                </a:lnTo>
                <a:lnTo>
                  <a:pt x="450" y="0"/>
                </a:lnTo>
                <a:lnTo>
                  <a:pt x="438" y="0"/>
                </a:lnTo>
                <a:lnTo>
                  <a:pt x="430" y="6"/>
                </a:lnTo>
                <a:lnTo>
                  <a:pt x="422" y="16"/>
                </a:lnTo>
                <a:lnTo>
                  <a:pt x="420" y="26"/>
                </a:lnTo>
                <a:lnTo>
                  <a:pt x="422" y="38"/>
                </a:lnTo>
                <a:lnTo>
                  <a:pt x="428" y="46"/>
                </a:lnTo>
                <a:lnTo>
                  <a:pt x="440" y="64"/>
                </a:lnTo>
                <a:lnTo>
                  <a:pt x="452" y="82"/>
                </a:lnTo>
                <a:lnTo>
                  <a:pt x="462" y="100"/>
                </a:lnTo>
                <a:lnTo>
                  <a:pt x="470" y="120"/>
                </a:lnTo>
                <a:lnTo>
                  <a:pt x="476" y="142"/>
                </a:lnTo>
                <a:lnTo>
                  <a:pt x="480" y="164"/>
                </a:lnTo>
                <a:lnTo>
                  <a:pt x="482" y="186"/>
                </a:lnTo>
                <a:lnTo>
                  <a:pt x="482" y="208"/>
                </a:lnTo>
                <a:lnTo>
                  <a:pt x="482" y="230"/>
                </a:lnTo>
                <a:lnTo>
                  <a:pt x="478" y="254"/>
                </a:lnTo>
                <a:lnTo>
                  <a:pt x="474" y="276"/>
                </a:lnTo>
                <a:lnTo>
                  <a:pt x="468" y="298"/>
                </a:lnTo>
                <a:lnTo>
                  <a:pt x="460" y="318"/>
                </a:lnTo>
                <a:lnTo>
                  <a:pt x="450" y="338"/>
                </a:lnTo>
                <a:lnTo>
                  <a:pt x="438" y="354"/>
                </a:lnTo>
                <a:lnTo>
                  <a:pt x="426" y="370"/>
                </a:lnTo>
                <a:lnTo>
                  <a:pt x="420" y="380"/>
                </a:lnTo>
                <a:lnTo>
                  <a:pt x="418" y="390"/>
                </a:lnTo>
                <a:lnTo>
                  <a:pt x="420" y="400"/>
                </a:lnTo>
                <a:lnTo>
                  <a:pt x="426" y="410"/>
                </a:lnTo>
                <a:lnTo>
                  <a:pt x="436" y="416"/>
                </a:lnTo>
                <a:lnTo>
                  <a:pt x="446" y="418"/>
                </a:lnTo>
                <a:lnTo>
                  <a:pt x="456" y="416"/>
                </a:lnTo>
                <a:lnTo>
                  <a:pt x="466" y="410"/>
                </a:lnTo>
                <a:lnTo>
                  <a:pt x="482" y="390"/>
                </a:lnTo>
                <a:lnTo>
                  <a:pt x="496" y="368"/>
                </a:lnTo>
                <a:lnTo>
                  <a:pt x="510" y="344"/>
                </a:lnTo>
                <a:lnTo>
                  <a:pt x="520" y="320"/>
                </a:lnTo>
                <a:lnTo>
                  <a:pt x="528" y="292"/>
                </a:lnTo>
                <a:lnTo>
                  <a:pt x="534" y="264"/>
                </a:lnTo>
                <a:lnTo>
                  <a:pt x="538" y="236"/>
                </a:lnTo>
                <a:lnTo>
                  <a:pt x="540" y="208"/>
                </a:lnTo>
                <a:lnTo>
                  <a:pt x="538" y="180"/>
                </a:lnTo>
                <a:lnTo>
                  <a:pt x="536" y="154"/>
                </a:lnTo>
                <a:lnTo>
                  <a:pt x="530" y="128"/>
                </a:lnTo>
                <a:lnTo>
                  <a:pt x="522" y="102"/>
                </a:lnTo>
                <a:lnTo>
                  <a:pt x="514" y="76"/>
                </a:lnTo>
                <a:lnTo>
                  <a:pt x="500" y="52"/>
                </a:lnTo>
                <a:lnTo>
                  <a:pt x="486" y="30"/>
                </a:lnTo>
                <a:lnTo>
                  <a:pt x="470" y="8"/>
                </a:lnTo>
                <a:close/>
                <a:moveTo>
                  <a:pt x="400" y="120"/>
                </a:moveTo>
                <a:lnTo>
                  <a:pt x="400" y="120"/>
                </a:lnTo>
                <a:lnTo>
                  <a:pt x="410" y="144"/>
                </a:lnTo>
                <a:lnTo>
                  <a:pt x="418" y="168"/>
                </a:lnTo>
                <a:lnTo>
                  <a:pt x="422" y="192"/>
                </a:lnTo>
                <a:lnTo>
                  <a:pt x="422" y="216"/>
                </a:lnTo>
                <a:lnTo>
                  <a:pt x="420" y="240"/>
                </a:lnTo>
                <a:lnTo>
                  <a:pt x="414" y="264"/>
                </a:lnTo>
                <a:lnTo>
                  <a:pt x="404" y="288"/>
                </a:lnTo>
                <a:lnTo>
                  <a:pt x="392" y="310"/>
                </a:lnTo>
                <a:lnTo>
                  <a:pt x="384" y="318"/>
                </a:lnTo>
                <a:lnTo>
                  <a:pt x="376" y="322"/>
                </a:lnTo>
                <a:lnTo>
                  <a:pt x="364" y="322"/>
                </a:lnTo>
                <a:lnTo>
                  <a:pt x="354" y="318"/>
                </a:lnTo>
                <a:lnTo>
                  <a:pt x="346" y="310"/>
                </a:lnTo>
                <a:lnTo>
                  <a:pt x="342" y="302"/>
                </a:lnTo>
                <a:lnTo>
                  <a:pt x="340" y="290"/>
                </a:lnTo>
                <a:lnTo>
                  <a:pt x="344" y="280"/>
                </a:lnTo>
                <a:lnTo>
                  <a:pt x="354" y="264"/>
                </a:lnTo>
                <a:lnTo>
                  <a:pt x="360" y="248"/>
                </a:lnTo>
                <a:lnTo>
                  <a:pt x="364" y="230"/>
                </a:lnTo>
                <a:lnTo>
                  <a:pt x="366" y="214"/>
                </a:lnTo>
                <a:lnTo>
                  <a:pt x="366" y="198"/>
                </a:lnTo>
                <a:lnTo>
                  <a:pt x="362" y="180"/>
                </a:lnTo>
                <a:lnTo>
                  <a:pt x="358" y="162"/>
                </a:lnTo>
                <a:lnTo>
                  <a:pt x="350" y="144"/>
                </a:lnTo>
                <a:lnTo>
                  <a:pt x="346" y="134"/>
                </a:lnTo>
                <a:lnTo>
                  <a:pt x="348" y="124"/>
                </a:lnTo>
                <a:lnTo>
                  <a:pt x="352" y="114"/>
                </a:lnTo>
                <a:lnTo>
                  <a:pt x="362" y="106"/>
                </a:lnTo>
                <a:lnTo>
                  <a:pt x="372" y="104"/>
                </a:lnTo>
                <a:lnTo>
                  <a:pt x="384" y="106"/>
                </a:lnTo>
                <a:lnTo>
                  <a:pt x="392" y="110"/>
                </a:lnTo>
                <a:lnTo>
                  <a:pt x="400" y="120"/>
                </a:lnTo>
                <a:close/>
                <a:moveTo>
                  <a:pt x="434" y="610"/>
                </a:moveTo>
                <a:lnTo>
                  <a:pt x="434" y="610"/>
                </a:lnTo>
                <a:lnTo>
                  <a:pt x="402" y="570"/>
                </a:lnTo>
                <a:lnTo>
                  <a:pt x="374" y="528"/>
                </a:lnTo>
                <a:lnTo>
                  <a:pt x="348" y="488"/>
                </a:lnTo>
                <a:lnTo>
                  <a:pt x="324" y="446"/>
                </a:lnTo>
                <a:lnTo>
                  <a:pt x="354" y="428"/>
                </a:lnTo>
                <a:lnTo>
                  <a:pt x="362" y="434"/>
                </a:lnTo>
                <a:lnTo>
                  <a:pt x="376" y="446"/>
                </a:lnTo>
                <a:lnTo>
                  <a:pt x="390" y="462"/>
                </a:lnTo>
                <a:lnTo>
                  <a:pt x="408" y="484"/>
                </a:lnTo>
                <a:lnTo>
                  <a:pt x="424" y="510"/>
                </a:lnTo>
                <a:lnTo>
                  <a:pt x="440" y="538"/>
                </a:lnTo>
                <a:lnTo>
                  <a:pt x="454" y="566"/>
                </a:lnTo>
                <a:lnTo>
                  <a:pt x="464" y="594"/>
                </a:lnTo>
                <a:lnTo>
                  <a:pt x="434" y="610"/>
                </a:lnTo>
                <a:close/>
                <a:moveTo>
                  <a:pt x="190" y="204"/>
                </a:moveTo>
                <a:lnTo>
                  <a:pt x="190" y="204"/>
                </a:lnTo>
                <a:lnTo>
                  <a:pt x="168" y="162"/>
                </a:lnTo>
                <a:lnTo>
                  <a:pt x="148" y="120"/>
                </a:lnTo>
                <a:lnTo>
                  <a:pt x="128" y="72"/>
                </a:lnTo>
                <a:lnTo>
                  <a:pt x="110" y="22"/>
                </a:lnTo>
                <a:lnTo>
                  <a:pt x="136" y="8"/>
                </a:lnTo>
                <a:lnTo>
                  <a:pt x="144" y="14"/>
                </a:lnTo>
                <a:lnTo>
                  <a:pt x="150" y="22"/>
                </a:lnTo>
                <a:lnTo>
                  <a:pt x="164" y="44"/>
                </a:lnTo>
                <a:lnTo>
                  <a:pt x="178" y="70"/>
                </a:lnTo>
                <a:lnTo>
                  <a:pt x="192" y="98"/>
                </a:lnTo>
                <a:lnTo>
                  <a:pt x="204" y="128"/>
                </a:lnTo>
                <a:lnTo>
                  <a:pt x="212" y="154"/>
                </a:lnTo>
                <a:lnTo>
                  <a:pt x="216" y="174"/>
                </a:lnTo>
                <a:lnTo>
                  <a:pt x="218" y="190"/>
                </a:lnTo>
                <a:lnTo>
                  <a:pt x="190" y="20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013">
              <a:latin typeface="Arial" panose="020B0604020202020204" pitchFamily="34" charset="0"/>
              <a:ea typeface="宋体" panose="02010600030101010101" pitchFamily="2" charset="-122"/>
            </a:endParaRPr>
          </a:p>
        </p:txBody>
      </p:sp>
      <p:sp>
        <p:nvSpPr>
          <p:cNvPr id="34838" name="Freeform 24"/>
          <p:cNvSpPr>
            <a:spLocks noChangeArrowheads="1"/>
          </p:cNvSpPr>
          <p:nvPr/>
        </p:nvSpPr>
        <p:spPr bwMode="auto">
          <a:xfrm>
            <a:off x="3807619" y="2404666"/>
            <a:ext cx="616744" cy="654844"/>
          </a:xfrm>
          <a:custGeom>
            <a:avLst/>
            <a:gdLst>
              <a:gd name="T0" fmla="*/ 486 w 726"/>
              <a:gd name="T1" fmla="*/ 446 h 770"/>
              <a:gd name="T2" fmla="*/ 442 w 726"/>
              <a:gd name="T3" fmla="*/ 526 h 770"/>
              <a:gd name="T4" fmla="*/ 382 w 726"/>
              <a:gd name="T5" fmla="*/ 556 h 770"/>
              <a:gd name="T6" fmla="*/ 428 w 726"/>
              <a:gd name="T7" fmla="*/ 580 h 770"/>
              <a:gd name="T8" fmla="*/ 492 w 726"/>
              <a:gd name="T9" fmla="*/ 584 h 770"/>
              <a:gd name="T10" fmla="*/ 552 w 726"/>
              <a:gd name="T11" fmla="*/ 568 h 770"/>
              <a:gd name="T12" fmla="*/ 610 w 726"/>
              <a:gd name="T13" fmla="*/ 524 h 770"/>
              <a:gd name="T14" fmla="*/ 658 w 726"/>
              <a:gd name="T15" fmla="*/ 430 h 770"/>
              <a:gd name="T16" fmla="*/ 666 w 726"/>
              <a:gd name="T17" fmla="*/ 362 h 770"/>
              <a:gd name="T18" fmla="*/ 656 w 726"/>
              <a:gd name="T19" fmla="*/ 290 h 770"/>
              <a:gd name="T20" fmla="*/ 626 w 726"/>
              <a:gd name="T21" fmla="*/ 216 h 770"/>
              <a:gd name="T22" fmla="*/ 572 w 726"/>
              <a:gd name="T23" fmla="*/ 142 h 770"/>
              <a:gd name="T24" fmla="*/ 490 w 726"/>
              <a:gd name="T25" fmla="*/ 86 h 770"/>
              <a:gd name="T26" fmla="*/ 392 w 726"/>
              <a:gd name="T27" fmla="*/ 62 h 770"/>
              <a:gd name="T28" fmla="*/ 298 w 726"/>
              <a:gd name="T29" fmla="*/ 68 h 770"/>
              <a:gd name="T30" fmla="*/ 206 w 726"/>
              <a:gd name="T31" fmla="*/ 106 h 770"/>
              <a:gd name="T32" fmla="*/ 150 w 726"/>
              <a:gd name="T33" fmla="*/ 150 h 770"/>
              <a:gd name="T34" fmla="*/ 94 w 726"/>
              <a:gd name="T35" fmla="*/ 234 h 770"/>
              <a:gd name="T36" fmla="*/ 64 w 726"/>
              <a:gd name="T37" fmla="*/ 334 h 770"/>
              <a:gd name="T38" fmla="*/ 62 w 726"/>
              <a:gd name="T39" fmla="*/ 410 h 770"/>
              <a:gd name="T40" fmla="*/ 86 w 726"/>
              <a:gd name="T41" fmla="*/ 518 h 770"/>
              <a:gd name="T42" fmla="*/ 144 w 726"/>
              <a:gd name="T43" fmla="*/ 608 h 770"/>
              <a:gd name="T44" fmla="*/ 204 w 726"/>
              <a:gd name="T45" fmla="*/ 660 h 770"/>
              <a:gd name="T46" fmla="*/ 308 w 726"/>
              <a:gd name="T47" fmla="*/ 702 h 770"/>
              <a:gd name="T48" fmla="*/ 416 w 726"/>
              <a:gd name="T49" fmla="*/ 710 h 770"/>
              <a:gd name="T50" fmla="*/ 330 w 726"/>
              <a:gd name="T51" fmla="*/ 768 h 770"/>
              <a:gd name="T52" fmla="*/ 230 w 726"/>
              <a:gd name="T53" fmla="*/ 740 h 770"/>
              <a:gd name="T54" fmla="*/ 120 w 726"/>
              <a:gd name="T55" fmla="*/ 672 h 770"/>
              <a:gd name="T56" fmla="*/ 60 w 726"/>
              <a:gd name="T57" fmla="*/ 600 h 770"/>
              <a:gd name="T58" fmla="*/ 10 w 726"/>
              <a:gd name="T59" fmla="*/ 480 h 770"/>
              <a:gd name="T60" fmla="*/ 0 w 726"/>
              <a:gd name="T61" fmla="*/ 370 h 770"/>
              <a:gd name="T62" fmla="*/ 18 w 726"/>
              <a:gd name="T63" fmla="*/ 264 h 770"/>
              <a:gd name="T64" fmla="*/ 68 w 726"/>
              <a:gd name="T65" fmla="*/ 154 h 770"/>
              <a:gd name="T66" fmla="*/ 126 w 726"/>
              <a:gd name="T67" fmla="*/ 88 h 770"/>
              <a:gd name="T68" fmla="*/ 226 w 726"/>
              <a:gd name="T69" fmla="*/ 28 h 770"/>
              <a:gd name="T70" fmla="*/ 316 w 726"/>
              <a:gd name="T71" fmla="*/ 4 h 770"/>
              <a:gd name="T72" fmla="*/ 478 w 726"/>
              <a:gd name="T73" fmla="*/ 16 h 770"/>
              <a:gd name="T74" fmla="*/ 566 w 726"/>
              <a:gd name="T75" fmla="*/ 60 h 770"/>
              <a:gd name="T76" fmla="*/ 614 w 726"/>
              <a:gd name="T77" fmla="*/ 98 h 770"/>
              <a:gd name="T78" fmla="*/ 680 w 726"/>
              <a:gd name="T79" fmla="*/ 186 h 770"/>
              <a:gd name="T80" fmla="*/ 714 w 726"/>
              <a:gd name="T81" fmla="*/ 276 h 770"/>
              <a:gd name="T82" fmla="*/ 726 w 726"/>
              <a:gd name="T83" fmla="*/ 360 h 770"/>
              <a:gd name="T84" fmla="*/ 718 w 726"/>
              <a:gd name="T85" fmla="*/ 444 h 770"/>
              <a:gd name="T86" fmla="*/ 668 w 726"/>
              <a:gd name="T87" fmla="*/ 552 h 770"/>
              <a:gd name="T88" fmla="*/ 606 w 726"/>
              <a:gd name="T89" fmla="*/ 608 h 770"/>
              <a:gd name="T90" fmla="*/ 544 w 726"/>
              <a:gd name="T91" fmla="*/ 636 h 770"/>
              <a:gd name="T92" fmla="*/ 470 w 726"/>
              <a:gd name="T93" fmla="*/ 646 h 770"/>
              <a:gd name="T94" fmla="*/ 386 w 726"/>
              <a:gd name="T95" fmla="*/ 630 h 770"/>
              <a:gd name="T96" fmla="*/ 338 w 726"/>
              <a:gd name="T97" fmla="*/ 600 h 770"/>
              <a:gd name="T98" fmla="*/ 308 w 726"/>
              <a:gd name="T99" fmla="*/ 554 h 770"/>
              <a:gd name="T100" fmla="*/ 252 w 726"/>
              <a:gd name="T101" fmla="*/ 520 h 770"/>
              <a:gd name="T102" fmla="*/ 214 w 726"/>
              <a:gd name="T103" fmla="*/ 444 h 770"/>
              <a:gd name="T104" fmla="*/ 260 w 726"/>
              <a:gd name="T105" fmla="*/ 166 h 770"/>
              <a:gd name="T106" fmla="*/ 274 w 726"/>
              <a:gd name="T107" fmla="*/ 142 h 770"/>
              <a:gd name="T108" fmla="*/ 294 w 726"/>
              <a:gd name="T109" fmla="*/ 142 h 770"/>
              <a:gd name="T110" fmla="*/ 310 w 726"/>
              <a:gd name="T111" fmla="*/ 310 h 770"/>
              <a:gd name="T112" fmla="*/ 386 w 726"/>
              <a:gd name="T113" fmla="*/ 156 h 770"/>
              <a:gd name="T114" fmla="*/ 410 w 726"/>
              <a:gd name="T115" fmla="*/ 140 h 770"/>
              <a:gd name="T116" fmla="*/ 434 w 726"/>
              <a:gd name="T117" fmla="*/ 156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6" h="770">
                <a:moveTo>
                  <a:pt x="488" y="310"/>
                </a:moveTo>
                <a:lnTo>
                  <a:pt x="488" y="422"/>
                </a:lnTo>
                <a:lnTo>
                  <a:pt x="486" y="446"/>
                </a:lnTo>
                <a:lnTo>
                  <a:pt x="480" y="468"/>
                </a:lnTo>
                <a:lnTo>
                  <a:pt x="470" y="490"/>
                </a:lnTo>
                <a:lnTo>
                  <a:pt x="458" y="508"/>
                </a:lnTo>
                <a:lnTo>
                  <a:pt x="442" y="526"/>
                </a:lnTo>
                <a:lnTo>
                  <a:pt x="424" y="540"/>
                </a:lnTo>
                <a:lnTo>
                  <a:pt x="404" y="550"/>
                </a:lnTo>
                <a:lnTo>
                  <a:pt x="382" y="556"/>
                </a:lnTo>
                <a:lnTo>
                  <a:pt x="394" y="566"/>
                </a:lnTo>
                <a:lnTo>
                  <a:pt x="408" y="574"/>
                </a:lnTo>
                <a:lnTo>
                  <a:pt x="428" y="580"/>
                </a:lnTo>
                <a:lnTo>
                  <a:pt x="448" y="584"/>
                </a:lnTo>
                <a:lnTo>
                  <a:pt x="470" y="584"/>
                </a:lnTo>
                <a:lnTo>
                  <a:pt x="492" y="584"/>
                </a:lnTo>
                <a:lnTo>
                  <a:pt x="510" y="580"/>
                </a:lnTo>
                <a:lnTo>
                  <a:pt x="526" y="576"/>
                </a:lnTo>
                <a:lnTo>
                  <a:pt x="552" y="568"/>
                </a:lnTo>
                <a:lnTo>
                  <a:pt x="574" y="556"/>
                </a:lnTo>
                <a:lnTo>
                  <a:pt x="594" y="542"/>
                </a:lnTo>
                <a:lnTo>
                  <a:pt x="610" y="524"/>
                </a:lnTo>
                <a:lnTo>
                  <a:pt x="626" y="504"/>
                </a:lnTo>
                <a:lnTo>
                  <a:pt x="640" y="482"/>
                </a:lnTo>
                <a:lnTo>
                  <a:pt x="650" y="456"/>
                </a:lnTo>
                <a:lnTo>
                  <a:pt x="658" y="430"/>
                </a:lnTo>
                <a:lnTo>
                  <a:pt x="662" y="408"/>
                </a:lnTo>
                <a:lnTo>
                  <a:pt x="664" y="384"/>
                </a:lnTo>
                <a:lnTo>
                  <a:pt x="666" y="362"/>
                </a:lnTo>
                <a:lnTo>
                  <a:pt x="664" y="338"/>
                </a:lnTo>
                <a:lnTo>
                  <a:pt x="660" y="314"/>
                </a:lnTo>
                <a:lnTo>
                  <a:pt x="656" y="290"/>
                </a:lnTo>
                <a:lnTo>
                  <a:pt x="650" y="268"/>
                </a:lnTo>
                <a:lnTo>
                  <a:pt x="640" y="246"/>
                </a:lnTo>
                <a:lnTo>
                  <a:pt x="626" y="216"/>
                </a:lnTo>
                <a:lnTo>
                  <a:pt x="610" y="188"/>
                </a:lnTo>
                <a:lnTo>
                  <a:pt x="592" y="164"/>
                </a:lnTo>
                <a:lnTo>
                  <a:pt x="572" y="142"/>
                </a:lnTo>
                <a:lnTo>
                  <a:pt x="546" y="120"/>
                </a:lnTo>
                <a:lnTo>
                  <a:pt x="518" y="102"/>
                </a:lnTo>
                <a:lnTo>
                  <a:pt x="490" y="86"/>
                </a:lnTo>
                <a:lnTo>
                  <a:pt x="460" y="76"/>
                </a:lnTo>
                <a:lnTo>
                  <a:pt x="426" y="66"/>
                </a:lnTo>
                <a:lnTo>
                  <a:pt x="392" y="62"/>
                </a:lnTo>
                <a:lnTo>
                  <a:pt x="358" y="62"/>
                </a:lnTo>
                <a:lnTo>
                  <a:pt x="324" y="64"/>
                </a:lnTo>
                <a:lnTo>
                  <a:pt x="298" y="68"/>
                </a:lnTo>
                <a:lnTo>
                  <a:pt x="272" y="76"/>
                </a:lnTo>
                <a:lnTo>
                  <a:pt x="250" y="84"/>
                </a:lnTo>
                <a:lnTo>
                  <a:pt x="226" y="94"/>
                </a:lnTo>
                <a:lnTo>
                  <a:pt x="206" y="106"/>
                </a:lnTo>
                <a:lnTo>
                  <a:pt x="186" y="118"/>
                </a:lnTo>
                <a:lnTo>
                  <a:pt x="168" y="134"/>
                </a:lnTo>
                <a:lnTo>
                  <a:pt x="150" y="150"/>
                </a:lnTo>
                <a:lnTo>
                  <a:pt x="134" y="168"/>
                </a:lnTo>
                <a:lnTo>
                  <a:pt x="118" y="188"/>
                </a:lnTo>
                <a:lnTo>
                  <a:pt x="106" y="210"/>
                </a:lnTo>
                <a:lnTo>
                  <a:pt x="94" y="234"/>
                </a:lnTo>
                <a:lnTo>
                  <a:pt x="84" y="258"/>
                </a:lnTo>
                <a:lnTo>
                  <a:pt x="76" y="282"/>
                </a:lnTo>
                <a:lnTo>
                  <a:pt x="70" y="308"/>
                </a:lnTo>
                <a:lnTo>
                  <a:pt x="64" y="334"/>
                </a:lnTo>
                <a:lnTo>
                  <a:pt x="62" y="372"/>
                </a:lnTo>
                <a:lnTo>
                  <a:pt x="62" y="410"/>
                </a:lnTo>
                <a:lnTo>
                  <a:pt x="64" y="438"/>
                </a:lnTo>
                <a:lnTo>
                  <a:pt x="70" y="466"/>
                </a:lnTo>
                <a:lnTo>
                  <a:pt x="76" y="492"/>
                </a:lnTo>
                <a:lnTo>
                  <a:pt x="86" y="518"/>
                </a:lnTo>
                <a:lnTo>
                  <a:pt x="98" y="542"/>
                </a:lnTo>
                <a:lnTo>
                  <a:pt x="110" y="566"/>
                </a:lnTo>
                <a:lnTo>
                  <a:pt x="126" y="588"/>
                </a:lnTo>
                <a:lnTo>
                  <a:pt x="144" y="608"/>
                </a:lnTo>
                <a:lnTo>
                  <a:pt x="162" y="626"/>
                </a:lnTo>
                <a:lnTo>
                  <a:pt x="182" y="644"/>
                </a:lnTo>
                <a:lnTo>
                  <a:pt x="204" y="660"/>
                </a:lnTo>
                <a:lnTo>
                  <a:pt x="228" y="672"/>
                </a:lnTo>
                <a:lnTo>
                  <a:pt x="254" y="684"/>
                </a:lnTo>
                <a:lnTo>
                  <a:pt x="280" y="694"/>
                </a:lnTo>
                <a:lnTo>
                  <a:pt x="308" y="702"/>
                </a:lnTo>
                <a:lnTo>
                  <a:pt x="338" y="706"/>
                </a:lnTo>
                <a:lnTo>
                  <a:pt x="376" y="710"/>
                </a:lnTo>
                <a:lnTo>
                  <a:pt x="416" y="710"/>
                </a:lnTo>
                <a:lnTo>
                  <a:pt x="418" y="770"/>
                </a:lnTo>
                <a:lnTo>
                  <a:pt x="374" y="770"/>
                </a:lnTo>
                <a:lnTo>
                  <a:pt x="330" y="768"/>
                </a:lnTo>
                <a:lnTo>
                  <a:pt x="294" y="762"/>
                </a:lnTo>
                <a:lnTo>
                  <a:pt x="262" y="752"/>
                </a:lnTo>
                <a:lnTo>
                  <a:pt x="230" y="740"/>
                </a:lnTo>
                <a:lnTo>
                  <a:pt x="200" y="726"/>
                </a:lnTo>
                <a:lnTo>
                  <a:pt x="172" y="710"/>
                </a:lnTo>
                <a:lnTo>
                  <a:pt x="146" y="692"/>
                </a:lnTo>
                <a:lnTo>
                  <a:pt x="120" y="672"/>
                </a:lnTo>
                <a:lnTo>
                  <a:pt x="98" y="650"/>
                </a:lnTo>
                <a:lnTo>
                  <a:pt x="78" y="626"/>
                </a:lnTo>
                <a:lnTo>
                  <a:pt x="60" y="600"/>
                </a:lnTo>
                <a:lnTo>
                  <a:pt x="44" y="572"/>
                </a:lnTo>
                <a:lnTo>
                  <a:pt x="30" y="542"/>
                </a:lnTo>
                <a:lnTo>
                  <a:pt x="18" y="512"/>
                </a:lnTo>
                <a:lnTo>
                  <a:pt x="10" y="480"/>
                </a:lnTo>
                <a:lnTo>
                  <a:pt x="4" y="446"/>
                </a:lnTo>
                <a:lnTo>
                  <a:pt x="0" y="412"/>
                </a:lnTo>
                <a:lnTo>
                  <a:pt x="0" y="370"/>
                </a:lnTo>
                <a:lnTo>
                  <a:pt x="4" y="326"/>
                </a:lnTo>
                <a:lnTo>
                  <a:pt x="10" y="296"/>
                </a:lnTo>
                <a:lnTo>
                  <a:pt x="18" y="264"/>
                </a:lnTo>
                <a:lnTo>
                  <a:pt x="28" y="236"/>
                </a:lnTo>
                <a:lnTo>
                  <a:pt x="38" y="206"/>
                </a:lnTo>
                <a:lnTo>
                  <a:pt x="52" y="180"/>
                </a:lnTo>
                <a:lnTo>
                  <a:pt x="68" y="154"/>
                </a:lnTo>
                <a:lnTo>
                  <a:pt x="86" y="130"/>
                </a:lnTo>
                <a:lnTo>
                  <a:pt x="106" y="108"/>
                </a:lnTo>
                <a:lnTo>
                  <a:pt x="126" y="88"/>
                </a:lnTo>
                <a:lnTo>
                  <a:pt x="150" y="70"/>
                </a:lnTo>
                <a:lnTo>
                  <a:pt x="174" y="54"/>
                </a:lnTo>
                <a:lnTo>
                  <a:pt x="198" y="40"/>
                </a:lnTo>
                <a:lnTo>
                  <a:pt x="226" y="28"/>
                </a:lnTo>
                <a:lnTo>
                  <a:pt x="254" y="16"/>
                </a:lnTo>
                <a:lnTo>
                  <a:pt x="284" y="10"/>
                </a:lnTo>
                <a:lnTo>
                  <a:pt x="316" y="4"/>
                </a:lnTo>
                <a:lnTo>
                  <a:pt x="356" y="0"/>
                </a:lnTo>
                <a:lnTo>
                  <a:pt x="398" y="2"/>
                </a:lnTo>
                <a:lnTo>
                  <a:pt x="438" y="6"/>
                </a:lnTo>
                <a:lnTo>
                  <a:pt x="478" y="16"/>
                </a:lnTo>
                <a:lnTo>
                  <a:pt x="514" y="30"/>
                </a:lnTo>
                <a:lnTo>
                  <a:pt x="550" y="48"/>
                </a:lnTo>
                <a:lnTo>
                  <a:pt x="566" y="60"/>
                </a:lnTo>
                <a:lnTo>
                  <a:pt x="582" y="72"/>
                </a:lnTo>
                <a:lnTo>
                  <a:pt x="598" y="84"/>
                </a:lnTo>
                <a:lnTo>
                  <a:pt x="614" y="98"/>
                </a:lnTo>
                <a:lnTo>
                  <a:pt x="638" y="124"/>
                </a:lnTo>
                <a:lnTo>
                  <a:pt x="660" y="154"/>
                </a:lnTo>
                <a:lnTo>
                  <a:pt x="680" y="186"/>
                </a:lnTo>
                <a:lnTo>
                  <a:pt x="696" y="222"/>
                </a:lnTo>
                <a:lnTo>
                  <a:pt x="706" y="248"/>
                </a:lnTo>
                <a:lnTo>
                  <a:pt x="714" y="276"/>
                </a:lnTo>
                <a:lnTo>
                  <a:pt x="720" y="304"/>
                </a:lnTo>
                <a:lnTo>
                  <a:pt x="724" y="332"/>
                </a:lnTo>
                <a:lnTo>
                  <a:pt x="726" y="360"/>
                </a:lnTo>
                <a:lnTo>
                  <a:pt x="726" y="388"/>
                </a:lnTo>
                <a:lnTo>
                  <a:pt x="722" y="416"/>
                </a:lnTo>
                <a:lnTo>
                  <a:pt x="718" y="444"/>
                </a:lnTo>
                <a:lnTo>
                  <a:pt x="708" y="478"/>
                </a:lnTo>
                <a:lnTo>
                  <a:pt x="694" y="508"/>
                </a:lnTo>
                <a:lnTo>
                  <a:pt x="678" y="538"/>
                </a:lnTo>
                <a:lnTo>
                  <a:pt x="668" y="552"/>
                </a:lnTo>
                <a:lnTo>
                  <a:pt x="656" y="566"/>
                </a:lnTo>
                <a:lnTo>
                  <a:pt x="632" y="588"/>
                </a:lnTo>
                <a:lnTo>
                  <a:pt x="606" y="608"/>
                </a:lnTo>
                <a:lnTo>
                  <a:pt x="576" y="624"/>
                </a:lnTo>
                <a:lnTo>
                  <a:pt x="560" y="630"/>
                </a:lnTo>
                <a:lnTo>
                  <a:pt x="544" y="636"/>
                </a:lnTo>
                <a:lnTo>
                  <a:pt x="522" y="640"/>
                </a:lnTo>
                <a:lnTo>
                  <a:pt x="500" y="644"/>
                </a:lnTo>
                <a:lnTo>
                  <a:pt x="470" y="646"/>
                </a:lnTo>
                <a:lnTo>
                  <a:pt x="442" y="644"/>
                </a:lnTo>
                <a:lnTo>
                  <a:pt x="412" y="640"/>
                </a:lnTo>
                <a:lnTo>
                  <a:pt x="386" y="630"/>
                </a:lnTo>
                <a:lnTo>
                  <a:pt x="372" y="624"/>
                </a:lnTo>
                <a:lnTo>
                  <a:pt x="360" y="618"/>
                </a:lnTo>
                <a:lnTo>
                  <a:pt x="350" y="610"/>
                </a:lnTo>
                <a:lnTo>
                  <a:pt x="338" y="600"/>
                </a:lnTo>
                <a:lnTo>
                  <a:pt x="330" y="590"/>
                </a:lnTo>
                <a:lnTo>
                  <a:pt x="320" y="580"/>
                </a:lnTo>
                <a:lnTo>
                  <a:pt x="314" y="568"/>
                </a:lnTo>
                <a:lnTo>
                  <a:pt x="308" y="554"/>
                </a:lnTo>
                <a:lnTo>
                  <a:pt x="288" y="546"/>
                </a:lnTo>
                <a:lnTo>
                  <a:pt x="270" y="534"/>
                </a:lnTo>
                <a:lnTo>
                  <a:pt x="252" y="520"/>
                </a:lnTo>
                <a:lnTo>
                  <a:pt x="238" y="504"/>
                </a:lnTo>
                <a:lnTo>
                  <a:pt x="228" y="486"/>
                </a:lnTo>
                <a:lnTo>
                  <a:pt x="218" y="466"/>
                </a:lnTo>
                <a:lnTo>
                  <a:pt x="214" y="444"/>
                </a:lnTo>
                <a:lnTo>
                  <a:pt x="212" y="422"/>
                </a:lnTo>
                <a:lnTo>
                  <a:pt x="212" y="310"/>
                </a:lnTo>
                <a:lnTo>
                  <a:pt x="260" y="310"/>
                </a:lnTo>
                <a:lnTo>
                  <a:pt x="260" y="166"/>
                </a:lnTo>
                <a:lnTo>
                  <a:pt x="262" y="156"/>
                </a:lnTo>
                <a:lnTo>
                  <a:pt x="266" y="148"/>
                </a:lnTo>
                <a:lnTo>
                  <a:pt x="274" y="142"/>
                </a:lnTo>
                <a:lnTo>
                  <a:pt x="284" y="140"/>
                </a:lnTo>
                <a:lnTo>
                  <a:pt x="294" y="142"/>
                </a:lnTo>
                <a:lnTo>
                  <a:pt x="302" y="148"/>
                </a:lnTo>
                <a:lnTo>
                  <a:pt x="308" y="156"/>
                </a:lnTo>
                <a:lnTo>
                  <a:pt x="310" y="166"/>
                </a:lnTo>
                <a:lnTo>
                  <a:pt x="310" y="310"/>
                </a:lnTo>
                <a:lnTo>
                  <a:pt x="384" y="310"/>
                </a:lnTo>
                <a:lnTo>
                  <a:pt x="384" y="166"/>
                </a:lnTo>
                <a:lnTo>
                  <a:pt x="386" y="156"/>
                </a:lnTo>
                <a:lnTo>
                  <a:pt x="392" y="148"/>
                </a:lnTo>
                <a:lnTo>
                  <a:pt x="400" y="142"/>
                </a:lnTo>
                <a:lnTo>
                  <a:pt x="410" y="140"/>
                </a:lnTo>
                <a:lnTo>
                  <a:pt x="420" y="142"/>
                </a:lnTo>
                <a:lnTo>
                  <a:pt x="428" y="148"/>
                </a:lnTo>
                <a:lnTo>
                  <a:pt x="434" y="156"/>
                </a:lnTo>
                <a:lnTo>
                  <a:pt x="436" y="166"/>
                </a:lnTo>
                <a:lnTo>
                  <a:pt x="436" y="310"/>
                </a:lnTo>
                <a:lnTo>
                  <a:pt x="488" y="3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013">
              <a:latin typeface="Arial" panose="020B0604020202020204" pitchFamily="34" charset="0"/>
              <a:ea typeface="宋体" panose="02010600030101010101" pitchFamily="2" charset="-122"/>
            </a:endParaRPr>
          </a:p>
        </p:txBody>
      </p:sp>
      <p:sp>
        <p:nvSpPr>
          <p:cNvPr id="34839" name="Freeform 30"/>
          <p:cNvSpPr>
            <a:spLocks noEditPoints="1" noChangeArrowheads="1"/>
          </p:cNvSpPr>
          <p:nvPr/>
        </p:nvSpPr>
        <p:spPr bwMode="auto">
          <a:xfrm>
            <a:off x="4855369" y="2378473"/>
            <a:ext cx="704850" cy="707231"/>
          </a:xfrm>
          <a:custGeom>
            <a:avLst/>
            <a:gdLst>
              <a:gd name="T0" fmla="*/ 396 w 658"/>
              <a:gd name="T1" fmla="*/ 6 h 660"/>
              <a:gd name="T2" fmla="*/ 514 w 658"/>
              <a:gd name="T3" fmla="*/ 56 h 660"/>
              <a:gd name="T4" fmla="*/ 602 w 658"/>
              <a:gd name="T5" fmla="*/ 146 h 660"/>
              <a:gd name="T6" fmla="*/ 652 w 658"/>
              <a:gd name="T7" fmla="*/ 264 h 660"/>
              <a:gd name="T8" fmla="*/ 658 w 658"/>
              <a:gd name="T9" fmla="*/ 364 h 660"/>
              <a:gd name="T10" fmla="*/ 620 w 658"/>
              <a:gd name="T11" fmla="*/ 488 h 660"/>
              <a:gd name="T12" fmla="*/ 538 w 658"/>
              <a:gd name="T13" fmla="*/ 584 h 660"/>
              <a:gd name="T14" fmla="*/ 428 w 658"/>
              <a:gd name="T15" fmla="*/ 644 h 660"/>
              <a:gd name="T16" fmla="*/ 330 w 658"/>
              <a:gd name="T17" fmla="*/ 660 h 660"/>
              <a:gd name="T18" fmla="*/ 200 w 658"/>
              <a:gd name="T19" fmla="*/ 634 h 660"/>
              <a:gd name="T20" fmla="*/ 96 w 658"/>
              <a:gd name="T21" fmla="*/ 564 h 660"/>
              <a:gd name="T22" fmla="*/ 26 w 658"/>
              <a:gd name="T23" fmla="*/ 458 h 660"/>
              <a:gd name="T24" fmla="*/ 0 w 658"/>
              <a:gd name="T25" fmla="*/ 330 h 660"/>
              <a:gd name="T26" fmla="*/ 14 w 658"/>
              <a:gd name="T27" fmla="*/ 232 h 660"/>
              <a:gd name="T28" fmla="*/ 74 w 658"/>
              <a:gd name="T29" fmla="*/ 120 h 660"/>
              <a:gd name="T30" fmla="*/ 172 w 658"/>
              <a:gd name="T31" fmla="*/ 40 h 660"/>
              <a:gd name="T32" fmla="*/ 296 w 658"/>
              <a:gd name="T33" fmla="*/ 2 h 660"/>
              <a:gd name="T34" fmla="*/ 412 w 658"/>
              <a:gd name="T35" fmla="*/ 202 h 660"/>
              <a:gd name="T36" fmla="*/ 438 w 658"/>
              <a:gd name="T37" fmla="*/ 222 h 660"/>
              <a:gd name="T38" fmla="*/ 470 w 658"/>
              <a:gd name="T39" fmla="*/ 270 h 660"/>
              <a:gd name="T40" fmla="*/ 482 w 658"/>
              <a:gd name="T41" fmla="*/ 330 h 660"/>
              <a:gd name="T42" fmla="*/ 476 w 658"/>
              <a:gd name="T43" fmla="*/ 374 h 660"/>
              <a:gd name="T44" fmla="*/ 448 w 658"/>
              <a:gd name="T45" fmla="*/ 426 h 660"/>
              <a:gd name="T46" fmla="*/ 416 w 658"/>
              <a:gd name="T47" fmla="*/ 454 h 660"/>
              <a:gd name="T48" fmla="*/ 360 w 658"/>
              <a:gd name="T49" fmla="*/ 478 h 660"/>
              <a:gd name="T50" fmla="*/ 316 w 658"/>
              <a:gd name="T51" fmla="*/ 480 h 660"/>
              <a:gd name="T52" fmla="*/ 258 w 658"/>
              <a:gd name="T53" fmla="*/ 462 h 660"/>
              <a:gd name="T54" fmla="*/ 224 w 658"/>
              <a:gd name="T55" fmla="*/ 436 h 660"/>
              <a:gd name="T56" fmla="*/ 192 w 658"/>
              <a:gd name="T57" fmla="*/ 388 h 660"/>
              <a:gd name="T58" fmla="*/ 180 w 658"/>
              <a:gd name="T59" fmla="*/ 330 h 660"/>
              <a:gd name="T60" fmla="*/ 186 w 658"/>
              <a:gd name="T61" fmla="*/ 284 h 660"/>
              <a:gd name="T62" fmla="*/ 214 w 658"/>
              <a:gd name="T63" fmla="*/ 232 h 660"/>
              <a:gd name="T64" fmla="*/ 218 w 658"/>
              <a:gd name="T65" fmla="*/ 160 h 660"/>
              <a:gd name="T66" fmla="*/ 186 w 658"/>
              <a:gd name="T67" fmla="*/ 186 h 660"/>
              <a:gd name="T68" fmla="*/ 144 w 658"/>
              <a:gd name="T69" fmla="*/ 250 h 660"/>
              <a:gd name="T70" fmla="*/ 128 w 658"/>
              <a:gd name="T71" fmla="*/ 330 h 660"/>
              <a:gd name="T72" fmla="*/ 136 w 658"/>
              <a:gd name="T73" fmla="*/ 390 h 660"/>
              <a:gd name="T74" fmla="*/ 174 w 658"/>
              <a:gd name="T75" fmla="*/ 458 h 660"/>
              <a:gd name="T76" fmla="*/ 216 w 658"/>
              <a:gd name="T77" fmla="*/ 498 h 660"/>
              <a:gd name="T78" fmla="*/ 290 w 658"/>
              <a:gd name="T79" fmla="*/ 528 h 660"/>
              <a:gd name="T80" fmla="*/ 352 w 658"/>
              <a:gd name="T81" fmla="*/ 532 h 660"/>
              <a:gd name="T82" fmla="*/ 428 w 658"/>
              <a:gd name="T83" fmla="*/ 508 h 660"/>
              <a:gd name="T84" fmla="*/ 474 w 658"/>
              <a:gd name="T85" fmla="*/ 472 h 660"/>
              <a:gd name="T86" fmla="*/ 518 w 658"/>
              <a:gd name="T87" fmla="*/ 408 h 660"/>
              <a:gd name="T88" fmla="*/ 534 w 658"/>
              <a:gd name="T89" fmla="*/ 330 h 660"/>
              <a:gd name="T90" fmla="*/ 524 w 658"/>
              <a:gd name="T91" fmla="*/ 268 h 660"/>
              <a:gd name="T92" fmla="*/ 488 w 658"/>
              <a:gd name="T93" fmla="*/ 200 h 660"/>
              <a:gd name="T94" fmla="*/ 438 w 658"/>
              <a:gd name="T95" fmla="*/ 156 h 660"/>
              <a:gd name="T96" fmla="*/ 356 w 658"/>
              <a:gd name="T97" fmla="*/ 296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8" h="660">
                <a:moveTo>
                  <a:pt x="330" y="0"/>
                </a:moveTo>
                <a:lnTo>
                  <a:pt x="330" y="0"/>
                </a:lnTo>
                <a:lnTo>
                  <a:pt x="362" y="2"/>
                </a:lnTo>
                <a:lnTo>
                  <a:pt x="396" y="6"/>
                </a:lnTo>
                <a:lnTo>
                  <a:pt x="428" y="16"/>
                </a:lnTo>
                <a:lnTo>
                  <a:pt x="458" y="26"/>
                </a:lnTo>
                <a:lnTo>
                  <a:pt x="486" y="40"/>
                </a:lnTo>
                <a:lnTo>
                  <a:pt x="514" y="56"/>
                </a:lnTo>
                <a:lnTo>
                  <a:pt x="538" y="76"/>
                </a:lnTo>
                <a:lnTo>
                  <a:pt x="562" y="96"/>
                </a:lnTo>
                <a:lnTo>
                  <a:pt x="584" y="120"/>
                </a:lnTo>
                <a:lnTo>
                  <a:pt x="602" y="146"/>
                </a:lnTo>
                <a:lnTo>
                  <a:pt x="620" y="172"/>
                </a:lnTo>
                <a:lnTo>
                  <a:pt x="634" y="202"/>
                </a:lnTo>
                <a:lnTo>
                  <a:pt x="644" y="232"/>
                </a:lnTo>
                <a:lnTo>
                  <a:pt x="652" y="264"/>
                </a:lnTo>
                <a:lnTo>
                  <a:pt x="658" y="296"/>
                </a:lnTo>
                <a:lnTo>
                  <a:pt x="658" y="330"/>
                </a:lnTo>
                <a:lnTo>
                  <a:pt x="658" y="364"/>
                </a:lnTo>
                <a:lnTo>
                  <a:pt x="652" y="396"/>
                </a:lnTo>
                <a:lnTo>
                  <a:pt x="644" y="428"/>
                </a:lnTo>
                <a:lnTo>
                  <a:pt x="634" y="458"/>
                </a:lnTo>
                <a:lnTo>
                  <a:pt x="620" y="488"/>
                </a:lnTo>
                <a:lnTo>
                  <a:pt x="602" y="514"/>
                </a:lnTo>
                <a:lnTo>
                  <a:pt x="584" y="540"/>
                </a:lnTo>
                <a:lnTo>
                  <a:pt x="562" y="564"/>
                </a:lnTo>
                <a:lnTo>
                  <a:pt x="538" y="584"/>
                </a:lnTo>
                <a:lnTo>
                  <a:pt x="514" y="604"/>
                </a:lnTo>
                <a:lnTo>
                  <a:pt x="486" y="620"/>
                </a:lnTo>
                <a:lnTo>
                  <a:pt x="458" y="634"/>
                </a:lnTo>
                <a:lnTo>
                  <a:pt x="428" y="644"/>
                </a:lnTo>
                <a:lnTo>
                  <a:pt x="396" y="652"/>
                </a:lnTo>
                <a:lnTo>
                  <a:pt x="362" y="658"/>
                </a:lnTo>
                <a:lnTo>
                  <a:pt x="330" y="660"/>
                </a:lnTo>
                <a:lnTo>
                  <a:pt x="296" y="658"/>
                </a:lnTo>
                <a:lnTo>
                  <a:pt x="262" y="652"/>
                </a:lnTo>
                <a:lnTo>
                  <a:pt x="232" y="644"/>
                </a:lnTo>
                <a:lnTo>
                  <a:pt x="200" y="634"/>
                </a:lnTo>
                <a:lnTo>
                  <a:pt x="172" y="620"/>
                </a:lnTo>
                <a:lnTo>
                  <a:pt x="144" y="604"/>
                </a:lnTo>
                <a:lnTo>
                  <a:pt x="120" y="584"/>
                </a:lnTo>
                <a:lnTo>
                  <a:pt x="96" y="564"/>
                </a:lnTo>
                <a:lnTo>
                  <a:pt x="74" y="540"/>
                </a:lnTo>
                <a:lnTo>
                  <a:pt x="56" y="514"/>
                </a:lnTo>
                <a:lnTo>
                  <a:pt x="40" y="488"/>
                </a:lnTo>
                <a:lnTo>
                  <a:pt x="26" y="458"/>
                </a:lnTo>
                <a:lnTo>
                  <a:pt x="14" y="428"/>
                </a:lnTo>
                <a:lnTo>
                  <a:pt x="6" y="396"/>
                </a:lnTo>
                <a:lnTo>
                  <a:pt x="2" y="364"/>
                </a:lnTo>
                <a:lnTo>
                  <a:pt x="0" y="330"/>
                </a:lnTo>
                <a:lnTo>
                  <a:pt x="2" y="296"/>
                </a:lnTo>
                <a:lnTo>
                  <a:pt x="6" y="264"/>
                </a:lnTo>
                <a:lnTo>
                  <a:pt x="14" y="232"/>
                </a:lnTo>
                <a:lnTo>
                  <a:pt x="26" y="202"/>
                </a:lnTo>
                <a:lnTo>
                  <a:pt x="40" y="172"/>
                </a:lnTo>
                <a:lnTo>
                  <a:pt x="56" y="146"/>
                </a:lnTo>
                <a:lnTo>
                  <a:pt x="74" y="120"/>
                </a:lnTo>
                <a:lnTo>
                  <a:pt x="96" y="96"/>
                </a:lnTo>
                <a:lnTo>
                  <a:pt x="120" y="76"/>
                </a:lnTo>
                <a:lnTo>
                  <a:pt x="144" y="56"/>
                </a:lnTo>
                <a:lnTo>
                  <a:pt x="172" y="40"/>
                </a:lnTo>
                <a:lnTo>
                  <a:pt x="200" y="26"/>
                </a:lnTo>
                <a:lnTo>
                  <a:pt x="232" y="16"/>
                </a:lnTo>
                <a:lnTo>
                  <a:pt x="262" y="6"/>
                </a:lnTo>
                <a:lnTo>
                  <a:pt x="296" y="2"/>
                </a:lnTo>
                <a:lnTo>
                  <a:pt x="330" y="0"/>
                </a:lnTo>
                <a:close/>
                <a:moveTo>
                  <a:pt x="438" y="156"/>
                </a:moveTo>
                <a:lnTo>
                  <a:pt x="412" y="202"/>
                </a:lnTo>
                <a:lnTo>
                  <a:pt x="426" y="212"/>
                </a:lnTo>
                <a:lnTo>
                  <a:pt x="438" y="222"/>
                </a:lnTo>
                <a:lnTo>
                  <a:pt x="448" y="232"/>
                </a:lnTo>
                <a:lnTo>
                  <a:pt x="456" y="244"/>
                </a:lnTo>
                <a:lnTo>
                  <a:pt x="464" y="256"/>
                </a:lnTo>
                <a:lnTo>
                  <a:pt x="470" y="270"/>
                </a:lnTo>
                <a:lnTo>
                  <a:pt x="476" y="284"/>
                </a:lnTo>
                <a:lnTo>
                  <a:pt x="478" y="298"/>
                </a:lnTo>
                <a:lnTo>
                  <a:pt x="482" y="314"/>
                </a:lnTo>
                <a:lnTo>
                  <a:pt x="482" y="330"/>
                </a:lnTo>
                <a:lnTo>
                  <a:pt x="482" y="344"/>
                </a:lnTo>
                <a:lnTo>
                  <a:pt x="478" y="360"/>
                </a:lnTo>
                <a:lnTo>
                  <a:pt x="476" y="374"/>
                </a:lnTo>
                <a:lnTo>
                  <a:pt x="470" y="388"/>
                </a:lnTo>
                <a:lnTo>
                  <a:pt x="464" y="402"/>
                </a:lnTo>
                <a:lnTo>
                  <a:pt x="456" y="414"/>
                </a:lnTo>
                <a:lnTo>
                  <a:pt x="448" y="426"/>
                </a:lnTo>
                <a:lnTo>
                  <a:pt x="438" y="436"/>
                </a:lnTo>
                <a:lnTo>
                  <a:pt x="426" y="446"/>
                </a:lnTo>
                <a:lnTo>
                  <a:pt x="416" y="454"/>
                </a:lnTo>
                <a:lnTo>
                  <a:pt x="402" y="462"/>
                </a:lnTo>
                <a:lnTo>
                  <a:pt x="390" y="468"/>
                </a:lnTo>
                <a:lnTo>
                  <a:pt x="376" y="474"/>
                </a:lnTo>
                <a:lnTo>
                  <a:pt x="360" y="478"/>
                </a:lnTo>
                <a:lnTo>
                  <a:pt x="346" y="480"/>
                </a:lnTo>
                <a:lnTo>
                  <a:pt x="330" y="480"/>
                </a:lnTo>
                <a:lnTo>
                  <a:pt x="316" y="480"/>
                </a:lnTo>
                <a:lnTo>
                  <a:pt x="300" y="478"/>
                </a:lnTo>
                <a:lnTo>
                  <a:pt x="286" y="474"/>
                </a:lnTo>
                <a:lnTo>
                  <a:pt x="272" y="468"/>
                </a:lnTo>
                <a:lnTo>
                  <a:pt x="258" y="462"/>
                </a:lnTo>
                <a:lnTo>
                  <a:pt x="246" y="454"/>
                </a:lnTo>
                <a:lnTo>
                  <a:pt x="234" y="446"/>
                </a:lnTo>
                <a:lnTo>
                  <a:pt x="224" y="436"/>
                </a:lnTo>
                <a:lnTo>
                  <a:pt x="214" y="426"/>
                </a:lnTo>
                <a:lnTo>
                  <a:pt x="204" y="414"/>
                </a:lnTo>
                <a:lnTo>
                  <a:pt x="198" y="402"/>
                </a:lnTo>
                <a:lnTo>
                  <a:pt x="192" y="388"/>
                </a:lnTo>
                <a:lnTo>
                  <a:pt x="186" y="374"/>
                </a:lnTo>
                <a:lnTo>
                  <a:pt x="182" y="360"/>
                </a:lnTo>
                <a:lnTo>
                  <a:pt x="180" y="344"/>
                </a:lnTo>
                <a:lnTo>
                  <a:pt x="180" y="330"/>
                </a:lnTo>
                <a:lnTo>
                  <a:pt x="180" y="314"/>
                </a:lnTo>
                <a:lnTo>
                  <a:pt x="182" y="298"/>
                </a:lnTo>
                <a:lnTo>
                  <a:pt x="186" y="284"/>
                </a:lnTo>
                <a:lnTo>
                  <a:pt x="192" y="270"/>
                </a:lnTo>
                <a:lnTo>
                  <a:pt x="198" y="256"/>
                </a:lnTo>
                <a:lnTo>
                  <a:pt x="204" y="244"/>
                </a:lnTo>
                <a:lnTo>
                  <a:pt x="214" y="232"/>
                </a:lnTo>
                <a:lnTo>
                  <a:pt x="224" y="222"/>
                </a:lnTo>
                <a:lnTo>
                  <a:pt x="244" y="206"/>
                </a:lnTo>
                <a:lnTo>
                  <a:pt x="218" y="160"/>
                </a:lnTo>
                <a:lnTo>
                  <a:pt x="202" y="172"/>
                </a:lnTo>
                <a:lnTo>
                  <a:pt x="186" y="186"/>
                </a:lnTo>
                <a:lnTo>
                  <a:pt x="174" y="200"/>
                </a:lnTo>
                <a:lnTo>
                  <a:pt x="162" y="216"/>
                </a:lnTo>
                <a:lnTo>
                  <a:pt x="152" y="232"/>
                </a:lnTo>
                <a:lnTo>
                  <a:pt x="144" y="250"/>
                </a:lnTo>
                <a:lnTo>
                  <a:pt x="136" y="268"/>
                </a:lnTo>
                <a:lnTo>
                  <a:pt x="132" y="288"/>
                </a:lnTo>
                <a:lnTo>
                  <a:pt x="128" y="308"/>
                </a:lnTo>
                <a:lnTo>
                  <a:pt x="128" y="330"/>
                </a:lnTo>
                <a:lnTo>
                  <a:pt x="128" y="350"/>
                </a:lnTo>
                <a:lnTo>
                  <a:pt x="132" y="370"/>
                </a:lnTo>
                <a:lnTo>
                  <a:pt x="136" y="390"/>
                </a:lnTo>
                <a:lnTo>
                  <a:pt x="144" y="408"/>
                </a:lnTo>
                <a:lnTo>
                  <a:pt x="152" y="426"/>
                </a:lnTo>
                <a:lnTo>
                  <a:pt x="162" y="442"/>
                </a:lnTo>
                <a:lnTo>
                  <a:pt x="174" y="458"/>
                </a:lnTo>
                <a:lnTo>
                  <a:pt x="186" y="472"/>
                </a:lnTo>
                <a:lnTo>
                  <a:pt x="202" y="486"/>
                </a:lnTo>
                <a:lnTo>
                  <a:pt x="216" y="498"/>
                </a:lnTo>
                <a:lnTo>
                  <a:pt x="234" y="508"/>
                </a:lnTo>
                <a:lnTo>
                  <a:pt x="252" y="516"/>
                </a:lnTo>
                <a:lnTo>
                  <a:pt x="270" y="524"/>
                </a:lnTo>
                <a:lnTo>
                  <a:pt x="290" y="528"/>
                </a:lnTo>
                <a:lnTo>
                  <a:pt x="310" y="532"/>
                </a:lnTo>
                <a:lnTo>
                  <a:pt x="330" y="532"/>
                </a:lnTo>
                <a:lnTo>
                  <a:pt x="352" y="532"/>
                </a:lnTo>
                <a:lnTo>
                  <a:pt x="372" y="528"/>
                </a:lnTo>
                <a:lnTo>
                  <a:pt x="390" y="524"/>
                </a:lnTo>
                <a:lnTo>
                  <a:pt x="410" y="516"/>
                </a:lnTo>
                <a:lnTo>
                  <a:pt x="428" y="508"/>
                </a:lnTo>
                <a:lnTo>
                  <a:pt x="444" y="498"/>
                </a:lnTo>
                <a:lnTo>
                  <a:pt x="460" y="486"/>
                </a:lnTo>
                <a:lnTo>
                  <a:pt x="474" y="472"/>
                </a:lnTo>
                <a:lnTo>
                  <a:pt x="488" y="458"/>
                </a:lnTo>
                <a:lnTo>
                  <a:pt x="498" y="442"/>
                </a:lnTo>
                <a:lnTo>
                  <a:pt x="510" y="426"/>
                </a:lnTo>
                <a:lnTo>
                  <a:pt x="518" y="408"/>
                </a:lnTo>
                <a:lnTo>
                  <a:pt x="524" y="390"/>
                </a:lnTo>
                <a:lnTo>
                  <a:pt x="530" y="370"/>
                </a:lnTo>
                <a:lnTo>
                  <a:pt x="532" y="350"/>
                </a:lnTo>
                <a:lnTo>
                  <a:pt x="534" y="330"/>
                </a:lnTo>
                <a:lnTo>
                  <a:pt x="532" y="308"/>
                </a:lnTo>
                <a:lnTo>
                  <a:pt x="530" y="288"/>
                </a:lnTo>
                <a:lnTo>
                  <a:pt x="524" y="268"/>
                </a:lnTo>
                <a:lnTo>
                  <a:pt x="518" y="250"/>
                </a:lnTo>
                <a:lnTo>
                  <a:pt x="510" y="232"/>
                </a:lnTo>
                <a:lnTo>
                  <a:pt x="498" y="216"/>
                </a:lnTo>
                <a:lnTo>
                  <a:pt x="488" y="200"/>
                </a:lnTo>
                <a:lnTo>
                  <a:pt x="474" y="186"/>
                </a:lnTo>
                <a:lnTo>
                  <a:pt x="458" y="170"/>
                </a:lnTo>
                <a:lnTo>
                  <a:pt x="438" y="156"/>
                </a:lnTo>
                <a:close/>
                <a:moveTo>
                  <a:pt x="300" y="48"/>
                </a:moveTo>
                <a:lnTo>
                  <a:pt x="300" y="296"/>
                </a:lnTo>
                <a:lnTo>
                  <a:pt x="356" y="296"/>
                </a:lnTo>
                <a:lnTo>
                  <a:pt x="356" y="48"/>
                </a:lnTo>
                <a:lnTo>
                  <a:pt x="300"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013">
              <a:latin typeface="Arial" panose="020B0604020202020204" pitchFamily="34" charset="0"/>
              <a:ea typeface="宋体" panose="02010600030101010101" pitchFamily="2" charset="-122"/>
            </a:endParaRPr>
          </a:p>
        </p:txBody>
      </p:sp>
      <p:sp>
        <p:nvSpPr>
          <p:cNvPr id="34840" name="Freeform 22"/>
          <p:cNvSpPr>
            <a:spLocks noEditPoints="1" noChangeArrowheads="1"/>
          </p:cNvSpPr>
          <p:nvPr/>
        </p:nvSpPr>
        <p:spPr bwMode="auto">
          <a:xfrm>
            <a:off x="5999560" y="2510631"/>
            <a:ext cx="602456" cy="442913"/>
          </a:xfrm>
          <a:custGeom>
            <a:avLst/>
            <a:gdLst>
              <a:gd name="T0" fmla="*/ 54 w 648"/>
              <a:gd name="T1" fmla="*/ 18 h 476"/>
              <a:gd name="T2" fmla="*/ 72 w 648"/>
              <a:gd name="T3" fmla="*/ 0 h 476"/>
              <a:gd name="T4" fmla="*/ 170 w 648"/>
              <a:gd name="T5" fmla="*/ 6 h 476"/>
              <a:gd name="T6" fmla="*/ 600 w 648"/>
              <a:gd name="T7" fmla="*/ 66 h 476"/>
              <a:gd name="T8" fmla="*/ 626 w 648"/>
              <a:gd name="T9" fmla="*/ 74 h 476"/>
              <a:gd name="T10" fmla="*/ 648 w 648"/>
              <a:gd name="T11" fmla="*/ 106 h 476"/>
              <a:gd name="T12" fmla="*/ 648 w 648"/>
              <a:gd name="T13" fmla="*/ 438 h 476"/>
              <a:gd name="T14" fmla="*/ 626 w 648"/>
              <a:gd name="T15" fmla="*/ 468 h 476"/>
              <a:gd name="T16" fmla="*/ 48 w 648"/>
              <a:gd name="T17" fmla="*/ 476 h 476"/>
              <a:gd name="T18" fmla="*/ 22 w 648"/>
              <a:gd name="T19" fmla="*/ 468 h 476"/>
              <a:gd name="T20" fmla="*/ 0 w 648"/>
              <a:gd name="T21" fmla="*/ 438 h 476"/>
              <a:gd name="T22" fmla="*/ 0 w 648"/>
              <a:gd name="T23" fmla="*/ 106 h 476"/>
              <a:gd name="T24" fmla="*/ 22 w 648"/>
              <a:gd name="T25" fmla="*/ 74 h 476"/>
              <a:gd name="T26" fmla="*/ 48 w 648"/>
              <a:gd name="T27" fmla="*/ 66 h 476"/>
              <a:gd name="T28" fmla="*/ 74 w 648"/>
              <a:gd name="T29" fmla="*/ 428 h 476"/>
              <a:gd name="T30" fmla="*/ 68 w 648"/>
              <a:gd name="T31" fmla="*/ 108 h 476"/>
              <a:gd name="T32" fmla="*/ 54 w 648"/>
              <a:gd name="T33" fmla="*/ 100 h 476"/>
              <a:gd name="T34" fmla="*/ 32 w 648"/>
              <a:gd name="T35" fmla="*/ 122 h 476"/>
              <a:gd name="T36" fmla="*/ 28 w 648"/>
              <a:gd name="T37" fmla="*/ 404 h 476"/>
              <a:gd name="T38" fmla="*/ 40 w 648"/>
              <a:gd name="T39" fmla="*/ 434 h 476"/>
              <a:gd name="T40" fmla="*/ 70 w 648"/>
              <a:gd name="T41" fmla="*/ 446 h 476"/>
              <a:gd name="T42" fmla="*/ 116 w 648"/>
              <a:gd name="T43" fmla="*/ 214 h 476"/>
              <a:gd name="T44" fmla="*/ 116 w 648"/>
              <a:gd name="T45" fmla="*/ 128 h 476"/>
              <a:gd name="T46" fmla="*/ 394 w 648"/>
              <a:gd name="T47" fmla="*/ 128 h 476"/>
              <a:gd name="T48" fmla="*/ 342 w 648"/>
              <a:gd name="T49" fmla="*/ 150 h 476"/>
              <a:gd name="T50" fmla="*/ 302 w 648"/>
              <a:gd name="T51" fmla="*/ 190 h 476"/>
              <a:gd name="T52" fmla="*/ 280 w 648"/>
              <a:gd name="T53" fmla="*/ 242 h 476"/>
              <a:gd name="T54" fmla="*/ 278 w 648"/>
              <a:gd name="T55" fmla="*/ 288 h 476"/>
              <a:gd name="T56" fmla="*/ 294 w 648"/>
              <a:gd name="T57" fmla="*/ 342 h 476"/>
              <a:gd name="T58" fmla="*/ 330 w 648"/>
              <a:gd name="T59" fmla="*/ 386 h 476"/>
              <a:gd name="T60" fmla="*/ 380 w 648"/>
              <a:gd name="T61" fmla="*/ 412 h 476"/>
              <a:gd name="T62" fmla="*/ 424 w 648"/>
              <a:gd name="T63" fmla="*/ 418 h 476"/>
              <a:gd name="T64" fmla="*/ 480 w 648"/>
              <a:gd name="T65" fmla="*/ 408 h 476"/>
              <a:gd name="T66" fmla="*/ 526 w 648"/>
              <a:gd name="T67" fmla="*/ 376 h 476"/>
              <a:gd name="T68" fmla="*/ 558 w 648"/>
              <a:gd name="T69" fmla="*/ 330 h 476"/>
              <a:gd name="T70" fmla="*/ 570 w 648"/>
              <a:gd name="T71" fmla="*/ 272 h 476"/>
              <a:gd name="T72" fmla="*/ 564 w 648"/>
              <a:gd name="T73" fmla="*/ 228 h 476"/>
              <a:gd name="T74" fmla="*/ 536 w 648"/>
              <a:gd name="T75" fmla="*/ 178 h 476"/>
              <a:gd name="T76" fmla="*/ 494 w 648"/>
              <a:gd name="T77" fmla="*/ 142 h 476"/>
              <a:gd name="T78" fmla="*/ 438 w 648"/>
              <a:gd name="T79" fmla="*/ 126 h 476"/>
              <a:gd name="T80" fmla="*/ 426 w 648"/>
              <a:gd name="T81" fmla="*/ 176 h 476"/>
              <a:gd name="T82" fmla="*/ 358 w 648"/>
              <a:gd name="T83" fmla="*/ 204 h 476"/>
              <a:gd name="T84" fmla="*/ 330 w 648"/>
              <a:gd name="T85" fmla="*/ 272 h 476"/>
              <a:gd name="T86" fmla="*/ 336 w 648"/>
              <a:gd name="T87" fmla="*/ 308 h 476"/>
              <a:gd name="T88" fmla="*/ 340 w 648"/>
              <a:gd name="T89" fmla="*/ 314 h 476"/>
              <a:gd name="T90" fmla="*/ 372 w 648"/>
              <a:gd name="T91" fmla="*/ 246 h 476"/>
              <a:gd name="T92" fmla="*/ 450 w 648"/>
              <a:gd name="T93" fmla="*/ 218 h 476"/>
              <a:gd name="T94" fmla="*/ 502 w 648"/>
              <a:gd name="T95" fmla="*/ 230 h 476"/>
              <a:gd name="T96" fmla="*/ 502 w 648"/>
              <a:gd name="T97" fmla="*/ 214 h 476"/>
              <a:gd name="T98" fmla="*/ 456 w 648"/>
              <a:gd name="T99" fmla="*/ 180 h 476"/>
              <a:gd name="T100" fmla="*/ 424 w 648"/>
              <a:gd name="T101" fmla="*/ 158 h 476"/>
              <a:gd name="T102" fmla="*/ 360 w 648"/>
              <a:gd name="T103" fmla="*/ 178 h 476"/>
              <a:gd name="T104" fmla="*/ 312 w 648"/>
              <a:gd name="T105" fmla="*/ 250 h 476"/>
              <a:gd name="T106" fmla="*/ 318 w 648"/>
              <a:gd name="T107" fmla="*/ 316 h 476"/>
              <a:gd name="T108" fmla="*/ 380 w 648"/>
              <a:gd name="T109" fmla="*/ 376 h 476"/>
              <a:gd name="T110" fmla="*/ 446 w 648"/>
              <a:gd name="T111" fmla="*/ 384 h 476"/>
              <a:gd name="T112" fmla="*/ 518 w 648"/>
              <a:gd name="T113" fmla="*/ 336 h 476"/>
              <a:gd name="T114" fmla="*/ 536 w 648"/>
              <a:gd name="T115" fmla="*/ 272 h 476"/>
              <a:gd name="T116" fmla="*/ 504 w 648"/>
              <a:gd name="T117" fmla="*/ 192 h 476"/>
              <a:gd name="T118" fmla="*/ 424 w 648"/>
              <a:gd name="T119" fmla="*/ 158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8" h="476">
                <a:moveTo>
                  <a:pt x="48" y="66"/>
                </a:moveTo>
                <a:lnTo>
                  <a:pt x="54" y="66"/>
                </a:lnTo>
                <a:lnTo>
                  <a:pt x="54" y="18"/>
                </a:lnTo>
                <a:lnTo>
                  <a:pt x="56" y="12"/>
                </a:lnTo>
                <a:lnTo>
                  <a:pt x="60" y="6"/>
                </a:lnTo>
                <a:lnTo>
                  <a:pt x="66" y="2"/>
                </a:lnTo>
                <a:lnTo>
                  <a:pt x="72" y="0"/>
                </a:lnTo>
                <a:lnTo>
                  <a:pt x="158" y="0"/>
                </a:lnTo>
                <a:lnTo>
                  <a:pt x="164" y="2"/>
                </a:lnTo>
                <a:lnTo>
                  <a:pt x="170" y="6"/>
                </a:lnTo>
                <a:lnTo>
                  <a:pt x="174" y="12"/>
                </a:lnTo>
                <a:lnTo>
                  <a:pt x="176" y="18"/>
                </a:lnTo>
                <a:lnTo>
                  <a:pt x="176" y="66"/>
                </a:lnTo>
                <a:lnTo>
                  <a:pt x="600" y="66"/>
                </a:lnTo>
                <a:lnTo>
                  <a:pt x="610" y="68"/>
                </a:lnTo>
                <a:lnTo>
                  <a:pt x="618" y="70"/>
                </a:lnTo>
                <a:lnTo>
                  <a:pt x="626" y="74"/>
                </a:lnTo>
                <a:lnTo>
                  <a:pt x="634" y="80"/>
                </a:lnTo>
                <a:lnTo>
                  <a:pt x="640" y="88"/>
                </a:lnTo>
                <a:lnTo>
                  <a:pt x="644" y="96"/>
                </a:lnTo>
                <a:lnTo>
                  <a:pt x="648" y="106"/>
                </a:lnTo>
                <a:lnTo>
                  <a:pt x="648" y="114"/>
                </a:lnTo>
                <a:lnTo>
                  <a:pt x="648" y="428"/>
                </a:lnTo>
                <a:lnTo>
                  <a:pt x="648" y="438"/>
                </a:lnTo>
                <a:lnTo>
                  <a:pt x="644" y="446"/>
                </a:lnTo>
                <a:lnTo>
                  <a:pt x="640" y="454"/>
                </a:lnTo>
                <a:lnTo>
                  <a:pt x="634" y="462"/>
                </a:lnTo>
                <a:lnTo>
                  <a:pt x="626" y="468"/>
                </a:lnTo>
                <a:lnTo>
                  <a:pt x="618" y="472"/>
                </a:lnTo>
                <a:lnTo>
                  <a:pt x="610" y="476"/>
                </a:lnTo>
                <a:lnTo>
                  <a:pt x="600" y="476"/>
                </a:lnTo>
                <a:lnTo>
                  <a:pt x="48" y="476"/>
                </a:lnTo>
                <a:lnTo>
                  <a:pt x="38" y="476"/>
                </a:lnTo>
                <a:lnTo>
                  <a:pt x="30" y="472"/>
                </a:lnTo>
                <a:lnTo>
                  <a:pt x="22" y="468"/>
                </a:lnTo>
                <a:lnTo>
                  <a:pt x="14" y="462"/>
                </a:lnTo>
                <a:lnTo>
                  <a:pt x="8" y="454"/>
                </a:lnTo>
                <a:lnTo>
                  <a:pt x="4" y="446"/>
                </a:lnTo>
                <a:lnTo>
                  <a:pt x="0" y="438"/>
                </a:lnTo>
                <a:lnTo>
                  <a:pt x="0" y="428"/>
                </a:lnTo>
                <a:lnTo>
                  <a:pt x="0" y="114"/>
                </a:lnTo>
                <a:lnTo>
                  <a:pt x="0" y="106"/>
                </a:lnTo>
                <a:lnTo>
                  <a:pt x="4" y="96"/>
                </a:lnTo>
                <a:lnTo>
                  <a:pt x="8" y="88"/>
                </a:lnTo>
                <a:lnTo>
                  <a:pt x="14" y="80"/>
                </a:lnTo>
                <a:lnTo>
                  <a:pt x="22" y="74"/>
                </a:lnTo>
                <a:lnTo>
                  <a:pt x="30" y="70"/>
                </a:lnTo>
                <a:lnTo>
                  <a:pt x="38" y="68"/>
                </a:lnTo>
                <a:lnTo>
                  <a:pt x="48" y="66"/>
                </a:lnTo>
                <a:close/>
                <a:moveTo>
                  <a:pt x="90" y="446"/>
                </a:moveTo>
                <a:lnTo>
                  <a:pt x="90" y="446"/>
                </a:lnTo>
                <a:lnTo>
                  <a:pt x="80" y="438"/>
                </a:lnTo>
                <a:lnTo>
                  <a:pt x="74" y="428"/>
                </a:lnTo>
                <a:lnTo>
                  <a:pt x="70" y="418"/>
                </a:lnTo>
                <a:lnTo>
                  <a:pt x="68" y="406"/>
                </a:lnTo>
                <a:lnTo>
                  <a:pt x="68" y="108"/>
                </a:lnTo>
                <a:lnTo>
                  <a:pt x="68" y="98"/>
                </a:lnTo>
                <a:lnTo>
                  <a:pt x="60" y="98"/>
                </a:lnTo>
                <a:lnTo>
                  <a:pt x="54" y="100"/>
                </a:lnTo>
                <a:lnTo>
                  <a:pt x="46" y="104"/>
                </a:lnTo>
                <a:lnTo>
                  <a:pt x="40" y="110"/>
                </a:lnTo>
                <a:lnTo>
                  <a:pt x="36" y="116"/>
                </a:lnTo>
                <a:lnTo>
                  <a:pt x="32" y="122"/>
                </a:lnTo>
                <a:lnTo>
                  <a:pt x="30" y="130"/>
                </a:lnTo>
                <a:lnTo>
                  <a:pt x="28" y="138"/>
                </a:lnTo>
                <a:lnTo>
                  <a:pt x="28" y="404"/>
                </a:lnTo>
                <a:lnTo>
                  <a:pt x="30" y="412"/>
                </a:lnTo>
                <a:lnTo>
                  <a:pt x="32" y="420"/>
                </a:lnTo>
                <a:lnTo>
                  <a:pt x="36" y="426"/>
                </a:lnTo>
                <a:lnTo>
                  <a:pt x="40" y="434"/>
                </a:lnTo>
                <a:lnTo>
                  <a:pt x="46" y="438"/>
                </a:lnTo>
                <a:lnTo>
                  <a:pt x="54" y="442"/>
                </a:lnTo>
                <a:lnTo>
                  <a:pt x="62" y="444"/>
                </a:lnTo>
                <a:lnTo>
                  <a:pt x="70" y="446"/>
                </a:lnTo>
                <a:lnTo>
                  <a:pt x="90" y="446"/>
                </a:lnTo>
                <a:close/>
                <a:moveTo>
                  <a:pt x="116" y="128"/>
                </a:moveTo>
                <a:lnTo>
                  <a:pt x="116" y="214"/>
                </a:lnTo>
                <a:lnTo>
                  <a:pt x="256" y="214"/>
                </a:lnTo>
                <a:lnTo>
                  <a:pt x="256" y="128"/>
                </a:lnTo>
                <a:lnTo>
                  <a:pt x="116" y="128"/>
                </a:lnTo>
                <a:close/>
                <a:moveTo>
                  <a:pt x="424" y="126"/>
                </a:moveTo>
                <a:lnTo>
                  <a:pt x="424" y="126"/>
                </a:lnTo>
                <a:lnTo>
                  <a:pt x="408" y="126"/>
                </a:lnTo>
                <a:lnTo>
                  <a:pt x="394" y="128"/>
                </a:lnTo>
                <a:lnTo>
                  <a:pt x="380" y="132"/>
                </a:lnTo>
                <a:lnTo>
                  <a:pt x="366" y="136"/>
                </a:lnTo>
                <a:lnTo>
                  <a:pt x="354" y="142"/>
                </a:lnTo>
                <a:lnTo>
                  <a:pt x="342" y="150"/>
                </a:lnTo>
                <a:lnTo>
                  <a:pt x="330" y="158"/>
                </a:lnTo>
                <a:lnTo>
                  <a:pt x="320" y="168"/>
                </a:lnTo>
                <a:lnTo>
                  <a:pt x="310" y="178"/>
                </a:lnTo>
                <a:lnTo>
                  <a:pt x="302" y="190"/>
                </a:lnTo>
                <a:lnTo>
                  <a:pt x="294" y="202"/>
                </a:lnTo>
                <a:lnTo>
                  <a:pt x="288" y="214"/>
                </a:lnTo>
                <a:lnTo>
                  <a:pt x="282" y="228"/>
                </a:lnTo>
                <a:lnTo>
                  <a:pt x="280" y="242"/>
                </a:lnTo>
                <a:lnTo>
                  <a:pt x="278" y="258"/>
                </a:lnTo>
                <a:lnTo>
                  <a:pt x="276" y="272"/>
                </a:lnTo>
                <a:lnTo>
                  <a:pt x="278" y="288"/>
                </a:lnTo>
                <a:lnTo>
                  <a:pt x="280" y="302"/>
                </a:lnTo>
                <a:lnTo>
                  <a:pt x="282" y="316"/>
                </a:lnTo>
                <a:lnTo>
                  <a:pt x="288" y="330"/>
                </a:lnTo>
                <a:lnTo>
                  <a:pt x="294" y="342"/>
                </a:lnTo>
                <a:lnTo>
                  <a:pt x="302" y="354"/>
                </a:lnTo>
                <a:lnTo>
                  <a:pt x="310" y="366"/>
                </a:lnTo>
                <a:lnTo>
                  <a:pt x="320" y="376"/>
                </a:lnTo>
                <a:lnTo>
                  <a:pt x="330" y="386"/>
                </a:lnTo>
                <a:lnTo>
                  <a:pt x="342" y="394"/>
                </a:lnTo>
                <a:lnTo>
                  <a:pt x="354" y="402"/>
                </a:lnTo>
                <a:lnTo>
                  <a:pt x="366" y="408"/>
                </a:lnTo>
                <a:lnTo>
                  <a:pt x="380" y="412"/>
                </a:lnTo>
                <a:lnTo>
                  <a:pt x="394" y="416"/>
                </a:lnTo>
                <a:lnTo>
                  <a:pt x="408" y="418"/>
                </a:lnTo>
                <a:lnTo>
                  <a:pt x="424" y="418"/>
                </a:lnTo>
                <a:lnTo>
                  <a:pt x="438" y="418"/>
                </a:lnTo>
                <a:lnTo>
                  <a:pt x="452" y="416"/>
                </a:lnTo>
                <a:lnTo>
                  <a:pt x="466" y="412"/>
                </a:lnTo>
                <a:lnTo>
                  <a:pt x="480" y="408"/>
                </a:lnTo>
                <a:lnTo>
                  <a:pt x="494" y="402"/>
                </a:lnTo>
                <a:lnTo>
                  <a:pt x="506" y="394"/>
                </a:lnTo>
                <a:lnTo>
                  <a:pt x="516" y="386"/>
                </a:lnTo>
                <a:lnTo>
                  <a:pt x="526" y="376"/>
                </a:lnTo>
                <a:lnTo>
                  <a:pt x="536" y="366"/>
                </a:lnTo>
                <a:lnTo>
                  <a:pt x="544" y="354"/>
                </a:lnTo>
                <a:lnTo>
                  <a:pt x="552" y="342"/>
                </a:lnTo>
                <a:lnTo>
                  <a:pt x="558" y="330"/>
                </a:lnTo>
                <a:lnTo>
                  <a:pt x="564" y="316"/>
                </a:lnTo>
                <a:lnTo>
                  <a:pt x="566" y="302"/>
                </a:lnTo>
                <a:lnTo>
                  <a:pt x="570" y="288"/>
                </a:lnTo>
                <a:lnTo>
                  <a:pt x="570" y="272"/>
                </a:lnTo>
                <a:lnTo>
                  <a:pt x="570" y="258"/>
                </a:lnTo>
                <a:lnTo>
                  <a:pt x="566" y="242"/>
                </a:lnTo>
                <a:lnTo>
                  <a:pt x="564" y="228"/>
                </a:lnTo>
                <a:lnTo>
                  <a:pt x="558" y="214"/>
                </a:lnTo>
                <a:lnTo>
                  <a:pt x="552" y="202"/>
                </a:lnTo>
                <a:lnTo>
                  <a:pt x="544" y="190"/>
                </a:lnTo>
                <a:lnTo>
                  <a:pt x="536" y="178"/>
                </a:lnTo>
                <a:lnTo>
                  <a:pt x="526" y="168"/>
                </a:lnTo>
                <a:lnTo>
                  <a:pt x="516" y="158"/>
                </a:lnTo>
                <a:lnTo>
                  <a:pt x="506" y="150"/>
                </a:lnTo>
                <a:lnTo>
                  <a:pt x="494" y="142"/>
                </a:lnTo>
                <a:lnTo>
                  <a:pt x="480" y="136"/>
                </a:lnTo>
                <a:lnTo>
                  <a:pt x="466" y="132"/>
                </a:lnTo>
                <a:lnTo>
                  <a:pt x="452" y="128"/>
                </a:lnTo>
                <a:lnTo>
                  <a:pt x="438" y="126"/>
                </a:lnTo>
                <a:lnTo>
                  <a:pt x="424" y="126"/>
                </a:lnTo>
                <a:close/>
                <a:moveTo>
                  <a:pt x="426" y="176"/>
                </a:moveTo>
                <a:lnTo>
                  <a:pt x="426" y="176"/>
                </a:lnTo>
                <a:lnTo>
                  <a:pt x="406" y="178"/>
                </a:lnTo>
                <a:lnTo>
                  <a:pt x="388" y="184"/>
                </a:lnTo>
                <a:lnTo>
                  <a:pt x="372" y="192"/>
                </a:lnTo>
                <a:lnTo>
                  <a:pt x="358" y="204"/>
                </a:lnTo>
                <a:lnTo>
                  <a:pt x="346" y="218"/>
                </a:lnTo>
                <a:lnTo>
                  <a:pt x="336" y="234"/>
                </a:lnTo>
                <a:lnTo>
                  <a:pt x="332" y="254"/>
                </a:lnTo>
                <a:lnTo>
                  <a:pt x="330" y="272"/>
                </a:lnTo>
                <a:lnTo>
                  <a:pt x="330" y="284"/>
                </a:lnTo>
                <a:lnTo>
                  <a:pt x="332" y="296"/>
                </a:lnTo>
                <a:lnTo>
                  <a:pt x="336" y="308"/>
                </a:lnTo>
                <a:lnTo>
                  <a:pt x="340" y="318"/>
                </a:lnTo>
                <a:lnTo>
                  <a:pt x="340" y="314"/>
                </a:lnTo>
                <a:lnTo>
                  <a:pt x="342" y="294"/>
                </a:lnTo>
                <a:lnTo>
                  <a:pt x="348" y="276"/>
                </a:lnTo>
                <a:lnTo>
                  <a:pt x="358" y="260"/>
                </a:lnTo>
                <a:lnTo>
                  <a:pt x="372" y="246"/>
                </a:lnTo>
                <a:lnTo>
                  <a:pt x="388" y="234"/>
                </a:lnTo>
                <a:lnTo>
                  <a:pt x="406" y="226"/>
                </a:lnTo>
                <a:lnTo>
                  <a:pt x="428" y="220"/>
                </a:lnTo>
                <a:lnTo>
                  <a:pt x="450" y="218"/>
                </a:lnTo>
                <a:lnTo>
                  <a:pt x="468" y="220"/>
                </a:lnTo>
                <a:lnTo>
                  <a:pt x="486" y="224"/>
                </a:lnTo>
                <a:lnTo>
                  <a:pt x="502" y="230"/>
                </a:lnTo>
                <a:lnTo>
                  <a:pt x="516" y="238"/>
                </a:lnTo>
                <a:lnTo>
                  <a:pt x="510" y="226"/>
                </a:lnTo>
                <a:lnTo>
                  <a:pt x="502" y="214"/>
                </a:lnTo>
                <a:lnTo>
                  <a:pt x="492" y="202"/>
                </a:lnTo>
                <a:lnTo>
                  <a:pt x="482" y="194"/>
                </a:lnTo>
                <a:lnTo>
                  <a:pt x="468" y="186"/>
                </a:lnTo>
                <a:lnTo>
                  <a:pt x="456" y="180"/>
                </a:lnTo>
                <a:lnTo>
                  <a:pt x="440" y="178"/>
                </a:lnTo>
                <a:lnTo>
                  <a:pt x="426" y="176"/>
                </a:lnTo>
                <a:close/>
                <a:moveTo>
                  <a:pt x="424" y="158"/>
                </a:moveTo>
                <a:lnTo>
                  <a:pt x="424" y="158"/>
                </a:lnTo>
                <a:lnTo>
                  <a:pt x="400" y="162"/>
                </a:lnTo>
                <a:lnTo>
                  <a:pt x="380" y="168"/>
                </a:lnTo>
                <a:lnTo>
                  <a:pt x="360" y="178"/>
                </a:lnTo>
                <a:lnTo>
                  <a:pt x="342" y="192"/>
                </a:lnTo>
                <a:lnTo>
                  <a:pt x="330" y="208"/>
                </a:lnTo>
                <a:lnTo>
                  <a:pt x="318" y="228"/>
                </a:lnTo>
                <a:lnTo>
                  <a:pt x="312" y="250"/>
                </a:lnTo>
                <a:lnTo>
                  <a:pt x="310" y="272"/>
                </a:lnTo>
                <a:lnTo>
                  <a:pt x="312" y="294"/>
                </a:lnTo>
                <a:lnTo>
                  <a:pt x="318" y="316"/>
                </a:lnTo>
                <a:lnTo>
                  <a:pt x="330" y="336"/>
                </a:lnTo>
                <a:lnTo>
                  <a:pt x="342" y="352"/>
                </a:lnTo>
                <a:lnTo>
                  <a:pt x="360" y="366"/>
                </a:lnTo>
                <a:lnTo>
                  <a:pt x="380" y="376"/>
                </a:lnTo>
                <a:lnTo>
                  <a:pt x="400" y="384"/>
                </a:lnTo>
                <a:lnTo>
                  <a:pt x="424" y="386"/>
                </a:lnTo>
                <a:lnTo>
                  <a:pt x="446" y="384"/>
                </a:lnTo>
                <a:lnTo>
                  <a:pt x="468" y="376"/>
                </a:lnTo>
                <a:lnTo>
                  <a:pt x="486" y="366"/>
                </a:lnTo>
                <a:lnTo>
                  <a:pt x="504" y="352"/>
                </a:lnTo>
                <a:lnTo>
                  <a:pt x="518" y="336"/>
                </a:lnTo>
                <a:lnTo>
                  <a:pt x="528" y="316"/>
                </a:lnTo>
                <a:lnTo>
                  <a:pt x="534" y="294"/>
                </a:lnTo>
                <a:lnTo>
                  <a:pt x="536" y="272"/>
                </a:lnTo>
                <a:lnTo>
                  <a:pt x="534" y="250"/>
                </a:lnTo>
                <a:lnTo>
                  <a:pt x="528" y="228"/>
                </a:lnTo>
                <a:lnTo>
                  <a:pt x="518" y="208"/>
                </a:lnTo>
                <a:lnTo>
                  <a:pt x="504" y="192"/>
                </a:lnTo>
                <a:lnTo>
                  <a:pt x="486" y="178"/>
                </a:lnTo>
                <a:lnTo>
                  <a:pt x="468" y="168"/>
                </a:lnTo>
                <a:lnTo>
                  <a:pt x="446" y="162"/>
                </a:lnTo>
                <a:lnTo>
                  <a:pt x="424" y="1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013">
              <a:latin typeface="Arial" panose="020B0604020202020204" pitchFamily="34" charset="0"/>
              <a:ea typeface="宋体" panose="02010600030101010101" pitchFamily="2" charset="-122"/>
            </a:endParaRPr>
          </a:p>
        </p:txBody>
      </p:sp>
      <p:sp>
        <p:nvSpPr>
          <p:cNvPr id="34841" name="文本框 38"/>
          <p:cNvSpPr>
            <a:spLocks noChangeArrowheads="1"/>
          </p:cNvSpPr>
          <p:nvPr/>
        </p:nvSpPr>
        <p:spPr bwMode="auto">
          <a:xfrm>
            <a:off x="3761185" y="581422"/>
            <a:ext cx="69413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rgbClr val="C00000"/>
                </a:solidFill>
                <a:latin typeface="Arial" panose="020B0604020202020204" pitchFamily="34" charset="0"/>
                <a:ea typeface="MS Gothic" panose="020B0609070205080204" pitchFamily="49" charset="-128"/>
              </a:rPr>
              <a:t>01</a:t>
            </a:r>
            <a:endParaRPr lang="zh-CN" altLang="en-US" sz="3300">
              <a:solidFill>
                <a:srgbClr val="C00000"/>
              </a:solidFill>
              <a:latin typeface="Arial" panose="020B0604020202020204" pitchFamily="34" charset="0"/>
              <a:ea typeface="MS Gothic" panose="020B0609070205080204" pitchFamily="49" charset="-128"/>
            </a:endParaRPr>
          </a:p>
        </p:txBody>
      </p:sp>
      <p:sp>
        <p:nvSpPr>
          <p:cNvPr id="34842" name="矩形 40"/>
          <p:cNvSpPr>
            <a:spLocks noChangeArrowheads="1"/>
          </p:cNvSpPr>
          <p:nvPr/>
        </p:nvSpPr>
        <p:spPr bwMode="auto">
          <a:xfrm>
            <a:off x="4311113" y="596900"/>
            <a:ext cx="1268296" cy="521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dirty="0">
                <a:solidFill>
                  <a:srgbClr val="C00000"/>
                </a:solidFill>
                <a:sym typeface="Impact" panose="020B0806030902050204" pitchFamily="34" charset="0"/>
              </a:rPr>
              <a:t>内容说明</a:t>
            </a:r>
            <a:endParaRPr lang="en-US" altLang="zh-CN" sz="2100" b="1" dirty="0">
              <a:solidFill>
                <a:srgbClr val="C00000"/>
              </a:solidFill>
              <a:sym typeface="Impact" panose="020B0806030902050204" pitchFamily="34" charset="0"/>
            </a:endParaRPr>
          </a:p>
        </p:txBody>
      </p:sp>
      <p:sp>
        <p:nvSpPr>
          <p:cNvPr id="34843" name="矩形 41"/>
          <p:cNvSpPr>
            <a:spLocks noChangeArrowheads="1"/>
          </p:cNvSpPr>
          <p:nvPr/>
        </p:nvSpPr>
        <p:spPr bwMode="auto">
          <a:xfrm>
            <a:off x="3961210" y="1183481"/>
            <a:ext cx="1223412" cy="497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30000"/>
              </a:lnSpc>
            </a:pPr>
            <a:r>
              <a:rPr lang="zh-CN" altLang="en-US" sz="1013">
                <a:solidFill>
                  <a:srgbClr val="3F3F3F"/>
                </a:solidFill>
                <a:sym typeface="Impact" panose="020B0806030902050204" pitchFamily="34" charset="0"/>
              </a:rPr>
              <a:t>内容说明内容说明</a:t>
            </a:r>
            <a:endParaRPr lang="en-US" altLang="zh-CN" sz="1013">
              <a:solidFill>
                <a:srgbClr val="3F3F3F"/>
              </a:solidFill>
              <a:sym typeface="Impact" panose="020B0806030902050204" pitchFamily="34" charset="0"/>
            </a:endParaRPr>
          </a:p>
          <a:p>
            <a:pPr>
              <a:lnSpc>
                <a:spcPct val="130000"/>
              </a:lnSpc>
            </a:pPr>
            <a:r>
              <a:rPr lang="zh-CN" altLang="en-US" sz="1013">
                <a:solidFill>
                  <a:srgbClr val="3F3F3F"/>
                </a:solidFill>
                <a:sym typeface="Impact" panose="020B0806030902050204" pitchFamily="34" charset="0"/>
              </a:rPr>
              <a:t>内容说明内容说明</a:t>
            </a:r>
            <a:endParaRPr lang="en-US" altLang="zh-CN" sz="1013">
              <a:solidFill>
                <a:srgbClr val="3F3F3F"/>
              </a:solidFill>
              <a:sym typeface="Impact" panose="020B0806030902050204" pitchFamily="34" charset="0"/>
            </a:endParaRPr>
          </a:p>
        </p:txBody>
      </p:sp>
      <p:sp>
        <p:nvSpPr>
          <p:cNvPr id="34844" name="文本框 42"/>
          <p:cNvSpPr>
            <a:spLocks noChangeArrowheads="1"/>
          </p:cNvSpPr>
          <p:nvPr/>
        </p:nvSpPr>
        <p:spPr bwMode="auto">
          <a:xfrm>
            <a:off x="3761185" y="3822700"/>
            <a:ext cx="69413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rgbClr val="C00000"/>
                </a:solidFill>
                <a:latin typeface="Arial" panose="020B0604020202020204" pitchFamily="34" charset="0"/>
                <a:ea typeface="MS Gothic" panose="020B0609070205080204" pitchFamily="49" charset="-128"/>
              </a:rPr>
              <a:t>03</a:t>
            </a:r>
            <a:endParaRPr lang="zh-CN" altLang="en-US" sz="3300">
              <a:solidFill>
                <a:srgbClr val="C00000"/>
              </a:solidFill>
              <a:latin typeface="Arial" panose="020B0604020202020204" pitchFamily="34" charset="0"/>
              <a:ea typeface="MS Gothic" panose="020B0609070205080204" pitchFamily="49" charset="-128"/>
            </a:endParaRPr>
          </a:p>
        </p:txBody>
      </p:sp>
      <p:sp>
        <p:nvSpPr>
          <p:cNvPr id="34845" name="矩形 43"/>
          <p:cNvSpPr>
            <a:spLocks noChangeArrowheads="1"/>
          </p:cNvSpPr>
          <p:nvPr/>
        </p:nvSpPr>
        <p:spPr bwMode="auto">
          <a:xfrm>
            <a:off x="4311113" y="3838179"/>
            <a:ext cx="1268296" cy="521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dirty="0">
                <a:solidFill>
                  <a:srgbClr val="C00000"/>
                </a:solidFill>
                <a:sym typeface="Impact" panose="020B0806030902050204" pitchFamily="34" charset="0"/>
              </a:rPr>
              <a:t>内容说明</a:t>
            </a:r>
            <a:endParaRPr lang="en-US" altLang="zh-CN" sz="2100" b="1" dirty="0">
              <a:solidFill>
                <a:srgbClr val="C00000"/>
              </a:solidFill>
              <a:sym typeface="Impact" panose="020B0806030902050204" pitchFamily="34" charset="0"/>
            </a:endParaRPr>
          </a:p>
        </p:txBody>
      </p:sp>
      <p:sp>
        <p:nvSpPr>
          <p:cNvPr id="34846" name="矩形 44"/>
          <p:cNvSpPr>
            <a:spLocks noChangeArrowheads="1"/>
          </p:cNvSpPr>
          <p:nvPr/>
        </p:nvSpPr>
        <p:spPr bwMode="auto">
          <a:xfrm>
            <a:off x="3961210" y="4298950"/>
            <a:ext cx="1223412" cy="497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30000"/>
              </a:lnSpc>
            </a:pPr>
            <a:r>
              <a:rPr lang="zh-CN" altLang="en-US" sz="1013">
                <a:solidFill>
                  <a:srgbClr val="3F3F3F"/>
                </a:solidFill>
                <a:sym typeface="Impact" panose="020B0806030902050204" pitchFamily="34" charset="0"/>
              </a:rPr>
              <a:t>内容说明内容说明</a:t>
            </a:r>
            <a:endParaRPr lang="en-US" altLang="zh-CN" sz="1013">
              <a:solidFill>
                <a:srgbClr val="3F3F3F"/>
              </a:solidFill>
              <a:sym typeface="Impact" panose="020B0806030902050204" pitchFamily="34" charset="0"/>
            </a:endParaRPr>
          </a:p>
          <a:p>
            <a:pPr>
              <a:lnSpc>
                <a:spcPct val="130000"/>
              </a:lnSpc>
            </a:pPr>
            <a:r>
              <a:rPr lang="zh-CN" altLang="en-US" sz="1013">
                <a:solidFill>
                  <a:srgbClr val="3F3F3F"/>
                </a:solidFill>
                <a:sym typeface="Impact" panose="020B0806030902050204" pitchFamily="34" charset="0"/>
              </a:rPr>
              <a:t>内容说明内容说明</a:t>
            </a:r>
            <a:endParaRPr lang="en-US" altLang="zh-CN" sz="1013">
              <a:solidFill>
                <a:srgbClr val="3F3F3F"/>
              </a:solidFill>
              <a:sym typeface="Impact" panose="020B0806030902050204" pitchFamily="34" charset="0"/>
            </a:endParaRPr>
          </a:p>
        </p:txBody>
      </p:sp>
      <p:sp>
        <p:nvSpPr>
          <p:cNvPr id="34847" name="文本框 45"/>
          <p:cNvSpPr>
            <a:spLocks noChangeArrowheads="1"/>
          </p:cNvSpPr>
          <p:nvPr/>
        </p:nvSpPr>
        <p:spPr bwMode="auto">
          <a:xfrm>
            <a:off x="7113985" y="1974850"/>
            <a:ext cx="69413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rgbClr val="C00000"/>
                </a:solidFill>
                <a:latin typeface="Arial" panose="020B0604020202020204" pitchFamily="34" charset="0"/>
                <a:ea typeface="MS Gothic" panose="020B0609070205080204" pitchFamily="49" charset="-128"/>
              </a:rPr>
              <a:t>02</a:t>
            </a:r>
            <a:endParaRPr lang="zh-CN" altLang="en-US" sz="3300">
              <a:solidFill>
                <a:srgbClr val="C00000"/>
              </a:solidFill>
              <a:latin typeface="Arial" panose="020B0604020202020204" pitchFamily="34" charset="0"/>
              <a:ea typeface="MS Gothic" panose="020B0609070205080204" pitchFamily="49" charset="-128"/>
            </a:endParaRPr>
          </a:p>
        </p:txBody>
      </p:sp>
      <p:sp>
        <p:nvSpPr>
          <p:cNvPr id="34848" name="矩形 46"/>
          <p:cNvSpPr>
            <a:spLocks noChangeArrowheads="1"/>
          </p:cNvSpPr>
          <p:nvPr/>
        </p:nvSpPr>
        <p:spPr bwMode="auto">
          <a:xfrm>
            <a:off x="6826904" y="2358232"/>
            <a:ext cx="1268296" cy="521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a:solidFill>
                  <a:srgbClr val="C00000"/>
                </a:solidFill>
                <a:sym typeface="Impact" panose="020B0806030902050204" pitchFamily="34" charset="0"/>
              </a:rPr>
              <a:t>内容说明</a:t>
            </a:r>
            <a:endParaRPr lang="en-US" altLang="zh-CN" sz="2100" b="1">
              <a:solidFill>
                <a:srgbClr val="C00000"/>
              </a:solidFill>
              <a:sym typeface="Impact" panose="020B0806030902050204" pitchFamily="34" charset="0"/>
            </a:endParaRPr>
          </a:p>
        </p:txBody>
      </p:sp>
      <p:sp>
        <p:nvSpPr>
          <p:cNvPr id="34849" name="矩形 47"/>
          <p:cNvSpPr>
            <a:spLocks noChangeArrowheads="1"/>
          </p:cNvSpPr>
          <p:nvPr/>
        </p:nvSpPr>
        <p:spPr bwMode="auto">
          <a:xfrm>
            <a:off x="6872288" y="2834481"/>
            <a:ext cx="963725" cy="497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30000"/>
              </a:lnSpc>
            </a:pPr>
            <a:r>
              <a:rPr lang="zh-CN" altLang="en-US" sz="1013">
                <a:solidFill>
                  <a:srgbClr val="3F3F3F"/>
                </a:solidFill>
                <a:sym typeface="Impact" panose="020B0806030902050204" pitchFamily="34" charset="0"/>
              </a:rPr>
              <a:t>内容具体说明</a:t>
            </a:r>
            <a:endParaRPr lang="en-US" altLang="zh-CN" sz="1013">
              <a:solidFill>
                <a:srgbClr val="3F3F3F"/>
              </a:solidFill>
              <a:sym typeface="Impact" panose="020B0806030902050204" pitchFamily="34" charset="0"/>
            </a:endParaRPr>
          </a:p>
          <a:p>
            <a:pPr>
              <a:lnSpc>
                <a:spcPct val="130000"/>
              </a:lnSpc>
            </a:pPr>
            <a:r>
              <a:rPr lang="zh-CN" altLang="en-US" sz="1013">
                <a:solidFill>
                  <a:srgbClr val="3F3F3F"/>
                </a:solidFill>
                <a:sym typeface="Impact" panose="020B0806030902050204" pitchFamily="34" charset="0"/>
              </a:rPr>
              <a:t>内容具体说明</a:t>
            </a:r>
            <a:endParaRPr lang="en-US" altLang="zh-CN" sz="1013">
              <a:solidFill>
                <a:srgbClr val="3F3F3F"/>
              </a:solidFill>
              <a:sym typeface="Impact" panose="020B0806030902050204" pitchFamily="34" charset="0"/>
            </a:endParaRPr>
          </a:p>
        </p:txBody>
      </p:sp>
      <p:sp>
        <p:nvSpPr>
          <p:cNvPr id="34850" name="文本框 48"/>
          <p:cNvSpPr>
            <a:spLocks noChangeArrowheads="1"/>
          </p:cNvSpPr>
          <p:nvPr/>
        </p:nvSpPr>
        <p:spPr bwMode="auto">
          <a:xfrm>
            <a:off x="1495425" y="1974850"/>
            <a:ext cx="694135"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rgbClr val="C00000"/>
                </a:solidFill>
                <a:latin typeface="Arial" panose="020B0604020202020204" pitchFamily="34" charset="0"/>
                <a:ea typeface="MS Gothic" panose="020B0609070205080204" pitchFamily="49" charset="-128"/>
              </a:rPr>
              <a:t>04</a:t>
            </a:r>
            <a:endParaRPr lang="zh-CN" altLang="en-US" sz="3300">
              <a:solidFill>
                <a:srgbClr val="C00000"/>
              </a:solidFill>
              <a:latin typeface="Arial" panose="020B0604020202020204" pitchFamily="34" charset="0"/>
              <a:ea typeface="MS Gothic" panose="020B0609070205080204" pitchFamily="49" charset="-128"/>
            </a:endParaRPr>
          </a:p>
        </p:txBody>
      </p:sp>
      <p:sp>
        <p:nvSpPr>
          <p:cNvPr id="34851" name="矩形 49"/>
          <p:cNvSpPr>
            <a:spLocks noChangeArrowheads="1"/>
          </p:cNvSpPr>
          <p:nvPr/>
        </p:nvSpPr>
        <p:spPr bwMode="auto">
          <a:xfrm>
            <a:off x="1208345" y="2358232"/>
            <a:ext cx="1268296" cy="521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a:solidFill>
                  <a:srgbClr val="C00000"/>
                </a:solidFill>
                <a:sym typeface="Impact" panose="020B0806030902050204" pitchFamily="34" charset="0"/>
              </a:rPr>
              <a:t>内容说明</a:t>
            </a:r>
            <a:endParaRPr lang="en-US" altLang="zh-CN" sz="2100" b="1">
              <a:solidFill>
                <a:srgbClr val="C00000"/>
              </a:solidFill>
              <a:sym typeface="Impact" panose="020B0806030902050204" pitchFamily="34" charset="0"/>
            </a:endParaRPr>
          </a:p>
        </p:txBody>
      </p:sp>
      <p:sp>
        <p:nvSpPr>
          <p:cNvPr id="34852" name="矩形 50"/>
          <p:cNvSpPr>
            <a:spLocks noChangeArrowheads="1"/>
          </p:cNvSpPr>
          <p:nvPr/>
        </p:nvSpPr>
        <p:spPr bwMode="auto">
          <a:xfrm>
            <a:off x="1253729" y="2834481"/>
            <a:ext cx="963725" cy="497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30000"/>
              </a:lnSpc>
            </a:pPr>
            <a:r>
              <a:rPr lang="zh-CN" altLang="en-US" sz="1013">
                <a:solidFill>
                  <a:srgbClr val="3F3F3F"/>
                </a:solidFill>
                <a:sym typeface="Impact" panose="020B0806030902050204" pitchFamily="34" charset="0"/>
              </a:rPr>
              <a:t>内容具体说明</a:t>
            </a:r>
            <a:endParaRPr lang="en-US" altLang="zh-CN" sz="1013">
              <a:solidFill>
                <a:srgbClr val="3F3F3F"/>
              </a:solidFill>
              <a:sym typeface="Impact" panose="020B0806030902050204" pitchFamily="34" charset="0"/>
            </a:endParaRPr>
          </a:p>
          <a:p>
            <a:pPr>
              <a:lnSpc>
                <a:spcPct val="130000"/>
              </a:lnSpc>
            </a:pPr>
            <a:r>
              <a:rPr lang="zh-CN" altLang="en-US" sz="1013">
                <a:solidFill>
                  <a:srgbClr val="3F3F3F"/>
                </a:solidFill>
                <a:sym typeface="Impact" panose="020B0806030902050204" pitchFamily="34" charset="0"/>
              </a:rPr>
              <a:t>内容具体说明</a:t>
            </a:r>
            <a:endParaRPr lang="en-US" altLang="zh-CN" sz="1013">
              <a:solidFill>
                <a:srgbClr val="3F3F3F"/>
              </a:solidFill>
              <a:sym typeface="Impact" panose="020B0806030902050204" pitchFamily="34" charset="0"/>
            </a:endParaRP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628343285"/>
      </p:ext>
    </p:extLst>
  </p:cSld>
  <p:clrMapOvr>
    <a:masterClrMapping/>
  </p:clrMapOvr>
  <p:transition spd="slow" advClick="0" advTm="0">
    <p:comb/>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同心圆 145"/>
          <p:cNvSpPr/>
          <p:nvPr/>
        </p:nvSpPr>
        <p:spPr>
          <a:xfrm>
            <a:off x="2852347" y="1391654"/>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2800">
              <a:solidFill>
                <a:prstClr val="black"/>
              </a:solidFill>
              <a:cs typeface="+mn-ea"/>
              <a:sym typeface="+mn-lt"/>
            </a:endParaRPr>
          </a:p>
        </p:txBody>
      </p:sp>
      <p:sp>
        <p:nvSpPr>
          <p:cNvPr id="143" name="同心圆 142"/>
          <p:cNvSpPr/>
          <p:nvPr/>
        </p:nvSpPr>
        <p:spPr>
          <a:xfrm>
            <a:off x="896950" y="137854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2800">
              <a:solidFill>
                <a:prstClr val="black"/>
              </a:solidFill>
              <a:cs typeface="+mn-ea"/>
              <a:sym typeface="+mn-lt"/>
            </a:endParaRPr>
          </a:p>
        </p:txBody>
      </p:sp>
      <p:sp>
        <p:nvSpPr>
          <p:cNvPr id="149" name="同心圆 148"/>
          <p:cNvSpPr/>
          <p:nvPr/>
        </p:nvSpPr>
        <p:spPr>
          <a:xfrm>
            <a:off x="4818457" y="140435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72" name="同心圆 171"/>
          <p:cNvSpPr/>
          <p:nvPr/>
        </p:nvSpPr>
        <p:spPr>
          <a:xfrm>
            <a:off x="6786555" y="140513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grpSp>
        <p:nvGrpSpPr>
          <p:cNvPr id="9" name="组合 8"/>
          <p:cNvGrpSpPr/>
          <p:nvPr/>
        </p:nvGrpSpPr>
        <p:grpSpPr>
          <a:xfrm>
            <a:off x="766931" y="1265439"/>
            <a:ext cx="1755000" cy="1755000"/>
            <a:chOff x="766931" y="1265439"/>
            <a:chExt cx="1755000" cy="1755000"/>
          </a:xfrm>
        </p:grpSpPr>
        <p:sp>
          <p:nvSpPr>
            <p:cNvPr id="144" name="饼形 143"/>
            <p:cNvSpPr/>
            <p:nvPr/>
          </p:nvSpPr>
          <p:spPr>
            <a:xfrm rot="15619362">
              <a:off x="766931" y="1265439"/>
              <a:ext cx="1755000" cy="1755000"/>
            </a:xfrm>
            <a:prstGeom prst="pie">
              <a:avLst>
                <a:gd name="adj1" fmla="val 501545"/>
                <a:gd name="adj2" fmla="val 515099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3" name="TextBox 2"/>
            <p:cNvSpPr txBox="1"/>
            <p:nvPr/>
          </p:nvSpPr>
          <p:spPr>
            <a:xfrm>
              <a:off x="1646250" y="1563638"/>
              <a:ext cx="662361"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rPr>
                <a:t>20%</a:t>
              </a:r>
              <a:endParaRPr lang="zh-CN" altLang="en-US" sz="2400" dirty="0">
                <a:solidFill>
                  <a:prstClr val="white"/>
                </a:solidFill>
              </a:endParaRPr>
            </a:p>
          </p:txBody>
        </p:sp>
      </p:grpSp>
      <p:grpSp>
        <p:nvGrpSpPr>
          <p:cNvPr id="13" name="组合 12"/>
          <p:cNvGrpSpPr/>
          <p:nvPr/>
        </p:nvGrpSpPr>
        <p:grpSpPr>
          <a:xfrm>
            <a:off x="851064" y="3122242"/>
            <a:ext cx="1586735" cy="1386041"/>
            <a:chOff x="851064" y="3122242"/>
            <a:chExt cx="1586735" cy="1386041"/>
          </a:xfrm>
        </p:grpSpPr>
        <p:sp>
          <p:nvSpPr>
            <p:cNvPr id="175" name="文本框 88"/>
            <p:cNvSpPr txBox="1"/>
            <p:nvPr/>
          </p:nvSpPr>
          <p:spPr>
            <a:xfrm>
              <a:off x="1067080"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添加标题</a:t>
              </a:r>
            </a:p>
          </p:txBody>
        </p:sp>
        <p:sp>
          <p:nvSpPr>
            <p:cNvPr id="179" name="文本框 92"/>
            <p:cNvSpPr txBox="1"/>
            <p:nvPr/>
          </p:nvSpPr>
          <p:spPr>
            <a:xfrm>
              <a:off x="851064"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a:t>
              </a:r>
              <a:r>
                <a:rPr lang="zh-CN" altLang="en-US" sz="1400" dirty="0" smtClean="0">
                  <a:solidFill>
                    <a:prstClr val="black">
                      <a:lumMod val="75000"/>
                      <a:lumOff val="25000"/>
                    </a:prstClr>
                  </a:solidFill>
                  <a:cs typeface="+mn-ea"/>
                  <a:sym typeface="+mn-lt"/>
                </a:rPr>
                <a:t>文本</a:t>
              </a:r>
              <a:endParaRPr lang="zh-CN" altLang="en-US" sz="1400" dirty="0">
                <a:solidFill>
                  <a:prstClr val="black">
                    <a:lumMod val="75000"/>
                    <a:lumOff val="25000"/>
                  </a:prstClr>
                </a:solidFill>
                <a:cs typeface="+mn-ea"/>
                <a:sym typeface="+mn-lt"/>
              </a:endParaRPr>
            </a:p>
          </p:txBody>
        </p:sp>
      </p:grpSp>
      <p:grpSp>
        <p:nvGrpSpPr>
          <p:cNvPr id="14" name="组合 13"/>
          <p:cNvGrpSpPr/>
          <p:nvPr/>
        </p:nvGrpSpPr>
        <p:grpSpPr>
          <a:xfrm>
            <a:off x="2808279" y="3122242"/>
            <a:ext cx="1586735" cy="1386041"/>
            <a:chOff x="2808279" y="3122242"/>
            <a:chExt cx="1586735" cy="1386041"/>
          </a:xfrm>
        </p:grpSpPr>
        <p:sp>
          <p:nvSpPr>
            <p:cNvPr id="177" name="文本框 90"/>
            <p:cNvSpPr txBox="1"/>
            <p:nvPr/>
          </p:nvSpPr>
          <p:spPr>
            <a:xfrm>
              <a:off x="3023473"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添加标题</a:t>
              </a:r>
            </a:p>
          </p:txBody>
        </p:sp>
        <p:sp>
          <p:nvSpPr>
            <p:cNvPr id="180" name="文本框 75"/>
            <p:cNvSpPr txBox="1"/>
            <p:nvPr/>
          </p:nvSpPr>
          <p:spPr>
            <a:xfrm>
              <a:off x="2808279"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grpSp>
      <p:grpSp>
        <p:nvGrpSpPr>
          <p:cNvPr id="15" name="组合 14"/>
          <p:cNvGrpSpPr/>
          <p:nvPr/>
        </p:nvGrpSpPr>
        <p:grpSpPr>
          <a:xfrm>
            <a:off x="4763690" y="3122242"/>
            <a:ext cx="1586735" cy="1386041"/>
            <a:chOff x="4763690" y="3122242"/>
            <a:chExt cx="1586735" cy="1386041"/>
          </a:xfrm>
        </p:grpSpPr>
        <p:sp>
          <p:nvSpPr>
            <p:cNvPr id="178" name="文本框 91"/>
            <p:cNvSpPr txBox="1"/>
            <p:nvPr/>
          </p:nvSpPr>
          <p:spPr>
            <a:xfrm>
              <a:off x="4979866"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添加标题</a:t>
              </a:r>
            </a:p>
          </p:txBody>
        </p:sp>
        <p:sp>
          <p:nvSpPr>
            <p:cNvPr id="181" name="文本框 80"/>
            <p:cNvSpPr txBox="1"/>
            <p:nvPr/>
          </p:nvSpPr>
          <p:spPr>
            <a:xfrm>
              <a:off x="4763690"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grpSp>
      <p:grpSp>
        <p:nvGrpSpPr>
          <p:cNvPr id="16" name="组合 15"/>
          <p:cNvGrpSpPr/>
          <p:nvPr/>
        </p:nvGrpSpPr>
        <p:grpSpPr>
          <a:xfrm>
            <a:off x="6721129" y="3122242"/>
            <a:ext cx="1586735" cy="1386041"/>
            <a:chOff x="6721129" y="3122242"/>
            <a:chExt cx="1586735" cy="1386041"/>
          </a:xfrm>
        </p:grpSpPr>
        <p:sp>
          <p:nvSpPr>
            <p:cNvPr id="176" name="文本框 89"/>
            <p:cNvSpPr txBox="1"/>
            <p:nvPr/>
          </p:nvSpPr>
          <p:spPr>
            <a:xfrm>
              <a:off x="6957681"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添加标题</a:t>
              </a:r>
            </a:p>
          </p:txBody>
        </p:sp>
        <p:sp>
          <p:nvSpPr>
            <p:cNvPr id="182" name="文本框 81"/>
            <p:cNvSpPr txBox="1"/>
            <p:nvPr/>
          </p:nvSpPr>
          <p:spPr>
            <a:xfrm>
              <a:off x="6721129"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单击此处添加文本单击此处添加文本单击此处添加文本单击此处添加文本</a:t>
              </a:r>
            </a:p>
          </p:txBody>
        </p:sp>
      </p:grpSp>
      <p:grpSp>
        <p:nvGrpSpPr>
          <p:cNvPr id="11" name="组合 10"/>
          <p:cNvGrpSpPr/>
          <p:nvPr/>
        </p:nvGrpSpPr>
        <p:grpSpPr>
          <a:xfrm>
            <a:off x="4679558" y="1265439"/>
            <a:ext cx="1755000" cy="1755000"/>
            <a:chOff x="4679558" y="1265439"/>
            <a:chExt cx="1755000" cy="1755000"/>
          </a:xfrm>
        </p:grpSpPr>
        <p:sp>
          <p:nvSpPr>
            <p:cNvPr id="150" name="饼形 149"/>
            <p:cNvSpPr/>
            <p:nvPr/>
          </p:nvSpPr>
          <p:spPr>
            <a:xfrm rot="15168512">
              <a:off x="4679558" y="1265439"/>
              <a:ext cx="1755000" cy="1755000"/>
            </a:xfrm>
            <a:prstGeom prst="pie">
              <a:avLst>
                <a:gd name="adj1" fmla="val 917141"/>
                <a:gd name="adj2" fmla="val 779802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5" name="TextBox 184"/>
            <p:cNvSpPr txBox="1"/>
            <p:nvPr/>
          </p:nvSpPr>
          <p:spPr>
            <a:xfrm>
              <a:off x="5653570" y="1563638"/>
              <a:ext cx="662361"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rPr>
                <a:t>50%</a:t>
              </a:r>
              <a:endParaRPr lang="zh-CN" altLang="en-US" sz="2400" dirty="0">
                <a:solidFill>
                  <a:prstClr val="white"/>
                </a:solidFill>
              </a:endParaRPr>
            </a:p>
          </p:txBody>
        </p:sp>
      </p:grpSp>
      <p:grpSp>
        <p:nvGrpSpPr>
          <p:cNvPr id="12" name="组合 11"/>
          <p:cNvGrpSpPr/>
          <p:nvPr/>
        </p:nvGrpSpPr>
        <p:grpSpPr>
          <a:xfrm>
            <a:off x="6636996" y="1265439"/>
            <a:ext cx="1755000" cy="1755000"/>
            <a:chOff x="6636996" y="1265439"/>
            <a:chExt cx="1755000" cy="1755000"/>
          </a:xfrm>
        </p:grpSpPr>
        <p:sp>
          <p:nvSpPr>
            <p:cNvPr id="173" name="饼形 172"/>
            <p:cNvSpPr/>
            <p:nvPr/>
          </p:nvSpPr>
          <p:spPr>
            <a:xfrm rot="15168512">
              <a:off x="6636996" y="1265439"/>
              <a:ext cx="1755000" cy="1755000"/>
            </a:xfrm>
            <a:prstGeom prst="pie">
              <a:avLst>
                <a:gd name="adj1" fmla="val 923650"/>
                <a:gd name="adj2" fmla="val 953854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6" name="TextBox 185"/>
            <p:cNvSpPr txBox="1"/>
            <p:nvPr/>
          </p:nvSpPr>
          <p:spPr>
            <a:xfrm>
              <a:off x="7657230" y="1785101"/>
              <a:ext cx="662361"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rPr>
                <a:t>60%</a:t>
              </a:r>
              <a:endParaRPr lang="zh-CN" altLang="en-US" sz="2400" dirty="0">
                <a:solidFill>
                  <a:prstClr val="white"/>
                </a:solidFill>
              </a:endParaRPr>
            </a:p>
          </p:txBody>
        </p:sp>
      </p:grpSp>
      <p:grpSp>
        <p:nvGrpSpPr>
          <p:cNvPr id="10" name="组合 9"/>
          <p:cNvGrpSpPr/>
          <p:nvPr/>
        </p:nvGrpSpPr>
        <p:grpSpPr>
          <a:xfrm>
            <a:off x="2724146" y="1265439"/>
            <a:ext cx="1755000" cy="1755000"/>
            <a:chOff x="2724146" y="1265439"/>
            <a:chExt cx="1755000" cy="1755000"/>
          </a:xfrm>
        </p:grpSpPr>
        <p:sp>
          <p:nvSpPr>
            <p:cNvPr id="147" name="饼形 146"/>
            <p:cNvSpPr/>
            <p:nvPr/>
          </p:nvSpPr>
          <p:spPr>
            <a:xfrm rot="15297022">
              <a:off x="2724146" y="1265439"/>
              <a:ext cx="1755000" cy="1755000"/>
            </a:xfrm>
            <a:prstGeom prst="pie">
              <a:avLst>
                <a:gd name="adj1" fmla="val 840465"/>
                <a:gd name="adj2" fmla="val 623108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4" name="TextBox 183"/>
            <p:cNvSpPr txBox="1"/>
            <p:nvPr/>
          </p:nvSpPr>
          <p:spPr>
            <a:xfrm>
              <a:off x="3649910" y="1563638"/>
              <a:ext cx="662361"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rPr>
                <a:t>45%</a:t>
              </a:r>
              <a:endParaRPr lang="zh-CN" altLang="en-US" sz="2400" dirty="0">
                <a:solidFill>
                  <a:prstClr val="white"/>
                </a:solidFill>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616987503"/>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wheel(1)">
                                      <p:cBhvr>
                                        <p:cTn id="7" dur="500"/>
                                        <p:tgtEl>
                                          <p:spTgt spid="14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par>
                                <p:cTn id="18" presetID="21" presetClass="entr" presetSubtype="1" fill="hold" grpId="0" nodeType="withEffect">
                                  <p:stCondLst>
                                    <p:cond delay="0"/>
                                  </p:stCondLst>
                                  <p:childTnLst>
                                    <p:set>
                                      <p:cBhvr>
                                        <p:cTn id="19" dur="1" fill="hold">
                                          <p:stCondLst>
                                            <p:cond delay="0"/>
                                          </p:stCondLst>
                                        </p:cTn>
                                        <p:tgtEl>
                                          <p:spTgt spid="146"/>
                                        </p:tgtEl>
                                        <p:attrNameLst>
                                          <p:attrName>style.visibility</p:attrName>
                                        </p:attrNameLst>
                                      </p:cBhvr>
                                      <p:to>
                                        <p:strVal val="visible"/>
                                      </p:to>
                                    </p:set>
                                    <p:animEffect transition="in" filter="wheel(1)">
                                      <p:cBhvr>
                                        <p:cTn id="20" dur="500"/>
                                        <p:tgtEl>
                                          <p:spTgt spid="146"/>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down)">
                                      <p:cBhvr>
                                        <p:cTn id="24" dur="500"/>
                                        <p:tgtEl>
                                          <p:spTgt spid="10"/>
                                        </p:tgtEl>
                                      </p:cBhvr>
                                    </p:animEffect>
                                  </p:childTnLst>
                                </p:cTn>
                              </p:par>
                            </p:childTnLst>
                          </p:cTn>
                        </p:par>
                        <p:par>
                          <p:cTn id="25" fill="hold">
                            <p:stCondLst>
                              <p:cond delay="2500"/>
                            </p:stCondLst>
                            <p:childTnLst>
                              <p:par>
                                <p:cTn id="26" presetID="42" presetClass="entr" presetSubtype="0" fill="hold"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1000"/>
                                        <p:tgtEl>
                                          <p:spTgt spid="14"/>
                                        </p:tgtEl>
                                      </p:cBhvr>
                                    </p:animEffect>
                                    <p:anim calcmode="lin" valueType="num">
                                      <p:cBhvr>
                                        <p:cTn id="29" dur="1000" fill="hold"/>
                                        <p:tgtEl>
                                          <p:spTgt spid="14"/>
                                        </p:tgtEl>
                                        <p:attrNameLst>
                                          <p:attrName>ppt_x</p:attrName>
                                        </p:attrNameLst>
                                      </p:cBhvr>
                                      <p:tavLst>
                                        <p:tav tm="0">
                                          <p:val>
                                            <p:strVal val="#ppt_x"/>
                                          </p:val>
                                        </p:tav>
                                        <p:tav tm="100000">
                                          <p:val>
                                            <p:strVal val="#ppt_x"/>
                                          </p:val>
                                        </p:tav>
                                      </p:tavLst>
                                    </p:anim>
                                    <p:anim calcmode="lin" valueType="num">
                                      <p:cBhvr>
                                        <p:cTn id="30" dur="1000" fill="hold"/>
                                        <p:tgtEl>
                                          <p:spTgt spid="14"/>
                                        </p:tgtEl>
                                        <p:attrNameLst>
                                          <p:attrName>ppt_y</p:attrName>
                                        </p:attrNameLst>
                                      </p:cBhvr>
                                      <p:tavLst>
                                        <p:tav tm="0">
                                          <p:val>
                                            <p:strVal val="#ppt_y+.1"/>
                                          </p:val>
                                        </p:tav>
                                        <p:tav tm="100000">
                                          <p:val>
                                            <p:strVal val="#ppt_y"/>
                                          </p:val>
                                        </p:tav>
                                      </p:tavLst>
                                    </p:anim>
                                  </p:childTnLst>
                                </p:cTn>
                              </p:par>
                              <p:par>
                                <p:cTn id="31" presetID="21" presetClass="entr" presetSubtype="1" fill="hold" grpId="0" nodeType="withEffect">
                                  <p:stCondLst>
                                    <p:cond delay="0"/>
                                  </p:stCondLst>
                                  <p:childTnLst>
                                    <p:set>
                                      <p:cBhvr>
                                        <p:cTn id="32" dur="1" fill="hold">
                                          <p:stCondLst>
                                            <p:cond delay="0"/>
                                          </p:stCondLst>
                                        </p:cTn>
                                        <p:tgtEl>
                                          <p:spTgt spid="149"/>
                                        </p:tgtEl>
                                        <p:attrNameLst>
                                          <p:attrName>style.visibility</p:attrName>
                                        </p:attrNameLst>
                                      </p:cBhvr>
                                      <p:to>
                                        <p:strVal val="visible"/>
                                      </p:to>
                                    </p:set>
                                    <p:animEffect transition="in" filter="wheel(1)">
                                      <p:cBhvr>
                                        <p:cTn id="33" dur="500"/>
                                        <p:tgtEl>
                                          <p:spTgt spid="149"/>
                                        </p:tgtEl>
                                      </p:cBhvr>
                                    </p:animEffect>
                                  </p:childTnLst>
                                </p:cTn>
                              </p:par>
                            </p:childTnLst>
                          </p:cTn>
                        </p:par>
                        <p:par>
                          <p:cTn id="34" fill="hold">
                            <p:stCondLst>
                              <p:cond delay="3500"/>
                            </p:stCondLst>
                            <p:childTnLst>
                              <p:par>
                                <p:cTn id="35" presetID="22" presetClass="entr" presetSubtype="4" fill="hold"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ipe(down)">
                                      <p:cBhvr>
                                        <p:cTn id="37" dur="500"/>
                                        <p:tgtEl>
                                          <p:spTgt spid="11"/>
                                        </p:tgtEl>
                                      </p:cBhvr>
                                    </p:animEffect>
                                  </p:childTnLst>
                                </p:cTn>
                              </p:par>
                            </p:childTnLst>
                          </p:cTn>
                        </p:par>
                        <p:par>
                          <p:cTn id="38" fill="hold">
                            <p:stCondLst>
                              <p:cond delay="4000"/>
                            </p:stCondLst>
                            <p:childTnLst>
                              <p:par>
                                <p:cTn id="39" presetID="42"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1000"/>
                                        <p:tgtEl>
                                          <p:spTgt spid="15"/>
                                        </p:tgtEl>
                                      </p:cBhvr>
                                    </p:animEffect>
                                    <p:anim calcmode="lin" valueType="num">
                                      <p:cBhvr>
                                        <p:cTn id="42" dur="1000" fill="hold"/>
                                        <p:tgtEl>
                                          <p:spTgt spid="15"/>
                                        </p:tgtEl>
                                        <p:attrNameLst>
                                          <p:attrName>ppt_x</p:attrName>
                                        </p:attrNameLst>
                                      </p:cBhvr>
                                      <p:tavLst>
                                        <p:tav tm="0">
                                          <p:val>
                                            <p:strVal val="#ppt_x"/>
                                          </p:val>
                                        </p:tav>
                                        <p:tav tm="100000">
                                          <p:val>
                                            <p:strVal val="#ppt_x"/>
                                          </p:val>
                                        </p:tav>
                                      </p:tavLst>
                                    </p:anim>
                                    <p:anim calcmode="lin" valueType="num">
                                      <p:cBhvr>
                                        <p:cTn id="43" dur="1000" fill="hold"/>
                                        <p:tgtEl>
                                          <p:spTgt spid="15"/>
                                        </p:tgtEl>
                                        <p:attrNameLst>
                                          <p:attrName>ppt_y</p:attrName>
                                        </p:attrNameLst>
                                      </p:cBhvr>
                                      <p:tavLst>
                                        <p:tav tm="0">
                                          <p:val>
                                            <p:strVal val="#ppt_y+.1"/>
                                          </p:val>
                                        </p:tav>
                                        <p:tav tm="100000">
                                          <p:val>
                                            <p:strVal val="#ppt_y"/>
                                          </p:val>
                                        </p:tav>
                                      </p:tavLst>
                                    </p:anim>
                                  </p:childTnLst>
                                </p:cTn>
                              </p:par>
                              <p:par>
                                <p:cTn id="44" presetID="21" presetClass="entr" presetSubtype="1" fill="hold" grpId="0" nodeType="withEffect">
                                  <p:stCondLst>
                                    <p:cond delay="0"/>
                                  </p:stCondLst>
                                  <p:childTnLst>
                                    <p:set>
                                      <p:cBhvr>
                                        <p:cTn id="45" dur="1" fill="hold">
                                          <p:stCondLst>
                                            <p:cond delay="0"/>
                                          </p:stCondLst>
                                        </p:cTn>
                                        <p:tgtEl>
                                          <p:spTgt spid="172"/>
                                        </p:tgtEl>
                                        <p:attrNameLst>
                                          <p:attrName>style.visibility</p:attrName>
                                        </p:attrNameLst>
                                      </p:cBhvr>
                                      <p:to>
                                        <p:strVal val="visible"/>
                                      </p:to>
                                    </p:set>
                                    <p:animEffect transition="in" filter="wheel(1)">
                                      <p:cBhvr>
                                        <p:cTn id="46" dur="500"/>
                                        <p:tgtEl>
                                          <p:spTgt spid="172"/>
                                        </p:tgtEl>
                                      </p:cBhvr>
                                    </p:animEffect>
                                  </p:childTnLst>
                                </p:cTn>
                              </p:par>
                            </p:childTnLst>
                          </p:cTn>
                        </p:par>
                        <p:par>
                          <p:cTn id="47" fill="hold">
                            <p:stCondLst>
                              <p:cond delay="5000"/>
                            </p:stCondLst>
                            <p:childTnLst>
                              <p:par>
                                <p:cTn id="48" presetID="22" presetClass="entr" presetSubtype="4" fill="hold"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wipe(down)">
                                      <p:cBhvr>
                                        <p:cTn id="50" dur="500"/>
                                        <p:tgtEl>
                                          <p:spTgt spid="12"/>
                                        </p:tgtEl>
                                      </p:cBhvr>
                                    </p:animEffect>
                                  </p:childTnLst>
                                </p:cTn>
                              </p:par>
                            </p:childTnLst>
                          </p:cTn>
                        </p:par>
                        <p:par>
                          <p:cTn id="51" fill="hold">
                            <p:stCondLst>
                              <p:cond delay="5500"/>
                            </p:stCondLst>
                            <p:childTnLst>
                              <p:par>
                                <p:cTn id="52" presetID="42" presetClass="entr" presetSubtype="0" fill="hold" nodeType="after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1000"/>
                                        <p:tgtEl>
                                          <p:spTgt spid="16"/>
                                        </p:tgtEl>
                                      </p:cBhvr>
                                    </p:animEffect>
                                    <p:anim calcmode="lin" valueType="num">
                                      <p:cBhvr>
                                        <p:cTn id="55" dur="1000" fill="hold"/>
                                        <p:tgtEl>
                                          <p:spTgt spid="16"/>
                                        </p:tgtEl>
                                        <p:attrNameLst>
                                          <p:attrName>ppt_x</p:attrName>
                                        </p:attrNameLst>
                                      </p:cBhvr>
                                      <p:tavLst>
                                        <p:tav tm="0">
                                          <p:val>
                                            <p:strVal val="#ppt_x"/>
                                          </p:val>
                                        </p:tav>
                                        <p:tav tm="100000">
                                          <p:val>
                                            <p:strVal val="#ppt_x"/>
                                          </p:val>
                                        </p:tav>
                                      </p:tavLst>
                                    </p:anim>
                                    <p:anim calcmode="lin" valueType="num">
                                      <p:cBhvr>
                                        <p:cTn id="56"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43" grpId="0" animBg="1"/>
      <p:bldP spid="149" grpId="0" animBg="1"/>
      <p:bldP spid="17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297" name="直接连接符 296"/>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298"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
        <p:nvSpPr>
          <p:cNvPr id="36" name="Block Arc 11"/>
          <p:cNvSpPr/>
          <p:nvPr/>
        </p:nvSpPr>
        <p:spPr>
          <a:xfrm rot="10800000">
            <a:off x="5270381" y="2343539"/>
            <a:ext cx="1782198" cy="1765903"/>
          </a:xfrm>
          <a:prstGeom prst="blockArc">
            <a:avLst>
              <a:gd name="adj1" fmla="val 10800000"/>
              <a:gd name="adj2" fmla="val 21562961"/>
              <a:gd name="adj3" fmla="val 1243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7" name="Block Arc 13"/>
          <p:cNvSpPr/>
          <p:nvPr/>
        </p:nvSpPr>
        <p:spPr>
          <a:xfrm>
            <a:off x="6834460" y="2343539"/>
            <a:ext cx="1782198" cy="1765903"/>
          </a:xfrm>
          <a:prstGeom prst="blockArc">
            <a:avLst>
              <a:gd name="adj1" fmla="val 10800000"/>
              <a:gd name="adj2" fmla="val 78694"/>
              <a:gd name="adj3" fmla="val 1242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8" name="Block Arc 20"/>
          <p:cNvSpPr/>
          <p:nvPr/>
        </p:nvSpPr>
        <p:spPr>
          <a:xfrm>
            <a:off x="3706301" y="2343538"/>
            <a:ext cx="1782198" cy="1765903"/>
          </a:xfrm>
          <a:prstGeom prst="blockArc">
            <a:avLst>
              <a:gd name="adj1" fmla="val 10800000"/>
              <a:gd name="adj2" fmla="val 78694"/>
              <a:gd name="adj3" fmla="val 1242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9" name="Block Arc 21"/>
          <p:cNvSpPr/>
          <p:nvPr/>
        </p:nvSpPr>
        <p:spPr>
          <a:xfrm rot="10800000">
            <a:off x="2142222" y="2343538"/>
            <a:ext cx="1782198" cy="1765903"/>
          </a:xfrm>
          <a:prstGeom prst="blockArc">
            <a:avLst>
              <a:gd name="adj1" fmla="val 10800000"/>
              <a:gd name="adj2" fmla="val 21562961"/>
              <a:gd name="adj3" fmla="val 1243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0" name="Block Arc 22"/>
          <p:cNvSpPr/>
          <p:nvPr/>
        </p:nvSpPr>
        <p:spPr>
          <a:xfrm>
            <a:off x="578142" y="2343538"/>
            <a:ext cx="1782198" cy="1765903"/>
          </a:xfrm>
          <a:prstGeom prst="blockArc">
            <a:avLst>
              <a:gd name="adj1" fmla="val 10800000"/>
              <a:gd name="adj2" fmla="val 78694"/>
              <a:gd name="adj3" fmla="val 1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grpSp>
        <p:nvGrpSpPr>
          <p:cNvPr id="3" name="组合 2"/>
          <p:cNvGrpSpPr/>
          <p:nvPr/>
        </p:nvGrpSpPr>
        <p:grpSpPr>
          <a:xfrm>
            <a:off x="1266060" y="3093346"/>
            <a:ext cx="452849" cy="401135"/>
            <a:chOff x="1266060" y="3093346"/>
            <a:chExt cx="452849" cy="401135"/>
          </a:xfrm>
        </p:grpSpPr>
        <p:sp>
          <p:nvSpPr>
            <p:cNvPr id="41" name="Teardrop 38"/>
            <p:cNvSpPr/>
            <p:nvPr/>
          </p:nvSpPr>
          <p:spPr>
            <a:xfrm rot="8228570">
              <a:off x="1266060" y="3093346"/>
              <a:ext cx="401134" cy="401135"/>
            </a:xfrm>
            <a:prstGeom prst="teardrop">
              <a:avLst/>
            </a:prstGeom>
            <a:solidFill>
              <a:srgbClr val="F2F2F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2" name="TextBox 39"/>
            <p:cNvSpPr txBox="1"/>
            <p:nvPr/>
          </p:nvSpPr>
          <p:spPr>
            <a:xfrm>
              <a:off x="1266541" y="3166956"/>
              <a:ext cx="45236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宋体" pitchFamily="2" charset="-122"/>
                  <a:sym typeface="+mn-lt"/>
                </a:rPr>
                <a:t>86%</a:t>
              </a:r>
              <a:endParaRPr lang="vi-VN" sz="1200" dirty="0">
                <a:solidFill>
                  <a:prstClr val="black">
                    <a:lumMod val="75000"/>
                    <a:lumOff val="25000"/>
                  </a:prstClr>
                </a:solidFill>
                <a:latin typeface="Calibri" pitchFamily="34" charset="0"/>
                <a:ea typeface="宋体" pitchFamily="2" charset="-122"/>
                <a:sym typeface="+mn-lt"/>
              </a:endParaRPr>
            </a:p>
          </p:txBody>
        </p:sp>
      </p:grpSp>
      <p:grpSp>
        <p:nvGrpSpPr>
          <p:cNvPr id="7" name="组合 6"/>
          <p:cNvGrpSpPr/>
          <p:nvPr/>
        </p:nvGrpSpPr>
        <p:grpSpPr>
          <a:xfrm>
            <a:off x="7522858" y="3093346"/>
            <a:ext cx="452368" cy="401135"/>
            <a:chOff x="7522858" y="3093346"/>
            <a:chExt cx="452368" cy="401135"/>
          </a:xfrm>
        </p:grpSpPr>
        <p:sp>
          <p:nvSpPr>
            <p:cNvPr id="49" name="Teardrop 36"/>
            <p:cNvSpPr/>
            <p:nvPr/>
          </p:nvSpPr>
          <p:spPr>
            <a:xfrm rot="8228570">
              <a:off x="7524991" y="3093346"/>
              <a:ext cx="401135" cy="401135"/>
            </a:xfrm>
            <a:prstGeom prst="teardrop">
              <a:avLst/>
            </a:prstGeom>
            <a:solidFill>
              <a:srgbClr val="F2F2F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50" name="TextBox 43"/>
            <p:cNvSpPr txBox="1"/>
            <p:nvPr/>
          </p:nvSpPr>
          <p:spPr>
            <a:xfrm>
              <a:off x="7522858" y="3164114"/>
              <a:ext cx="452368" cy="276999"/>
            </a:xfrm>
            <a:prstGeom prst="rect">
              <a:avLst/>
            </a:prstGeom>
            <a:noFill/>
            <a:ln>
              <a:noFill/>
            </a:ln>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宋体" pitchFamily="2" charset="-122"/>
                  <a:sym typeface="+mn-lt"/>
                </a:rPr>
                <a:t>86%</a:t>
              </a:r>
              <a:endParaRPr lang="vi-VN" sz="1200" dirty="0">
                <a:solidFill>
                  <a:prstClr val="black">
                    <a:lumMod val="75000"/>
                    <a:lumOff val="25000"/>
                  </a:prstClr>
                </a:solidFill>
                <a:latin typeface="Calibri" pitchFamily="34" charset="0"/>
                <a:ea typeface="宋体" pitchFamily="2" charset="-122"/>
                <a:sym typeface="+mn-lt"/>
              </a:endParaRPr>
            </a:p>
          </p:txBody>
        </p:sp>
      </p:grpSp>
      <p:grpSp>
        <p:nvGrpSpPr>
          <p:cNvPr id="5" name="组合 4"/>
          <p:cNvGrpSpPr/>
          <p:nvPr/>
        </p:nvGrpSpPr>
        <p:grpSpPr>
          <a:xfrm>
            <a:off x="4353390" y="3093347"/>
            <a:ext cx="493678" cy="716061"/>
            <a:chOff x="4353390" y="3093347"/>
            <a:chExt cx="493678" cy="716061"/>
          </a:xfrm>
        </p:grpSpPr>
        <p:sp>
          <p:nvSpPr>
            <p:cNvPr id="45" name="Teardrop 37"/>
            <p:cNvSpPr/>
            <p:nvPr/>
          </p:nvSpPr>
          <p:spPr>
            <a:xfrm rot="8228570">
              <a:off x="4396833" y="3093347"/>
              <a:ext cx="401135" cy="401135"/>
            </a:xfrm>
            <a:prstGeom prst="teardrop">
              <a:avLst/>
            </a:prstGeom>
            <a:solidFill>
              <a:srgbClr val="F2F2F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6" name="TextBox 41"/>
            <p:cNvSpPr txBox="1"/>
            <p:nvPr/>
          </p:nvSpPr>
          <p:spPr>
            <a:xfrm>
              <a:off x="4394700" y="3166955"/>
              <a:ext cx="45236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宋体" pitchFamily="2" charset="-122"/>
                  <a:sym typeface="+mn-lt"/>
                </a:rPr>
                <a:t>86%</a:t>
              </a:r>
              <a:endParaRPr lang="vi-VN" sz="1200" dirty="0">
                <a:solidFill>
                  <a:prstClr val="black">
                    <a:lumMod val="75000"/>
                    <a:lumOff val="25000"/>
                  </a:prstClr>
                </a:solidFill>
                <a:latin typeface="Calibri" pitchFamily="34" charset="0"/>
                <a:ea typeface="宋体" pitchFamily="2" charset="-122"/>
                <a:sym typeface="+mn-lt"/>
              </a:endParaRPr>
            </a:p>
          </p:txBody>
        </p:sp>
        <p:sp>
          <p:nvSpPr>
            <p:cNvPr id="51" name="TextBox 57"/>
            <p:cNvSpPr txBox="1"/>
            <p:nvPr/>
          </p:nvSpPr>
          <p:spPr>
            <a:xfrm>
              <a:off x="4353390" y="3555492"/>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cs typeface="+mn-ea"/>
                  <a:sym typeface="+mn-lt"/>
                </a:rPr>
                <a:t>标题</a:t>
              </a:r>
              <a:endParaRPr lang="vi-VN" sz="1200" dirty="0">
                <a:solidFill>
                  <a:prstClr val="black">
                    <a:lumMod val="75000"/>
                    <a:lumOff val="25000"/>
                  </a:prstClr>
                </a:solidFill>
                <a:latin typeface="Calibri" pitchFamily="34" charset="0"/>
                <a:ea typeface="宋体" pitchFamily="2" charset="-122"/>
                <a:sym typeface="+mn-lt"/>
              </a:endParaRPr>
            </a:p>
          </p:txBody>
        </p:sp>
      </p:grpSp>
      <p:grpSp>
        <p:nvGrpSpPr>
          <p:cNvPr id="4" name="组合 3"/>
          <p:cNvGrpSpPr/>
          <p:nvPr/>
        </p:nvGrpSpPr>
        <p:grpSpPr>
          <a:xfrm>
            <a:off x="2809933" y="2364434"/>
            <a:ext cx="512555" cy="737929"/>
            <a:chOff x="2809933" y="2364434"/>
            <a:chExt cx="512555" cy="737929"/>
          </a:xfrm>
        </p:grpSpPr>
        <p:sp>
          <p:nvSpPr>
            <p:cNvPr id="43" name="Teardrop 34"/>
            <p:cNvSpPr/>
            <p:nvPr/>
          </p:nvSpPr>
          <p:spPr>
            <a:xfrm rot="8228570">
              <a:off x="2872253" y="2364434"/>
              <a:ext cx="401135" cy="401135"/>
            </a:xfrm>
            <a:prstGeom prst="teardrop">
              <a:avLst/>
            </a:prstGeom>
            <a:solidFill>
              <a:srgbClr val="F2F2F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4" name="TextBox 40"/>
            <p:cNvSpPr txBox="1"/>
            <p:nvPr/>
          </p:nvSpPr>
          <p:spPr>
            <a:xfrm>
              <a:off x="2870120" y="2438043"/>
              <a:ext cx="45236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宋体" pitchFamily="2" charset="-122"/>
                  <a:sym typeface="+mn-lt"/>
                </a:rPr>
                <a:t>86%</a:t>
              </a:r>
              <a:endParaRPr lang="vi-VN" sz="1200" dirty="0">
                <a:solidFill>
                  <a:prstClr val="black">
                    <a:lumMod val="75000"/>
                    <a:lumOff val="25000"/>
                  </a:prstClr>
                </a:solidFill>
                <a:latin typeface="Calibri" pitchFamily="34" charset="0"/>
                <a:ea typeface="宋体" pitchFamily="2" charset="-122"/>
                <a:sym typeface="+mn-lt"/>
              </a:endParaRPr>
            </a:p>
          </p:txBody>
        </p:sp>
        <p:sp>
          <p:nvSpPr>
            <p:cNvPr id="52" name="TextBox 61"/>
            <p:cNvSpPr txBox="1"/>
            <p:nvPr/>
          </p:nvSpPr>
          <p:spPr>
            <a:xfrm>
              <a:off x="2809933" y="2848447"/>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cs typeface="+mn-ea"/>
                  <a:sym typeface="+mn-lt"/>
                </a:rPr>
                <a:t>标题</a:t>
              </a:r>
              <a:endParaRPr lang="vi-VN" sz="1200" dirty="0">
                <a:solidFill>
                  <a:prstClr val="black">
                    <a:lumMod val="75000"/>
                    <a:lumOff val="25000"/>
                  </a:prstClr>
                </a:solidFill>
                <a:latin typeface="Calibri" pitchFamily="34" charset="0"/>
                <a:ea typeface="宋体" pitchFamily="2" charset="-122"/>
                <a:sym typeface="+mn-lt"/>
              </a:endParaRPr>
            </a:p>
          </p:txBody>
        </p:sp>
      </p:grpSp>
      <p:grpSp>
        <p:nvGrpSpPr>
          <p:cNvPr id="6" name="组合 5"/>
          <p:cNvGrpSpPr/>
          <p:nvPr/>
        </p:nvGrpSpPr>
        <p:grpSpPr>
          <a:xfrm>
            <a:off x="5921029" y="2364433"/>
            <a:ext cx="490116" cy="737930"/>
            <a:chOff x="5921029" y="2364433"/>
            <a:chExt cx="490116" cy="737930"/>
          </a:xfrm>
        </p:grpSpPr>
        <p:sp>
          <p:nvSpPr>
            <p:cNvPr id="47" name="Teardrop 35"/>
            <p:cNvSpPr/>
            <p:nvPr/>
          </p:nvSpPr>
          <p:spPr>
            <a:xfrm rot="8228570">
              <a:off x="5963524" y="2364433"/>
              <a:ext cx="401134" cy="401135"/>
            </a:xfrm>
            <a:prstGeom prst="teardrop">
              <a:avLst/>
            </a:prstGeom>
            <a:solidFill>
              <a:srgbClr val="F2F2F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8" name="TextBox 42"/>
            <p:cNvSpPr txBox="1"/>
            <p:nvPr/>
          </p:nvSpPr>
          <p:spPr>
            <a:xfrm>
              <a:off x="5958777" y="2438043"/>
              <a:ext cx="452368" cy="276999"/>
            </a:xfrm>
            <a:prstGeom prst="rect">
              <a:avLst/>
            </a:prstGeom>
            <a:noFill/>
          </p:spPr>
          <p:txBody>
            <a:bodyPr wrap="none" rtlCol="0">
              <a:spAutoFit/>
            </a:bodyPr>
            <a:lstStyle/>
            <a:p>
              <a:pPr defTabSz="685800" fontAlgn="base">
                <a:spcBef>
                  <a:spcPct val="0"/>
                </a:spcBef>
                <a:spcAft>
                  <a:spcPct val="0"/>
                </a:spcAft>
              </a:pPr>
              <a:r>
                <a:rPr lang="en-US" sz="1200">
                  <a:solidFill>
                    <a:prstClr val="black">
                      <a:lumMod val="75000"/>
                      <a:lumOff val="25000"/>
                    </a:prstClr>
                  </a:solidFill>
                  <a:ea typeface="宋体" pitchFamily="2" charset="-122"/>
                  <a:sym typeface="+mn-lt"/>
                </a:rPr>
                <a:t>86%</a:t>
              </a:r>
              <a:endParaRPr lang="vi-VN" sz="1200">
                <a:solidFill>
                  <a:prstClr val="black">
                    <a:lumMod val="75000"/>
                    <a:lumOff val="25000"/>
                  </a:prstClr>
                </a:solidFill>
                <a:latin typeface="Calibri" pitchFamily="34" charset="0"/>
                <a:ea typeface="宋体" pitchFamily="2" charset="-122"/>
                <a:sym typeface="+mn-lt"/>
              </a:endParaRPr>
            </a:p>
          </p:txBody>
        </p:sp>
        <p:sp>
          <p:nvSpPr>
            <p:cNvPr id="53" name="TextBox 62"/>
            <p:cNvSpPr txBox="1"/>
            <p:nvPr/>
          </p:nvSpPr>
          <p:spPr>
            <a:xfrm>
              <a:off x="5921029" y="2848447"/>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cs typeface="+mn-ea"/>
                  <a:sym typeface="+mn-lt"/>
                </a:rPr>
                <a:t>标题</a:t>
              </a:r>
              <a:endParaRPr lang="vi-VN" sz="1200" dirty="0">
                <a:solidFill>
                  <a:prstClr val="black">
                    <a:lumMod val="75000"/>
                    <a:lumOff val="25000"/>
                  </a:prstClr>
                </a:solidFill>
                <a:latin typeface="Calibri" pitchFamily="34" charset="0"/>
                <a:ea typeface="宋体" pitchFamily="2" charset="-122"/>
                <a:sym typeface="+mn-lt"/>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848517239"/>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98"/>
                                        </p:tgtEl>
                                        <p:attrNameLst>
                                          <p:attrName>style.visibility</p:attrName>
                                        </p:attrNameLst>
                                      </p:cBhvr>
                                      <p:to>
                                        <p:strVal val="visible"/>
                                      </p:to>
                                    </p:set>
                                    <p:animEffect transition="in" filter="wipe(left)">
                                      <p:cBhvr>
                                        <p:cTn id="7" dur="500"/>
                                        <p:tgtEl>
                                          <p:spTgt spid="298"/>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97"/>
                                        </p:tgtEl>
                                        <p:attrNameLst>
                                          <p:attrName>style.visibility</p:attrName>
                                        </p:attrNameLst>
                                      </p:cBhvr>
                                      <p:to>
                                        <p:strVal val="visible"/>
                                      </p:to>
                                    </p:set>
                                    <p:animEffect transition="in" filter="barn(inVertical)">
                                      <p:cBhvr>
                                        <p:cTn id="11" dur="500"/>
                                        <p:tgtEl>
                                          <p:spTgt spid="297"/>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296"/>
                                        </p:tgtEl>
                                        <p:attrNameLst>
                                          <p:attrName>style.visibility</p:attrName>
                                        </p:attrNameLst>
                                      </p:cBhvr>
                                      <p:to>
                                        <p:strVal val="visible"/>
                                      </p:to>
                                    </p:set>
                                    <p:anim calcmode="lin" valueType="num">
                                      <p:cBhvr additive="base">
                                        <p:cTn id="15" dur="500"/>
                                        <p:tgtEl>
                                          <p:spTgt spid="296"/>
                                        </p:tgtEl>
                                        <p:attrNameLst>
                                          <p:attrName>ppt_y</p:attrName>
                                        </p:attrNameLst>
                                      </p:cBhvr>
                                      <p:tavLst>
                                        <p:tav tm="0">
                                          <p:val>
                                            <p:strVal val="#ppt_y-#ppt_h*1.125000"/>
                                          </p:val>
                                        </p:tav>
                                        <p:tav tm="100000">
                                          <p:val>
                                            <p:strVal val="#ppt_y"/>
                                          </p:val>
                                        </p:tav>
                                      </p:tavLst>
                                    </p:anim>
                                    <p:animEffect transition="in" filter="wipe(down)">
                                      <p:cBhvr>
                                        <p:cTn id="16" dur="500"/>
                                        <p:tgtEl>
                                          <p:spTgt spid="296"/>
                                        </p:tgtEl>
                                      </p:cBhvr>
                                    </p:animEffect>
                                  </p:childTnLst>
                                </p:cTn>
                              </p:par>
                            </p:childTnLst>
                          </p:cTn>
                        </p:par>
                        <p:par>
                          <p:cTn id="17" fill="hold">
                            <p:stCondLst>
                              <p:cond delay="1500"/>
                            </p:stCondLst>
                            <p:childTnLst>
                              <p:par>
                                <p:cTn id="18" presetID="47"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0"/>
                                        <p:tgtEl>
                                          <p:spTgt spid="40"/>
                                        </p:tgtEl>
                                      </p:cBhvr>
                                    </p:animEffect>
                                    <p:anim calcmode="lin" valueType="num">
                                      <p:cBhvr>
                                        <p:cTn id="21" dur="1000" fill="hold"/>
                                        <p:tgtEl>
                                          <p:spTgt spid="40"/>
                                        </p:tgtEl>
                                        <p:attrNameLst>
                                          <p:attrName>ppt_x</p:attrName>
                                        </p:attrNameLst>
                                      </p:cBhvr>
                                      <p:tavLst>
                                        <p:tav tm="0">
                                          <p:val>
                                            <p:strVal val="#ppt_x"/>
                                          </p:val>
                                        </p:tav>
                                        <p:tav tm="100000">
                                          <p:val>
                                            <p:strVal val="#ppt_x"/>
                                          </p:val>
                                        </p:tav>
                                      </p:tavLst>
                                    </p:anim>
                                    <p:anim calcmode="lin" valueType="num">
                                      <p:cBhvr>
                                        <p:cTn id="22" dur="1000" fill="hold"/>
                                        <p:tgtEl>
                                          <p:spTgt spid="40"/>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anim calcmode="lin" valueType="num">
                                      <p:cBhvr>
                                        <p:cTn id="26" dur="1000" fill="hold"/>
                                        <p:tgtEl>
                                          <p:spTgt spid="3"/>
                                        </p:tgtEl>
                                        <p:attrNameLst>
                                          <p:attrName>ppt_x</p:attrName>
                                        </p:attrNameLst>
                                      </p:cBhvr>
                                      <p:tavLst>
                                        <p:tav tm="0">
                                          <p:val>
                                            <p:strVal val="#ppt_x"/>
                                          </p:val>
                                        </p:tav>
                                        <p:tav tm="100000">
                                          <p:val>
                                            <p:strVal val="#ppt_x"/>
                                          </p:val>
                                        </p:tav>
                                      </p:tavLst>
                                    </p:anim>
                                    <p:anim calcmode="lin" valueType="num">
                                      <p:cBhvr>
                                        <p:cTn id="27" dur="1000" fill="hold"/>
                                        <p:tgtEl>
                                          <p:spTgt spid="3"/>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42" presetClass="entr" presetSubtype="0"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par>
                                <p:cTn id="34" presetID="47" presetClass="entr" presetSubtype="0" fill="hold"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000"/>
                                        <p:tgtEl>
                                          <p:spTgt spid="4"/>
                                        </p:tgtEl>
                                      </p:cBhvr>
                                    </p:animEffect>
                                    <p:anim calcmode="lin" valueType="num">
                                      <p:cBhvr>
                                        <p:cTn id="37" dur="1000" fill="hold"/>
                                        <p:tgtEl>
                                          <p:spTgt spid="4"/>
                                        </p:tgtEl>
                                        <p:attrNameLst>
                                          <p:attrName>ppt_x</p:attrName>
                                        </p:attrNameLst>
                                      </p:cBhvr>
                                      <p:tavLst>
                                        <p:tav tm="0">
                                          <p:val>
                                            <p:strVal val="#ppt_x"/>
                                          </p:val>
                                        </p:tav>
                                        <p:tav tm="100000">
                                          <p:val>
                                            <p:strVal val="#ppt_x"/>
                                          </p:val>
                                        </p:tav>
                                      </p:tavLst>
                                    </p:anim>
                                    <p:anim calcmode="lin" valueType="num">
                                      <p:cBhvr>
                                        <p:cTn id="38" dur="1000" fill="hold"/>
                                        <p:tgtEl>
                                          <p:spTgt spid="4"/>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7" presetClass="entr" presetSubtype="0" fill="hold" grpId="0" nodeType="after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1000"/>
                                        <p:tgtEl>
                                          <p:spTgt spid="38"/>
                                        </p:tgtEl>
                                      </p:cBhvr>
                                    </p:animEffect>
                                    <p:anim calcmode="lin" valueType="num">
                                      <p:cBhvr>
                                        <p:cTn id="43" dur="1000" fill="hold"/>
                                        <p:tgtEl>
                                          <p:spTgt spid="38"/>
                                        </p:tgtEl>
                                        <p:attrNameLst>
                                          <p:attrName>ppt_x</p:attrName>
                                        </p:attrNameLst>
                                      </p:cBhvr>
                                      <p:tavLst>
                                        <p:tav tm="0">
                                          <p:val>
                                            <p:strVal val="#ppt_x"/>
                                          </p:val>
                                        </p:tav>
                                        <p:tav tm="100000">
                                          <p:val>
                                            <p:strVal val="#ppt_x"/>
                                          </p:val>
                                        </p:tav>
                                      </p:tavLst>
                                    </p:anim>
                                    <p:anim calcmode="lin" valueType="num">
                                      <p:cBhvr>
                                        <p:cTn id="44" dur="1000" fill="hold"/>
                                        <p:tgtEl>
                                          <p:spTgt spid="38"/>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1000"/>
                                        <p:tgtEl>
                                          <p:spTgt spid="5"/>
                                        </p:tgtEl>
                                      </p:cBhvr>
                                    </p:animEffect>
                                    <p:anim calcmode="lin" valueType="num">
                                      <p:cBhvr>
                                        <p:cTn id="48" dur="1000" fill="hold"/>
                                        <p:tgtEl>
                                          <p:spTgt spid="5"/>
                                        </p:tgtEl>
                                        <p:attrNameLst>
                                          <p:attrName>ppt_x</p:attrName>
                                        </p:attrNameLst>
                                      </p:cBhvr>
                                      <p:tavLst>
                                        <p:tav tm="0">
                                          <p:val>
                                            <p:strVal val="#ppt_x"/>
                                          </p:val>
                                        </p:tav>
                                        <p:tav tm="100000">
                                          <p:val>
                                            <p:strVal val="#ppt_x"/>
                                          </p:val>
                                        </p:tav>
                                      </p:tavLst>
                                    </p:anim>
                                    <p:anim calcmode="lin" valueType="num">
                                      <p:cBhvr>
                                        <p:cTn id="49" dur="1000" fill="hold"/>
                                        <p:tgtEl>
                                          <p:spTgt spid="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42" presetClass="entr" presetSubtype="0" fill="hold" grpId="0" nodeType="after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1000"/>
                                        <p:tgtEl>
                                          <p:spTgt spid="36"/>
                                        </p:tgtEl>
                                      </p:cBhvr>
                                    </p:animEffect>
                                    <p:anim calcmode="lin" valueType="num">
                                      <p:cBhvr>
                                        <p:cTn id="54" dur="1000" fill="hold"/>
                                        <p:tgtEl>
                                          <p:spTgt spid="36"/>
                                        </p:tgtEl>
                                        <p:attrNameLst>
                                          <p:attrName>ppt_x</p:attrName>
                                        </p:attrNameLst>
                                      </p:cBhvr>
                                      <p:tavLst>
                                        <p:tav tm="0">
                                          <p:val>
                                            <p:strVal val="#ppt_x"/>
                                          </p:val>
                                        </p:tav>
                                        <p:tav tm="100000">
                                          <p:val>
                                            <p:strVal val="#ppt_x"/>
                                          </p:val>
                                        </p:tav>
                                      </p:tavLst>
                                    </p:anim>
                                    <p:anim calcmode="lin" valueType="num">
                                      <p:cBhvr>
                                        <p:cTn id="55" dur="1000" fill="hold"/>
                                        <p:tgtEl>
                                          <p:spTgt spid="3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1000"/>
                                        <p:tgtEl>
                                          <p:spTgt spid="6"/>
                                        </p:tgtEl>
                                      </p:cBhvr>
                                    </p:animEffect>
                                    <p:anim calcmode="lin" valueType="num">
                                      <p:cBhvr>
                                        <p:cTn id="59" dur="1000" fill="hold"/>
                                        <p:tgtEl>
                                          <p:spTgt spid="6"/>
                                        </p:tgtEl>
                                        <p:attrNameLst>
                                          <p:attrName>ppt_x</p:attrName>
                                        </p:attrNameLst>
                                      </p:cBhvr>
                                      <p:tavLst>
                                        <p:tav tm="0">
                                          <p:val>
                                            <p:strVal val="#ppt_x"/>
                                          </p:val>
                                        </p:tav>
                                        <p:tav tm="100000">
                                          <p:val>
                                            <p:strVal val="#ppt_x"/>
                                          </p:val>
                                        </p:tav>
                                      </p:tavLst>
                                    </p:anim>
                                    <p:anim calcmode="lin" valueType="num">
                                      <p:cBhvr>
                                        <p:cTn id="60" dur="1000" fill="hold"/>
                                        <p:tgtEl>
                                          <p:spTgt spid="6"/>
                                        </p:tgtEl>
                                        <p:attrNameLst>
                                          <p:attrName>ppt_y</p:attrName>
                                        </p:attrNameLst>
                                      </p:cBhvr>
                                      <p:tavLst>
                                        <p:tav tm="0">
                                          <p:val>
                                            <p:strVal val="#ppt_y-.1"/>
                                          </p:val>
                                        </p:tav>
                                        <p:tav tm="100000">
                                          <p:val>
                                            <p:strVal val="#ppt_y"/>
                                          </p:val>
                                        </p:tav>
                                      </p:tavLst>
                                    </p:anim>
                                  </p:childTnLst>
                                </p:cTn>
                              </p:par>
                            </p:childTnLst>
                          </p:cTn>
                        </p:par>
                        <p:par>
                          <p:cTn id="61" fill="hold">
                            <p:stCondLst>
                              <p:cond delay="5500"/>
                            </p:stCondLst>
                            <p:childTnLst>
                              <p:par>
                                <p:cTn id="62" presetID="47" presetClass="entr" presetSubtype="0" fill="hold" grpId="0" nodeType="after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1000"/>
                                        <p:tgtEl>
                                          <p:spTgt spid="37"/>
                                        </p:tgtEl>
                                      </p:cBhvr>
                                    </p:animEffect>
                                    <p:anim calcmode="lin" valueType="num">
                                      <p:cBhvr>
                                        <p:cTn id="65" dur="1000" fill="hold"/>
                                        <p:tgtEl>
                                          <p:spTgt spid="37"/>
                                        </p:tgtEl>
                                        <p:attrNameLst>
                                          <p:attrName>ppt_x</p:attrName>
                                        </p:attrNameLst>
                                      </p:cBhvr>
                                      <p:tavLst>
                                        <p:tav tm="0">
                                          <p:val>
                                            <p:strVal val="#ppt_x"/>
                                          </p:val>
                                        </p:tav>
                                        <p:tav tm="100000">
                                          <p:val>
                                            <p:strVal val="#ppt_x"/>
                                          </p:val>
                                        </p:tav>
                                      </p:tavLst>
                                    </p:anim>
                                    <p:anim calcmode="lin" valueType="num">
                                      <p:cBhvr>
                                        <p:cTn id="66" dur="1000" fill="hold"/>
                                        <p:tgtEl>
                                          <p:spTgt spid="37"/>
                                        </p:tgtEl>
                                        <p:attrNameLst>
                                          <p:attrName>ppt_y</p:attrName>
                                        </p:attrNameLst>
                                      </p:cBhvr>
                                      <p:tavLst>
                                        <p:tav tm="0">
                                          <p:val>
                                            <p:strVal val="#ppt_y-.1"/>
                                          </p:val>
                                        </p:tav>
                                        <p:tav tm="100000">
                                          <p:val>
                                            <p:strVal val="#ppt_y"/>
                                          </p:val>
                                        </p:tav>
                                      </p:tavLst>
                                    </p:anim>
                                  </p:childTnLst>
                                </p:cTn>
                              </p:par>
                              <p:par>
                                <p:cTn id="67" presetID="42" presetClass="entr" presetSubtype="0" fill="hold" nodeType="withEffect">
                                  <p:stCondLst>
                                    <p:cond delay="0"/>
                                  </p:stCondLst>
                                  <p:childTnLst>
                                    <p:set>
                                      <p:cBhvr>
                                        <p:cTn id="68" dur="1" fill="hold">
                                          <p:stCondLst>
                                            <p:cond delay="0"/>
                                          </p:stCondLst>
                                        </p:cTn>
                                        <p:tgtEl>
                                          <p:spTgt spid="7"/>
                                        </p:tgtEl>
                                        <p:attrNameLst>
                                          <p:attrName>style.visibility</p:attrName>
                                        </p:attrNameLst>
                                      </p:cBhvr>
                                      <p:to>
                                        <p:strVal val="visible"/>
                                      </p:to>
                                    </p:set>
                                    <p:animEffect transition="in" filter="fade">
                                      <p:cBhvr>
                                        <p:cTn id="69" dur="1000"/>
                                        <p:tgtEl>
                                          <p:spTgt spid="7"/>
                                        </p:tgtEl>
                                      </p:cBhvr>
                                    </p:animEffect>
                                    <p:anim calcmode="lin" valueType="num">
                                      <p:cBhvr>
                                        <p:cTn id="70" dur="1000" fill="hold"/>
                                        <p:tgtEl>
                                          <p:spTgt spid="7"/>
                                        </p:tgtEl>
                                        <p:attrNameLst>
                                          <p:attrName>ppt_x</p:attrName>
                                        </p:attrNameLst>
                                      </p:cBhvr>
                                      <p:tavLst>
                                        <p:tav tm="0">
                                          <p:val>
                                            <p:strVal val="#ppt_x"/>
                                          </p:val>
                                        </p:tav>
                                        <p:tav tm="100000">
                                          <p:val>
                                            <p:strVal val="#ppt_x"/>
                                          </p:val>
                                        </p:tav>
                                      </p:tavLst>
                                    </p:anim>
                                    <p:anim calcmode="lin" valueType="num">
                                      <p:cBhvr>
                                        <p:cTn id="7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P spid="298" grpId="0"/>
      <p:bldP spid="36" grpId="0" animBg="1"/>
      <p:bldP spid="37" grpId="0" animBg="1"/>
      <p:bldP spid="38" grpId="0" animBg="1"/>
      <p:bldP spid="39" grpId="0" animBg="1"/>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1" name="组合 10"/>
          <p:cNvGrpSpPr/>
          <p:nvPr/>
        </p:nvGrpSpPr>
        <p:grpSpPr>
          <a:xfrm>
            <a:off x="2603362" y="779149"/>
            <a:ext cx="3329554" cy="413065"/>
            <a:chOff x="4506346" y="1376157"/>
            <a:chExt cx="2722855" cy="337798"/>
          </a:xfrm>
        </p:grpSpPr>
        <p:sp>
          <p:nvSpPr>
            <p:cNvPr id="21" name="MH_Entry_1">
              <a:hlinkClick r:id="rId14" action="ppaction://hlinksldjump"/>
            </p:cNvPr>
            <p:cNvSpPr/>
            <p:nvPr>
              <p:custDataLst>
                <p:tags r:id="rId10"/>
              </p:custDataLst>
            </p:nvPr>
          </p:nvSpPr>
          <p:spPr>
            <a:xfrm>
              <a:off x="4506346" y="1376157"/>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1600">
                  <a:solidFill>
                    <a:srgbClr val="FFFFFF"/>
                  </a:solidFill>
                  <a:latin typeface="+mn-ea"/>
                </a:rPr>
                <a:t>请在此处输入您的标题</a:t>
              </a:r>
            </a:p>
          </p:txBody>
        </p:sp>
        <p:sp>
          <p:nvSpPr>
            <p:cNvPr id="22" name="MH_Number_1">
              <a:hlinkClick r:id="rId14" action="ppaction://hlinksldjump"/>
            </p:cNvPr>
            <p:cNvSpPr/>
            <p:nvPr>
              <p:custDataLst>
                <p:tags r:id="rId11"/>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2000">
                  <a:solidFill>
                    <a:schemeClr val="accent1"/>
                  </a:solidFill>
                  <a:latin typeface="Impact" panose="020B0806030902050204" pitchFamily="34" charset="0"/>
                  <a:ea typeface="方正姚体" panose="02010601030101010101" pitchFamily="2" charset="-122"/>
                </a:rPr>
                <a:t>1</a:t>
              </a:r>
              <a:endParaRPr lang="zh-CN" altLang="en-US" sz="2000">
                <a:solidFill>
                  <a:schemeClr val="accent1"/>
                </a:solidFill>
                <a:latin typeface="Impact" panose="020B0806030902050204" pitchFamily="34" charset="0"/>
                <a:ea typeface="方正姚体" panose="02010601030101010101" pitchFamily="2" charset="-122"/>
              </a:endParaRPr>
            </a:p>
          </p:txBody>
        </p:sp>
      </p:grpSp>
      <p:grpSp>
        <p:nvGrpSpPr>
          <p:cNvPr id="12" name="组合 11"/>
          <p:cNvGrpSpPr/>
          <p:nvPr/>
        </p:nvGrpSpPr>
        <p:grpSpPr>
          <a:xfrm>
            <a:off x="2603362" y="1459981"/>
            <a:ext cx="3329554" cy="413065"/>
            <a:chOff x="4506346" y="1997732"/>
            <a:chExt cx="2722855" cy="337798"/>
          </a:xfrm>
        </p:grpSpPr>
        <p:sp>
          <p:nvSpPr>
            <p:cNvPr id="19" name="MH_Entry_2">
              <a:hlinkClick r:id="rId15" action="ppaction://hlinksldjump"/>
            </p:cNvPr>
            <p:cNvSpPr/>
            <p:nvPr>
              <p:custDataLst>
                <p:tags r:id="rId8"/>
              </p:custDataLst>
            </p:nvPr>
          </p:nvSpPr>
          <p:spPr>
            <a:xfrm>
              <a:off x="4506346" y="1997732"/>
              <a:ext cx="2722855" cy="337798"/>
            </a:xfrm>
            <a:prstGeom prst="roundRect">
              <a:avLst>
                <a:gd name="adj" fmla="val 50000"/>
              </a:avLst>
            </a:prstGeom>
            <a:solidFill>
              <a:schemeClr val="accent2"/>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1600">
                  <a:solidFill>
                    <a:srgbClr val="FFFFFF"/>
                  </a:solidFill>
                  <a:latin typeface="+mn-ea"/>
                </a:rPr>
                <a:t>请在此处输入您的标题</a:t>
              </a:r>
            </a:p>
          </p:txBody>
        </p:sp>
        <p:sp>
          <p:nvSpPr>
            <p:cNvPr id="20" name="MH_Number_2">
              <a:hlinkClick r:id="rId15" action="ppaction://hlinksldjump"/>
            </p:cNvPr>
            <p:cNvSpPr/>
            <p:nvPr>
              <p:custDataLst>
                <p:tags r:id="rId9"/>
              </p:custDataLst>
            </p:nvPr>
          </p:nvSpPr>
          <p:spPr>
            <a:xfrm>
              <a:off x="4549572" y="2015645"/>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2000">
                  <a:solidFill>
                    <a:schemeClr val="accent2"/>
                  </a:solidFill>
                  <a:latin typeface="Impact" panose="020B0806030902050204" pitchFamily="34" charset="0"/>
                  <a:ea typeface="方正姚体" panose="02010601030101010101" pitchFamily="2" charset="-122"/>
                </a:rPr>
                <a:t>2</a:t>
              </a:r>
              <a:endParaRPr lang="zh-CN" altLang="en-US" sz="2000">
                <a:solidFill>
                  <a:schemeClr val="accent2"/>
                </a:solidFill>
                <a:latin typeface="Impact" panose="020B0806030902050204" pitchFamily="34" charset="0"/>
                <a:ea typeface="方正姚体" panose="02010601030101010101" pitchFamily="2" charset="-122"/>
              </a:endParaRPr>
            </a:p>
          </p:txBody>
        </p:sp>
      </p:grpSp>
      <p:grpSp>
        <p:nvGrpSpPr>
          <p:cNvPr id="13" name="组合 12"/>
          <p:cNvGrpSpPr/>
          <p:nvPr/>
        </p:nvGrpSpPr>
        <p:grpSpPr>
          <a:xfrm>
            <a:off x="2603362" y="2140813"/>
            <a:ext cx="3329554" cy="413065"/>
            <a:chOff x="4506346" y="2809806"/>
            <a:chExt cx="2722855" cy="337798"/>
          </a:xfrm>
        </p:grpSpPr>
        <p:sp>
          <p:nvSpPr>
            <p:cNvPr id="17" name="MH_Entry_3">
              <a:hlinkClick r:id="rId16" action="ppaction://hlinksldjump"/>
            </p:cNvPr>
            <p:cNvSpPr/>
            <p:nvPr>
              <p:custDataLst>
                <p:tags r:id="rId6"/>
              </p:custDataLst>
            </p:nvPr>
          </p:nvSpPr>
          <p:spPr>
            <a:xfrm>
              <a:off x="4506346" y="2809806"/>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1600">
                  <a:solidFill>
                    <a:srgbClr val="FFFFFF"/>
                  </a:solidFill>
                  <a:latin typeface="+mn-ea"/>
                </a:rPr>
                <a:t>请在此处输入您的标题</a:t>
              </a:r>
            </a:p>
          </p:txBody>
        </p:sp>
        <p:sp>
          <p:nvSpPr>
            <p:cNvPr id="18" name="MH_Number_3">
              <a:hlinkClick r:id="rId16" action="ppaction://hlinksldjump"/>
            </p:cNvPr>
            <p:cNvSpPr/>
            <p:nvPr>
              <p:custDataLst>
                <p:tags r:id="rId7"/>
              </p:custDataLst>
            </p:nvPr>
          </p:nvSpPr>
          <p:spPr>
            <a:xfrm>
              <a:off x="4549572" y="2827719"/>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2000">
                  <a:solidFill>
                    <a:schemeClr val="accent1"/>
                  </a:solidFill>
                  <a:latin typeface="Impact" panose="020B0806030902050204" pitchFamily="34" charset="0"/>
                  <a:ea typeface="方正姚体" panose="02010601030101010101" pitchFamily="2" charset="-122"/>
                </a:rPr>
                <a:t>3</a:t>
              </a:r>
              <a:endParaRPr lang="zh-CN" altLang="en-US" sz="2000">
                <a:solidFill>
                  <a:schemeClr val="accent1"/>
                </a:solidFill>
                <a:latin typeface="Impact" panose="020B0806030902050204" pitchFamily="34" charset="0"/>
                <a:ea typeface="方正姚体" panose="02010601030101010101" pitchFamily="2" charset="-122"/>
              </a:endParaRPr>
            </a:p>
          </p:txBody>
        </p:sp>
      </p:grpSp>
      <p:grpSp>
        <p:nvGrpSpPr>
          <p:cNvPr id="14" name="组合 13"/>
          <p:cNvGrpSpPr/>
          <p:nvPr/>
        </p:nvGrpSpPr>
        <p:grpSpPr>
          <a:xfrm>
            <a:off x="2603362" y="2821645"/>
            <a:ext cx="3329554" cy="413065"/>
            <a:chOff x="4506346" y="3418681"/>
            <a:chExt cx="2722855" cy="337798"/>
          </a:xfrm>
        </p:grpSpPr>
        <p:sp>
          <p:nvSpPr>
            <p:cNvPr id="15" name="MH_Entry_4">
              <a:hlinkClick r:id="rId17" action="ppaction://hlinksldjump"/>
            </p:cNvPr>
            <p:cNvSpPr/>
            <p:nvPr>
              <p:custDataLst>
                <p:tags r:id="rId4"/>
              </p:custDataLst>
            </p:nvPr>
          </p:nvSpPr>
          <p:spPr>
            <a:xfrm>
              <a:off x="4506346" y="3418681"/>
              <a:ext cx="2722855" cy="337798"/>
            </a:xfrm>
            <a:prstGeom prst="roundRect">
              <a:avLst>
                <a:gd name="adj" fmla="val 50000"/>
              </a:avLst>
            </a:prstGeom>
            <a:solidFill>
              <a:schemeClr val="accent2"/>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1600">
                  <a:solidFill>
                    <a:srgbClr val="FFFFFF"/>
                  </a:solidFill>
                  <a:latin typeface="+mn-ea"/>
                </a:rPr>
                <a:t>请在此处输入您的标题</a:t>
              </a:r>
            </a:p>
          </p:txBody>
        </p:sp>
        <p:sp>
          <p:nvSpPr>
            <p:cNvPr id="16" name="MH_Number_4">
              <a:hlinkClick r:id="rId17" action="ppaction://hlinksldjump"/>
            </p:cNvPr>
            <p:cNvSpPr/>
            <p:nvPr>
              <p:custDataLst>
                <p:tags r:id="rId5"/>
              </p:custDataLst>
            </p:nvPr>
          </p:nvSpPr>
          <p:spPr>
            <a:xfrm>
              <a:off x="4549572" y="3436594"/>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2000">
                  <a:solidFill>
                    <a:schemeClr val="accent2"/>
                  </a:solidFill>
                  <a:latin typeface="Impact" panose="020B0806030902050204" pitchFamily="34" charset="0"/>
                  <a:ea typeface="方正姚体" panose="02010601030101010101" pitchFamily="2" charset="-122"/>
                </a:rPr>
                <a:t>4</a:t>
              </a:r>
              <a:endParaRPr lang="zh-CN" altLang="en-US" sz="2000">
                <a:solidFill>
                  <a:schemeClr val="accent2"/>
                </a:solidFill>
                <a:latin typeface="Impact" panose="020B0806030902050204" pitchFamily="34" charset="0"/>
                <a:ea typeface="方正姚体" panose="02010601030101010101" pitchFamily="2" charset="-122"/>
              </a:endParaRPr>
            </a:p>
          </p:txBody>
        </p:sp>
      </p:grpSp>
      <p:sp>
        <p:nvSpPr>
          <p:cNvPr id="23" name="MH_Others_1"/>
          <p:cNvSpPr txBox="1">
            <a:spLocks noChangeArrowheads="1"/>
          </p:cNvSpPr>
          <p:nvPr>
            <p:custDataLst>
              <p:tags r:id="rId1"/>
            </p:custDataLst>
          </p:nvPr>
        </p:nvSpPr>
        <p:spPr bwMode="auto">
          <a:xfrm>
            <a:off x="1095300" y="1313382"/>
            <a:ext cx="645155" cy="264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en-US" altLang="zh-CN" sz="3600" dirty="0">
                <a:solidFill>
                  <a:schemeClr val="accent2"/>
                </a:solidFill>
                <a:latin typeface="微软雅黑" panose="020B0503020204020204" pitchFamily="34" charset="-122"/>
                <a:ea typeface="微软雅黑" panose="020B0503020204020204" pitchFamily="34" charset="-122"/>
              </a:rPr>
              <a:t>Contents</a:t>
            </a:r>
          </a:p>
        </p:txBody>
      </p:sp>
      <p:sp>
        <p:nvSpPr>
          <p:cNvPr id="24" name="MH_Others_2"/>
          <p:cNvSpPr>
            <a:spLocks noChangeArrowheads="1"/>
          </p:cNvSpPr>
          <p:nvPr>
            <p:custDataLst>
              <p:tags r:id="rId2"/>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wrap="square" bIns="135000"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5400" b="1">
                <a:solidFill>
                  <a:srgbClr val="FFFFFF"/>
                </a:solidFill>
                <a:latin typeface="华文中宋" panose="02010600040101010101" pitchFamily="2" charset="-122"/>
                <a:ea typeface="华文中宋" panose="02010600040101010101" pitchFamily="2" charset="-122"/>
              </a:rPr>
              <a:t>目</a:t>
            </a:r>
          </a:p>
        </p:txBody>
      </p:sp>
      <p:sp>
        <p:nvSpPr>
          <p:cNvPr id="25" name="MH_Others_3"/>
          <p:cNvSpPr>
            <a:spLocks noChangeArrowheads="1"/>
          </p:cNvSpPr>
          <p:nvPr>
            <p:custDataLst>
              <p:tags r:id="rId3"/>
            </p:custDataLst>
          </p:nvPr>
        </p:nvSpPr>
        <p:spPr bwMode="auto">
          <a:xfrm>
            <a:off x="467908" y="1155334"/>
            <a:ext cx="734366" cy="734366"/>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4950" b="1" dirty="0">
                <a:ln w="3175">
                  <a:solidFill>
                    <a:srgbClr val="FFFFFF"/>
                  </a:solidFill>
                </a:ln>
                <a:solidFill>
                  <a:schemeClr val="accent1"/>
                </a:solidFill>
                <a:latin typeface="华文中宋" panose="02010600040101010101" pitchFamily="2" charset="-122"/>
                <a:ea typeface="华文中宋" panose="02010600040101010101" pitchFamily="2" charset="-122"/>
              </a:rPr>
              <a:t>录</a:t>
            </a:r>
          </a:p>
        </p:txBody>
      </p:sp>
    </p:spTree>
    <p:extLst>
      <p:ext uri="{BB962C8B-B14F-4D97-AF65-F5344CB8AC3E}">
        <p14:creationId xmlns:p14="http://schemas.microsoft.com/office/powerpoint/2010/main" val="1627509969"/>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1000" fill="hold"/>
                                        <p:tgtEl>
                                          <p:spTgt spid="25"/>
                                        </p:tgtEl>
                                        <p:attrNameLst>
                                          <p:attrName>ppt_w</p:attrName>
                                        </p:attrNameLst>
                                      </p:cBhvr>
                                      <p:tavLst>
                                        <p:tav tm="0">
                                          <p:val>
                                            <p:strVal val="#ppt_w*0.70"/>
                                          </p:val>
                                        </p:tav>
                                        <p:tav tm="100000">
                                          <p:val>
                                            <p:strVal val="#ppt_w"/>
                                          </p:val>
                                        </p:tav>
                                      </p:tavLst>
                                    </p:anim>
                                    <p:anim calcmode="lin" valueType="num">
                                      <p:cBhvr>
                                        <p:cTn id="14" dur="1000" fill="hold"/>
                                        <p:tgtEl>
                                          <p:spTgt spid="25"/>
                                        </p:tgtEl>
                                        <p:attrNameLst>
                                          <p:attrName>ppt_h</p:attrName>
                                        </p:attrNameLst>
                                      </p:cBhvr>
                                      <p:tavLst>
                                        <p:tav tm="0">
                                          <p:val>
                                            <p:strVal val="#ppt_h"/>
                                          </p:val>
                                        </p:tav>
                                        <p:tav tm="100000">
                                          <p:val>
                                            <p:strVal val="#ppt_h"/>
                                          </p:val>
                                        </p:tav>
                                      </p:tavLst>
                                    </p:anim>
                                    <p:animEffect transition="in" filter="fade">
                                      <p:cBhvr>
                                        <p:cTn id="15" dur="1000"/>
                                        <p:tgtEl>
                                          <p:spTgt spid="25"/>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up)">
                                      <p:cBhvr>
                                        <p:cTn id="19" dur="1000"/>
                                        <p:tgtEl>
                                          <p:spTgt spid="23"/>
                                        </p:tgtEl>
                                      </p:cBhvr>
                                    </p:animEffect>
                                  </p:childTnLst>
                                </p:cTn>
                              </p:par>
                            </p:childTnLst>
                          </p:cTn>
                        </p:par>
                        <p:par>
                          <p:cTn id="20" fill="hold">
                            <p:stCondLst>
                              <p:cond delay="3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par>
                          <p:cTn id="24" fill="hold">
                            <p:stCondLst>
                              <p:cond delay="3500"/>
                            </p:stCondLst>
                            <p:childTnLst>
                              <p:par>
                                <p:cTn id="25" presetID="22" presetClass="entr" presetSubtype="8"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500"/>
                                        <p:tgtEl>
                                          <p:spTgt spid="12"/>
                                        </p:tgtEl>
                                      </p:cBhvr>
                                    </p:animEffect>
                                  </p:childTnLst>
                                </p:cTn>
                              </p:par>
                            </p:childTnLst>
                          </p:cTn>
                        </p:par>
                        <p:par>
                          <p:cTn id="28" fill="hold">
                            <p:stCondLst>
                              <p:cond delay="4000"/>
                            </p:stCondLst>
                            <p:childTnLst>
                              <p:par>
                                <p:cTn id="29" presetID="22" presetClass="entr" presetSubtype="8"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wipe(left)">
                                      <p:cBhvr>
                                        <p:cTn id="31" dur="500"/>
                                        <p:tgtEl>
                                          <p:spTgt spid="13"/>
                                        </p:tgtEl>
                                      </p:cBhvr>
                                    </p:animEffect>
                                  </p:childTnLst>
                                </p:cTn>
                              </p:par>
                            </p:childTnLst>
                          </p:cTn>
                        </p:par>
                        <p:par>
                          <p:cTn id="32" fill="hold">
                            <p:stCondLst>
                              <p:cond delay="4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920750" y="2499742"/>
            <a:ext cx="1707034" cy="1537271"/>
            <a:chOff x="920750" y="2499742"/>
            <a:chExt cx="1707034" cy="1537271"/>
          </a:xfrm>
        </p:grpSpPr>
        <p:sp>
          <p:nvSpPr>
            <p:cNvPr id="10" name="Rectangle 7"/>
            <p:cNvSpPr>
              <a:spLocks noChangeArrowheads="1"/>
            </p:cNvSpPr>
            <p:nvPr/>
          </p:nvSpPr>
          <p:spPr bwMode="auto">
            <a:xfrm>
              <a:off x="920750" y="2499742"/>
              <a:ext cx="1707034" cy="1537271"/>
            </a:xfrm>
            <a:prstGeom prst="triangle">
              <a:avLst>
                <a:gd name="adj" fmla="val 49612"/>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17" name="TextBox 682"/>
            <p:cNvSpPr txBox="1"/>
            <p:nvPr/>
          </p:nvSpPr>
          <p:spPr>
            <a:xfrm>
              <a:off x="1463310"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28%</a:t>
              </a:r>
              <a:endParaRPr lang="zh-CN" altLang="en-US" sz="2000" b="1" dirty="0">
                <a:solidFill>
                  <a:prstClr val="white"/>
                </a:solidFill>
              </a:endParaRPr>
            </a:p>
          </p:txBody>
        </p:sp>
      </p:grpSp>
      <p:grpSp>
        <p:nvGrpSpPr>
          <p:cNvPr id="3" name="组合 2"/>
          <p:cNvGrpSpPr/>
          <p:nvPr/>
        </p:nvGrpSpPr>
        <p:grpSpPr>
          <a:xfrm>
            <a:off x="2771775" y="2211710"/>
            <a:ext cx="1784350" cy="1825303"/>
            <a:chOff x="2771775" y="2211710"/>
            <a:chExt cx="1784350" cy="1825303"/>
          </a:xfrm>
        </p:grpSpPr>
        <p:sp>
          <p:nvSpPr>
            <p:cNvPr id="23" name="Rectangle 13"/>
            <p:cNvSpPr>
              <a:spLocks noChangeArrowheads="1"/>
            </p:cNvSpPr>
            <p:nvPr/>
          </p:nvSpPr>
          <p:spPr bwMode="auto">
            <a:xfrm>
              <a:off x="2771775" y="2211710"/>
              <a:ext cx="1784350" cy="1825303"/>
            </a:xfrm>
            <a:prstGeom prst="triangle">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18" name="TextBox 682"/>
            <p:cNvSpPr txBox="1"/>
            <p:nvPr/>
          </p:nvSpPr>
          <p:spPr>
            <a:xfrm>
              <a:off x="3314335"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36%</a:t>
              </a:r>
              <a:endParaRPr lang="zh-CN" altLang="en-US" sz="2000" b="1" dirty="0">
                <a:solidFill>
                  <a:prstClr val="white"/>
                </a:solidFill>
              </a:endParaRPr>
            </a:p>
          </p:txBody>
        </p:sp>
      </p:grpSp>
      <p:grpSp>
        <p:nvGrpSpPr>
          <p:cNvPr id="4" name="组合 3"/>
          <p:cNvGrpSpPr/>
          <p:nvPr/>
        </p:nvGrpSpPr>
        <p:grpSpPr>
          <a:xfrm>
            <a:off x="4614863" y="3168650"/>
            <a:ext cx="1785938" cy="868363"/>
            <a:chOff x="4614863" y="3168650"/>
            <a:chExt cx="1785938" cy="868363"/>
          </a:xfrm>
        </p:grpSpPr>
        <p:sp>
          <p:nvSpPr>
            <p:cNvPr id="18" name="Rectangle 10"/>
            <p:cNvSpPr>
              <a:spLocks noChangeArrowheads="1"/>
            </p:cNvSpPr>
            <p:nvPr/>
          </p:nvSpPr>
          <p:spPr bwMode="auto">
            <a:xfrm>
              <a:off x="4614863" y="3168650"/>
              <a:ext cx="1785938" cy="868363"/>
            </a:xfrm>
            <a:prstGeom prst="triangle">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19" name="TextBox 682"/>
            <p:cNvSpPr txBox="1"/>
            <p:nvPr/>
          </p:nvSpPr>
          <p:spPr>
            <a:xfrm>
              <a:off x="5158217"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30%</a:t>
              </a:r>
              <a:endParaRPr lang="zh-CN" altLang="en-US" sz="2000" b="1" dirty="0">
                <a:solidFill>
                  <a:prstClr val="white"/>
                </a:solidFill>
              </a:endParaRPr>
            </a:p>
          </p:txBody>
        </p:sp>
      </p:grpSp>
      <p:grpSp>
        <p:nvGrpSpPr>
          <p:cNvPr id="5" name="组合 4"/>
          <p:cNvGrpSpPr/>
          <p:nvPr/>
        </p:nvGrpSpPr>
        <p:grpSpPr>
          <a:xfrm>
            <a:off x="6465888" y="1973263"/>
            <a:ext cx="1784350" cy="2063750"/>
            <a:chOff x="6465888" y="1973263"/>
            <a:chExt cx="1784350" cy="2063750"/>
          </a:xfrm>
        </p:grpSpPr>
        <p:sp>
          <p:nvSpPr>
            <p:cNvPr id="26" name="Rectangle 16"/>
            <p:cNvSpPr>
              <a:spLocks noChangeArrowheads="1"/>
            </p:cNvSpPr>
            <p:nvPr/>
          </p:nvSpPr>
          <p:spPr bwMode="auto">
            <a:xfrm>
              <a:off x="6465888" y="1973263"/>
              <a:ext cx="1784350" cy="2063750"/>
            </a:xfrm>
            <a:prstGeom prst="triangle">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20" name="TextBox 682"/>
            <p:cNvSpPr txBox="1"/>
            <p:nvPr/>
          </p:nvSpPr>
          <p:spPr>
            <a:xfrm>
              <a:off x="7008448"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52%</a:t>
              </a:r>
              <a:endParaRPr lang="zh-CN" altLang="en-US" sz="2000" b="1" dirty="0">
                <a:solidFill>
                  <a:prstClr val="white"/>
                </a:solidFill>
              </a:endParaRPr>
            </a:p>
          </p:txBody>
        </p:sp>
      </p:grpSp>
      <p:cxnSp>
        <p:nvCxnSpPr>
          <p:cNvPr id="221" name="直接连接符 220"/>
          <p:cNvCxnSpPr/>
          <p:nvPr/>
        </p:nvCxnSpPr>
        <p:spPr>
          <a:xfrm>
            <a:off x="580768" y="4232276"/>
            <a:ext cx="7952045" cy="0"/>
          </a:xfrm>
          <a:prstGeom prst="line">
            <a:avLst/>
          </a:prstGeom>
          <a:solidFill>
            <a:srgbClr val="070606"/>
          </a:solidFill>
          <a:ln w="15875">
            <a:solidFill>
              <a:schemeClr val="tx1">
                <a:lumMod val="50000"/>
                <a:lumOff val="50000"/>
              </a:schemeClr>
            </a:solidFill>
            <a:round/>
          </a:ln>
        </p:spPr>
      </p:cxnSp>
      <p:sp>
        <p:nvSpPr>
          <p:cNvPr id="14" name="矩形 1"/>
          <p:cNvSpPr>
            <a:spLocks noChangeArrowheads="1"/>
          </p:cNvSpPr>
          <p:nvPr/>
        </p:nvSpPr>
        <p:spPr bwMode="auto">
          <a:xfrm>
            <a:off x="643238" y="15069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5" name="直接连接符 14"/>
          <p:cNvCxnSpPr/>
          <p:nvPr/>
        </p:nvCxnSpPr>
        <p:spPr>
          <a:xfrm>
            <a:off x="606168" y="1463676"/>
            <a:ext cx="7879663" cy="0"/>
          </a:xfrm>
          <a:prstGeom prst="line">
            <a:avLst/>
          </a:prstGeom>
          <a:solidFill>
            <a:srgbClr val="070606"/>
          </a:solidFill>
          <a:ln w="15875">
            <a:solidFill>
              <a:schemeClr val="bg1">
                <a:lumMod val="65000"/>
              </a:schemeClr>
            </a:solidFill>
            <a:round/>
          </a:ln>
        </p:spPr>
      </p:cxnSp>
      <p:sp>
        <p:nvSpPr>
          <p:cNvPr id="16" name="TextBox 297"/>
          <p:cNvSpPr txBox="1"/>
          <p:nvPr/>
        </p:nvSpPr>
        <p:spPr bwMode="auto">
          <a:xfrm>
            <a:off x="649859" y="11251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
        <p:nvSpPr>
          <p:cNvPr id="6" name="标题 5"/>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413537321"/>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inVertical)">
                                      <p:cBhvr>
                                        <p:cTn id="11" dur="500"/>
                                        <p:tgtEl>
                                          <p:spTgt spid="15"/>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p:tgtEl>
                                          <p:spTgt spid="14"/>
                                        </p:tgtEl>
                                        <p:attrNameLst>
                                          <p:attrName>ppt_y</p:attrName>
                                        </p:attrNameLst>
                                      </p:cBhvr>
                                      <p:tavLst>
                                        <p:tav tm="0">
                                          <p:val>
                                            <p:strVal val="#ppt_y-#ppt_h*1.125000"/>
                                          </p:val>
                                        </p:tav>
                                        <p:tav tm="100000">
                                          <p:val>
                                            <p:strVal val="#ppt_y"/>
                                          </p:val>
                                        </p:tav>
                                      </p:tavLst>
                                    </p:anim>
                                    <p:animEffect transition="in" filter="wipe(down)">
                                      <p:cBhvr>
                                        <p:cTn id="16" dur="500"/>
                                        <p:tgtEl>
                                          <p:spTgt spid="14"/>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221"/>
                                        </p:tgtEl>
                                        <p:attrNameLst>
                                          <p:attrName>style.visibility</p:attrName>
                                        </p:attrNameLst>
                                      </p:cBhvr>
                                      <p:to>
                                        <p:strVal val="visible"/>
                                      </p:to>
                                    </p:set>
                                    <p:animEffect transition="in" filter="barn(inVertical)">
                                      <p:cBhvr>
                                        <p:cTn id="20" dur="500"/>
                                        <p:tgtEl>
                                          <p:spTgt spid="221"/>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childTnLst>
                          </p:cTn>
                        </p:par>
                        <p:par>
                          <p:cTn id="25" fill="hold">
                            <p:stCondLst>
                              <p:cond delay="2500"/>
                            </p:stCondLst>
                            <p:childTnLst>
                              <p:par>
                                <p:cTn id="26" presetID="22" presetClass="entr" presetSubtype="4"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down)">
                                      <p:cBhvr>
                                        <p:cTn id="32" dur="500"/>
                                        <p:tgtEl>
                                          <p:spTgt spid="4"/>
                                        </p:tgtEl>
                                      </p:cBhvr>
                                    </p:animEffec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down)">
                                      <p:cBhvr>
                                        <p:cTn id="3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r:id="rId8" action="ppaction://hlinksldjump"/>
            </p:cNvPr>
            <p:cNvSpPr/>
            <p:nvPr>
              <p:custDataLst>
                <p:tags r:id="rId4"/>
              </p:custDataLst>
            </p:nvPr>
          </p:nvSpPr>
          <p:spPr>
            <a:xfrm>
              <a:off x="4506346" y="1376157"/>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2800">
                  <a:solidFill>
                    <a:srgbClr val="FFFFFF"/>
                  </a:solidFill>
                  <a:latin typeface="+mn-ea"/>
                </a:rPr>
                <a:t>请在此处输入您的标题</a:t>
              </a:r>
            </a:p>
          </p:txBody>
        </p:sp>
        <p:sp>
          <p:nvSpPr>
            <p:cNvPr id="22" name="MH_Number_1">
              <a:hlinkClick r:id="rId8" action="ppaction://hlinksldjump"/>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3600" dirty="0" smtClean="0">
                  <a:solidFill>
                    <a:schemeClr val="accent1"/>
                  </a:solidFill>
                  <a:latin typeface="Impact" panose="020B0806030902050204" pitchFamily="34" charset="0"/>
                  <a:ea typeface="方正姚体" panose="02010601030101010101" pitchFamily="2" charset="-122"/>
                </a:rPr>
                <a:t>4</a:t>
              </a:r>
              <a:endParaRPr lang="zh-CN" altLang="en-US" sz="3600" dirty="0">
                <a:solidFill>
                  <a:schemeClr val="accent1"/>
                </a:solidFill>
                <a:latin typeface="Impact" panose="020B0806030902050204" pitchFamily="34" charset="0"/>
                <a:ea typeface="方正姚体" panose="02010601030101010101" pitchFamily="2" charset="-122"/>
              </a:endParaRPr>
            </a:p>
          </p:txBody>
        </p:sp>
      </p:grpSp>
      <p:sp>
        <p:nvSpPr>
          <p:cNvPr id="23" name="MH_Others_1"/>
          <p:cNvSpPr txBox="1">
            <a:spLocks noChangeArrowheads="1"/>
          </p:cNvSpPr>
          <p:nvPr>
            <p:custDataLst>
              <p:tags r:id="rId1"/>
            </p:custDataLst>
          </p:nvPr>
        </p:nvSpPr>
        <p:spPr bwMode="auto">
          <a:xfrm>
            <a:off x="1095300" y="1313382"/>
            <a:ext cx="645155" cy="264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en-US" altLang="zh-CN" sz="3600" dirty="0">
                <a:solidFill>
                  <a:schemeClr val="accent2"/>
                </a:solidFill>
                <a:latin typeface="微软雅黑" panose="020B0503020204020204" pitchFamily="34" charset="-122"/>
                <a:ea typeface="微软雅黑" panose="020B0503020204020204" pitchFamily="34" charset="-122"/>
              </a:rPr>
              <a:t>Contents</a:t>
            </a:r>
          </a:p>
        </p:txBody>
      </p:sp>
      <p:sp>
        <p:nvSpPr>
          <p:cNvPr id="24" name="MH_Others_2"/>
          <p:cNvSpPr>
            <a:spLocks noChangeArrowheads="1"/>
          </p:cNvSpPr>
          <p:nvPr>
            <p:custDataLst>
              <p:tags r:id="rId2"/>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wrap="square" bIns="135000"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5400" b="1">
                <a:solidFill>
                  <a:srgbClr val="FFFFFF"/>
                </a:solidFill>
                <a:latin typeface="华文中宋" panose="02010600040101010101" pitchFamily="2" charset="-122"/>
                <a:ea typeface="华文中宋" panose="02010600040101010101" pitchFamily="2" charset="-122"/>
              </a:rPr>
              <a:t>目</a:t>
            </a:r>
          </a:p>
        </p:txBody>
      </p:sp>
      <p:sp>
        <p:nvSpPr>
          <p:cNvPr id="25" name="MH_Others_3"/>
          <p:cNvSpPr>
            <a:spLocks noChangeArrowheads="1"/>
          </p:cNvSpPr>
          <p:nvPr>
            <p:custDataLst>
              <p:tags r:id="rId3"/>
            </p:custDataLst>
          </p:nvPr>
        </p:nvSpPr>
        <p:spPr bwMode="auto">
          <a:xfrm>
            <a:off x="467908" y="1155334"/>
            <a:ext cx="734366" cy="734366"/>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4950" b="1" dirty="0">
                <a:ln w="3175">
                  <a:solidFill>
                    <a:srgbClr val="FFFFFF"/>
                  </a:solidFill>
                </a:ln>
                <a:solidFill>
                  <a:schemeClr val="accent1"/>
                </a:solidFill>
                <a:latin typeface="华文中宋" panose="02010600040101010101" pitchFamily="2" charset="-122"/>
                <a:ea typeface="华文中宋" panose="02010600040101010101" pitchFamily="2" charset="-122"/>
              </a:rPr>
              <a:t>录</a:t>
            </a:r>
          </a:p>
        </p:txBody>
      </p:sp>
    </p:spTree>
    <p:extLst>
      <p:ext uri="{BB962C8B-B14F-4D97-AF65-F5344CB8AC3E}">
        <p14:creationId xmlns:p14="http://schemas.microsoft.com/office/powerpoint/2010/main" val="62755442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1000" fill="hold"/>
                                        <p:tgtEl>
                                          <p:spTgt spid="25"/>
                                        </p:tgtEl>
                                        <p:attrNameLst>
                                          <p:attrName>ppt_w</p:attrName>
                                        </p:attrNameLst>
                                      </p:cBhvr>
                                      <p:tavLst>
                                        <p:tav tm="0">
                                          <p:val>
                                            <p:strVal val="#ppt_w*0.70"/>
                                          </p:val>
                                        </p:tav>
                                        <p:tav tm="100000">
                                          <p:val>
                                            <p:strVal val="#ppt_w"/>
                                          </p:val>
                                        </p:tav>
                                      </p:tavLst>
                                    </p:anim>
                                    <p:anim calcmode="lin" valueType="num">
                                      <p:cBhvr>
                                        <p:cTn id="14" dur="1000" fill="hold"/>
                                        <p:tgtEl>
                                          <p:spTgt spid="25"/>
                                        </p:tgtEl>
                                        <p:attrNameLst>
                                          <p:attrName>ppt_h</p:attrName>
                                        </p:attrNameLst>
                                      </p:cBhvr>
                                      <p:tavLst>
                                        <p:tav tm="0">
                                          <p:val>
                                            <p:strVal val="#ppt_h"/>
                                          </p:val>
                                        </p:tav>
                                        <p:tav tm="100000">
                                          <p:val>
                                            <p:strVal val="#ppt_h"/>
                                          </p:val>
                                        </p:tav>
                                      </p:tavLst>
                                    </p:anim>
                                    <p:animEffect transition="in" filter="fade">
                                      <p:cBhvr>
                                        <p:cTn id="15" dur="1000"/>
                                        <p:tgtEl>
                                          <p:spTgt spid="25"/>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up)">
                                      <p:cBhvr>
                                        <p:cTn id="19" dur="1000"/>
                                        <p:tgtEl>
                                          <p:spTgt spid="23"/>
                                        </p:tgtEl>
                                      </p:cBhvr>
                                    </p:animEffect>
                                  </p:childTnLst>
                                </p:cTn>
                              </p:par>
                            </p:childTnLst>
                          </p:cTn>
                        </p:par>
                        <p:par>
                          <p:cTn id="20" fill="hold">
                            <p:stCondLst>
                              <p:cond delay="3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p:cNvGrpSpPr/>
          <p:nvPr/>
        </p:nvGrpSpPr>
        <p:grpSpPr>
          <a:xfrm>
            <a:off x="845586" y="1271753"/>
            <a:ext cx="1404156" cy="1404156"/>
            <a:chOff x="467544" y="1578560"/>
            <a:chExt cx="1872208" cy="1872208"/>
          </a:xfrm>
        </p:grpSpPr>
        <p:sp>
          <p:nvSpPr>
            <p:cNvPr id="18" name="弦形 17"/>
            <p:cNvSpPr/>
            <p:nvPr/>
          </p:nvSpPr>
          <p:spPr>
            <a:xfrm rot="19715174">
              <a:off x="537184" y="1644658"/>
              <a:ext cx="1732929" cy="1732929"/>
            </a:xfrm>
            <a:prstGeom prst="chord">
              <a:avLst>
                <a:gd name="adj1" fmla="val 2700000"/>
                <a:gd name="adj2" fmla="val 1176119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b="0">
                <a:latin typeface="+mn-ea"/>
              </a:endParaRPr>
            </a:p>
          </p:txBody>
        </p:sp>
        <p:grpSp>
          <p:nvGrpSpPr>
            <p:cNvPr id="19" name="组合 18"/>
            <p:cNvGrpSpPr/>
            <p:nvPr/>
          </p:nvGrpSpPr>
          <p:grpSpPr>
            <a:xfrm>
              <a:off x="467544" y="1578560"/>
              <a:ext cx="1872208" cy="1872208"/>
              <a:chOff x="467544" y="1578560"/>
              <a:chExt cx="1872208" cy="1872208"/>
            </a:xfrm>
          </p:grpSpPr>
          <p:sp>
            <p:nvSpPr>
              <p:cNvPr id="20" name="椭圆 19"/>
              <p:cNvSpPr/>
              <p:nvPr/>
            </p:nvSpPr>
            <p:spPr>
              <a:xfrm>
                <a:off x="467544"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b="0">
                  <a:latin typeface="+mn-ea"/>
                </a:endParaRPr>
              </a:p>
            </p:txBody>
          </p:sp>
          <p:sp>
            <p:nvSpPr>
              <p:cNvPr id="21" name="TextBox 20"/>
              <p:cNvSpPr txBox="1"/>
              <p:nvPr/>
            </p:nvSpPr>
            <p:spPr>
              <a:xfrm>
                <a:off x="909709" y="2194119"/>
                <a:ext cx="987877" cy="553997"/>
              </a:xfrm>
              <a:prstGeom prst="rect">
                <a:avLst/>
              </a:prstGeom>
              <a:noFill/>
              <a:ln>
                <a:noFill/>
              </a:ln>
            </p:spPr>
            <p:txBody>
              <a:bodyPr wrap="none" rtlCol="0">
                <a:spAutoFit/>
              </a:bodyPr>
              <a:lstStyle/>
              <a:p>
                <a:pPr algn="ctr"/>
                <a:r>
                  <a:rPr lang="en-US" altLang="zh-CN" sz="2100" b="0" dirty="0">
                    <a:latin typeface="+mn-ea"/>
                    <a:ea typeface="+mn-ea"/>
                  </a:rPr>
                  <a:t>20%</a:t>
                </a:r>
                <a:endParaRPr lang="zh-CN" altLang="en-US" sz="2100" b="0" dirty="0">
                  <a:latin typeface="+mn-ea"/>
                  <a:ea typeface="+mn-ea"/>
                </a:endParaRPr>
              </a:p>
            </p:txBody>
          </p:sp>
        </p:grpSp>
      </p:grpSp>
      <p:grpSp>
        <p:nvGrpSpPr>
          <p:cNvPr id="22" name="组合 21"/>
          <p:cNvGrpSpPr/>
          <p:nvPr/>
        </p:nvGrpSpPr>
        <p:grpSpPr>
          <a:xfrm>
            <a:off x="2873398" y="1271753"/>
            <a:ext cx="1404156" cy="1404156"/>
            <a:chOff x="2603781" y="1578560"/>
            <a:chExt cx="1872208" cy="1872208"/>
          </a:xfrm>
        </p:grpSpPr>
        <p:sp>
          <p:nvSpPr>
            <p:cNvPr id="23" name="弦形 22"/>
            <p:cNvSpPr/>
            <p:nvPr/>
          </p:nvSpPr>
          <p:spPr>
            <a:xfrm rot="18780312">
              <a:off x="2678221" y="1651667"/>
              <a:ext cx="1732929" cy="1732929"/>
            </a:xfrm>
            <a:prstGeom prst="chord">
              <a:avLst>
                <a:gd name="adj1" fmla="val 2700000"/>
                <a:gd name="adj2" fmla="val 1364353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b="0">
                <a:latin typeface="+mn-ea"/>
              </a:endParaRPr>
            </a:p>
          </p:txBody>
        </p:sp>
        <p:grpSp>
          <p:nvGrpSpPr>
            <p:cNvPr id="24" name="组合 23"/>
            <p:cNvGrpSpPr/>
            <p:nvPr/>
          </p:nvGrpSpPr>
          <p:grpSpPr>
            <a:xfrm>
              <a:off x="2603781" y="1578560"/>
              <a:ext cx="1872208" cy="1872208"/>
              <a:chOff x="2603781" y="1578560"/>
              <a:chExt cx="1872208" cy="1872208"/>
            </a:xfrm>
          </p:grpSpPr>
          <p:sp>
            <p:nvSpPr>
              <p:cNvPr id="25" name="椭圆 24"/>
              <p:cNvSpPr/>
              <p:nvPr/>
            </p:nvSpPr>
            <p:spPr>
              <a:xfrm>
                <a:off x="2603781"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b="0">
                  <a:latin typeface="+mn-ea"/>
                </a:endParaRPr>
              </a:p>
            </p:txBody>
          </p:sp>
          <p:sp>
            <p:nvSpPr>
              <p:cNvPr id="26" name="TextBox 25"/>
              <p:cNvSpPr txBox="1"/>
              <p:nvPr/>
            </p:nvSpPr>
            <p:spPr>
              <a:xfrm>
                <a:off x="3050746" y="2194119"/>
                <a:ext cx="987877" cy="553997"/>
              </a:xfrm>
              <a:prstGeom prst="rect">
                <a:avLst/>
              </a:prstGeom>
              <a:noFill/>
            </p:spPr>
            <p:txBody>
              <a:bodyPr wrap="none" rtlCol="0">
                <a:spAutoFit/>
              </a:bodyPr>
              <a:lstStyle/>
              <a:p>
                <a:pPr algn="ctr"/>
                <a:r>
                  <a:rPr lang="en-US" altLang="zh-CN" sz="2100" b="0" dirty="0">
                    <a:latin typeface="+mn-ea"/>
                    <a:ea typeface="+mn-ea"/>
                  </a:rPr>
                  <a:t>40%</a:t>
                </a:r>
                <a:endParaRPr lang="zh-CN" altLang="en-US" sz="2100" b="0" dirty="0">
                  <a:latin typeface="+mn-ea"/>
                  <a:ea typeface="+mn-ea"/>
                </a:endParaRPr>
              </a:p>
            </p:txBody>
          </p:sp>
        </p:grpSp>
      </p:grpSp>
      <p:grpSp>
        <p:nvGrpSpPr>
          <p:cNvPr id="27" name="组合 26"/>
          <p:cNvGrpSpPr/>
          <p:nvPr/>
        </p:nvGrpSpPr>
        <p:grpSpPr>
          <a:xfrm>
            <a:off x="5011700" y="1271753"/>
            <a:ext cx="1404156" cy="1404156"/>
            <a:chOff x="4740018" y="1578560"/>
            <a:chExt cx="1872208" cy="1872208"/>
          </a:xfrm>
        </p:grpSpPr>
        <p:sp>
          <p:nvSpPr>
            <p:cNvPr id="28" name="椭圆 27"/>
            <p:cNvSpPr/>
            <p:nvPr/>
          </p:nvSpPr>
          <p:spPr>
            <a:xfrm>
              <a:off x="4740018"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b="0">
                <a:latin typeface="+mn-ea"/>
              </a:endParaRPr>
            </a:p>
          </p:txBody>
        </p:sp>
        <p:sp>
          <p:nvSpPr>
            <p:cNvPr id="29" name="弦形 28"/>
            <p:cNvSpPr/>
            <p:nvPr/>
          </p:nvSpPr>
          <p:spPr>
            <a:xfrm rot="18000000">
              <a:off x="4824171" y="1651666"/>
              <a:ext cx="1732929" cy="1732929"/>
            </a:xfrm>
            <a:prstGeom prst="chord">
              <a:avLst>
                <a:gd name="adj1" fmla="val 2700000"/>
                <a:gd name="adj2" fmla="val 15272079"/>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b="0">
                <a:latin typeface="+mn-ea"/>
              </a:endParaRPr>
            </a:p>
          </p:txBody>
        </p:sp>
        <p:sp>
          <p:nvSpPr>
            <p:cNvPr id="30" name="TextBox 29"/>
            <p:cNvSpPr txBox="1"/>
            <p:nvPr/>
          </p:nvSpPr>
          <p:spPr>
            <a:xfrm>
              <a:off x="5201070" y="2194119"/>
              <a:ext cx="987877" cy="553997"/>
            </a:xfrm>
            <a:prstGeom prst="rect">
              <a:avLst/>
            </a:prstGeom>
            <a:noFill/>
          </p:spPr>
          <p:txBody>
            <a:bodyPr wrap="none" rtlCol="0">
              <a:spAutoFit/>
            </a:bodyPr>
            <a:lstStyle/>
            <a:p>
              <a:pPr algn="ctr"/>
              <a:r>
                <a:rPr lang="en-US" altLang="zh-CN" sz="2100" b="0" dirty="0">
                  <a:latin typeface="+mn-ea"/>
                  <a:ea typeface="+mn-ea"/>
                </a:rPr>
                <a:t>50%</a:t>
              </a:r>
              <a:endParaRPr lang="zh-CN" altLang="en-US" sz="2100" b="0" dirty="0">
                <a:latin typeface="+mn-ea"/>
                <a:ea typeface="+mn-ea"/>
              </a:endParaRPr>
            </a:p>
          </p:txBody>
        </p:sp>
      </p:grpSp>
      <p:grpSp>
        <p:nvGrpSpPr>
          <p:cNvPr id="31" name="组合 30"/>
          <p:cNvGrpSpPr/>
          <p:nvPr/>
        </p:nvGrpSpPr>
        <p:grpSpPr>
          <a:xfrm>
            <a:off x="6984268" y="1271753"/>
            <a:ext cx="1404156" cy="1404156"/>
            <a:chOff x="6876256" y="1578560"/>
            <a:chExt cx="1872208" cy="1872208"/>
          </a:xfrm>
        </p:grpSpPr>
        <p:sp>
          <p:nvSpPr>
            <p:cNvPr id="32" name="椭圆 31"/>
            <p:cNvSpPr/>
            <p:nvPr/>
          </p:nvSpPr>
          <p:spPr>
            <a:xfrm>
              <a:off x="6876256"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b="0">
                <a:latin typeface="+mn-ea"/>
              </a:endParaRPr>
            </a:p>
          </p:txBody>
        </p:sp>
        <p:sp>
          <p:nvSpPr>
            <p:cNvPr id="33" name="弦形 32"/>
            <p:cNvSpPr/>
            <p:nvPr/>
          </p:nvSpPr>
          <p:spPr>
            <a:xfrm rot="16358992">
              <a:off x="6960409" y="1648200"/>
              <a:ext cx="1732929" cy="1732929"/>
            </a:xfrm>
            <a:prstGeom prst="chord">
              <a:avLst>
                <a:gd name="adj1" fmla="val 2700000"/>
                <a:gd name="adj2" fmla="val 1853352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b="0">
                <a:latin typeface="+mn-ea"/>
              </a:endParaRPr>
            </a:p>
          </p:txBody>
        </p:sp>
        <p:sp>
          <p:nvSpPr>
            <p:cNvPr id="34" name="TextBox 33"/>
            <p:cNvSpPr txBox="1"/>
            <p:nvPr/>
          </p:nvSpPr>
          <p:spPr>
            <a:xfrm>
              <a:off x="7340488" y="2194119"/>
              <a:ext cx="987877" cy="553997"/>
            </a:xfrm>
            <a:prstGeom prst="rect">
              <a:avLst/>
            </a:prstGeom>
            <a:noFill/>
          </p:spPr>
          <p:txBody>
            <a:bodyPr wrap="none" rtlCol="0">
              <a:spAutoFit/>
            </a:bodyPr>
            <a:lstStyle/>
            <a:p>
              <a:pPr algn="ctr"/>
              <a:r>
                <a:rPr lang="en-US" altLang="zh-CN" sz="2100" b="0" dirty="0">
                  <a:latin typeface="+mn-ea"/>
                  <a:ea typeface="+mn-ea"/>
                </a:rPr>
                <a:t>90%</a:t>
              </a:r>
              <a:endParaRPr lang="zh-CN" altLang="en-US" sz="2100" b="0" dirty="0">
                <a:latin typeface="+mn-ea"/>
                <a:ea typeface="+mn-ea"/>
              </a:endParaRPr>
            </a:p>
          </p:txBody>
        </p:sp>
      </p:grpSp>
      <p:cxnSp>
        <p:nvCxnSpPr>
          <p:cNvPr id="35" name="直接连接符 34"/>
          <p:cNvCxnSpPr/>
          <p:nvPr/>
        </p:nvCxnSpPr>
        <p:spPr>
          <a:xfrm>
            <a:off x="647564" y="2856007"/>
            <a:ext cx="7884876" cy="0"/>
          </a:xfrm>
          <a:prstGeom prst="line">
            <a:avLst/>
          </a:prstGeom>
          <a:ln>
            <a:solidFill>
              <a:srgbClr val="FF0000"/>
            </a:solidFill>
          </a:ln>
        </p:spPr>
        <p:style>
          <a:lnRef idx="1">
            <a:schemeClr val="accent2"/>
          </a:lnRef>
          <a:fillRef idx="0">
            <a:schemeClr val="accent2"/>
          </a:fillRef>
          <a:effectRef idx="0">
            <a:schemeClr val="accent2"/>
          </a:effectRef>
          <a:fontRef idx="minor">
            <a:schemeClr val="tx1"/>
          </a:fontRef>
        </p:style>
      </p:cxnSp>
      <p:grpSp>
        <p:nvGrpSpPr>
          <p:cNvPr id="36" name="组合 35"/>
          <p:cNvGrpSpPr/>
          <p:nvPr/>
        </p:nvGrpSpPr>
        <p:grpSpPr>
          <a:xfrm>
            <a:off x="683568" y="3055916"/>
            <a:ext cx="1689711" cy="1316034"/>
            <a:chOff x="251520" y="3957444"/>
            <a:chExt cx="2252948" cy="1754713"/>
          </a:xfrm>
        </p:grpSpPr>
        <p:sp>
          <p:nvSpPr>
            <p:cNvPr id="37" name="TextBox 36"/>
            <p:cNvSpPr txBox="1"/>
            <p:nvPr/>
          </p:nvSpPr>
          <p:spPr>
            <a:xfrm>
              <a:off x="323528" y="3957444"/>
              <a:ext cx="2108932" cy="410370"/>
            </a:xfrm>
            <a:prstGeom prst="rect">
              <a:avLst/>
            </a:prstGeom>
            <a:noFill/>
          </p:spPr>
          <p:txBody>
            <a:bodyPr wrap="square" rtlCol="0">
              <a:spAutoFit/>
            </a:bodyPr>
            <a:lstStyle/>
            <a:p>
              <a:pPr algn="ctr"/>
              <a:r>
                <a:rPr lang="zh-CN" altLang="en-US" sz="1400" b="0" dirty="0">
                  <a:latin typeface="+mn-ea"/>
                  <a:ea typeface="+mn-ea"/>
                </a:rPr>
                <a:t>单击添加文本</a:t>
              </a:r>
            </a:p>
          </p:txBody>
        </p:sp>
        <p:sp>
          <p:nvSpPr>
            <p:cNvPr id="38" name="矩形 37"/>
            <p:cNvSpPr/>
            <p:nvPr/>
          </p:nvSpPr>
          <p:spPr>
            <a:xfrm>
              <a:off x="251520" y="4440014"/>
              <a:ext cx="2252948" cy="1272143"/>
            </a:xfrm>
            <a:prstGeom prst="rect">
              <a:avLst/>
            </a:prstGeom>
          </p:spPr>
          <p:txBody>
            <a:bodyPr wrap="square">
              <a:spAutoFit/>
            </a:bodyPr>
            <a:lstStyle/>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p>
          </p:txBody>
        </p:sp>
      </p:grpSp>
      <p:grpSp>
        <p:nvGrpSpPr>
          <p:cNvPr id="54" name="组合 53"/>
          <p:cNvGrpSpPr/>
          <p:nvPr/>
        </p:nvGrpSpPr>
        <p:grpSpPr>
          <a:xfrm>
            <a:off x="2699792" y="3055916"/>
            <a:ext cx="1689711" cy="1316034"/>
            <a:chOff x="2372306" y="3957444"/>
            <a:chExt cx="2252948" cy="1754713"/>
          </a:xfrm>
        </p:grpSpPr>
        <p:sp>
          <p:nvSpPr>
            <p:cNvPr id="55" name="TextBox 54"/>
            <p:cNvSpPr txBox="1"/>
            <p:nvPr/>
          </p:nvSpPr>
          <p:spPr>
            <a:xfrm>
              <a:off x="2411761" y="3957444"/>
              <a:ext cx="2160240" cy="410370"/>
            </a:xfrm>
            <a:prstGeom prst="rect">
              <a:avLst/>
            </a:prstGeom>
            <a:noFill/>
          </p:spPr>
          <p:txBody>
            <a:bodyPr wrap="square" rtlCol="0">
              <a:spAutoFit/>
            </a:bodyPr>
            <a:lstStyle/>
            <a:p>
              <a:pPr algn="ctr"/>
              <a:r>
                <a:rPr lang="zh-CN" altLang="en-US" sz="1400" b="0" dirty="0">
                  <a:latin typeface="+mn-ea"/>
                  <a:ea typeface="+mn-ea"/>
                </a:rPr>
                <a:t>单击添加文本</a:t>
              </a:r>
            </a:p>
          </p:txBody>
        </p:sp>
        <p:sp>
          <p:nvSpPr>
            <p:cNvPr id="56" name="矩形 55"/>
            <p:cNvSpPr/>
            <p:nvPr/>
          </p:nvSpPr>
          <p:spPr>
            <a:xfrm>
              <a:off x="2372306" y="4440014"/>
              <a:ext cx="2252948" cy="1272143"/>
            </a:xfrm>
            <a:prstGeom prst="rect">
              <a:avLst/>
            </a:prstGeom>
          </p:spPr>
          <p:txBody>
            <a:bodyPr wrap="square">
              <a:spAutoFit/>
            </a:bodyPr>
            <a:lstStyle/>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p>
          </p:txBody>
        </p:sp>
      </p:grpSp>
      <p:grpSp>
        <p:nvGrpSpPr>
          <p:cNvPr id="57" name="组合 56"/>
          <p:cNvGrpSpPr/>
          <p:nvPr/>
        </p:nvGrpSpPr>
        <p:grpSpPr>
          <a:xfrm>
            <a:off x="4898513" y="3055916"/>
            <a:ext cx="1689711" cy="1316034"/>
            <a:chOff x="4493092" y="3957444"/>
            <a:chExt cx="2252948" cy="1754713"/>
          </a:xfrm>
        </p:grpSpPr>
        <p:sp>
          <p:nvSpPr>
            <p:cNvPr id="58" name="TextBox 57"/>
            <p:cNvSpPr txBox="1"/>
            <p:nvPr/>
          </p:nvSpPr>
          <p:spPr>
            <a:xfrm>
              <a:off x="4557204" y="3957444"/>
              <a:ext cx="2175036" cy="410370"/>
            </a:xfrm>
            <a:prstGeom prst="rect">
              <a:avLst/>
            </a:prstGeom>
            <a:noFill/>
          </p:spPr>
          <p:txBody>
            <a:bodyPr wrap="square" rtlCol="0">
              <a:spAutoFit/>
            </a:bodyPr>
            <a:lstStyle/>
            <a:p>
              <a:pPr algn="ctr"/>
              <a:r>
                <a:rPr lang="zh-CN" altLang="en-US" sz="1400" b="0" dirty="0">
                  <a:latin typeface="+mn-ea"/>
                  <a:ea typeface="+mn-ea"/>
                </a:rPr>
                <a:t>单击添加文本</a:t>
              </a:r>
            </a:p>
          </p:txBody>
        </p:sp>
        <p:sp>
          <p:nvSpPr>
            <p:cNvPr id="59" name="矩形 58"/>
            <p:cNvSpPr/>
            <p:nvPr/>
          </p:nvSpPr>
          <p:spPr>
            <a:xfrm>
              <a:off x="4493092" y="4440014"/>
              <a:ext cx="2252948" cy="1272143"/>
            </a:xfrm>
            <a:prstGeom prst="rect">
              <a:avLst/>
            </a:prstGeom>
          </p:spPr>
          <p:txBody>
            <a:bodyPr wrap="square">
              <a:spAutoFit/>
            </a:bodyPr>
            <a:lstStyle/>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p>
          </p:txBody>
        </p:sp>
      </p:grpSp>
      <p:grpSp>
        <p:nvGrpSpPr>
          <p:cNvPr id="60" name="组合 59"/>
          <p:cNvGrpSpPr/>
          <p:nvPr/>
        </p:nvGrpSpPr>
        <p:grpSpPr>
          <a:xfrm>
            <a:off x="6914737" y="3055916"/>
            <a:ext cx="1689711" cy="1316034"/>
            <a:chOff x="6783548" y="3957444"/>
            <a:chExt cx="2252948" cy="1754713"/>
          </a:xfrm>
        </p:grpSpPr>
        <p:sp>
          <p:nvSpPr>
            <p:cNvPr id="61" name="TextBox 60"/>
            <p:cNvSpPr txBox="1"/>
            <p:nvPr/>
          </p:nvSpPr>
          <p:spPr>
            <a:xfrm>
              <a:off x="6921276" y="3957444"/>
              <a:ext cx="1971204" cy="410370"/>
            </a:xfrm>
            <a:prstGeom prst="rect">
              <a:avLst/>
            </a:prstGeom>
            <a:noFill/>
          </p:spPr>
          <p:txBody>
            <a:bodyPr wrap="square" rtlCol="0">
              <a:spAutoFit/>
            </a:bodyPr>
            <a:lstStyle/>
            <a:p>
              <a:pPr algn="ctr"/>
              <a:r>
                <a:rPr lang="zh-CN" altLang="en-US" sz="1400" b="0" dirty="0">
                  <a:latin typeface="+mn-ea"/>
                  <a:ea typeface="+mn-ea"/>
                </a:rPr>
                <a:t>单击添加文本</a:t>
              </a:r>
            </a:p>
          </p:txBody>
        </p:sp>
        <p:sp>
          <p:nvSpPr>
            <p:cNvPr id="62" name="矩形 61"/>
            <p:cNvSpPr/>
            <p:nvPr/>
          </p:nvSpPr>
          <p:spPr>
            <a:xfrm>
              <a:off x="6783548" y="4440014"/>
              <a:ext cx="2252948" cy="1272143"/>
            </a:xfrm>
            <a:prstGeom prst="rect">
              <a:avLst/>
            </a:prstGeom>
          </p:spPr>
          <p:txBody>
            <a:bodyPr wrap="square">
              <a:spAutoFit/>
            </a:bodyPr>
            <a:lstStyle/>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endParaRPr lang="en-US" altLang="zh-CN" sz="1400" b="0" dirty="0">
                <a:latin typeface="+mn-ea"/>
                <a:ea typeface="+mn-ea"/>
              </a:endParaRPr>
            </a:p>
            <a:p>
              <a:pPr lvl="0" algn="ctr"/>
              <a:r>
                <a:rPr lang="zh-CN" altLang="en-US" sz="1400" b="0" dirty="0">
                  <a:latin typeface="+mn-ea"/>
                  <a:ea typeface="+mn-ea"/>
                </a:rPr>
                <a:t>单击此处添加文本</a:t>
              </a: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49221435"/>
      </p:ext>
    </p:extLst>
  </p:cSld>
  <p:clrMapOvr>
    <a:masterClrMapping/>
  </p:clrMapOvr>
  <p:transition spd="slow" advClick="0" advTm="0">
    <p:comb/>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childTnLst>
                              </p:cTn>
                            </p:par>
                            <p:par>
                              <p:cTn id="8" fill="hold">
                                <p:stCondLst>
                                  <p:cond delay="500"/>
                                </p:stCondLst>
                                <p:childTnLst>
                                  <p:par>
                                    <p:cTn id="9" presetID="2" presetClass="entr" presetSubtype="1" fill="hold" nodeType="afterEffect" p14:presetBounceEnd="48000">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14:bounceEnd="48000">
                                          <p:cBhvr additive="base">
                                            <p:cTn id="11" dur="500" fill="hold"/>
                                            <p:tgtEl>
                                              <p:spTgt spid="17"/>
                                            </p:tgtEl>
                                            <p:attrNameLst>
                                              <p:attrName>ppt_x</p:attrName>
                                            </p:attrNameLst>
                                          </p:cBhvr>
                                          <p:tavLst>
                                            <p:tav tm="0">
                                              <p:val>
                                                <p:strVal val="#ppt_x"/>
                                              </p:val>
                                            </p:tav>
                                            <p:tav tm="100000">
                                              <p:val>
                                                <p:strVal val="#ppt_x"/>
                                              </p:val>
                                            </p:tav>
                                          </p:tavLst>
                                        </p:anim>
                                        <p:anim calcmode="lin" valueType="num" p14:bounceEnd="48000">
                                          <p:cBhvr additive="base">
                                            <p:cTn id="12" dur="500" fill="hold"/>
                                            <p:tgtEl>
                                              <p:spTgt spid="17"/>
                                            </p:tgtEl>
                                            <p:attrNameLst>
                                              <p:attrName>ppt_y</p:attrName>
                                            </p:attrNameLst>
                                          </p:cBhvr>
                                          <p:tavLst>
                                            <p:tav tm="0">
                                              <p:val>
                                                <p:strVal val="0-#ppt_h/2"/>
                                              </p:val>
                                            </p:tav>
                                            <p:tav tm="100000">
                                              <p:val>
                                                <p:strVal val="#ppt_y"/>
                                              </p:val>
                                            </p:tav>
                                          </p:tavLst>
                                        </p:anim>
                                      </p:childTnLst>
                                    </p:cTn>
                                  </p:par>
                                  <p:par>
                                    <p:cTn id="13" presetID="22" presetClass="entr" presetSubtype="1" fill="hold"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wipe(up)">
                                          <p:cBhvr>
                                            <p:cTn id="15" dur="500"/>
                                            <p:tgtEl>
                                              <p:spTgt spid="36"/>
                                            </p:tgtEl>
                                          </p:cBhvr>
                                        </p:animEffect>
                                      </p:childTnLst>
                                    </p:cTn>
                                  </p:par>
                                </p:childTnLst>
                              </p:cTn>
                            </p:par>
                            <p:par>
                              <p:cTn id="16" fill="hold">
                                <p:stCondLst>
                                  <p:cond delay="1000"/>
                                </p:stCondLst>
                                <p:childTnLst>
                                  <p:par>
                                    <p:cTn id="17" presetID="2" presetClass="entr" presetSubtype="1" fill="hold" nodeType="afterEffect" p14:presetBounceEnd="48000">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14:bounceEnd="48000">
                                          <p:cBhvr additive="base">
                                            <p:cTn id="19" dur="500" fill="hold"/>
                                            <p:tgtEl>
                                              <p:spTgt spid="22"/>
                                            </p:tgtEl>
                                            <p:attrNameLst>
                                              <p:attrName>ppt_x</p:attrName>
                                            </p:attrNameLst>
                                          </p:cBhvr>
                                          <p:tavLst>
                                            <p:tav tm="0">
                                              <p:val>
                                                <p:strVal val="#ppt_x"/>
                                              </p:val>
                                            </p:tav>
                                            <p:tav tm="100000">
                                              <p:val>
                                                <p:strVal val="#ppt_x"/>
                                              </p:val>
                                            </p:tav>
                                          </p:tavLst>
                                        </p:anim>
                                        <p:anim calcmode="lin" valueType="num" p14:bounceEnd="48000">
                                          <p:cBhvr additive="base">
                                            <p:cTn id="20" dur="500" fill="hold"/>
                                            <p:tgtEl>
                                              <p:spTgt spid="22"/>
                                            </p:tgtEl>
                                            <p:attrNameLst>
                                              <p:attrName>ppt_y</p:attrName>
                                            </p:attrNameLst>
                                          </p:cBhvr>
                                          <p:tavLst>
                                            <p:tav tm="0">
                                              <p:val>
                                                <p:strVal val="0-#ppt_h/2"/>
                                              </p:val>
                                            </p:tav>
                                            <p:tav tm="100000">
                                              <p:val>
                                                <p:strVal val="#ppt_y"/>
                                              </p:val>
                                            </p:tav>
                                          </p:tavLst>
                                        </p:anim>
                                      </p:childTnLst>
                                    </p:cTn>
                                  </p:par>
                                  <p:par>
                                    <p:cTn id="21" presetID="22" presetClass="entr" presetSubtype="1" fill="hold" nodeType="with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up)">
                                          <p:cBhvr>
                                            <p:cTn id="23" dur="500"/>
                                            <p:tgtEl>
                                              <p:spTgt spid="54"/>
                                            </p:tgtEl>
                                          </p:cBhvr>
                                        </p:animEffect>
                                      </p:childTnLst>
                                    </p:cTn>
                                  </p:par>
                                </p:childTnLst>
                              </p:cTn>
                            </p:par>
                            <p:par>
                              <p:cTn id="24" fill="hold">
                                <p:stCondLst>
                                  <p:cond delay="1500"/>
                                </p:stCondLst>
                                <p:childTnLst>
                                  <p:par>
                                    <p:cTn id="25" presetID="2" presetClass="entr" presetSubtype="1" fill="hold" nodeType="afterEffect" p14:presetBounceEnd="48000">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14:bounceEnd="48000">
                                          <p:cBhvr additive="base">
                                            <p:cTn id="27" dur="500" fill="hold"/>
                                            <p:tgtEl>
                                              <p:spTgt spid="27"/>
                                            </p:tgtEl>
                                            <p:attrNameLst>
                                              <p:attrName>ppt_x</p:attrName>
                                            </p:attrNameLst>
                                          </p:cBhvr>
                                          <p:tavLst>
                                            <p:tav tm="0">
                                              <p:val>
                                                <p:strVal val="#ppt_x"/>
                                              </p:val>
                                            </p:tav>
                                            <p:tav tm="100000">
                                              <p:val>
                                                <p:strVal val="#ppt_x"/>
                                              </p:val>
                                            </p:tav>
                                          </p:tavLst>
                                        </p:anim>
                                        <p:anim calcmode="lin" valueType="num" p14:bounceEnd="48000">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22" presetClass="entr" presetSubtype="1" fill="hold" nodeType="with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wipe(up)">
                                          <p:cBhvr>
                                            <p:cTn id="31" dur="500"/>
                                            <p:tgtEl>
                                              <p:spTgt spid="57"/>
                                            </p:tgtEl>
                                          </p:cBhvr>
                                        </p:animEffect>
                                      </p:childTnLst>
                                    </p:cTn>
                                  </p:par>
                                </p:childTnLst>
                              </p:cTn>
                            </p:par>
                            <p:par>
                              <p:cTn id="32" fill="hold">
                                <p:stCondLst>
                                  <p:cond delay="2000"/>
                                </p:stCondLst>
                                <p:childTnLst>
                                  <p:par>
                                    <p:cTn id="33" presetID="2" presetClass="entr" presetSubtype="1" fill="hold" nodeType="afterEffect" p14:presetBounceEnd="48000">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14:bounceEnd="48000">
                                          <p:cBhvr additive="base">
                                            <p:cTn id="35" dur="500" fill="hold"/>
                                            <p:tgtEl>
                                              <p:spTgt spid="31"/>
                                            </p:tgtEl>
                                            <p:attrNameLst>
                                              <p:attrName>ppt_x</p:attrName>
                                            </p:attrNameLst>
                                          </p:cBhvr>
                                          <p:tavLst>
                                            <p:tav tm="0">
                                              <p:val>
                                                <p:strVal val="#ppt_x"/>
                                              </p:val>
                                            </p:tav>
                                            <p:tav tm="100000">
                                              <p:val>
                                                <p:strVal val="#ppt_x"/>
                                              </p:val>
                                            </p:tav>
                                          </p:tavLst>
                                        </p:anim>
                                        <p:anim calcmode="lin" valueType="num" p14:bounceEnd="48000">
                                          <p:cBhvr additive="base">
                                            <p:cTn id="36" dur="500" fill="hold"/>
                                            <p:tgtEl>
                                              <p:spTgt spid="31"/>
                                            </p:tgtEl>
                                            <p:attrNameLst>
                                              <p:attrName>ppt_y</p:attrName>
                                            </p:attrNameLst>
                                          </p:cBhvr>
                                          <p:tavLst>
                                            <p:tav tm="0">
                                              <p:val>
                                                <p:strVal val="0-#ppt_h/2"/>
                                              </p:val>
                                            </p:tav>
                                            <p:tav tm="100000">
                                              <p:val>
                                                <p:strVal val="#ppt_y"/>
                                              </p:val>
                                            </p:tav>
                                          </p:tavLst>
                                        </p:anim>
                                      </p:childTnLst>
                                    </p:cTn>
                                  </p:par>
                                  <p:par>
                                    <p:cTn id="37" presetID="22" presetClass="entr" presetSubtype="1" fill="hold" nodeType="with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up)">
                                          <p:cBhvr>
                                            <p:cTn id="3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childTnLst>
                              </p:cTn>
                            </p:par>
                            <p:par>
                              <p:cTn id="8" fill="hold">
                                <p:stCondLst>
                                  <p:cond delay="500"/>
                                </p:stCondLst>
                                <p:childTnLst>
                                  <p:par>
                                    <p:cTn id="9" presetID="2" presetClass="entr" presetSubtype="1"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0-#ppt_h/2"/>
                                              </p:val>
                                            </p:tav>
                                            <p:tav tm="100000">
                                              <p:val>
                                                <p:strVal val="#ppt_y"/>
                                              </p:val>
                                            </p:tav>
                                          </p:tavLst>
                                        </p:anim>
                                      </p:childTnLst>
                                    </p:cTn>
                                  </p:par>
                                  <p:par>
                                    <p:cTn id="13" presetID="22" presetClass="entr" presetSubtype="1" fill="hold"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wipe(up)">
                                          <p:cBhvr>
                                            <p:cTn id="15" dur="500"/>
                                            <p:tgtEl>
                                              <p:spTgt spid="36"/>
                                            </p:tgtEl>
                                          </p:cBhvr>
                                        </p:animEffect>
                                      </p:childTnLst>
                                    </p:cTn>
                                  </p:par>
                                </p:childTnLst>
                              </p:cTn>
                            </p:par>
                            <p:par>
                              <p:cTn id="16" fill="hold">
                                <p:stCondLst>
                                  <p:cond delay="1000"/>
                                </p:stCondLst>
                                <p:childTnLst>
                                  <p:par>
                                    <p:cTn id="17" presetID="2" presetClass="entr" presetSubtype="1" fill="hold"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0-#ppt_h/2"/>
                                              </p:val>
                                            </p:tav>
                                            <p:tav tm="100000">
                                              <p:val>
                                                <p:strVal val="#ppt_y"/>
                                              </p:val>
                                            </p:tav>
                                          </p:tavLst>
                                        </p:anim>
                                      </p:childTnLst>
                                    </p:cTn>
                                  </p:par>
                                  <p:par>
                                    <p:cTn id="21" presetID="22" presetClass="entr" presetSubtype="1" fill="hold" nodeType="with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up)">
                                          <p:cBhvr>
                                            <p:cTn id="23" dur="500"/>
                                            <p:tgtEl>
                                              <p:spTgt spid="54"/>
                                            </p:tgtEl>
                                          </p:cBhvr>
                                        </p:animEffect>
                                      </p:childTnLst>
                                    </p:cTn>
                                  </p:par>
                                </p:childTnLst>
                              </p:cTn>
                            </p:par>
                            <p:par>
                              <p:cTn id="24" fill="hold">
                                <p:stCondLst>
                                  <p:cond delay="15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22" presetClass="entr" presetSubtype="1" fill="hold" nodeType="with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wipe(up)">
                                          <p:cBhvr>
                                            <p:cTn id="31" dur="500"/>
                                            <p:tgtEl>
                                              <p:spTgt spid="57"/>
                                            </p:tgtEl>
                                          </p:cBhvr>
                                        </p:animEffect>
                                      </p:childTnLst>
                                    </p:cTn>
                                  </p:par>
                                </p:childTnLst>
                              </p:cTn>
                            </p:par>
                            <p:par>
                              <p:cTn id="32" fill="hold">
                                <p:stCondLst>
                                  <p:cond delay="2000"/>
                                </p:stCondLst>
                                <p:childTnLst>
                                  <p:par>
                                    <p:cTn id="33" presetID="2" presetClass="entr" presetSubtype="1" fill="hold" nodeType="after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additive="base">
                                            <p:cTn id="35" dur="500" fill="hold"/>
                                            <p:tgtEl>
                                              <p:spTgt spid="31"/>
                                            </p:tgtEl>
                                            <p:attrNameLst>
                                              <p:attrName>ppt_x</p:attrName>
                                            </p:attrNameLst>
                                          </p:cBhvr>
                                          <p:tavLst>
                                            <p:tav tm="0">
                                              <p:val>
                                                <p:strVal val="#ppt_x"/>
                                              </p:val>
                                            </p:tav>
                                            <p:tav tm="100000">
                                              <p:val>
                                                <p:strVal val="#ppt_x"/>
                                              </p:val>
                                            </p:tav>
                                          </p:tavLst>
                                        </p:anim>
                                        <p:anim calcmode="lin" valueType="num">
                                          <p:cBhvr additive="base">
                                            <p:cTn id="36" dur="500" fill="hold"/>
                                            <p:tgtEl>
                                              <p:spTgt spid="31"/>
                                            </p:tgtEl>
                                            <p:attrNameLst>
                                              <p:attrName>ppt_y</p:attrName>
                                            </p:attrNameLst>
                                          </p:cBhvr>
                                          <p:tavLst>
                                            <p:tav tm="0">
                                              <p:val>
                                                <p:strVal val="0-#ppt_h/2"/>
                                              </p:val>
                                            </p:tav>
                                            <p:tav tm="100000">
                                              <p:val>
                                                <p:strVal val="#ppt_y"/>
                                              </p:val>
                                            </p:tav>
                                          </p:tavLst>
                                        </p:anim>
                                      </p:childTnLst>
                                    </p:cTn>
                                  </p:par>
                                  <p:par>
                                    <p:cTn id="37" presetID="22" presetClass="entr" presetSubtype="1" fill="hold" nodeType="with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up)">
                                          <p:cBhvr>
                                            <p:cTn id="3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bwMode="auto">
          <a:xfrm>
            <a:off x="1222621" y="140299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93" name="TextBox 92"/>
          <p:cNvSpPr txBox="1"/>
          <p:nvPr/>
        </p:nvSpPr>
        <p:spPr bwMode="auto">
          <a:xfrm>
            <a:off x="1222621" y="2106617"/>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94" name="TextBox 93"/>
          <p:cNvSpPr txBox="1"/>
          <p:nvPr/>
        </p:nvSpPr>
        <p:spPr bwMode="auto">
          <a:xfrm>
            <a:off x="1222621" y="281024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95" name="TextBox 94"/>
          <p:cNvSpPr txBox="1"/>
          <p:nvPr/>
        </p:nvSpPr>
        <p:spPr bwMode="auto">
          <a:xfrm>
            <a:off x="1222621" y="3513867"/>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grpSp>
        <p:nvGrpSpPr>
          <p:cNvPr id="2" name="组合 1"/>
          <p:cNvGrpSpPr/>
          <p:nvPr/>
        </p:nvGrpSpPr>
        <p:grpSpPr>
          <a:xfrm>
            <a:off x="2463800" y="1427531"/>
            <a:ext cx="4926022" cy="369332"/>
            <a:chOff x="1907704" y="1608569"/>
            <a:chExt cx="6117118" cy="369332"/>
          </a:xfrm>
        </p:grpSpPr>
        <p:sp>
          <p:nvSpPr>
            <p:cNvPr id="4" name="Freeform 5"/>
            <p:cNvSpPr/>
            <p:nvPr/>
          </p:nvSpPr>
          <p:spPr bwMode="auto">
            <a:xfrm>
              <a:off x="1907704" y="1627341"/>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7" name="Freeform 9"/>
            <p:cNvSpPr/>
            <p:nvPr/>
          </p:nvSpPr>
          <p:spPr bwMode="auto">
            <a:xfrm>
              <a:off x="1907704" y="1622130"/>
              <a:ext cx="4302788" cy="321041"/>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96" name="TextBox 682"/>
            <p:cNvSpPr txBox="1"/>
            <p:nvPr/>
          </p:nvSpPr>
          <p:spPr>
            <a:xfrm>
              <a:off x="7378491" y="16085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76%</a:t>
              </a:r>
              <a:endParaRPr lang="zh-CN" altLang="en-US" dirty="0">
                <a:solidFill>
                  <a:prstClr val="black">
                    <a:lumMod val="75000"/>
                    <a:lumOff val="25000"/>
                  </a:prstClr>
                </a:solidFill>
              </a:endParaRPr>
            </a:p>
          </p:txBody>
        </p:sp>
      </p:grpSp>
      <p:grpSp>
        <p:nvGrpSpPr>
          <p:cNvPr id="3" name="组合 2"/>
          <p:cNvGrpSpPr/>
          <p:nvPr/>
        </p:nvGrpSpPr>
        <p:grpSpPr>
          <a:xfrm>
            <a:off x="2463800" y="2119988"/>
            <a:ext cx="4926022" cy="369332"/>
            <a:chOff x="1907704" y="2205469"/>
            <a:chExt cx="6117118" cy="369332"/>
          </a:xfrm>
        </p:grpSpPr>
        <p:sp>
          <p:nvSpPr>
            <p:cNvPr id="6" name="Freeform 6"/>
            <p:cNvSpPr/>
            <p:nvPr/>
          </p:nvSpPr>
          <p:spPr bwMode="auto">
            <a:xfrm>
              <a:off x="1907704" y="2228773"/>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24975" name="Freeform 62"/>
            <p:cNvSpPr/>
            <p:nvPr/>
          </p:nvSpPr>
          <p:spPr bwMode="auto">
            <a:xfrm>
              <a:off x="1907704" y="2228773"/>
              <a:ext cx="2007551" cy="310618"/>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97" name="TextBox 682"/>
            <p:cNvSpPr txBox="1"/>
            <p:nvPr/>
          </p:nvSpPr>
          <p:spPr>
            <a:xfrm>
              <a:off x="7378491" y="22054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33%</a:t>
              </a:r>
              <a:endParaRPr lang="zh-CN" altLang="en-US" dirty="0">
                <a:solidFill>
                  <a:prstClr val="black">
                    <a:lumMod val="75000"/>
                    <a:lumOff val="25000"/>
                  </a:prstClr>
                </a:solidFill>
              </a:endParaRPr>
            </a:p>
          </p:txBody>
        </p:sp>
      </p:grpSp>
      <p:grpSp>
        <p:nvGrpSpPr>
          <p:cNvPr id="5" name="组合 4"/>
          <p:cNvGrpSpPr/>
          <p:nvPr/>
        </p:nvGrpSpPr>
        <p:grpSpPr>
          <a:xfrm>
            <a:off x="2463800" y="2812445"/>
            <a:ext cx="4926022" cy="369332"/>
            <a:chOff x="1907704" y="2815069"/>
            <a:chExt cx="6117118" cy="369332"/>
          </a:xfrm>
        </p:grpSpPr>
        <p:sp>
          <p:nvSpPr>
            <p:cNvPr id="10" name="Freeform 7"/>
            <p:cNvSpPr/>
            <p:nvPr/>
          </p:nvSpPr>
          <p:spPr bwMode="auto">
            <a:xfrm>
              <a:off x="1907704" y="2824992"/>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24977" name="Freeform 64"/>
            <p:cNvSpPr/>
            <p:nvPr/>
          </p:nvSpPr>
          <p:spPr bwMode="auto">
            <a:xfrm>
              <a:off x="1911873" y="2824992"/>
              <a:ext cx="3004030" cy="310618"/>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98" name="TextBox 682"/>
            <p:cNvSpPr txBox="1"/>
            <p:nvPr/>
          </p:nvSpPr>
          <p:spPr>
            <a:xfrm>
              <a:off x="7378491" y="28150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52%</a:t>
              </a:r>
              <a:endParaRPr lang="zh-CN" altLang="en-US" dirty="0">
                <a:solidFill>
                  <a:prstClr val="black">
                    <a:lumMod val="75000"/>
                    <a:lumOff val="25000"/>
                  </a:prstClr>
                </a:solidFill>
              </a:endParaRPr>
            </a:p>
          </p:txBody>
        </p:sp>
      </p:grpSp>
      <p:grpSp>
        <p:nvGrpSpPr>
          <p:cNvPr id="7" name="组合 6"/>
          <p:cNvGrpSpPr/>
          <p:nvPr/>
        </p:nvGrpSpPr>
        <p:grpSpPr>
          <a:xfrm>
            <a:off x="2468859" y="3504902"/>
            <a:ext cx="4946946" cy="369332"/>
            <a:chOff x="1907704" y="3400430"/>
            <a:chExt cx="6143101" cy="369332"/>
          </a:xfrm>
        </p:grpSpPr>
        <p:sp>
          <p:nvSpPr>
            <p:cNvPr id="16" name="Freeform 8"/>
            <p:cNvSpPr/>
            <p:nvPr/>
          </p:nvSpPr>
          <p:spPr bwMode="auto">
            <a:xfrm>
              <a:off x="1907704" y="3421211"/>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24976" name="Freeform 63"/>
            <p:cNvSpPr/>
            <p:nvPr/>
          </p:nvSpPr>
          <p:spPr bwMode="auto">
            <a:xfrm>
              <a:off x="1907704" y="3421720"/>
              <a:ext cx="5545259" cy="30960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99" name="TextBox 682"/>
            <p:cNvSpPr txBox="1"/>
            <p:nvPr/>
          </p:nvSpPr>
          <p:spPr>
            <a:xfrm>
              <a:off x="7404474" y="3400430"/>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91%</a:t>
              </a:r>
              <a:endParaRPr lang="zh-CN" altLang="en-US" dirty="0">
                <a:solidFill>
                  <a:prstClr val="black">
                    <a:lumMod val="75000"/>
                    <a:lumOff val="25000"/>
                  </a:prstClr>
                </a:solidFill>
              </a:endParaRPr>
            </a:p>
          </p:txBody>
        </p:sp>
      </p:grpSp>
      <p:sp>
        <p:nvSpPr>
          <p:cNvPr id="8" name="标题 7"/>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137534718"/>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left)">
                                      <p:cBhvr>
                                        <p:cTn id="11" dur="500"/>
                                        <p:tgtEl>
                                          <p:spTgt spid="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2000"/>
                            </p:stCondLst>
                            <p:childTnLst>
                              <p:par>
                                <p:cTn id="21" presetID="2" presetClass="entr" presetSubtype="4" fill="hold" grpId="0" nodeType="afterEffect">
                                  <p:stCondLst>
                                    <p:cond delay="0"/>
                                  </p:stCondLst>
                                  <p:childTnLst>
                                    <p:set>
                                      <p:cBhvr>
                                        <p:cTn id="22" dur="1" fill="hold">
                                          <p:stCondLst>
                                            <p:cond delay="0"/>
                                          </p:stCondLst>
                                        </p:cTn>
                                        <p:tgtEl>
                                          <p:spTgt spid="92"/>
                                        </p:tgtEl>
                                        <p:attrNameLst>
                                          <p:attrName>style.visibility</p:attrName>
                                        </p:attrNameLst>
                                      </p:cBhvr>
                                      <p:to>
                                        <p:strVal val="visible"/>
                                      </p:to>
                                    </p:set>
                                    <p:anim calcmode="lin" valueType="num">
                                      <p:cBhvr additive="base">
                                        <p:cTn id="23" dur="500" fill="hold"/>
                                        <p:tgtEl>
                                          <p:spTgt spid="92"/>
                                        </p:tgtEl>
                                        <p:attrNameLst>
                                          <p:attrName>ppt_x</p:attrName>
                                        </p:attrNameLst>
                                      </p:cBhvr>
                                      <p:tavLst>
                                        <p:tav tm="0">
                                          <p:val>
                                            <p:strVal val="#ppt_x"/>
                                          </p:val>
                                        </p:tav>
                                        <p:tav tm="100000">
                                          <p:val>
                                            <p:strVal val="#ppt_x"/>
                                          </p:val>
                                        </p:tav>
                                      </p:tavLst>
                                    </p:anim>
                                    <p:anim calcmode="lin" valueType="num">
                                      <p:cBhvr additive="base">
                                        <p:cTn id="24" dur="500" fill="hold"/>
                                        <p:tgtEl>
                                          <p:spTgt spid="92"/>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grpId="0" nodeType="afterEffect">
                                  <p:stCondLst>
                                    <p:cond delay="0"/>
                                  </p:stCondLst>
                                  <p:childTnLst>
                                    <p:set>
                                      <p:cBhvr>
                                        <p:cTn id="27" dur="1" fill="hold">
                                          <p:stCondLst>
                                            <p:cond delay="0"/>
                                          </p:stCondLst>
                                        </p:cTn>
                                        <p:tgtEl>
                                          <p:spTgt spid="93"/>
                                        </p:tgtEl>
                                        <p:attrNameLst>
                                          <p:attrName>style.visibility</p:attrName>
                                        </p:attrNameLst>
                                      </p:cBhvr>
                                      <p:to>
                                        <p:strVal val="visible"/>
                                      </p:to>
                                    </p:set>
                                    <p:anim calcmode="lin" valueType="num">
                                      <p:cBhvr additive="base">
                                        <p:cTn id="28" dur="500" fill="hold"/>
                                        <p:tgtEl>
                                          <p:spTgt spid="93"/>
                                        </p:tgtEl>
                                        <p:attrNameLst>
                                          <p:attrName>ppt_x</p:attrName>
                                        </p:attrNameLst>
                                      </p:cBhvr>
                                      <p:tavLst>
                                        <p:tav tm="0">
                                          <p:val>
                                            <p:strVal val="#ppt_x"/>
                                          </p:val>
                                        </p:tav>
                                        <p:tav tm="100000">
                                          <p:val>
                                            <p:strVal val="#ppt_x"/>
                                          </p:val>
                                        </p:tav>
                                      </p:tavLst>
                                    </p:anim>
                                    <p:anim calcmode="lin" valueType="num">
                                      <p:cBhvr additive="base">
                                        <p:cTn id="29" dur="500" fill="hold"/>
                                        <p:tgtEl>
                                          <p:spTgt spid="93"/>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grpId="0" nodeType="afterEffect">
                                  <p:stCondLst>
                                    <p:cond delay="0"/>
                                  </p:stCondLst>
                                  <p:childTnLst>
                                    <p:set>
                                      <p:cBhvr>
                                        <p:cTn id="32" dur="1" fill="hold">
                                          <p:stCondLst>
                                            <p:cond delay="0"/>
                                          </p:stCondLst>
                                        </p:cTn>
                                        <p:tgtEl>
                                          <p:spTgt spid="94"/>
                                        </p:tgtEl>
                                        <p:attrNameLst>
                                          <p:attrName>style.visibility</p:attrName>
                                        </p:attrNameLst>
                                      </p:cBhvr>
                                      <p:to>
                                        <p:strVal val="visible"/>
                                      </p:to>
                                    </p:set>
                                    <p:anim calcmode="lin" valueType="num">
                                      <p:cBhvr additive="base">
                                        <p:cTn id="33" dur="500" fill="hold"/>
                                        <p:tgtEl>
                                          <p:spTgt spid="94"/>
                                        </p:tgtEl>
                                        <p:attrNameLst>
                                          <p:attrName>ppt_x</p:attrName>
                                        </p:attrNameLst>
                                      </p:cBhvr>
                                      <p:tavLst>
                                        <p:tav tm="0">
                                          <p:val>
                                            <p:strVal val="#ppt_x"/>
                                          </p:val>
                                        </p:tav>
                                        <p:tav tm="100000">
                                          <p:val>
                                            <p:strVal val="#ppt_x"/>
                                          </p:val>
                                        </p:tav>
                                      </p:tavLst>
                                    </p:anim>
                                    <p:anim calcmode="lin" valueType="num">
                                      <p:cBhvr additive="base">
                                        <p:cTn id="34" dur="500" fill="hold"/>
                                        <p:tgtEl>
                                          <p:spTgt spid="94"/>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95"/>
                                        </p:tgtEl>
                                        <p:attrNameLst>
                                          <p:attrName>style.visibility</p:attrName>
                                        </p:attrNameLst>
                                      </p:cBhvr>
                                      <p:to>
                                        <p:strVal val="visible"/>
                                      </p:to>
                                    </p:set>
                                    <p:anim calcmode="lin" valueType="num">
                                      <p:cBhvr additive="base">
                                        <p:cTn id="38" dur="500" fill="hold"/>
                                        <p:tgtEl>
                                          <p:spTgt spid="95"/>
                                        </p:tgtEl>
                                        <p:attrNameLst>
                                          <p:attrName>ppt_x</p:attrName>
                                        </p:attrNameLst>
                                      </p:cBhvr>
                                      <p:tavLst>
                                        <p:tav tm="0">
                                          <p:val>
                                            <p:strVal val="#ppt_x"/>
                                          </p:val>
                                        </p:tav>
                                        <p:tav tm="100000">
                                          <p:val>
                                            <p:strVal val="#ppt_x"/>
                                          </p:val>
                                        </p:tav>
                                      </p:tavLst>
                                    </p:anim>
                                    <p:anim calcmode="lin" valueType="num">
                                      <p:cBhvr additive="base">
                                        <p:cTn id="39"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4829175" y="1432311"/>
            <a:ext cx="3394025" cy="790125"/>
            <a:chOff x="4829175" y="1432311"/>
            <a:chExt cx="3394025" cy="790125"/>
          </a:xfrm>
        </p:grpSpPr>
        <p:cxnSp>
          <p:nvCxnSpPr>
            <p:cNvPr id="7" name="直接连接符 6"/>
            <p:cNvCxnSpPr/>
            <p:nvPr/>
          </p:nvCxnSpPr>
          <p:spPr>
            <a:xfrm>
              <a:off x="4829175" y="1770865"/>
              <a:ext cx="3347417" cy="0"/>
            </a:xfrm>
            <a:prstGeom prst="line">
              <a:avLst/>
            </a:prstGeom>
            <a:ln w="15875">
              <a:solidFill>
                <a:schemeClr val="accent1"/>
              </a:solidFill>
            </a:ln>
          </p:spPr>
          <p:style>
            <a:lnRef idx="1">
              <a:schemeClr val="accent1"/>
            </a:lnRef>
            <a:fillRef idx="0">
              <a:schemeClr val="accent1"/>
            </a:fillRef>
            <a:effectRef idx="0">
              <a:schemeClr val="accent1"/>
            </a:effectRef>
            <a:fontRef idx="minor">
              <a:schemeClr val="tx1"/>
            </a:fontRef>
          </p:style>
        </p:cxnSp>
        <p:sp>
          <p:nvSpPr>
            <p:cNvPr id="851" name="TextBox 850"/>
            <p:cNvSpPr txBox="1"/>
            <p:nvPr/>
          </p:nvSpPr>
          <p:spPr bwMode="auto">
            <a:xfrm>
              <a:off x="6974386" y="1432311"/>
              <a:ext cx="1159293" cy="338554"/>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1600" dirty="0">
                  <a:solidFill>
                    <a:schemeClr val="tx1"/>
                  </a:solidFill>
                </a:rPr>
                <a:t>添加标题</a:t>
              </a:r>
            </a:p>
          </p:txBody>
        </p:sp>
        <p:sp>
          <p:nvSpPr>
            <p:cNvPr id="852" name="矩形 1"/>
            <p:cNvSpPr>
              <a:spLocks noChangeArrowheads="1"/>
            </p:cNvSpPr>
            <p:nvPr/>
          </p:nvSpPr>
          <p:spPr bwMode="auto">
            <a:xfrm>
              <a:off x="5334136" y="1822326"/>
              <a:ext cx="28890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a:t>
              </a:r>
            </a:p>
          </p:txBody>
        </p:sp>
      </p:grpSp>
      <p:grpSp>
        <p:nvGrpSpPr>
          <p:cNvPr id="10" name="组合 9"/>
          <p:cNvGrpSpPr/>
          <p:nvPr/>
        </p:nvGrpSpPr>
        <p:grpSpPr>
          <a:xfrm>
            <a:off x="5784850" y="2524511"/>
            <a:ext cx="2438350" cy="944013"/>
            <a:chOff x="5784850" y="2524511"/>
            <a:chExt cx="2438350" cy="944013"/>
          </a:xfrm>
        </p:grpSpPr>
        <p:cxnSp>
          <p:nvCxnSpPr>
            <p:cNvPr id="839" name="直接连接符 838"/>
            <p:cNvCxnSpPr/>
            <p:nvPr/>
          </p:nvCxnSpPr>
          <p:spPr>
            <a:xfrm>
              <a:off x="5784850" y="2866240"/>
              <a:ext cx="2391742" cy="0"/>
            </a:xfrm>
            <a:prstGeom prst="line">
              <a:avLst/>
            </a:prstGeom>
            <a:ln w="15875">
              <a:solidFill>
                <a:schemeClr val="accent3"/>
              </a:solidFill>
            </a:ln>
          </p:spPr>
          <p:style>
            <a:lnRef idx="1">
              <a:schemeClr val="accent1"/>
            </a:lnRef>
            <a:fillRef idx="0">
              <a:schemeClr val="accent1"/>
            </a:fillRef>
            <a:effectRef idx="0">
              <a:schemeClr val="accent1"/>
            </a:effectRef>
            <a:fontRef idx="minor">
              <a:schemeClr val="tx1"/>
            </a:fontRef>
          </p:style>
        </p:cxnSp>
        <p:sp>
          <p:nvSpPr>
            <p:cNvPr id="853" name="TextBox 852"/>
            <p:cNvSpPr txBox="1"/>
            <p:nvPr/>
          </p:nvSpPr>
          <p:spPr bwMode="auto">
            <a:xfrm>
              <a:off x="6974386" y="2524511"/>
              <a:ext cx="1159293"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854" name="矩形 1"/>
            <p:cNvSpPr>
              <a:spLocks noChangeArrowheads="1"/>
            </p:cNvSpPr>
            <p:nvPr/>
          </p:nvSpPr>
          <p:spPr bwMode="auto">
            <a:xfrm>
              <a:off x="6232376" y="2914526"/>
              <a:ext cx="19908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a:t>
              </a:r>
            </a:p>
          </p:txBody>
        </p:sp>
      </p:grpSp>
      <p:grpSp>
        <p:nvGrpSpPr>
          <p:cNvPr id="8" name="组合 7"/>
          <p:cNvGrpSpPr/>
          <p:nvPr/>
        </p:nvGrpSpPr>
        <p:grpSpPr>
          <a:xfrm>
            <a:off x="1070478" y="1930551"/>
            <a:ext cx="2960185" cy="781781"/>
            <a:chOff x="1070478" y="1930551"/>
            <a:chExt cx="2960185" cy="781781"/>
          </a:xfrm>
        </p:grpSpPr>
        <p:sp>
          <p:nvSpPr>
            <p:cNvPr id="829" name="TextBox 828"/>
            <p:cNvSpPr txBox="1"/>
            <p:nvPr/>
          </p:nvSpPr>
          <p:spPr bwMode="auto">
            <a:xfrm>
              <a:off x="1086534" y="1930551"/>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cxnSp>
          <p:nvCxnSpPr>
            <p:cNvPr id="846" name="直接连接符 845"/>
            <p:cNvCxnSpPr/>
            <p:nvPr/>
          </p:nvCxnSpPr>
          <p:spPr>
            <a:xfrm>
              <a:off x="1070478" y="2273767"/>
              <a:ext cx="2960185"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55" name="矩形 1"/>
            <p:cNvSpPr>
              <a:spLocks noChangeArrowheads="1"/>
            </p:cNvSpPr>
            <p:nvPr/>
          </p:nvSpPr>
          <p:spPr bwMode="auto">
            <a:xfrm>
              <a:off x="1086534" y="2312222"/>
              <a:ext cx="28890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a:t>
              </a:r>
              <a:r>
                <a:rPr lang="zh-CN" altLang="en-US" sz="1000" dirty="0" smtClean="0">
                  <a:solidFill>
                    <a:prstClr val="black">
                      <a:lumMod val="75000"/>
                      <a:lumOff val="25000"/>
                    </a:prstClr>
                  </a:solidFill>
                  <a:latin typeface="微软雅黑" pitchFamily="34" charset="-122"/>
                  <a:ea typeface="微软雅黑" pitchFamily="34" charset="-122"/>
                </a:rPr>
                <a:t>文本</a:t>
              </a:r>
              <a:endParaRPr lang="zh-CN" altLang="en-US" sz="1000" dirty="0">
                <a:solidFill>
                  <a:prstClr val="black">
                    <a:lumMod val="75000"/>
                    <a:lumOff val="25000"/>
                  </a:prstClr>
                </a:solidFill>
                <a:latin typeface="微软雅黑" pitchFamily="34" charset="-122"/>
                <a:ea typeface="微软雅黑" pitchFamily="34" charset="-122"/>
              </a:endParaRPr>
            </a:p>
          </p:txBody>
        </p:sp>
      </p:grpSp>
      <p:grpSp>
        <p:nvGrpSpPr>
          <p:cNvPr id="6" name="组合 5"/>
          <p:cNvGrpSpPr/>
          <p:nvPr/>
        </p:nvGrpSpPr>
        <p:grpSpPr>
          <a:xfrm>
            <a:off x="984129" y="3021843"/>
            <a:ext cx="2067046" cy="945683"/>
            <a:chOff x="984129" y="3021843"/>
            <a:chExt cx="2067046" cy="945683"/>
          </a:xfrm>
        </p:grpSpPr>
        <p:cxnSp>
          <p:nvCxnSpPr>
            <p:cNvPr id="842" name="直接连接符 841"/>
            <p:cNvCxnSpPr/>
            <p:nvPr/>
          </p:nvCxnSpPr>
          <p:spPr>
            <a:xfrm>
              <a:off x="1070478" y="3378667"/>
              <a:ext cx="1980697" cy="0"/>
            </a:xfrm>
            <a:prstGeom prst="line">
              <a:avLst/>
            </a:prstGeom>
            <a:ln w="15875">
              <a:solidFill>
                <a:schemeClr val="accent4"/>
              </a:solidFill>
            </a:ln>
          </p:spPr>
          <p:style>
            <a:lnRef idx="1">
              <a:schemeClr val="accent1"/>
            </a:lnRef>
            <a:fillRef idx="0">
              <a:schemeClr val="accent1"/>
            </a:fillRef>
            <a:effectRef idx="0">
              <a:schemeClr val="accent1"/>
            </a:effectRef>
            <a:fontRef idx="minor">
              <a:schemeClr val="tx1"/>
            </a:fontRef>
          </p:style>
        </p:cxnSp>
        <p:sp>
          <p:nvSpPr>
            <p:cNvPr id="856" name="TextBox 855"/>
            <p:cNvSpPr txBox="1"/>
            <p:nvPr/>
          </p:nvSpPr>
          <p:spPr bwMode="auto">
            <a:xfrm>
              <a:off x="1086534" y="3021843"/>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857" name="矩形 1"/>
            <p:cNvSpPr>
              <a:spLocks noChangeArrowheads="1"/>
            </p:cNvSpPr>
            <p:nvPr/>
          </p:nvSpPr>
          <p:spPr bwMode="auto">
            <a:xfrm>
              <a:off x="984129" y="3413528"/>
              <a:ext cx="1997653"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a:t>
              </a:r>
            </a:p>
          </p:txBody>
        </p:sp>
      </p:grpSp>
      <p:grpSp>
        <p:nvGrpSpPr>
          <p:cNvPr id="5" name="组合 4"/>
          <p:cNvGrpSpPr/>
          <p:nvPr/>
        </p:nvGrpSpPr>
        <p:grpSpPr>
          <a:xfrm>
            <a:off x="4336306" y="1573184"/>
            <a:ext cx="634775" cy="638158"/>
            <a:chOff x="4336306" y="1573184"/>
            <a:chExt cx="634775" cy="362415"/>
          </a:xfrm>
        </p:grpSpPr>
        <p:sp>
          <p:nvSpPr>
            <p:cNvPr id="104616" name="Freeform 779"/>
            <p:cNvSpPr/>
            <p:nvPr/>
          </p:nvSpPr>
          <p:spPr bwMode="auto">
            <a:xfrm>
              <a:off x="4336306" y="1573184"/>
              <a:ext cx="634775" cy="362415"/>
            </a:xfrm>
            <a:custGeom>
              <a:avLst/>
              <a:gdLst>
                <a:gd name="T0" fmla="*/ 145 w 289"/>
                <a:gd name="T1" fmla="*/ 0 h 165"/>
                <a:gd name="T2" fmla="*/ 0 w 289"/>
                <a:gd name="T3" fmla="*/ 165 h 165"/>
                <a:gd name="T4" fmla="*/ 289 w 289"/>
                <a:gd name="T5" fmla="*/ 165 h 165"/>
                <a:gd name="T6" fmla="*/ 145 w 289"/>
                <a:gd name="T7" fmla="*/ 0 h 165"/>
              </a:gdLst>
              <a:ahLst/>
              <a:cxnLst>
                <a:cxn ang="0">
                  <a:pos x="T0" y="T1"/>
                </a:cxn>
                <a:cxn ang="0">
                  <a:pos x="T2" y="T3"/>
                </a:cxn>
                <a:cxn ang="0">
                  <a:pos x="T4" y="T5"/>
                </a:cxn>
                <a:cxn ang="0">
                  <a:pos x="T6" y="T7"/>
                </a:cxn>
              </a:cxnLst>
              <a:rect l="0" t="0" r="r" b="b"/>
              <a:pathLst>
                <a:path w="289" h="165">
                  <a:moveTo>
                    <a:pt x="145" y="0"/>
                  </a:moveTo>
                  <a:lnTo>
                    <a:pt x="0" y="165"/>
                  </a:lnTo>
                  <a:lnTo>
                    <a:pt x="289" y="165"/>
                  </a:lnTo>
                  <a:lnTo>
                    <a:pt x="145" y="0"/>
                  </a:lnTo>
                  <a:close/>
                </a:path>
              </a:pathLst>
            </a:custGeom>
            <a:solidFill>
              <a:schemeClr val="accent1"/>
            </a:solidFill>
            <a:ln>
              <a:noFill/>
            </a:ln>
          </p:spPr>
          <p:txBody>
            <a:bodyPr/>
            <a:lstStyle/>
            <a:p>
              <a:pPr fontAlgn="base">
                <a:spcBef>
                  <a:spcPct val="0"/>
                </a:spcBef>
                <a:spcAft>
                  <a:spcPct val="0"/>
                </a:spcAft>
              </a:pPr>
              <a:endParaRPr lang="zh-CN" altLang="en-US" sz="1600" b="1">
                <a:solidFill>
                  <a:prstClr val="black"/>
                </a:solidFill>
              </a:endParaRPr>
            </a:p>
          </p:txBody>
        </p:sp>
        <p:sp>
          <p:nvSpPr>
            <p:cNvPr id="860" name="TextBox 682"/>
            <p:cNvSpPr txBox="1"/>
            <p:nvPr/>
          </p:nvSpPr>
          <p:spPr>
            <a:xfrm>
              <a:off x="4410457" y="1734463"/>
              <a:ext cx="495649" cy="1573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1200" b="1" dirty="0" smtClean="0">
                  <a:solidFill>
                    <a:prstClr val="white"/>
                  </a:solidFill>
                </a:rPr>
                <a:t>18%</a:t>
              </a:r>
              <a:endParaRPr lang="zh-CN" altLang="en-US" sz="1200" b="1" dirty="0">
                <a:solidFill>
                  <a:prstClr val="white"/>
                </a:solidFill>
              </a:endParaRPr>
            </a:p>
          </p:txBody>
        </p:sp>
      </p:grpSp>
      <p:grpSp>
        <p:nvGrpSpPr>
          <p:cNvPr id="4" name="组合 3"/>
          <p:cNvGrpSpPr/>
          <p:nvPr/>
        </p:nvGrpSpPr>
        <p:grpSpPr>
          <a:xfrm>
            <a:off x="3857479" y="2122297"/>
            <a:ext cx="1581445" cy="642025"/>
            <a:chOff x="3857479" y="2122297"/>
            <a:chExt cx="1581445" cy="364611"/>
          </a:xfrm>
        </p:grpSpPr>
        <p:sp>
          <p:nvSpPr>
            <p:cNvPr id="104617" name="Freeform 780"/>
            <p:cNvSpPr/>
            <p:nvPr/>
          </p:nvSpPr>
          <p:spPr bwMode="auto">
            <a:xfrm>
              <a:off x="3857479" y="2122297"/>
              <a:ext cx="1581445" cy="364611"/>
            </a:xfrm>
            <a:custGeom>
              <a:avLst/>
              <a:gdLst>
                <a:gd name="T0" fmla="*/ 0 w 720"/>
                <a:gd name="T1" fmla="*/ 166 h 166"/>
                <a:gd name="T2" fmla="*/ 720 w 720"/>
                <a:gd name="T3" fmla="*/ 166 h 166"/>
                <a:gd name="T4" fmla="*/ 576 w 720"/>
                <a:gd name="T5" fmla="*/ 0 h 166"/>
                <a:gd name="T6" fmla="*/ 144 w 720"/>
                <a:gd name="T7" fmla="*/ 0 h 166"/>
                <a:gd name="T8" fmla="*/ 0 w 720"/>
                <a:gd name="T9" fmla="*/ 166 h 166"/>
              </a:gdLst>
              <a:ahLst/>
              <a:cxnLst>
                <a:cxn ang="0">
                  <a:pos x="T0" y="T1"/>
                </a:cxn>
                <a:cxn ang="0">
                  <a:pos x="T2" y="T3"/>
                </a:cxn>
                <a:cxn ang="0">
                  <a:pos x="T4" y="T5"/>
                </a:cxn>
                <a:cxn ang="0">
                  <a:pos x="T6" y="T7"/>
                </a:cxn>
                <a:cxn ang="0">
                  <a:pos x="T8" y="T9"/>
                </a:cxn>
              </a:cxnLst>
              <a:rect l="0" t="0" r="r" b="b"/>
              <a:pathLst>
                <a:path w="720" h="166">
                  <a:moveTo>
                    <a:pt x="0" y="166"/>
                  </a:moveTo>
                  <a:lnTo>
                    <a:pt x="720" y="166"/>
                  </a:lnTo>
                  <a:lnTo>
                    <a:pt x="576" y="0"/>
                  </a:lnTo>
                  <a:lnTo>
                    <a:pt x="144" y="0"/>
                  </a:lnTo>
                  <a:lnTo>
                    <a:pt x="0" y="166"/>
                  </a:lnTo>
                  <a:close/>
                </a:path>
              </a:pathLst>
            </a:custGeom>
            <a:solidFill>
              <a:schemeClr val="accent2"/>
            </a:solidFill>
            <a:ln>
              <a:noFill/>
            </a:ln>
          </p:spPr>
          <p:txBody>
            <a:bodyPr/>
            <a:lstStyle/>
            <a:p>
              <a:pPr fontAlgn="base">
                <a:spcBef>
                  <a:spcPct val="0"/>
                </a:spcBef>
                <a:spcAft>
                  <a:spcPct val="0"/>
                </a:spcAft>
              </a:pPr>
              <a:endParaRPr lang="zh-CN" altLang="en-US" sz="3200" b="1">
                <a:solidFill>
                  <a:prstClr val="black"/>
                </a:solidFill>
              </a:endParaRPr>
            </a:p>
          </p:txBody>
        </p:sp>
        <p:sp>
          <p:nvSpPr>
            <p:cNvPr id="861" name="TextBox 682"/>
            <p:cNvSpPr txBox="1"/>
            <p:nvPr/>
          </p:nvSpPr>
          <p:spPr>
            <a:xfrm>
              <a:off x="4258172" y="2162330"/>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smtClean="0">
                  <a:solidFill>
                    <a:prstClr val="white"/>
                  </a:solidFill>
                </a:rPr>
                <a:t>23%</a:t>
              </a:r>
              <a:endParaRPr lang="zh-CN" altLang="en-US" sz="2400" b="1" dirty="0">
                <a:solidFill>
                  <a:prstClr val="white"/>
                </a:solidFill>
              </a:endParaRPr>
            </a:p>
          </p:txBody>
        </p:sp>
      </p:grpSp>
      <p:grpSp>
        <p:nvGrpSpPr>
          <p:cNvPr id="3" name="组合 2"/>
          <p:cNvGrpSpPr/>
          <p:nvPr/>
        </p:nvGrpSpPr>
        <p:grpSpPr>
          <a:xfrm>
            <a:off x="3376455" y="2673606"/>
            <a:ext cx="2543491" cy="618819"/>
            <a:chOff x="3376455" y="2673607"/>
            <a:chExt cx="2543491" cy="351432"/>
          </a:xfrm>
        </p:grpSpPr>
        <p:sp>
          <p:nvSpPr>
            <p:cNvPr id="104618" name="Freeform 781"/>
            <p:cNvSpPr/>
            <p:nvPr/>
          </p:nvSpPr>
          <p:spPr bwMode="auto">
            <a:xfrm>
              <a:off x="3376455" y="2673607"/>
              <a:ext cx="2543491" cy="351432"/>
            </a:xfrm>
            <a:custGeom>
              <a:avLst/>
              <a:gdLst>
                <a:gd name="T0" fmla="*/ 0 w 1158"/>
                <a:gd name="T1" fmla="*/ 160 h 160"/>
                <a:gd name="T2" fmla="*/ 1158 w 1158"/>
                <a:gd name="T3" fmla="*/ 160 h 160"/>
                <a:gd name="T4" fmla="*/ 1014 w 1158"/>
                <a:gd name="T5" fmla="*/ 0 h 160"/>
                <a:gd name="T6" fmla="*/ 144 w 1158"/>
                <a:gd name="T7" fmla="*/ 0 h 160"/>
                <a:gd name="T8" fmla="*/ 0 w 1158"/>
                <a:gd name="T9" fmla="*/ 160 h 160"/>
              </a:gdLst>
              <a:ahLst/>
              <a:cxnLst>
                <a:cxn ang="0">
                  <a:pos x="T0" y="T1"/>
                </a:cxn>
                <a:cxn ang="0">
                  <a:pos x="T2" y="T3"/>
                </a:cxn>
                <a:cxn ang="0">
                  <a:pos x="T4" y="T5"/>
                </a:cxn>
                <a:cxn ang="0">
                  <a:pos x="T6" y="T7"/>
                </a:cxn>
                <a:cxn ang="0">
                  <a:pos x="T8" y="T9"/>
                </a:cxn>
              </a:cxnLst>
              <a:rect l="0" t="0" r="r" b="b"/>
              <a:pathLst>
                <a:path w="1158" h="160">
                  <a:moveTo>
                    <a:pt x="0" y="160"/>
                  </a:moveTo>
                  <a:lnTo>
                    <a:pt x="1158" y="160"/>
                  </a:lnTo>
                  <a:lnTo>
                    <a:pt x="1014" y="0"/>
                  </a:lnTo>
                  <a:lnTo>
                    <a:pt x="144" y="0"/>
                  </a:lnTo>
                  <a:lnTo>
                    <a:pt x="0" y="160"/>
                  </a:lnTo>
                  <a:close/>
                </a:path>
              </a:pathLst>
            </a:custGeom>
            <a:solidFill>
              <a:schemeClr val="accent3"/>
            </a:solidFill>
            <a:ln>
              <a:noFill/>
            </a:ln>
          </p:spPr>
          <p:txBody>
            <a:bodyPr/>
            <a:lstStyle/>
            <a:p>
              <a:pPr fontAlgn="base">
                <a:spcBef>
                  <a:spcPct val="0"/>
                </a:spcBef>
                <a:spcAft>
                  <a:spcPct val="0"/>
                </a:spcAft>
              </a:pPr>
              <a:endParaRPr lang="zh-CN" altLang="en-US" sz="3200" b="1">
                <a:solidFill>
                  <a:prstClr val="black"/>
                </a:solidFill>
              </a:endParaRPr>
            </a:p>
          </p:txBody>
        </p:sp>
        <p:sp>
          <p:nvSpPr>
            <p:cNvPr id="862" name="TextBox 682"/>
            <p:cNvSpPr txBox="1"/>
            <p:nvPr/>
          </p:nvSpPr>
          <p:spPr>
            <a:xfrm>
              <a:off x="4258172" y="2708430"/>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smtClean="0">
                  <a:solidFill>
                    <a:prstClr val="white"/>
                  </a:solidFill>
                </a:rPr>
                <a:t>38%</a:t>
              </a:r>
              <a:endParaRPr lang="zh-CN" altLang="en-US" sz="2400" b="1" dirty="0">
                <a:solidFill>
                  <a:prstClr val="white"/>
                </a:solidFill>
              </a:endParaRPr>
            </a:p>
          </p:txBody>
        </p:sp>
      </p:grpSp>
      <p:grpSp>
        <p:nvGrpSpPr>
          <p:cNvPr id="2" name="组合 1"/>
          <p:cNvGrpSpPr/>
          <p:nvPr/>
        </p:nvGrpSpPr>
        <p:grpSpPr>
          <a:xfrm>
            <a:off x="2895433" y="3213934"/>
            <a:ext cx="3505537" cy="638158"/>
            <a:chOff x="2895433" y="3213934"/>
            <a:chExt cx="3505537" cy="362415"/>
          </a:xfrm>
        </p:grpSpPr>
        <p:sp>
          <p:nvSpPr>
            <p:cNvPr id="104619" name="Freeform 782"/>
            <p:cNvSpPr/>
            <p:nvPr/>
          </p:nvSpPr>
          <p:spPr bwMode="auto">
            <a:xfrm>
              <a:off x="2895433" y="3213934"/>
              <a:ext cx="3505537" cy="362415"/>
            </a:xfrm>
            <a:custGeom>
              <a:avLst/>
              <a:gdLst>
                <a:gd name="T0" fmla="*/ 0 w 1596"/>
                <a:gd name="T1" fmla="*/ 165 h 165"/>
                <a:gd name="T2" fmla="*/ 1596 w 1596"/>
                <a:gd name="T3" fmla="*/ 165 h 165"/>
                <a:gd name="T4" fmla="*/ 1452 w 1596"/>
                <a:gd name="T5" fmla="*/ 0 h 165"/>
                <a:gd name="T6" fmla="*/ 144 w 1596"/>
                <a:gd name="T7" fmla="*/ 0 h 165"/>
                <a:gd name="T8" fmla="*/ 0 w 1596"/>
                <a:gd name="T9" fmla="*/ 165 h 165"/>
              </a:gdLst>
              <a:ahLst/>
              <a:cxnLst>
                <a:cxn ang="0">
                  <a:pos x="T0" y="T1"/>
                </a:cxn>
                <a:cxn ang="0">
                  <a:pos x="T2" y="T3"/>
                </a:cxn>
                <a:cxn ang="0">
                  <a:pos x="T4" y="T5"/>
                </a:cxn>
                <a:cxn ang="0">
                  <a:pos x="T6" y="T7"/>
                </a:cxn>
                <a:cxn ang="0">
                  <a:pos x="T8" y="T9"/>
                </a:cxn>
              </a:cxnLst>
              <a:rect l="0" t="0" r="r" b="b"/>
              <a:pathLst>
                <a:path w="1596" h="165">
                  <a:moveTo>
                    <a:pt x="0" y="165"/>
                  </a:moveTo>
                  <a:lnTo>
                    <a:pt x="1596" y="165"/>
                  </a:lnTo>
                  <a:lnTo>
                    <a:pt x="1452" y="0"/>
                  </a:lnTo>
                  <a:lnTo>
                    <a:pt x="144" y="0"/>
                  </a:lnTo>
                  <a:lnTo>
                    <a:pt x="0" y="165"/>
                  </a:lnTo>
                  <a:close/>
                </a:path>
              </a:pathLst>
            </a:custGeom>
            <a:solidFill>
              <a:schemeClr val="accent4"/>
            </a:solidFill>
            <a:ln>
              <a:noFill/>
            </a:ln>
          </p:spPr>
          <p:txBody>
            <a:bodyPr/>
            <a:lstStyle/>
            <a:p>
              <a:pPr fontAlgn="base">
                <a:spcBef>
                  <a:spcPct val="0"/>
                </a:spcBef>
                <a:spcAft>
                  <a:spcPct val="0"/>
                </a:spcAft>
              </a:pPr>
              <a:endParaRPr lang="zh-CN" altLang="en-US" sz="3200" b="1">
                <a:solidFill>
                  <a:prstClr val="black"/>
                </a:solidFill>
              </a:endParaRPr>
            </a:p>
          </p:txBody>
        </p:sp>
        <p:sp>
          <p:nvSpPr>
            <p:cNvPr id="863" name="TextBox 682"/>
            <p:cNvSpPr txBox="1"/>
            <p:nvPr/>
          </p:nvSpPr>
          <p:spPr>
            <a:xfrm>
              <a:off x="4258172" y="3300689"/>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smtClean="0">
                  <a:solidFill>
                    <a:prstClr val="white"/>
                  </a:solidFill>
                </a:rPr>
                <a:t>57%</a:t>
              </a:r>
              <a:endParaRPr lang="zh-CN" altLang="en-US" sz="2400" b="1" dirty="0">
                <a:solidFill>
                  <a:prstClr val="white"/>
                </a:solidFill>
              </a:endParaRPr>
            </a:p>
          </p:txBody>
        </p:sp>
      </p:grpSp>
      <p:sp>
        <p:nvSpPr>
          <p:cNvPr id="11" name="标题 10"/>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72102865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barn(inVertical)">
                                      <p:cBhvr>
                                        <p:cTn id="11" dur="500"/>
                                        <p:tgtEl>
                                          <p:spTgt spid="3"/>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arn(inVertical)">
                                      <p:cBhvr>
                                        <p:cTn id="19" dur="500"/>
                                        <p:tgtEl>
                                          <p:spTgt spid="5"/>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right)">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648379" y="2333916"/>
            <a:ext cx="497171" cy="709968"/>
            <a:chOff x="2683525" y="2352288"/>
            <a:chExt cx="348518" cy="497689"/>
          </a:xfrm>
          <a:solidFill>
            <a:schemeClr val="accent1"/>
          </a:solidFill>
        </p:grpSpPr>
        <p:sp>
          <p:nvSpPr>
            <p:cNvPr id="102817" name="Freeform 13"/>
            <p:cNvSpPr>
              <a:spLocks noEditPoints="1"/>
            </p:cNvSpPr>
            <p:nvPr/>
          </p:nvSpPr>
          <p:spPr bwMode="auto">
            <a:xfrm>
              <a:off x="2683525" y="2352288"/>
              <a:ext cx="348518" cy="371571"/>
            </a:xfrm>
            <a:custGeom>
              <a:avLst/>
              <a:gdLst>
                <a:gd name="T0" fmla="*/ 66 w 173"/>
                <a:gd name="T1" fmla="*/ 184 h 184"/>
                <a:gd name="T2" fmla="*/ 66 w 173"/>
                <a:gd name="T3" fmla="*/ 184 h 184"/>
                <a:gd name="T4" fmla="*/ 59 w 173"/>
                <a:gd name="T5" fmla="*/ 183 h 184"/>
                <a:gd name="T6" fmla="*/ 54 w 173"/>
                <a:gd name="T7" fmla="*/ 157 h 184"/>
                <a:gd name="T8" fmla="*/ 52 w 173"/>
                <a:gd name="T9" fmla="*/ 135 h 184"/>
                <a:gd name="T10" fmla="*/ 42 w 173"/>
                <a:gd name="T11" fmla="*/ 17 h 184"/>
                <a:gd name="T12" fmla="*/ 85 w 173"/>
                <a:gd name="T13" fmla="*/ 0 h 184"/>
                <a:gd name="T14" fmla="*/ 87 w 173"/>
                <a:gd name="T15" fmla="*/ 0 h 184"/>
                <a:gd name="T16" fmla="*/ 88 w 173"/>
                <a:gd name="T17" fmla="*/ 0 h 184"/>
                <a:gd name="T18" fmla="*/ 132 w 173"/>
                <a:gd name="T19" fmla="*/ 17 h 184"/>
                <a:gd name="T20" fmla="*/ 120 w 173"/>
                <a:gd name="T21" fmla="*/ 135 h 184"/>
                <a:gd name="T22" fmla="*/ 119 w 173"/>
                <a:gd name="T23" fmla="*/ 156 h 184"/>
                <a:gd name="T24" fmla="*/ 116 w 173"/>
                <a:gd name="T25" fmla="*/ 176 h 184"/>
                <a:gd name="T26" fmla="*/ 96 w 173"/>
                <a:gd name="T27" fmla="*/ 181 h 184"/>
                <a:gd name="T28" fmla="*/ 80 w 173"/>
                <a:gd name="T29" fmla="*/ 183 h 184"/>
                <a:gd name="T30" fmla="*/ 66 w 173"/>
                <a:gd name="T31" fmla="*/ 184 h 184"/>
                <a:gd name="T32" fmla="*/ 85 w 173"/>
                <a:gd name="T33" fmla="*/ 3 h 184"/>
                <a:gd name="T34" fmla="*/ 44 w 173"/>
                <a:gd name="T35" fmla="*/ 19 h 184"/>
                <a:gd name="T36" fmla="*/ 55 w 173"/>
                <a:gd name="T37" fmla="*/ 133 h 184"/>
                <a:gd name="T38" fmla="*/ 55 w 173"/>
                <a:gd name="T39" fmla="*/ 133 h 184"/>
                <a:gd name="T40" fmla="*/ 58 w 173"/>
                <a:gd name="T41" fmla="*/ 157 h 184"/>
                <a:gd name="T42" fmla="*/ 61 w 173"/>
                <a:gd name="T43" fmla="*/ 180 h 184"/>
                <a:gd name="T44" fmla="*/ 66 w 173"/>
                <a:gd name="T45" fmla="*/ 181 h 184"/>
                <a:gd name="T46" fmla="*/ 66 w 173"/>
                <a:gd name="T47" fmla="*/ 181 h 184"/>
                <a:gd name="T48" fmla="*/ 80 w 173"/>
                <a:gd name="T49" fmla="*/ 179 h 184"/>
                <a:gd name="T50" fmla="*/ 95 w 173"/>
                <a:gd name="T51" fmla="*/ 177 h 184"/>
                <a:gd name="T52" fmla="*/ 114 w 173"/>
                <a:gd name="T53" fmla="*/ 173 h 184"/>
                <a:gd name="T54" fmla="*/ 116 w 173"/>
                <a:gd name="T55" fmla="*/ 156 h 184"/>
                <a:gd name="T56" fmla="*/ 117 w 173"/>
                <a:gd name="T57" fmla="*/ 134 h 184"/>
                <a:gd name="T58" fmla="*/ 117 w 173"/>
                <a:gd name="T59" fmla="*/ 134 h 184"/>
                <a:gd name="T60" fmla="*/ 130 w 173"/>
                <a:gd name="T61" fmla="*/ 19 h 184"/>
                <a:gd name="T62" fmla="*/ 88 w 173"/>
                <a:gd name="T63" fmla="*/ 3 h 184"/>
                <a:gd name="T64" fmla="*/ 87 w 173"/>
                <a:gd name="T65" fmla="*/ 3 h 184"/>
                <a:gd name="T66" fmla="*/ 85 w 173"/>
                <a:gd name="T67" fmla="*/ 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3" h="184">
                  <a:moveTo>
                    <a:pt x="66" y="184"/>
                  </a:moveTo>
                  <a:cubicBezTo>
                    <a:pt x="66" y="184"/>
                    <a:pt x="66" y="184"/>
                    <a:pt x="66" y="184"/>
                  </a:cubicBezTo>
                  <a:cubicBezTo>
                    <a:pt x="63" y="184"/>
                    <a:pt x="61" y="183"/>
                    <a:pt x="59" y="183"/>
                  </a:cubicBezTo>
                  <a:cubicBezTo>
                    <a:pt x="55" y="180"/>
                    <a:pt x="55" y="171"/>
                    <a:pt x="54" y="157"/>
                  </a:cubicBezTo>
                  <a:cubicBezTo>
                    <a:pt x="54" y="148"/>
                    <a:pt x="54" y="139"/>
                    <a:pt x="52" y="135"/>
                  </a:cubicBezTo>
                  <a:cubicBezTo>
                    <a:pt x="50" y="131"/>
                    <a:pt x="0" y="60"/>
                    <a:pt x="42" y="17"/>
                  </a:cubicBezTo>
                  <a:cubicBezTo>
                    <a:pt x="42" y="16"/>
                    <a:pt x="57" y="0"/>
                    <a:pt x="85" y="0"/>
                  </a:cubicBezTo>
                  <a:cubicBezTo>
                    <a:pt x="87" y="0"/>
                    <a:pt x="87" y="0"/>
                    <a:pt x="87" y="0"/>
                  </a:cubicBezTo>
                  <a:cubicBezTo>
                    <a:pt x="88" y="0"/>
                    <a:pt x="88" y="0"/>
                    <a:pt x="88" y="0"/>
                  </a:cubicBezTo>
                  <a:cubicBezTo>
                    <a:pt x="117" y="0"/>
                    <a:pt x="131" y="16"/>
                    <a:pt x="132" y="17"/>
                  </a:cubicBezTo>
                  <a:cubicBezTo>
                    <a:pt x="173" y="58"/>
                    <a:pt x="123" y="132"/>
                    <a:pt x="120" y="135"/>
                  </a:cubicBezTo>
                  <a:cubicBezTo>
                    <a:pt x="118" y="140"/>
                    <a:pt x="118" y="148"/>
                    <a:pt x="119" y="156"/>
                  </a:cubicBezTo>
                  <a:cubicBezTo>
                    <a:pt x="119" y="164"/>
                    <a:pt x="119" y="172"/>
                    <a:pt x="116" y="176"/>
                  </a:cubicBezTo>
                  <a:cubicBezTo>
                    <a:pt x="113" y="179"/>
                    <a:pt x="99" y="181"/>
                    <a:pt x="96" y="181"/>
                  </a:cubicBezTo>
                  <a:cubicBezTo>
                    <a:pt x="80" y="183"/>
                    <a:pt x="80" y="183"/>
                    <a:pt x="80" y="183"/>
                  </a:cubicBezTo>
                  <a:cubicBezTo>
                    <a:pt x="80" y="183"/>
                    <a:pt x="72" y="184"/>
                    <a:pt x="66" y="184"/>
                  </a:cubicBezTo>
                  <a:close/>
                  <a:moveTo>
                    <a:pt x="85" y="3"/>
                  </a:moveTo>
                  <a:cubicBezTo>
                    <a:pt x="58" y="3"/>
                    <a:pt x="44" y="19"/>
                    <a:pt x="44" y="19"/>
                  </a:cubicBezTo>
                  <a:cubicBezTo>
                    <a:pt x="3" y="61"/>
                    <a:pt x="55" y="132"/>
                    <a:pt x="55" y="133"/>
                  </a:cubicBezTo>
                  <a:cubicBezTo>
                    <a:pt x="55" y="133"/>
                    <a:pt x="55" y="133"/>
                    <a:pt x="55" y="133"/>
                  </a:cubicBezTo>
                  <a:cubicBezTo>
                    <a:pt x="57" y="138"/>
                    <a:pt x="58" y="147"/>
                    <a:pt x="58" y="157"/>
                  </a:cubicBezTo>
                  <a:cubicBezTo>
                    <a:pt x="58" y="166"/>
                    <a:pt x="58" y="178"/>
                    <a:pt x="61" y="180"/>
                  </a:cubicBezTo>
                  <a:cubicBezTo>
                    <a:pt x="61" y="180"/>
                    <a:pt x="62" y="181"/>
                    <a:pt x="66" y="181"/>
                  </a:cubicBezTo>
                  <a:cubicBezTo>
                    <a:pt x="66" y="181"/>
                    <a:pt x="66" y="181"/>
                    <a:pt x="66" y="181"/>
                  </a:cubicBezTo>
                  <a:cubicBezTo>
                    <a:pt x="72" y="181"/>
                    <a:pt x="80" y="179"/>
                    <a:pt x="80" y="179"/>
                  </a:cubicBezTo>
                  <a:cubicBezTo>
                    <a:pt x="95" y="177"/>
                    <a:pt x="95" y="177"/>
                    <a:pt x="95" y="177"/>
                  </a:cubicBezTo>
                  <a:cubicBezTo>
                    <a:pt x="102" y="177"/>
                    <a:pt x="112" y="175"/>
                    <a:pt x="114" y="173"/>
                  </a:cubicBezTo>
                  <a:cubicBezTo>
                    <a:pt x="116" y="171"/>
                    <a:pt x="116" y="163"/>
                    <a:pt x="116" y="156"/>
                  </a:cubicBezTo>
                  <a:cubicBezTo>
                    <a:pt x="115" y="147"/>
                    <a:pt x="115" y="139"/>
                    <a:pt x="117" y="134"/>
                  </a:cubicBezTo>
                  <a:cubicBezTo>
                    <a:pt x="117" y="134"/>
                    <a:pt x="117" y="134"/>
                    <a:pt x="117" y="134"/>
                  </a:cubicBezTo>
                  <a:cubicBezTo>
                    <a:pt x="118" y="133"/>
                    <a:pt x="170" y="59"/>
                    <a:pt x="130" y="19"/>
                  </a:cubicBezTo>
                  <a:cubicBezTo>
                    <a:pt x="130" y="19"/>
                    <a:pt x="115" y="3"/>
                    <a:pt x="88" y="3"/>
                  </a:cubicBezTo>
                  <a:cubicBezTo>
                    <a:pt x="87" y="3"/>
                    <a:pt x="87" y="3"/>
                    <a:pt x="87" y="3"/>
                  </a:cubicBezTo>
                  <a:lnTo>
                    <a:pt x="85" y="3"/>
                  </a:ln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18" name="Freeform 14"/>
            <p:cNvSpPr/>
            <p:nvPr/>
          </p:nvSpPr>
          <p:spPr bwMode="auto">
            <a:xfrm>
              <a:off x="2804218" y="2713011"/>
              <a:ext cx="115269" cy="28478"/>
            </a:xfrm>
            <a:custGeom>
              <a:avLst/>
              <a:gdLst>
                <a:gd name="T0" fmla="*/ 57 w 57"/>
                <a:gd name="T1" fmla="*/ 4 h 14"/>
                <a:gd name="T2" fmla="*/ 54 w 57"/>
                <a:gd name="T3" fmla="*/ 8 h 14"/>
                <a:gd name="T4" fmla="*/ 4 w 57"/>
                <a:gd name="T5" fmla="*/ 14 h 14"/>
                <a:gd name="T6" fmla="*/ 0 w 57"/>
                <a:gd name="T7" fmla="*/ 11 h 14"/>
                <a:gd name="T8" fmla="*/ 0 w 57"/>
                <a:gd name="T9" fmla="*/ 11 h 14"/>
                <a:gd name="T10" fmla="*/ 3 w 57"/>
                <a:gd name="T11" fmla="*/ 7 h 14"/>
                <a:gd name="T12" fmla="*/ 53 w 57"/>
                <a:gd name="T13" fmla="*/ 1 h 14"/>
                <a:gd name="T14" fmla="*/ 57 w 57"/>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4"/>
                  </a:moveTo>
                  <a:cubicBezTo>
                    <a:pt x="57" y="6"/>
                    <a:pt x="56" y="8"/>
                    <a:pt x="54" y="8"/>
                  </a:cubicBezTo>
                  <a:cubicBezTo>
                    <a:pt x="4" y="14"/>
                    <a:pt x="4" y="14"/>
                    <a:pt x="4" y="14"/>
                  </a:cubicBezTo>
                  <a:cubicBezTo>
                    <a:pt x="2" y="14"/>
                    <a:pt x="0" y="13"/>
                    <a:pt x="0" y="11"/>
                  </a:cubicBezTo>
                  <a:cubicBezTo>
                    <a:pt x="0" y="11"/>
                    <a:pt x="0" y="11"/>
                    <a:pt x="0" y="11"/>
                  </a:cubicBezTo>
                  <a:cubicBezTo>
                    <a:pt x="0" y="9"/>
                    <a:pt x="1" y="7"/>
                    <a:pt x="3" y="7"/>
                  </a:cubicBezTo>
                  <a:cubicBezTo>
                    <a:pt x="53" y="1"/>
                    <a:pt x="53" y="1"/>
                    <a:pt x="53" y="1"/>
                  </a:cubicBezTo>
                  <a:cubicBezTo>
                    <a:pt x="55" y="0"/>
                    <a:pt x="57" y="2"/>
                    <a:pt x="57" y="4"/>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19" name="Freeform 15"/>
            <p:cNvSpPr/>
            <p:nvPr/>
          </p:nvSpPr>
          <p:spPr bwMode="auto">
            <a:xfrm>
              <a:off x="2804218" y="2736064"/>
              <a:ext cx="115269" cy="27122"/>
            </a:xfrm>
            <a:custGeom>
              <a:avLst/>
              <a:gdLst>
                <a:gd name="T0" fmla="*/ 57 w 57"/>
                <a:gd name="T1" fmla="*/ 3 h 14"/>
                <a:gd name="T2" fmla="*/ 54 w 57"/>
                <a:gd name="T3" fmla="*/ 7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5"/>
                    <a:pt x="56" y="7"/>
                    <a:pt x="54" y="7"/>
                  </a:cubicBezTo>
                  <a:cubicBezTo>
                    <a:pt x="4" y="14"/>
                    <a:pt x="4" y="14"/>
                    <a:pt x="4" y="14"/>
                  </a:cubicBezTo>
                  <a:cubicBezTo>
                    <a:pt x="2" y="14"/>
                    <a:pt x="0" y="12"/>
                    <a:pt x="0" y="10"/>
                  </a:cubicBezTo>
                  <a:cubicBezTo>
                    <a:pt x="0" y="10"/>
                    <a:pt x="0" y="10"/>
                    <a:pt x="0" y="10"/>
                  </a:cubicBezTo>
                  <a:cubicBezTo>
                    <a:pt x="0" y="8"/>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0" name="Freeform 16"/>
            <p:cNvSpPr/>
            <p:nvPr/>
          </p:nvSpPr>
          <p:spPr bwMode="auto">
            <a:xfrm>
              <a:off x="2804218" y="2756406"/>
              <a:ext cx="115269" cy="27122"/>
            </a:xfrm>
            <a:custGeom>
              <a:avLst/>
              <a:gdLst>
                <a:gd name="T0" fmla="*/ 57 w 57"/>
                <a:gd name="T1" fmla="*/ 3 h 14"/>
                <a:gd name="T2" fmla="*/ 54 w 57"/>
                <a:gd name="T3" fmla="*/ 8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5"/>
                    <a:pt x="56" y="8"/>
                    <a:pt x="54" y="8"/>
                  </a:cubicBezTo>
                  <a:cubicBezTo>
                    <a:pt x="4" y="14"/>
                    <a:pt x="4" y="14"/>
                    <a:pt x="4" y="14"/>
                  </a:cubicBezTo>
                  <a:cubicBezTo>
                    <a:pt x="2" y="14"/>
                    <a:pt x="0" y="13"/>
                    <a:pt x="0" y="10"/>
                  </a:cubicBezTo>
                  <a:cubicBezTo>
                    <a:pt x="0" y="10"/>
                    <a:pt x="0" y="10"/>
                    <a:pt x="0" y="10"/>
                  </a:cubicBezTo>
                  <a:cubicBezTo>
                    <a:pt x="0" y="8"/>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1" name="Freeform 17"/>
            <p:cNvSpPr/>
            <p:nvPr/>
          </p:nvSpPr>
          <p:spPr bwMode="auto">
            <a:xfrm>
              <a:off x="2804218" y="2775392"/>
              <a:ext cx="115269" cy="28478"/>
            </a:xfrm>
            <a:custGeom>
              <a:avLst/>
              <a:gdLst>
                <a:gd name="T0" fmla="*/ 57 w 57"/>
                <a:gd name="T1" fmla="*/ 3 h 14"/>
                <a:gd name="T2" fmla="*/ 54 w 57"/>
                <a:gd name="T3" fmla="*/ 8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6"/>
                    <a:pt x="56" y="7"/>
                    <a:pt x="54" y="8"/>
                  </a:cubicBezTo>
                  <a:cubicBezTo>
                    <a:pt x="4" y="14"/>
                    <a:pt x="4" y="14"/>
                    <a:pt x="4" y="14"/>
                  </a:cubicBezTo>
                  <a:cubicBezTo>
                    <a:pt x="2" y="14"/>
                    <a:pt x="0" y="13"/>
                    <a:pt x="0" y="10"/>
                  </a:cubicBezTo>
                  <a:cubicBezTo>
                    <a:pt x="0" y="10"/>
                    <a:pt x="0" y="10"/>
                    <a:pt x="0" y="10"/>
                  </a:cubicBezTo>
                  <a:cubicBezTo>
                    <a:pt x="0" y="9"/>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2" name="Freeform 18"/>
            <p:cNvSpPr/>
            <p:nvPr/>
          </p:nvSpPr>
          <p:spPr bwMode="auto">
            <a:xfrm>
              <a:off x="2804218" y="2795733"/>
              <a:ext cx="115269" cy="28478"/>
            </a:xfrm>
            <a:custGeom>
              <a:avLst/>
              <a:gdLst>
                <a:gd name="T0" fmla="*/ 57 w 57"/>
                <a:gd name="T1" fmla="*/ 4 h 14"/>
                <a:gd name="T2" fmla="*/ 54 w 57"/>
                <a:gd name="T3" fmla="*/ 8 h 14"/>
                <a:gd name="T4" fmla="*/ 4 w 57"/>
                <a:gd name="T5" fmla="*/ 14 h 14"/>
                <a:gd name="T6" fmla="*/ 0 w 57"/>
                <a:gd name="T7" fmla="*/ 11 h 14"/>
                <a:gd name="T8" fmla="*/ 0 w 57"/>
                <a:gd name="T9" fmla="*/ 11 h 14"/>
                <a:gd name="T10" fmla="*/ 3 w 57"/>
                <a:gd name="T11" fmla="*/ 7 h 14"/>
                <a:gd name="T12" fmla="*/ 53 w 57"/>
                <a:gd name="T13" fmla="*/ 0 h 14"/>
                <a:gd name="T14" fmla="*/ 57 w 57"/>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4"/>
                  </a:moveTo>
                  <a:cubicBezTo>
                    <a:pt x="57" y="6"/>
                    <a:pt x="56" y="7"/>
                    <a:pt x="54" y="8"/>
                  </a:cubicBezTo>
                  <a:cubicBezTo>
                    <a:pt x="4" y="14"/>
                    <a:pt x="4" y="14"/>
                    <a:pt x="4" y="14"/>
                  </a:cubicBezTo>
                  <a:cubicBezTo>
                    <a:pt x="2" y="14"/>
                    <a:pt x="0" y="13"/>
                    <a:pt x="0" y="11"/>
                  </a:cubicBezTo>
                  <a:cubicBezTo>
                    <a:pt x="0" y="11"/>
                    <a:pt x="0" y="11"/>
                    <a:pt x="0" y="11"/>
                  </a:cubicBezTo>
                  <a:cubicBezTo>
                    <a:pt x="0" y="9"/>
                    <a:pt x="1" y="7"/>
                    <a:pt x="3" y="7"/>
                  </a:cubicBezTo>
                  <a:cubicBezTo>
                    <a:pt x="53" y="0"/>
                    <a:pt x="53" y="0"/>
                    <a:pt x="53" y="0"/>
                  </a:cubicBezTo>
                  <a:cubicBezTo>
                    <a:pt x="55" y="0"/>
                    <a:pt x="57" y="2"/>
                    <a:pt x="57" y="4"/>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3" name="Freeform 19"/>
            <p:cNvSpPr/>
            <p:nvPr/>
          </p:nvSpPr>
          <p:spPr bwMode="auto">
            <a:xfrm>
              <a:off x="2829984" y="2814718"/>
              <a:ext cx="65093" cy="35259"/>
            </a:xfrm>
            <a:custGeom>
              <a:avLst/>
              <a:gdLst>
                <a:gd name="T0" fmla="*/ 17 w 32"/>
                <a:gd name="T1" fmla="*/ 17 h 18"/>
                <a:gd name="T2" fmla="*/ 31 w 32"/>
                <a:gd name="T3" fmla="*/ 0 h 18"/>
                <a:gd name="T4" fmla="*/ 0 w 32"/>
                <a:gd name="T5" fmla="*/ 4 h 18"/>
                <a:gd name="T6" fmla="*/ 17 w 32"/>
                <a:gd name="T7" fmla="*/ 17 h 18"/>
              </a:gdLst>
              <a:ahLst/>
              <a:cxnLst>
                <a:cxn ang="0">
                  <a:pos x="T0" y="T1"/>
                </a:cxn>
                <a:cxn ang="0">
                  <a:pos x="T2" y="T3"/>
                </a:cxn>
                <a:cxn ang="0">
                  <a:pos x="T4" y="T5"/>
                </a:cxn>
                <a:cxn ang="0">
                  <a:pos x="T6" y="T7"/>
                </a:cxn>
              </a:cxnLst>
              <a:rect l="0" t="0" r="r" b="b"/>
              <a:pathLst>
                <a:path w="32" h="18">
                  <a:moveTo>
                    <a:pt x="17" y="17"/>
                  </a:moveTo>
                  <a:cubicBezTo>
                    <a:pt x="26" y="16"/>
                    <a:pt x="32" y="9"/>
                    <a:pt x="31" y="0"/>
                  </a:cubicBezTo>
                  <a:cubicBezTo>
                    <a:pt x="0" y="4"/>
                    <a:pt x="0" y="4"/>
                    <a:pt x="0" y="4"/>
                  </a:cubicBezTo>
                  <a:cubicBezTo>
                    <a:pt x="1" y="12"/>
                    <a:pt x="9" y="18"/>
                    <a:pt x="17" y="17"/>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grpSp>
      <p:grpSp>
        <p:nvGrpSpPr>
          <p:cNvPr id="7" name="组合 6"/>
          <p:cNvGrpSpPr/>
          <p:nvPr/>
        </p:nvGrpSpPr>
        <p:grpSpPr>
          <a:xfrm>
            <a:off x="2271391" y="816502"/>
            <a:ext cx="1352857" cy="538248"/>
            <a:chOff x="2271391" y="816502"/>
            <a:chExt cx="1352857" cy="538248"/>
          </a:xfrm>
        </p:grpSpPr>
        <p:sp>
          <p:nvSpPr>
            <p:cNvPr id="649" name="TextBox 648"/>
            <p:cNvSpPr txBox="1"/>
            <p:nvPr/>
          </p:nvSpPr>
          <p:spPr bwMode="auto">
            <a:xfrm>
              <a:off x="2280664" y="81650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650" name="矩形 1"/>
            <p:cNvSpPr>
              <a:spLocks noChangeArrowheads="1"/>
            </p:cNvSpPr>
            <p:nvPr/>
          </p:nvSpPr>
          <p:spPr bwMode="auto">
            <a:xfrm>
              <a:off x="2271391" y="1093140"/>
              <a:ext cx="135285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100" dirty="0">
                  <a:solidFill>
                    <a:prstClr val="black">
                      <a:lumMod val="75000"/>
                      <a:lumOff val="25000"/>
                    </a:prstClr>
                  </a:solidFill>
                  <a:latin typeface="微软雅黑" pitchFamily="34" charset="-122"/>
                  <a:ea typeface="微软雅黑" pitchFamily="34" charset="-122"/>
                </a:rPr>
                <a:t>单击此处添加文本</a:t>
              </a:r>
            </a:p>
          </p:txBody>
        </p:sp>
      </p:grpSp>
      <p:grpSp>
        <p:nvGrpSpPr>
          <p:cNvPr id="8" name="组合 7"/>
          <p:cNvGrpSpPr/>
          <p:nvPr/>
        </p:nvGrpSpPr>
        <p:grpSpPr>
          <a:xfrm>
            <a:off x="4142306" y="2246187"/>
            <a:ext cx="1327246" cy="507831"/>
            <a:chOff x="4142306" y="2246187"/>
            <a:chExt cx="1327246" cy="507831"/>
          </a:xfrm>
        </p:grpSpPr>
        <p:sp>
          <p:nvSpPr>
            <p:cNvPr id="651" name="TextBox 650"/>
            <p:cNvSpPr txBox="1"/>
            <p:nvPr/>
          </p:nvSpPr>
          <p:spPr bwMode="auto">
            <a:xfrm>
              <a:off x="4277579" y="2246187"/>
              <a:ext cx="1056701"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1400" dirty="0">
                  <a:solidFill>
                    <a:schemeClr val="tx1"/>
                  </a:solidFill>
                </a:rPr>
                <a:t>添加标题</a:t>
              </a:r>
            </a:p>
          </p:txBody>
        </p:sp>
        <p:sp>
          <p:nvSpPr>
            <p:cNvPr id="652" name="矩形 1"/>
            <p:cNvSpPr>
              <a:spLocks noChangeArrowheads="1"/>
            </p:cNvSpPr>
            <p:nvPr/>
          </p:nvSpPr>
          <p:spPr bwMode="auto">
            <a:xfrm>
              <a:off x="4142306" y="2507797"/>
              <a:ext cx="13272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grpSp>
      <p:grpSp>
        <p:nvGrpSpPr>
          <p:cNvPr id="10" name="组合 9"/>
          <p:cNvGrpSpPr/>
          <p:nvPr/>
        </p:nvGrpSpPr>
        <p:grpSpPr>
          <a:xfrm>
            <a:off x="504885" y="2092299"/>
            <a:ext cx="1235228" cy="523796"/>
            <a:chOff x="504885" y="2092299"/>
            <a:chExt cx="1235228" cy="523796"/>
          </a:xfrm>
        </p:grpSpPr>
        <p:sp>
          <p:nvSpPr>
            <p:cNvPr id="653" name="TextBox 652"/>
            <p:cNvSpPr txBox="1"/>
            <p:nvPr/>
          </p:nvSpPr>
          <p:spPr bwMode="auto">
            <a:xfrm>
              <a:off x="598063" y="2092299"/>
              <a:ext cx="1056701"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sz="1400" dirty="0">
                  <a:solidFill>
                    <a:schemeClr val="tx1"/>
                  </a:solidFill>
                </a:rPr>
                <a:t>添加标题</a:t>
              </a:r>
            </a:p>
          </p:txBody>
        </p:sp>
        <p:sp>
          <p:nvSpPr>
            <p:cNvPr id="654" name="矩形 1"/>
            <p:cNvSpPr>
              <a:spLocks noChangeArrowheads="1"/>
            </p:cNvSpPr>
            <p:nvPr/>
          </p:nvSpPr>
          <p:spPr bwMode="auto">
            <a:xfrm>
              <a:off x="504885" y="2369874"/>
              <a:ext cx="123522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grpSp>
      <p:grpSp>
        <p:nvGrpSpPr>
          <p:cNvPr id="9" name="组合 8"/>
          <p:cNvGrpSpPr/>
          <p:nvPr/>
        </p:nvGrpSpPr>
        <p:grpSpPr>
          <a:xfrm>
            <a:off x="2271391" y="3934354"/>
            <a:ext cx="1352857" cy="538248"/>
            <a:chOff x="2271391" y="3934354"/>
            <a:chExt cx="1352857" cy="538248"/>
          </a:xfrm>
        </p:grpSpPr>
        <p:sp>
          <p:nvSpPr>
            <p:cNvPr id="655" name="TextBox 654"/>
            <p:cNvSpPr txBox="1"/>
            <p:nvPr/>
          </p:nvSpPr>
          <p:spPr bwMode="auto">
            <a:xfrm>
              <a:off x="2339004" y="3934354"/>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656" name="矩形 1"/>
            <p:cNvSpPr>
              <a:spLocks noChangeArrowheads="1"/>
            </p:cNvSpPr>
            <p:nvPr/>
          </p:nvSpPr>
          <p:spPr bwMode="auto">
            <a:xfrm>
              <a:off x="2271391" y="4210992"/>
              <a:ext cx="135285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100" dirty="0">
                  <a:solidFill>
                    <a:prstClr val="black">
                      <a:lumMod val="75000"/>
                      <a:lumOff val="25000"/>
                    </a:prstClr>
                  </a:solidFill>
                  <a:latin typeface="微软雅黑" pitchFamily="34" charset="-122"/>
                  <a:ea typeface="微软雅黑" pitchFamily="34" charset="-122"/>
                </a:rPr>
                <a:t>单击此处添加文本</a:t>
              </a:r>
            </a:p>
          </p:txBody>
        </p:sp>
      </p:grpSp>
      <p:sp>
        <p:nvSpPr>
          <p:cNvPr id="657" name="矩形 1"/>
          <p:cNvSpPr>
            <a:spLocks noChangeArrowheads="1"/>
          </p:cNvSpPr>
          <p:nvPr/>
        </p:nvSpPr>
        <p:spPr bwMode="auto">
          <a:xfrm>
            <a:off x="5681547" y="1072611"/>
            <a:ext cx="2946642"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a:t>
            </a:r>
            <a:r>
              <a:rPr lang="zh-CN" altLang="en-US" sz="1200" dirty="0" smtClean="0">
                <a:solidFill>
                  <a:prstClr val="black">
                    <a:lumMod val="75000"/>
                    <a:lumOff val="25000"/>
                  </a:prstClr>
                </a:solidFill>
                <a:latin typeface="微软雅黑" pitchFamily="34" charset="-122"/>
                <a:ea typeface="微软雅黑" pitchFamily="34" charset="-122"/>
              </a:rPr>
              <a:t>文本</a:t>
            </a: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zh-CN" sz="1200" dirty="0">
              <a:solidFill>
                <a:prstClr val="black">
                  <a:lumMod val="75000"/>
                  <a:lumOff val="25000"/>
                </a:prstClr>
              </a:solidFill>
              <a:latin typeface="微软雅黑" pitchFamily="34" charset="-122"/>
              <a:ea typeface="微软雅黑" pitchFamily="34" charset="-122"/>
            </a:endParaRPr>
          </a:p>
        </p:txBody>
      </p:sp>
      <p:grpSp>
        <p:nvGrpSpPr>
          <p:cNvPr id="3" name="组合 2"/>
          <p:cNvGrpSpPr/>
          <p:nvPr/>
        </p:nvGrpSpPr>
        <p:grpSpPr>
          <a:xfrm>
            <a:off x="2325205" y="3282956"/>
            <a:ext cx="1167604" cy="584479"/>
            <a:chOff x="2477605" y="3282956"/>
            <a:chExt cx="1167604" cy="584479"/>
          </a:xfrm>
        </p:grpSpPr>
        <p:sp>
          <p:nvSpPr>
            <p:cNvPr id="102830" name="Freeform 26"/>
            <p:cNvSpPr/>
            <p:nvPr/>
          </p:nvSpPr>
          <p:spPr bwMode="auto">
            <a:xfrm>
              <a:off x="2477605" y="3282956"/>
              <a:ext cx="1167604" cy="584479"/>
            </a:xfrm>
            <a:prstGeom prst="round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48" name="TextBox 682"/>
            <p:cNvSpPr txBox="1"/>
            <p:nvPr/>
          </p:nvSpPr>
          <p:spPr>
            <a:xfrm>
              <a:off x="2705647" y="3402748"/>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15</a:t>
              </a:r>
              <a:r>
                <a:rPr lang="en-US" altLang="zh-CN" sz="1400" dirty="0" smtClean="0">
                  <a:solidFill>
                    <a:prstClr val="white"/>
                  </a:solidFill>
                </a:rPr>
                <a:t>%</a:t>
              </a:r>
              <a:endParaRPr lang="zh-CN" altLang="en-US" sz="1400" dirty="0">
                <a:solidFill>
                  <a:prstClr val="white"/>
                </a:solidFill>
              </a:endParaRPr>
            </a:p>
          </p:txBody>
        </p:sp>
      </p:grpSp>
      <p:grpSp>
        <p:nvGrpSpPr>
          <p:cNvPr id="6" name="组合 5"/>
          <p:cNvGrpSpPr/>
          <p:nvPr/>
        </p:nvGrpSpPr>
        <p:grpSpPr>
          <a:xfrm>
            <a:off x="3468201" y="2104505"/>
            <a:ext cx="652743" cy="1167602"/>
            <a:chOff x="3620601" y="2104505"/>
            <a:chExt cx="652743" cy="1167602"/>
          </a:xfrm>
        </p:grpSpPr>
        <p:sp>
          <p:nvSpPr>
            <p:cNvPr id="102832" name="Freeform 28"/>
            <p:cNvSpPr/>
            <p:nvPr/>
          </p:nvSpPr>
          <p:spPr bwMode="auto">
            <a:xfrm>
              <a:off x="3650632" y="2104505"/>
              <a:ext cx="584480" cy="1167602"/>
            </a:xfrm>
            <a:prstGeom prst="round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49" name="TextBox 682"/>
            <p:cNvSpPr txBox="1"/>
            <p:nvPr/>
          </p:nvSpPr>
          <p:spPr>
            <a:xfrm>
              <a:off x="3620601" y="2460206"/>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38</a:t>
              </a:r>
              <a:r>
                <a:rPr lang="en-US" altLang="zh-CN" sz="1400" dirty="0" smtClean="0">
                  <a:solidFill>
                    <a:prstClr val="white"/>
                  </a:solidFill>
                </a:rPr>
                <a:t>%</a:t>
              </a:r>
              <a:endParaRPr lang="zh-CN" altLang="en-US" sz="1400" dirty="0">
                <a:solidFill>
                  <a:prstClr val="white"/>
                </a:solidFill>
              </a:endParaRPr>
            </a:p>
          </p:txBody>
        </p:sp>
      </p:grpSp>
      <p:grpSp>
        <p:nvGrpSpPr>
          <p:cNvPr id="4" name="组合 3"/>
          <p:cNvGrpSpPr/>
          <p:nvPr/>
        </p:nvGrpSpPr>
        <p:grpSpPr>
          <a:xfrm>
            <a:off x="1688286" y="2104505"/>
            <a:ext cx="652743" cy="1167602"/>
            <a:chOff x="1840686" y="2104505"/>
            <a:chExt cx="652743" cy="1167602"/>
          </a:xfrm>
        </p:grpSpPr>
        <p:sp>
          <p:nvSpPr>
            <p:cNvPr id="102831" name="Freeform 27"/>
            <p:cNvSpPr/>
            <p:nvPr/>
          </p:nvSpPr>
          <p:spPr bwMode="auto">
            <a:xfrm>
              <a:off x="1874140" y="2104505"/>
              <a:ext cx="585836" cy="1167602"/>
            </a:xfrm>
            <a:prstGeom prst="round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50" name="TextBox 682"/>
            <p:cNvSpPr txBox="1"/>
            <p:nvPr/>
          </p:nvSpPr>
          <p:spPr>
            <a:xfrm>
              <a:off x="1840686" y="2461714"/>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62</a:t>
              </a:r>
              <a:r>
                <a:rPr lang="en-US" altLang="zh-CN" sz="1400" dirty="0" smtClean="0">
                  <a:solidFill>
                    <a:prstClr val="white"/>
                  </a:solidFill>
                </a:rPr>
                <a:t>%</a:t>
              </a:r>
              <a:endParaRPr lang="zh-CN" altLang="en-US" sz="1400" dirty="0">
                <a:solidFill>
                  <a:prstClr val="white"/>
                </a:solidFill>
              </a:endParaRPr>
            </a:p>
          </p:txBody>
        </p:sp>
      </p:grpSp>
      <p:grpSp>
        <p:nvGrpSpPr>
          <p:cNvPr id="5" name="组合 4"/>
          <p:cNvGrpSpPr/>
          <p:nvPr/>
        </p:nvGrpSpPr>
        <p:grpSpPr>
          <a:xfrm>
            <a:off x="2315712" y="1509176"/>
            <a:ext cx="1168959" cy="583123"/>
            <a:chOff x="2468112" y="1509176"/>
            <a:chExt cx="1168959" cy="583123"/>
          </a:xfrm>
        </p:grpSpPr>
        <p:sp>
          <p:nvSpPr>
            <p:cNvPr id="102829" name="Freeform 25"/>
            <p:cNvSpPr/>
            <p:nvPr/>
          </p:nvSpPr>
          <p:spPr bwMode="auto">
            <a:xfrm>
              <a:off x="2468112" y="1509176"/>
              <a:ext cx="1168959" cy="583123"/>
            </a:xfrm>
            <a:prstGeom prst="round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51" name="TextBox 682"/>
            <p:cNvSpPr txBox="1"/>
            <p:nvPr/>
          </p:nvSpPr>
          <p:spPr>
            <a:xfrm>
              <a:off x="2722992" y="1622021"/>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78</a:t>
              </a:r>
              <a:r>
                <a:rPr lang="en-US" altLang="zh-CN" sz="1400" dirty="0" smtClean="0">
                  <a:solidFill>
                    <a:prstClr val="white"/>
                  </a:solidFill>
                </a:rPr>
                <a:t>%</a:t>
              </a:r>
              <a:endParaRPr lang="zh-CN" altLang="en-US" sz="1400" dirty="0">
                <a:solidFill>
                  <a:prstClr val="white"/>
                </a:solidFill>
              </a:endParaRPr>
            </a:p>
          </p:txBody>
        </p:sp>
      </p:grpSp>
      <p:sp>
        <p:nvSpPr>
          <p:cNvPr id="11" name="标题 10"/>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4173131824"/>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2500"/>
                            </p:stCondLst>
                            <p:childTnLst>
                              <p:par>
                                <p:cTn id="27" presetID="12" presetClass="entr" presetSubtype="4"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p:tgtEl>
                                          <p:spTgt spid="10"/>
                                        </p:tgtEl>
                                        <p:attrNameLst>
                                          <p:attrName>ppt_y</p:attrName>
                                        </p:attrNameLst>
                                      </p:cBhvr>
                                      <p:tavLst>
                                        <p:tav tm="0">
                                          <p:val>
                                            <p:strVal val="#ppt_y+#ppt_h*1.125000"/>
                                          </p:val>
                                        </p:tav>
                                        <p:tav tm="100000">
                                          <p:val>
                                            <p:strVal val="#ppt_y"/>
                                          </p:val>
                                        </p:tav>
                                      </p:tavLst>
                                    </p:anim>
                                    <p:animEffect transition="in" filter="wipe(up)">
                                      <p:cBhvr>
                                        <p:cTn id="30" dur="500"/>
                                        <p:tgtEl>
                                          <p:spTgt spid="10"/>
                                        </p:tgtEl>
                                      </p:cBhvr>
                                    </p:animEffect>
                                  </p:childTnLst>
                                </p:cTn>
                              </p:par>
                              <p:par>
                                <p:cTn id="31" presetID="12" presetClass="entr" presetSubtype="4"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p:tgtEl>
                                          <p:spTgt spid="7"/>
                                        </p:tgtEl>
                                        <p:attrNameLst>
                                          <p:attrName>ppt_y</p:attrName>
                                        </p:attrNameLst>
                                      </p:cBhvr>
                                      <p:tavLst>
                                        <p:tav tm="0">
                                          <p:val>
                                            <p:strVal val="#ppt_y+#ppt_h*1.125000"/>
                                          </p:val>
                                        </p:tav>
                                        <p:tav tm="100000">
                                          <p:val>
                                            <p:strVal val="#ppt_y"/>
                                          </p:val>
                                        </p:tav>
                                      </p:tavLst>
                                    </p:anim>
                                    <p:animEffect transition="in" filter="wipe(up)">
                                      <p:cBhvr>
                                        <p:cTn id="34" dur="500"/>
                                        <p:tgtEl>
                                          <p:spTgt spid="7"/>
                                        </p:tgtEl>
                                      </p:cBhvr>
                                    </p:animEffect>
                                  </p:childTnLst>
                                </p:cTn>
                              </p:par>
                              <p:par>
                                <p:cTn id="35" presetID="12" presetClass="entr" presetSubtype="4"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p:tgtEl>
                                          <p:spTgt spid="8"/>
                                        </p:tgtEl>
                                        <p:attrNameLst>
                                          <p:attrName>ppt_y</p:attrName>
                                        </p:attrNameLst>
                                      </p:cBhvr>
                                      <p:tavLst>
                                        <p:tav tm="0">
                                          <p:val>
                                            <p:strVal val="#ppt_y+#ppt_h*1.125000"/>
                                          </p:val>
                                        </p:tav>
                                        <p:tav tm="100000">
                                          <p:val>
                                            <p:strVal val="#ppt_y"/>
                                          </p:val>
                                        </p:tav>
                                      </p:tavLst>
                                    </p:anim>
                                    <p:animEffect transition="in" filter="wipe(up)">
                                      <p:cBhvr>
                                        <p:cTn id="38" dur="500"/>
                                        <p:tgtEl>
                                          <p:spTgt spid="8"/>
                                        </p:tgtEl>
                                      </p:cBhvr>
                                    </p:animEffect>
                                  </p:childTnLst>
                                </p:cTn>
                              </p:par>
                              <p:par>
                                <p:cTn id="39" presetID="12" presetClass="entr" presetSubtype="4"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p:tgtEl>
                                          <p:spTgt spid="9"/>
                                        </p:tgtEl>
                                        <p:attrNameLst>
                                          <p:attrName>ppt_y</p:attrName>
                                        </p:attrNameLst>
                                      </p:cBhvr>
                                      <p:tavLst>
                                        <p:tav tm="0">
                                          <p:val>
                                            <p:strVal val="#ppt_y+#ppt_h*1.125000"/>
                                          </p:val>
                                        </p:tav>
                                        <p:tav tm="100000">
                                          <p:val>
                                            <p:strVal val="#ppt_y"/>
                                          </p:val>
                                        </p:tav>
                                      </p:tavLst>
                                    </p:anim>
                                    <p:animEffect transition="in" filter="wipe(up)">
                                      <p:cBhvr>
                                        <p:cTn id="42" dur="500"/>
                                        <p:tgtEl>
                                          <p:spTgt spid="9"/>
                                        </p:tgtEl>
                                      </p:cBhvr>
                                    </p:animEffect>
                                  </p:childTnLst>
                                </p:cTn>
                              </p:par>
                            </p:childTnLst>
                          </p:cTn>
                        </p:par>
                        <p:par>
                          <p:cTn id="43" fill="hold">
                            <p:stCondLst>
                              <p:cond delay="3000"/>
                            </p:stCondLst>
                            <p:childTnLst>
                              <p:par>
                                <p:cTn id="44" presetID="42" presetClass="entr" presetSubtype="0" fill="hold" grpId="0" nodeType="afterEffect">
                                  <p:stCondLst>
                                    <p:cond delay="0"/>
                                  </p:stCondLst>
                                  <p:childTnLst>
                                    <p:set>
                                      <p:cBhvr>
                                        <p:cTn id="45" dur="1" fill="hold">
                                          <p:stCondLst>
                                            <p:cond delay="0"/>
                                          </p:stCondLst>
                                        </p:cTn>
                                        <p:tgtEl>
                                          <p:spTgt spid="657"/>
                                        </p:tgtEl>
                                        <p:attrNameLst>
                                          <p:attrName>style.visibility</p:attrName>
                                        </p:attrNameLst>
                                      </p:cBhvr>
                                      <p:to>
                                        <p:strVal val="visible"/>
                                      </p:to>
                                    </p:set>
                                    <p:animEffect transition="in" filter="fade">
                                      <p:cBhvr>
                                        <p:cTn id="46" dur="1000"/>
                                        <p:tgtEl>
                                          <p:spTgt spid="657"/>
                                        </p:tgtEl>
                                      </p:cBhvr>
                                    </p:animEffect>
                                    <p:anim calcmode="lin" valueType="num">
                                      <p:cBhvr>
                                        <p:cTn id="47" dur="1000" fill="hold"/>
                                        <p:tgtEl>
                                          <p:spTgt spid="657"/>
                                        </p:tgtEl>
                                        <p:attrNameLst>
                                          <p:attrName>ppt_x</p:attrName>
                                        </p:attrNameLst>
                                      </p:cBhvr>
                                      <p:tavLst>
                                        <p:tav tm="0">
                                          <p:val>
                                            <p:strVal val="#ppt_x"/>
                                          </p:val>
                                        </p:tav>
                                        <p:tav tm="100000">
                                          <p:val>
                                            <p:strVal val="#ppt_x"/>
                                          </p:val>
                                        </p:tav>
                                      </p:tavLst>
                                    </p:anim>
                                    <p:anim calcmode="lin" valueType="num">
                                      <p:cBhvr>
                                        <p:cTn id="48" dur="1000" fill="hold"/>
                                        <p:tgtEl>
                                          <p:spTgt spid="6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直接连接符 19"/>
          <p:cNvCxnSpPr/>
          <p:nvPr/>
        </p:nvCxnSpPr>
        <p:spPr>
          <a:xfrm flipV="1">
            <a:off x="937553" y="3376371"/>
            <a:ext cx="1396958" cy="584255"/>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0" name="文本框 33"/>
          <p:cNvSpPr txBox="1"/>
          <p:nvPr/>
        </p:nvSpPr>
        <p:spPr>
          <a:xfrm>
            <a:off x="1552143" y="2280889"/>
            <a:ext cx="2364791"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a:t>
            </a:r>
            <a:r>
              <a:rPr lang="zh-CN" altLang="en-US" sz="1200" dirty="0" smtClean="0">
                <a:solidFill>
                  <a:prstClr val="black">
                    <a:lumMod val="75000"/>
                    <a:lumOff val="25000"/>
                  </a:prstClr>
                </a:solidFill>
                <a:latin typeface="微软雅黑" pitchFamily="34" charset="-122"/>
                <a:ea typeface="微软雅黑" pitchFamily="34" charset="-122"/>
              </a:rPr>
              <a:t>文本</a:t>
            </a:r>
            <a:endParaRPr lang="zh-CN" altLang="en-US" sz="1200" dirty="0">
              <a:solidFill>
                <a:prstClr val="black">
                  <a:lumMod val="75000"/>
                  <a:lumOff val="25000"/>
                </a:prstClr>
              </a:solidFill>
              <a:latin typeface="微软雅黑" pitchFamily="34" charset="-122"/>
              <a:ea typeface="微软雅黑" pitchFamily="34" charset="-122"/>
            </a:endParaRPr>
          </a:p>
        </p:txBody>
      </p:sp>
      <p:sp>
        <p:nvSpPr>
          <p:cNvPr id="31" name="文本框 34"/>
          <p:cNvSpPr txBox="1"/>
          <p:nvPr/>
        </p:nvSpPr>
        <p:spPr>
          <a:xfrm>
            <a:off x="1049046" y="4036736"/>
            <a:ext cx="2364791"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a:t>
            </a:r>
          </a:p>
        </p:txBody>
      </p:sp>
      <p:sp>
        <p:nvSpPr>
          <p:cNvPr id="32" name="文本框 35"/>
          <p:cNvSpPr txBox="1"/>
          <p:nvPr/>
        </p:nvSpPr>
        <p:spPr>
          <a:xfrm>
            <a:off x="3972933" y="3544366"/>
            <a:ext cx="2364791"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a:t>
            </a:r>
          </a:p>
        </p:txBody>
      </p:sp>
      <p:sp>
        <p:nvSpPr>
          <p:cNvPr id="33" name="文本框 36"/>
          <p:cNvSpPr txBox="1"/>
          <p:nvPr/>
        </p:nvSpPr>
        <p:spPr>
          <a:xfrm>
            <a:off x="3874281" y="1574767"/>
            <a:ext cx="2364791"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a:t>
            </a:r>
          </a:p>
        </p:txBody>
      </p:sp>
      <p:sp>
        <p:nvSpPr>
          <p:cNvPr id="34" name="文本框 37"/>
          <p:cNvSpPr txBox="1"/>
          <p:nvPr/>
        </p:nvSpPr>
        <p:spPr>
          <a:xfrm>
            <a:off x="6248274" y="901570"/>
            <a:ext cx="1971947"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a:t>
            </a:r>
          </a:p>
        </p:txBody>
      </p:sp>
      <p:sp>
        <p:nvSpPr>
          <p:cNvPr id="35" name="文本框 38"/>
          <p:cNvSpPr txBox="1"/>
          <p:nvPr/>
        </p:nvSpPr>
        <p:spPr>
          <a:xfrm>
            <a:off x="6239073" y="2954347"/>
            <a:ext cx="2364791"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a:t>
            </a:r>
          </a:p>
        </p:txBody>
      </p:sp>
      <p:grpSp>
        <p:nvGrpSpPr>
          <p:cNvPr id="2" name="组合 1"/>
          <p:cNvGrpSpPr/>
          <p:nvPr/>
        </p:nvGrpSpPr>
        <p:grpSpPr>
          <a:xfrm>
            <a:off x="683568" y="1369167"/>
            <a:ext cx="7686164" cy="2835773"/>
            <a:chOff x="683568" y="1369167"/>
            <a:chExt cx="7686164" cy="2835773"/>
          </a:xfrm>
        </p:grpSpPr>
        <p:cxnSp>
          <p:nvCxnSpPr>
            <p:cNvPr id="21" name="直接连接符 20"/>
            <p:cNvCxnSpPr>
              <a:stCxn id="27" idx="7"/>
            </p:cNvCxnSpPr>
            <p:nvPr/>
          </p:nvCxnSpPr>
          <p:spPr>
            <a:xfrm flipV="1">
              <a:off x="3995515" y="2697630"/>
              <a:ext cx="778879" cy="481732"/>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V="1">
              <a:off x="2402668" y="3333507"/>
              <a:ext cx="1300163"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V="1">
              <a:off x="4774394" y="2626193"/>
              <a:ext cx="1203431"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V="1">
              <a:off x="6080510" y="1596977"/>
              <a:ext cx="1986182" cy="95581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5" name="椭圆 24"/>
            <p:cNvSpPr/>
            <p:nvPr/>
          </p:nvSpPr>
          <p:spPr>
            <a:xfrm>
              <a:off x="683568" y="3862040"/>
              <a:ext cx="342900" cy="3429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a:solidFill>
                  <a:prstClr val="black">
                    <a:lumMod val="75000"/>
                    <a:lumOff val="25000"/>
                  </a:prstClr>
                </a:solidFill>
              </a:endParaRPr>
            </a:p>
          </p:txBody>
        </p:sp>
        <p:sp>
          <p:nvSpPr>
            <p:cNvPr id="26" name="椭圆 25"/>
            <p:cNvSpPr/>
            <p:nvPr/>
          </p:nvSpPr>
          <p:spPr>
            <a:xfrm>
              <a:off x="2231217" y="3157720"/>
              <a:ext cx="342900" cy="342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a:solidFill>
                  <a:prstClr val="black">
                    <a:lumMod val="75000"/>
                    <a:lumOff val="25000"/>
                  </a:prstClr>
                </a:solidFill>
              </a:endParaRPr>
            </a:p>
          </p:txBody>
        </p:sp>
        <p:sp>
          <p:nvSpPr>
            <p:cNvPr id="27" name="椭圆 26"/>
            <p:cNvSpPr/>
            <p:nvPr/>
          </p:nvSpPr>
          <p:spPr>
            <a:xfrm>
              <a:off x="3702830" y="3129145"/>
              <a:ext cx="342900" cy="342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a:solidFill>
                  <a:prstClr val="black">
                    <a:lumMod val="75000"/>
                    <a:lumOff val="25000"/>
                  </a:prstClr>
                </a:solidFill>
              </a:endParaRPr>
            </a:p>
          </p:txBody>
        </p:sp>
        <p:sp>
          <p:nvSpPr>
            <p:cNvPr id="28" name="椭圆 27"/>
            <p:cNvSpPr/>
            <p:nvPr/>
          </p:nvSpPr>
          <p:spPr>
            <a:xfrm>
              <a:off x="4617230" y="2469029"/>
              <a:ext cx="342900" cy="3429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a:solidFill>
                  <a:prstClr val="black">
                    <a:lumMod val="75000"/>
                    <a:lumOff val="25000"/>
                  </a:prstClr>
                </a:solidFill>
              </a:endParaRPr>
            </a:p>
          </p:txBody>
        </p:sp>
        <p:sp>
          <p:nvSpPr>
            <p:cNvPr id="29" name="椭圆 28"/>
            <p:cNvSpPr/>
            <p:nvPr/>
          </p:nvSpPr>
          <p:spPr>
            <a:xfrm>
              <a:off x="5806374" y="2445976"/>
              <a:ext cx="342900" cy="342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a:solidFill>
                  <a:prstClr val="black">
                    <a:lumMod val="75000"/>
                    <a:lumOff val="25000"/>
                  </a:prstClr>
                </a:solidFill>
              </a:endParaRPr>
            </a:p>
          </p:txBody>
        </p:sp>
        <p:sp>
          <p:nvSpPr>
            <p:cNvPr id="36" name="椭圆 35"/>
            <p:cNvSpPr/>
            <p:nvPr/>
          </p:nvSpPr>
          <p:spPr>
            <a:xfrm>
              <a:off x="8026832" y="1369167"/>
              <a:ext cx="342900" cy="342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a:solidFill>
                  <a:prstClr val="black">
                    <a:lumMod val="75000"/>
                    <a:lumOff val="25000"/>
                  </a:prstClr>
                </a:solidFill>
              </a:endParaRPr>
            </a:p>
          </p:txBody>
        </p:sp>
      </p:grpSp>
      <p:sp>
        <p:nvSpPr>
          <p:cNvPr id="3" name="标题 2"/>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568493306"/>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fade">
                                      <p:cBhvr>
                                        <p:cTn id="11" dur="1000"/>
                                        <p:tgtEl>
                                          <p:spTgt spid="31"/>
                                        </p:tgtEl>
                                      </p:cBhvr>
                                    </p:animEffect>
                                    <p:anim calcmode="lin" valueType="num">
                                      <p:cBhvr>
                                        <p:cTn id="12" dur="1000" fill="hold"/>
                                        <p:tgtEl>
                                          <p:spTgt spid="31"/>
                                        </p:tgtEl>
                                        <p:attrNameLst>
                                          <p:attrName>ppt_x</p:attrName>
                                        </p:attrNameLst>
                                      </p:cBhvr>
                                      <p:tavLst>
                                        <p:tav tm="0">
                                          <p:val>
                                            <p:strVal val="#ppt_x"/>
                                          </p:val>
                                        </p:tav>
                                        <p:tav tm="100000">
                                          <p:val>
                                            <p:strVal val="#ppt_x"/>
                                          </p:val>
                                        </p:tav>
                                      </p:tavLst>
                                    </p:anim>
                                    <p:anim calcmode="lin" valueType="num">
                                      <p:cBhvr>
                                        <p:cTn id="13" dur="1000" fill="hold"/>
                                        <p:tgtEl>
                                          <p:spTgt spid="31"/>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1000"/>
                                        <p:tgtEl>
                                          <p:spTgt spid="32"/>
                                        </p:tgtEl>
                                      </p:cBhvr>
                                    </p:animEffect>
                                    <p:anim calcmode="lin" valueType="num">
                                      <p:cBhvr>
                                        <p:cTn id="22" dur="1000" fill="hold"/>
                                        <p:tgtEl>
                                          <p:spTgt spid="32"/>
                                        </p:tgtEl>
                                        <p:attrNameLst>
                                          <p:attrName>ppt_x</p:attrName>
                                        </p:attrNameLst>
                                      </p:cBhvr>
                                      <p:tavLst>
                                        <p:tav tm="0">
                                          <p:val>
                                            <p:strVal val="#ppt_x"/>
                                          </p:val>
                                        </p:tav>
                                        <p:tav tm="100000">
                                          <p:val>
                                            <p:strVal val="#ppt_x"/>
                                          </p:val>
                                        </p:tav>
                                      </p:tavLst>
                                    </p:anim>
                                    <p:anim calcmode="lin" valueType="num">
                                      <p:cBhvr>
                                        <p:cTn id="23" dur="1000" fill="hold"/>
                                        <p:tgtEl>
                                          <p:spTgt spid="32"/>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par>
                                <p:cTn id="29" presetID="47"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1000"/>
                                        <p:tgtEl>
                                          <p:spTgt spid="34"/>
                                        </p:tgtEl>
                                      </p:cBhvr>
                                    </p:animEffect>
                                    <p:anim calcmode="lin" valueType="num">
                                      <p:cBhvr>
                                        <p:cTn id="37" dur="1000" fill="hold"/>
                                        <p:tgtEl>
                                          <p:spTgt spid="34"/>
                                        </p:tgtEl>
                                        <p:attrNameLst>
                                          <p:attrName>ppt_x</p:attrName>
                                        </p:attrNameLst>
                                      </p:cBhvr>
                                      <p:tavLst>
                                        <p:tav tm="0">
                                          <p:val>
                                            <p:strVal val="#ppt_x"/>
                                          </p:val>
                                        </p:tav>
                                        <p:tav tm="100000">
                                          <p:val>
                                            <p:strVal val="#ppt_x"/>
                                          </p:val>
                                        </p:tav>
                                      </p:tavLst>
                                    </p:anim>
                                    <p:anim calcmode="lin" valueType="num">
                                      <p:cBhvr>
                                        <p:cTn id="38"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p:bldP spid="34" grpId="0"/>
      <p:bldP spid="3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0" name="组合 9"/>
          <p:cNvGrpSpPr/>
          <p:nvPr/>
        </p:nvGrpSpPr>
        <p:grpSpPr>
          <a:xfrm>
            <a:off x="1196147" y="330838"/>
            <a:ext cx="7018282" cy="3394189"/>
            <a:chOff x="1409953" y="250422"/>
            <a:chExt cx="6979343" cy="3375359"/>
          </a:xfrm>
        </p:grpSpPr>
        <p:pic>
          <p:nvPicPr>
            <p:cNvPr id="8" name="图片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409953" y="834044"/>
              <a:ext cx="6979343" cy="2791737"/>
            </a:xfrm>
            <a:prstGeom prst="rect">
              <a:avLst/>
            </a:prstGeom>
          </p:spPr>
        </p:pic>
        <p:pic>
          <p:nvPicPr>
            <p:cNvPr id="5" name="图片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39922" y="250422"/>
              <a:ext cx="3919404" cy="2090755"/>
            </a:xfrm>
            <a:prstGeom prst="rect">
              <a:avLst/>
            </a:prstGeom>
          </p:spPr>
        </p:pic>
      </p:grpSp>
      <p:pic>
        <p:nvPicPr>
          <p:cNvPr id="3" name="图片 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165603" y="1339142"/>
            <a:ext cx="3480528" cy="1377582"/>
          </a:xfrm>
          <a:prstGeom prst="rect">
            <a:avLst/>
          </a:prstGeom>
        </p:spPr>
      </p:pic>
      <p:pic>
        <p:nvPicPr>
          <p:cNvPr id="6" name="图片 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918677" y="162942"/>
            <a:ext cx="1573222" cy="1476293"/>
          </a:xfrm>
          <a:prstGeom prst="rect">
            <a:avLst/>
          </a:prstGeom>
        </p:spPr>
      </p:pic>
      <p:grpSp>
        <p:nvGrpSpPr>
          <p:cNvPr id="17" name="组合 16"/>
          <p:cNvGrpSpPr/>
          <p:nvPr/>
        </p:nvGrpSpPr>
        <p:grpSpPr>
          <a:xfrm>
            <a:off x="3012031" y="2676660"/>
            <a:ext cx="749300" cy="749300"/>
            <a:chOff x="3012031" y="2676660"/>
            <a:chExt cx="749300" cy="749300"/>
          </a:xfrm>
        </p:grpSpPr>
        <p:sp>
          <p:nvSpPr>
            <p:cNvPr id="4" name="椭圆 3"/>
            <p:cNvSpPr/>
            <p:nvPr/>
          </p:nvSpPr>
          <p:spPr>
            <a:xfrm>
              <a:off x="3012031"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9" name="文本框 8"/>
            <p:cNvSpPr txBox="1"/>
            <p:nvPr/>
          </p:nvSpPr>
          <p:spPr>
            <a:xfrm>
              <a:off x="3058150" y="2716724"/>
              <a:ext cx="646331" cy="646331"/>
            </a:xfrm>
            <a:prstGeom prst="rect">
              <a:avLst/>
            </a:prstGeom>
            <a:noFill/>
          </p:spPr>
          <p:txBody>
            <a:bodyPr wrap="none" rtlCol="0">
              <a:spAutoFit/>
            </a:bodyPr>
            <a:lstStyle/>
            <a:p>
              <a:r>
                <a:rPr lang="zh-CN" altLang="en-US" sz="3600" b="1" dirty="0" smtClean="0">
                  <a:solidFill>
                    <a:srgbClr val="C00000"/>
                  </a:solidFill>
                  <a:latin typeface="微软雅黑" panose="020B0503020204020204" pitchFamily="34" charset="-122"/>
                  <a:ea typeface="微软雅黑" panose="020B0503020204020204" pitchFamily="34" charset="-122"/>
                </a:rPr>
                <a:t>感</a:t>
              </a:r>
              <a:endParaRPr lang="zh-CN" altLang="en-US" sz="3600" b="1" dirty="0">
                <a:solidFill>
                  <a:srgbClr val="C00000"/>
                </a:solidFill>
                <a:latin typeface="微软雅黑" panose="020B0503020204020204" pitchFamily="34" charset="-122"/>
                <a:ea typeface="微软雅黑" panose="020B0503020204020204" pitchFamily="34" charset="-122"/>
              </a:endParaRPr>
            </a:p>
          </p:txBody>
        </p:sp>
      </p:grpSp>
      <p:grpSp>
        <p:nvGrpSpPr>
          <p:cNvPr id="18" name="组合 17"/>
          <p:cNvGrpSpPr/>
          <p:nvPr/>
        </p:nvGrpSpPr>
        <p:grpSpPr>
          <a:xfrm>
            <a:off x="3851466" y="2676660"/>
            <a:ext cx="749300" cy="749300"/>
            <a:chOff x="3851466" y="2676660"/>
            <a:chExt cx="749300" cy="749300"/>
          </a:xfrm>
        </p:grpSpPr>
        <p:sp>
          <p:nvSpPr>
            <p:cNvPr id="11" name="椭圆 10"/>
            <p:cNvSpPr/>
            <p:nvPr/>
          </p:nvSpPr>
          <p:spPr>
            <a:xfrm>
              <a:off x="3851466"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14" name="文本框 13"/>
            <p:cNvSpPr txBox="1"/>
            <p:nvPr/>
          </p:nvSpPr>
          <p:spPr>
            <a:xfrm>
              <a:off x="3893996" y="2716724"/>
              <a:ext cx="646331" cy="646331"/>
            </a:xfrm>
            <a:prstGeom prst="rect">
              <a:avLst/>
            </a:prstGeom>
            <a:noFill/>
          </p:spPr>
          <p:txBody>
            <a:bodyPr wrap="none" rtlCol="0">
              <a:spAutoFit/>
            </a:bodyPr>
            <a:lstStyle/>
            <a:p>
              <a:r>
                <a:rPr lang="zh-CN" altLang="en-US" sz="3600" b="1" dirty="0" smtClean="0">
                  <a:solidFill>
                    <a:srgbClr val="C00000"/>
                  </a:solidFill>
                  <a:latin typeface="微软雅黑" panose="020B0503020204020204" pitchFamily="34" charset="-122"/>
                  <a:ea typeface="微软雅黑" panose="020B0503020204020204" pitchFamily="34" charset="-122"/>
                </a:rPr>
                <a:t>谢</a:t>
              </a:r>
              <a:endParaRPr lang="zh-CN" altLang="en-US" sz="3600" b="1" dirty="0">
                <a:solidFill>
                  <a:srgbClr val="C00000"/>
                </a:solidFill>
                <a:latin typeface="微软雅黑" panose="020B0503020204020204" pitchFamily="34" charset="-122"/>
                <a:ea typeface="微软雅黑" panose="020B0503020204020204" pitchFamily="34" charset="-122"/>
              </a:endParaRPr>
            </a:p>
          </p:txBody>
        </p:sp>
      </p:grpSp>
      <p:grpSp>
        <p:nvGrpSpPr>
          <p:cNvPr id="19" name="组合 18"/>
          <p:cNvGrpSpPr/>
          <p:nvPr/>
        </p:nvGrpSpPr>
        <p:grpSpPr>
          <a:xfrm>
            <a:off x="4742599" y="2676660"/>
            <a:ext cx="749300" cy="749300"/>
            <a:chOff x="4742599" y="2676660"/>
            <a:chExt cx="749300" cy="749300"/>
          </a:xfrm>
        </p:grpSpPr>
        <p:sp>
          <p:nvSpPr>
            <p:cNvPr id="12" name="椭圆 11"/>
            <p:cNvSpPr/>
            <p:nvPr/>
          </p:nvSpPr>
          <p:spPr>
            <a:xfrm>
              <a:off x="4742599"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15" name="文本框 14"/>
            <p:cNvSpPr txBox="1"/>
            <p:nvPr/>
          </p:nvSpPr>
          <p:spPr>
            <a:xfrm>
              <a:off x="4793342" y="2716724"/>
              <a:ext cx="646331" cy="646331"/>
            </a:xfrm>
            <a:prstGeom prst="rect">
              <a:avLst/>
            </a:prstGeom>
            <a:noFill/>
          </p:spPr>
          <p:txBody>
            <a:bodyPr wrap="none" rtlCol="0">
              <a:spAutoFit/>
            </a:bodyPr>
            <a:lstStyle/>
            <a:p>
              <a:r>
                <a:rPr lang="zh-CN" altLang="en-US" sz="3600" b="1" dirty="0" smtClean="0">
                  <a:solidFill>
                    <a:srgbClr val="C00000"/>
                  </a:solidFill>
                  <a:latin typeface="微软雅黑" panose="020B0503020204020204" pitchFamily="34" charset="-122"/>
                  <a:ea typeface="微软雅黑" panose="020B0503020204020204" pitchFamily="34" charset="-122"/>
                </a:rPr>
                <a:t>观</a:t>
              </a:r>
              <a:endParaRPr lang="zh-CN" altLang="en-US" sz="3600" b="1" dirty="0">
                <a:solidFill>
                  <a:srgbClr val="C00000"/>
                </a:solidFill>
                <a:latin typeface="微软雅黑" panose="020B0503020204020204" pitchFamily="34" charset="-122"/>
                <a:ea typeface="微软雅黑" panose="020B0503020204020204" pitchFamily="34" charset="-122"/>
              </a:endParaRPr>
            </a:p>
          </p:txBody>
        </p:sp>
      </p:grpSp>
      <p:grpSp>
        <p:nvGrpSpPr>
          <p:cNvPr id="20" name="组合 19"/>
          <p:cNvGrpSpPr/>
          <p:nvPr/>
        </p:nvGrpSpPr>
        <p:grpSpPr>
          <a:xfrm>
            <a:off x="5664284" y="2676660"/>
            <a:ext cx="749300" cy="749300"/>
            <a:chOff x="5664284" y="2676660"/>
            <a:chExt cx="749300" cy="749300"/>
          </a:xfrm>
        </p:grpSpPr>
        <p:sp>
          <p:nvSpPr>
            <p:cNvPr id="13" name="椭圆 12"/>
            <p:cNvSpPr/>
            <p:nvPr/>
          </p:nvSpPr>
          <p:spPr>
            <a:xfrm>
              <a:off x="5664284"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16" name="文本框 15"/>
            <p:cNvSpPr txBox="1"/>
            <p:nvPr/>
          </p:nvSpPr>
          <p:spPr>
            <a:xfrm>
              <a:off x="5718087" y="2716724"/>
              <a:ext cx="646331" cy="646331"/>
            </a:xfrm>
            <a:prstGeom prst="rect">
              <a:avLst/>
            </a:prstGeom>
            <a:noFill/>
          </p:spPr>
          <p:txBody>
            <a:bodyPr wrap="none" rtlCol="0">
              <a:spAutoFit/>
            </a:bodyPr>
            <a:lstStyle/>
            <a:p>
              <a:r>
                <a:rPr lang="zh-CN" altLang="en-US" sz="3600" b="1" dirty="0" smtClean="0">
                  <a:solidFill>
                    <a:srgbClr val="C00000"/>
                  </a:solidFill>
                  <a:latin typeface="微软雅黑" panose="020B0503020204020204" pitchFamily="34" charset="-122"/>
                  <a:ea typeface="微软雅黑" panose="020B0503020204020204" pitchFamily="34" charset="-122"/>
                </a:rPr>
                <a:t>看</a:t>
              </a:r>
              <a:endParaRPr lang="zh-CN" altLang="en-US" sz="3600" b="1" dirty="0">
                <a:solidFill>
                  <a:srgbClr val="C0000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3171981473"/>
      </p:ext>
    </p:extLst>
  </p:cSld>
  <p:clrMapOvr>
    <a:masterClrMapping/>
  </p:clrMapOvr>
  <p:transition spd="slow" advClick="0" advTm="0">
    <p:comb/>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p:stCondLst>
                                  <p:cond delay="1000"/>
                                </p:stCondLst>
                                <p:childTnLst>
                                  <p:par>
                                    <p:cTn id="11" presetID="17" presetClass="entr" presetSubtype="1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strVal val="#ppt_h"/>
                                              </p:val>
                                            </p:tav>
                                            <p:tav tm="100000">
                                              <p:val>
                                                <p:strVal val="#ppt_h"/>
                                              </p:val>
                                            </p:tav>
                                          </p:tavLst>
                                        </p:anim>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left)">
                                          <p:cBhvr>
                                            <p:cTn id="24" dur="500"/>
                                            <p:tgtEl>
                                              <p:spTgt spid="3"/>
                                            </p:tgtEl>
                                          </p:cBhvr>
                                        </p:animEffect>
                                      </p:childTnLst>
                                    </p:cTn>
                                  </p:par>
                                </p:childTnLst>
                              </p:cTn>
                            </p:par>
                            <p:par>
                              <p:cTn id="25" fill="hold">
                                <p:stCondLst>
                                  <p:cond delay="3000"/>
                                </p:stCondLst>
                                <p:childTnLst>
                                  <p:par>
                                    <p:cTn id="26" presetID="2" presetClass="entr" presetSubtype="4" fill="hold" nodeType="afterEffect" p14:presetBounceEnd="34000">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14:bounceEnd="34000">
                                          <p:cBhvr additive="base">
                                            <p:cTn id="28" dur="500" fill="hold"/>
                                            <p:tgtEl>
                                              <p:spTgt spid="17"/>
                                            </p:tgtEl>
                                            <p:attrNameLst>
                                              <p:attrName>ppt_x</p:attrName>
                                            </p:attrNameLst>
                                          </p:cBhvr>
                                          <p:tavLst>
                                            <p:tav tm="0">
                                              <p:val>
                                                <p:strVal val="#ppt_x"/>
                                              </p:val>
                                            </p:tav>
                                            <p:tav tm="100000">
                                              <p:val>
                                                <p:strVal val="#ppt_x"/>
                                              </p:val>
                                            </p:tav>
                                          </p:tavLst>
                                        </p:anim>
                                        <p:anim calcmode="lin" valueType="num" p14:bounceEnd="34000">
                                          <p:cBhvr additive="base">
                                            <p:cTn id="29" dur="500" fill="hold"/>
                                            <p:tgtEl>
                                              <p:spTgt spid="17"/>
                                            </p:tgtEl>
                                            <p:attrNameLst>
                                              <p:attrName>ppt_y</p:attrName>
                                            </p:attrNameLst>
                                          </p:cBhvr>
                                          <p:tavLst>
                                            <p:tav tm="0">
                                              <p:val>
                                                <p:strVal val="1+#ppt_h/2"/>
                                              </p:val>
                                            </p:tav>
                                            <p:tav tm="100000">
                                              <p:val>
                                                <p:strVal val="#ppt_y"/>
                                              </p:val>
                                            </p:tav>
                                          </p:tavLst>
                                        </p:anim>
                                      </p:childTnLst>
                                    </p:cTn>
                                  </p:par>
                                  <p:par>
                                    <p:cTn id="30" presetID="2" presetClass="entr" presetSubtype="4" fill="hold" nodeType="withEffect" p14:presetBounceEnd="34000">
                                      <p:stCondLst>
                                        <p:cond delay="200"/>
                                      </p:stCondLst>
                                      <p:childTnLst>
                                        <p:set>
                                          <p:cBhvr>
                                            <p:cTn id="31" dur="1" fill="hold">
                                              <p:stCondLst>
                                                <p:cond delay="0"/>
                                              </p:stCondLst>
                                            </p:cTn>
                                            <p:tgtEl>
                                              <p:spTgt spid="18"/>
                                            </p:tgtEl>
                                            <p:attrNameLst>
                                              <p:attrName>style.visibility</p:attrName>
                                            </p:attrNameLst>
                                          </p:cBhvr>
                                          <p:to>
                                            <p:strVal val="visible"/>
                                          </p:to>
                                        </p:set>
                                        <p:anim calcmode="lin" valueType="num" p14:bounceEnd="34000">
                                          <p:cBhvr additive="base">
                                            <p:cTn id="32" dur="500" fill="hold"/>
                                            <p:tgtEl>
                                              <p:spTgt spid="18"/>
                                            </p:tgtEl>
                                            <p:attrNameLst>
                                              <p:attrName>ppt_x</p:attrName>
                                            </p:attrNameLst>
                                          </p:cBhvr>
                                          <p:tavLst>
                                            <p:tav tm="0">
                                              <p:val>
                                                <p:strVal val="#ppt_x"/>
                                              </p:val>
                                            </p:tav>
                                            <p:tav tm="100000">
                                              <p:val>
                                                <p:strVal val="#ppt_x"/>
                                              </p:val>
                                            </p:tav>
                                          </p:tavLst>
                                        </p:anim>
                                        <p:anim calcmode="lin" valueType="num" p14:bounceEnd="34000">
                                          <p:cBhvr additive="base">
                                            <p:cTn id="33" dur="500" fill="hold"/>
                                            <p:tgtEl>
                                              <p:spTgt spid="18"/>
                                            </p:tgtEl>
                                            <p:attrNameLst>
                                              <p:attrName>ppt_y</p:attrName>
                                            </p:attrNameLst>
                                          </p:cBhvr>
                                          <p:tavLst>
                                            <p:tav tm="0">
                                              <p:val>
                                                <p:strVal val="1+#ppt_h/2"/>
                                              </p:val>
                                            </p:tav>
                                            <p:tav tm="100000">
                                              <p:val>
                                                <p:strVal val="#ppt_y"/>
                                              </p:val>
                                            </p:tav>
                                          </p:tavLst>
                                        </p:anim>
                                      </p:childTnLst>
                                    </p:cTn>
                                  </p:par>
                                  <p:par>
                                    <p:cTn id="34" presetID="2" presetClass="entr" presetSubtype="4" fill="hold" nodeType="withEffect" p14:presetBounceEnd="34000">
                                      <p:stCondLst>
                                        <p:cond delay="400"/>
                                      </p:stCondLst>
                                      <p:childTnLst>
                                        <p:set>
                                          <p:cBhvr>
                                            <p:cTn id="35" dur="1" fill="hold">
                                              <p:stCondLst>
                                                <p:cond delay="0"/>
                                              </p:stCondLst>
                                            </p:cTn>
                                            <p:tgtEl>
                                              <p:spTgt spid="19"/>
                                            </p:tgtEl>
                                            <p:attrNameLst>
                                              <p:attrName>style.visibility</p:attrName>
                                            </p:attrNameLst>
                                          </p:cBhvr>
                                          <p:to>
                                            <p:strVal val="visible"/>
                                          </p:to>
                                        </p:set>
                                        <p:anim calcmode="lin" valueType="num" p14:bounceEnd="34000">
                                          <p:cBhvr additive="base">
                                            <p:cTn id="36" dur="500" fill="hold"/>
                                            <p:tgtEl>
                                              <p:spTgt spid="19"/>
                                            </p:tgtEl>
                                            <p:attrNameLst>
                                              <p:attrName>ppt_x</p:attrName>
                                            </p:attrNameLst>
                                          </p:cBhvr>
                                          <p:tavLst>
                                            <p:tav tm="0">
                                              <p:val>
                                                <p:strVal val="#ppt_x"/>
                                              </p:val>
                                            </p:tav>
                                            <p:tav tm="100000">
                                              <p:val>
                                                <p:strVal val="#ppt_x"/>
                                              </p:val>
                                            </p:tav>
                                          </p:tavLst>
                                        </p:anim>
                                        <p:anim calcmode="lin" valueType="num" p14:bounceEnd="34000">
                                          <p:cBhvr additive="base">
                                            <p:cTn id="37" dur="500" fill="hold"/>
                                            <p:tgtEl>
                                              <p:spTgt spid="19"/>
                                            </p:tgtEl>
                                            <p:attrNameLst>
                                              <p:attrName>ppt_y</p:attrName>
                                            </p:attrNameLst>
                                          </p:cBhvr>
                                          <p:tavLst>
                                            <p:tav tm="0">
                                              <p:val>
                                                <p:strVal val="1+#ppt_h/2"/>
                                              </p:val>
                                            </p:tav>
                                            <p:tav tm="100000">
                                              <p:val>
                                                <p:strVal val="#ppt_y"/>
                                              </p:val>
                                            </p:tav>
                                          </p:tavLst>
                                        </p:anim>
                                      </p:childTnLst>
                                    </p:cTn>
                                  </p:par>
                                  <p:par>
                                    <p:cTn id="38" presetID="2" presetClass="entr" presetSubtype="4" fill="hold" nodeType="withEffect" p14:presetBounceEnd="34000">
                                      <p:stCondLst>
                                        <p:cond delay="600"/>
                                      </p:stCondLst>
                                      <p:childTnLst>
                                        <p:set>
                                          <p:cBhvr>
                                            <p:cTn id="39" dur="1" fill="hold">
                                              <p:stCondLst>
                                                <p:cond delay="0"/>
                                              </p:stCondLst>
                                            </p:cTn>
                                            <p:tgtEl>
                                              <p:spTgt spid="20"/>
                                            </p:tgtEl>
                                            <p:attrNameLst>
                                              <p:attrName>style.visibility</p:attrName>
                                            </p:attrNameLst>
                                          </p:cBhvr>
                                          <p:to>
                                            <p:strVal val="visible"/>
                                          </p:to>
                                        </p:set>
                                        <p:anim calcmode="lin" valueType="num" p14:bounceEnd="34000">
                                          <p:cBhvr additive="base">
                                            <p:cTn id="40" dur="500" fill="hold"/>
                                            <p:tgtEl>
                                              <p:spTgt spid="20"/>
                                            </p:tgtEl>
                                            <p:attrNameLst>
                                              <p:attrName>ppt_x</p:attrName>
                                            </p:attrNameLst>
                                          </p:cBhvr>
                                          <p:tavLst>
                                            <p:tav tm="0">
                                              <p:val>
                                                <p:strVal val="#ppt_x"/>
                                              </p:val>
                                            </p:tav>
                                            <p:tav tm="100000">
                                              <p:val>
                                                <p:strVal val="#ppt_x"/>
                                              </p:val>
                                            </p:tav>
                                          </p:tavLst>
                                        </p:anim>
                                        <p:anim calcmode="lin" valueType="num" p14:bounceEnd="34000">
                                          <p:cBhvr additive="base">
                                            <p:cTn id="4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p:stCondLst>
                                  <p:cond delay="1000"/>
                                </p:stCondLst>
                                <p:childTnLst>
                                  <p:par>
                                    <p:cTn id="11" presetID="17" presetClass="entr" presetSubtype="1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strVal val="#ppt_h"/>
                                              </p:val>
                                            </p:tav>
                                            <p:tav tm="100000">
                                              <p:val>
                                                <p:strVal val="#ppt_h"/>
                                              </p:val>
                                            </p:tav>
                                          </p:tavLst>
                                        </p:anim>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left)">
                                          <p:cBhvr>
                                            <p:cTn id="24" dur="500"/>
                                            <p:tgtEl>
                                              <p:spTgt spid="3"/>
                                            </p:tgtEl>
                                          </p:cBhvr>
                                        </p:animEffect>
                                      </p:childTnLst>
                                    </p:cTn>
                                  </p:par>
                                </p:childTnLst>
                              </p:cTn>
                            </p:par>
                            <p:par>
                              <p:cTn id="25" fill="hold">
                                <p:stCondLst>
                                  <p:cond delay="3000"/>
                                </p:stCondLst>
                                <p:childTnLst>
                                  <p:par>
                                    <p:cTn id="26" presetID="2" presetClass="entr" presetSubtype="4"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500" fill="hold"/>
                                            <p:tgtEl>
                                              <p:spTgt spid="17"/>
                                            </p:tgtEl>
                                            <p:attrNameLst>
                                              <p:attrName>ppt_x</p:attrName>
                                            </p:attrNameLst>
                                          </p:cBhvr>
                                          <p:tavLst>
                                            <p:tav tm="0">
                                              <p:val>
                                                <p:strVal val="#ppt_x"/>
                                              </p:val>
                                            </p:tav>
                                            <p:tav tm="100000">
                                              <p:val>
                                                <p:strVal val="#ppt_x"/>
                                              </p:val>
                                            </p:tav>
                                          </p:tavLst>
                                        </p:anim>
                                        <p:anim calcmode="lin" valueType="num">
                                          <p:cBhvr additive="base">
                                            <p:cTn id="29" dur="500" fill="hold"/>
                                            <p:tgtEl>
                                              <p:spTgt spid="17"/>
                                            </p:tgtEl>
                                            <p:attrNameLst>
                                              <p:attrName>ppt_y</p:attrName>
                                            </p:attrNameLst>
                                          </p:cBhvr>
                                          <p:tavLst>
                                            <p:tav tm="0">
                                              <p:val>
                                                <p:strVal val="1+#ppt_h/2"/>
                                              </p:val>
                                            </p:tav>
                                            <p:tav tm="100000">
                                              <p:val>
                                                <p:strVal val="#ppt_y"/>
                                              </p:val>
                                            </p:tav>
                                          </p:tavLst>
                                        </p:anim>
                                      </p:childTnLst>
                                    </p:cTn>
                                  </p:par>
                                  <p:par>
                                    <p:cTn id="30" presetID="2" presetClass="entr" presetSubtype="4" fill="hold" nodeType="withEffect">
                                      <p:stCondLst>
                                        <p:cond delay="2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ppt_x"/>
                                              </p:val>
                                            </p:tav>
                                            <p:tav tm="100000">
                                              <p:val>
                                                <p:strVal val="#ppt_x"/>
                                              </p:val>
                                            </p:tav>
                                          </p:tavLst>
                                        </p:anim>
                                        <p:anim calcmode="lin" valueType="num">
                                          <p:cBhvr additive="base">
                                            <p:cTn id="33" dur="500" fill="hold"/>
                                            <p:tgtEl>
                                              <p:spTgt spid="18"/>
                                            </p:tgtEl>
                                            <p:attrNameLst>
                                              <p:attrName>ppt_y</p:attrName>
                                            </p:attrNameLst>
                                          </p:cBhvr>
                                          <p:tavLst>
                                            <p:tav tm="0">
                                              <p:val>
                                                <p:strVal val="1+#ppt_h/2"/>
                                              </p:val>
                                            </p:tav>
                                            <p:tav tm="100000">
                                              <p:val>
                                                <p:strVal val="#ppt_y"/>
                                              </p:val>
                                            </p:tav>
                                          </p:tavLst>
                                        </p:anim>
                                      </p:childTnLst>
                                    </p:cTn>
                                  </p:par>
                                  <p:par>
                                    <p:cTn id="34" presetID="2" presetClass="entr" presetSubtype="4" fill="hold" nodeType="withEffect">
                                      <p:stCondLst>
                                        <p:cond delay="40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ppt_x"/>
                                              </p:val>
                                            </p:tav>
                                            <p:tav tm="100000">
                                              <p:val>
                                                <p:strVal val="#ppt_x"/>
                                              </p:val>
                                            </p:tav>
                                          </p:tavLst>
                                        </p:anim>
                                        <p:anim calcmode="lin" valueType="num">
                                          <p:cBhvr additive="base">
                                            <p:cTn id="37" dur="500" fill="hold"/>
                                            <p:tgtEl>
                                              <p:spTgt spid="19"/>
                                            </p:tgtEl>
                                            <p:attrNameLst>
                                              <p:attrName>ppt_y</p:attrName>
                                            </p:attrNameLst>
                                          </p:cBhvr>
                                          <p:tavLst>
                                            <p:tav tm="0">
                                              <p:val>
                                                <p:strVal val="1+#ppt_h/2"/>
                                              </p:val>
                                            </p:tav>
                                            <p:tav tm="100000">
                                              <p:val>
                                                <p:strVal val="#ppt_y"/>
                                              </p:val>
                                            </p:tav>
                                          </p:tavLst>
                                        </p:anim>
                                      </p:childTnLst>
                                    </p:cTn>
                                  </p:par>
                                  <p:par>
                                    <p:cTn id="38" presetID="2" presetClass="entr" presetSubtype="4" fill="hold" nodeType="withEffect">
                                      <p:stCondLst>
                                        <p:cond delay="60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500" fill="hold"/>
                                            <p:tgtEl>
                                              <p:spTgt spid="20"/>
                                            </p:tgtEl>
                                            <p:attrNameLst>
                                              <p:attrName>ppt_x</p:attrName>
                                            </p:attrNameLst>
                                          </p:cBhvr>
                                          <p:tavLst>
                                            <p:tav tm="0">
                                              <p:val>
                                                <p:strVal val="#ppt_x"/>
                                              </p:val>
                                            </p:tav>
                                            <p:tav tm="100000">
                                              <p:val>
                                                <p:strVal val="#ppt_x"/>
                                              </p:val>
                                            </p:tav>
                                          </p:tavLst>
                                        </p:anim>
                                        <p:anim calcmode="lin" valueType="num">
                                          <p:cBhvr additive="base">
                                            <p:cTn id="4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1547667" y="3327835"/>
            <a:ext cx="6455579" cy="12695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2"/>
              </a:rPr>
              <a:t>www.1ppt.com/moban/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行业</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3"/>
              </a:rPr>
              <a:t>www.1ppt.com/hangye/</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a:r>
              <a:rPr lang="zh-CN" altLang="en-US" sz="110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4"/>
              </a:rPr>
              <a:t>www.1ppt.com/jieri/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5"/>
              </a:rPr>
              <a:t>www.1ppt.com/sucai/</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pPr defTabSz="914400"/>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6"/>
              </a:rPr>
              <a:t>www.1ppt.com/beijing/</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7"/>
              </a:rPr>
              <a:t>www.1ppt.com/tubiao/</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a:r>
              <a:rPr lang="zh-CN" altLang="en-US" sz="1100" dirty="0">
                <a:solidFill>
                  <a:srgbClr val="EEECE1">
                    <a:lumMod val="25000"/>
                  </a:srgbClr>
                </a:solidFill>
                <a:latin typeface="微软雅黑" panose="020B0503020204020204" pitchFamily="34" charset="-122"/>
                <a:ea typeface="微软雅黑" panose="020B0503020204020204" pitchFamily="34" charset="-122"/>
              </a:rPr>
              <a:t>优秀</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8"/>
              </a:rPr>
              <a:t>www.1ppt.com/xiazai/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9"/>
              </a:rPr>
              <a:t>www.1ppt.com/powerpoint</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9"/>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a:r>
              <a:rPr lang="en-US" altLang="zh-CN" sz="1100" dirty="0">
                <a:solidFill>
                  <a:srgbClr val="EEECE1">
                    <a:lumMod val="25000"/>
                  </a:srgbClr>
                </a:solidFill>
                <a:latin typeface="微软雅黑" panose="020B0503020204020204" pitchFamily="34" charset="-122"/>
                <a:ea typeface="微软雅黑" panose="020B0503020204020204" pitchFamily="34" charset="-122"/>
              </a:rPr>
              <a:t>Word</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0"/>
              </a:rPr>
              <a:t>www.1ppt.com/word</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0"/>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Excel</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1"/>
              </a:rPr>
              <a:t>www.1ppt.com/excel</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1"/>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a:r>
              <a:rPr lang="zh-CN" altLang="en-US" sz="1100" dirty="0">
                <a:solidFill>
                  <a:srgbClr val="EEECE1">
                    <a:lumMod val="25000"/>
                  </a:srgbClr>
                </a:solidFill>
                <a:latin typeface="微软雅黑" panose="020B0503020204020204" pitchFamily="34" charset="-122"/>
                <a:ea typeface="微软雅黑" panose="020B0503020204020204" pitchFamily="34" charset="-122"/>
              </a:rPr>
              <a:t>资料</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2"/>
              </a:rPr>
              <a:t>www.1ppt.com/ziliao/</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课件下载：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3"/>
              </a:rPr>
              <a:t>www.1ppt.com/kejian/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a:r>
              <a:rPr lang="zh-CN" altLang="en-US" sz="1100" dirty="0">
                <a:solidFill>
                  <a:srgbClr val="EEECE1">
                    <a:lumMod val="25000"/>
                  </a:srgbClr>
                </a:solidFill>
                <a:latin typeface="微软雅黑" panose="020B0503020204020204" pitchFamily="34" charset="-122"/>
                <a:ea typeface="微软雅黑" panose="020B0503020204020204" pitchFamily="34" charset="-122"/>
              </a:rPr>
              <a:t>范文下载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4"/>
              </a:rPr>
              <a:t>www.1ppt.com/fanwen</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4"/>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试卷</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5"/>
              </a:rPr>
              <a:t>www.1ppt.com/shiti/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pPr defTabSz="914400"/>
            <a:r>
              <a:rPr lang="zh-CN" altLang="en-US" sz="1100" dirty="0">
                <a:solidFill>
                  <a:srgbClr val="EEECE1">
                    <a:lumMod val="25000"/>
                  </a:srgbClr>
                </a:solidFill>
                <a:latin typeface="微软雅黑" panose="020B0503020204020204" pitchFamily="34" charset="-122"/>
                <a:ea typeface="微软雅黑" panose="020B0503020204020204" pitchFamily="34" charset="-122"/>
              </a:rPr>
              <a:t>教案</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6"/>
              </a:rPr>
              <a:t>www.1ppt.com/jiaoan/</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字体下载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7"/>
              </a:rPr>
              <a:t>www.1ppt.com/ziti/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zh-CN" altLang="en-US" sz="1100" dirty="0">
              <a:solidFill>
                <a:srgbClr val="EEECE1">
                  <a:lumMod val="25000"/>
                </a:srgbClr>
              </a:solidFill>
              <a:latin typeface="微软雅黑" panose="020B0503020204020204" pitchFamily="34" charset="-122"/>
              <a:ea typeface="微软雅黑" panose="020B0503020204020204" pitchFamily="34" charset="-122"/>
            </a:endParaRPr>
          </a:p>
        </p:txBody>
      </p:sp>
      <p:sp>
        <p:nvSpPr>
          <p:cNvPr id="3" name="Rectangle 17"/>
          <p:cNvSpPr>
            <a:spLocks noChangeArrowheads="1"/>
          </p:cNvSpPr>
          <p:nvPr/>
        </p:nvSpPr>
        <p:spPr bwMode="gray">
          <a:xfrm>
            <a:off x="0" y="2248707"/>
            <a:ext cx="9144000" cy="1025122"/>
          </a:xfrm>
          <a:prstGeom prst="rect">
            <a:avLst/>
          </a:prstGeom>
          <a:solidFill>
            <a:schemeClr val="tx2">
              <a:lumMod val="75000"/>
            </a:schemeClr>
          </a:solidFill>
          <a:ln w="9525">
            <a:noFill/>
            <a:miter lim="800000"/>
            <a:headEnd/>
            <a:tailEnd/>
          </a:ln>
        </p:spPr>
        <p:txBody>
          <a:bodyPr wrap="none" anchor="ctr"/>
          <a:lstStyle/>
          <a:p>
            <a:pPr defTabSz="914400">
              <a:defRPr/>
            </a:pPr>
            <a:endParaRPr lang="zh-CN" altLang="en-US" sz="1800" kern="0" dirty="0">
              <a:solidFill>
                <a:srgbClr val="005397"/>
              </a:solidFill>
              <a:latin typeface="Arial"/>
              <a:ea typeface="微软雅黑"/>
            </a:endParaRPr>
          </a:p>
        </p:txBody>
      </p:sp>
      <p:pic>
        <p:nvPicPr>
          <p:cNvPr id="10" name="图片 9"/>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820802" y="236386"/>
            <a:ext cx="7711638" cy="2011329"/>
          </a:xfrm>
          <a:prstGeom prst="rect">
            <a:avLst/>
          </a:prstGeom>
          <a:noFill/>
          <a:ln>
            <a:noFill/>
          </a:ln>
        </p:spPr>
      </p:pic>
      <p:sp>
        <p:nvSpPr>
          <p:cNvPr id="15" name="Rectangle 3"/>
          <p:cNvSpPr>
            <a:spLocks noChangeArrowheads="1"/>
          </p:cNvSpPr>
          <p:nvPr/>
        </p:nvSpPr>
        <p:spPr bwMode="auto">
          <a:xfrm>
            <a:off x="468316" y="2323010"/>
            <a:ext cx="4103687" cy="1214009"/>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400">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可以在下列情况使用</a:t>
            </a:r>
            <a:endParaRPr lang="zh-CN" altLang="en-US" sz="1200" kern="0" dirty="0" smtClean="0">
              <a:solidFill>
                <a:prstClr val="white"/>
              </a:solidFill>
              <a:latin typeface="微软雅黑" pitchFamily="34" charset="-122"/>
              <a:ea typeface="微软雅黑" pitchFamily="34" charset="-122"/>
            </a:endParaRPr>
          </a:p>
          <a:p>
            <a:pPr defTabSz="914400">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不限次数的用于您个人</a:t>
            </a:r>
            <a:r>
              <a:rPr lang="en-US" altLang="zh-CN" sz="1200" kern="0" dirty="0" smtClean="0">
                <a:solidFill>
                  <a:prstClr val="white"/>
                </a:solidFill>
                <a:latin typeface="微软雅黑" pitchFamily="34" charset="-122"/>
                <a:ea typeface="微软雅黑" pitchFamily="34" charset="-122"/>
              </a:rPr>
              <a:t>/</a:t>
            </a:r>
            <a:r>
              <a:rPr lang="zh-CN" altLang="en-US" sz="1200" kern="0" dirty="0" smtClean="0">
                <a:solidFill>
                  <a:prstClr val="white"/>
                </a:solidFill>
                <a:latin typeface="微软雅黑" pitchFamily="34" charset="-122"/>
                <a:ea typeface="微软雅黑" pitchFamily="34" charset="-122"/>
              </a:rPr>
              <a:t>公司、企业的商业演示。</a:t>
            </a:r>
          </a:p>
          <a:p>
            <a:pPr defTabSz="914400">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拷贝模板中的内容用于其它幻灯片母版中使用。</a:t>
            </a:r>
          </a:p>
        </p:txBody>
      </p:sp>
      <p:sp>
        <p:nvSpPr>
          <p:cNvPr id="16" name="Rectangle 4"/>
          <p:cNvSpPr>
            <a:spLocks noChangeArrowheads="1"/>
          </p:cNvSpPr>
          <p:nvPr/>
        </p:nvSpPr>
        <p:spPr bwMode="auto">
          <a:xfrm>
            <a:off x="4572000" y="2323010"/>
            <a:ext cx="4103688" cy="1160003"/>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400">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不可以在以下情况使用</a:t>
            </a:r>
            <a:endParaRPr lang="zh-CN" altLang="en-US" sz="1050" b="1" kern="0" dirty="0" smtClean="0">
              <a:solidFill>
                <a:prstClr val="white"/>
              </a:solidFill>
              <a:latin typeface="微软雅黑" pitchFamily="34" charset="-122"/>
              <a:ea typeface="微软雅黑" pitchFamily="34" charset="-122"/>
            </a:endParaRPr>
          </a:p>
          <a:p>
            <a:pPr defTabSz="914400">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用于任何形式的在线付费下载。</a:t>
            </a:r>
          </a:p>
          <a:p>
            <a:pPr defTabSz="914400">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收集整理我们发布的免费资源后，刻录光碟销售。</a:t>
            </a:r>
            <a:endParaRPr lang="zh-CN" altLang="en-GB" sz="1200" kern="0" dirty="0" smtClean="0">
              <a:solidFill>
                <a:prstClr val="white"/>
              </a:solidFill>
              <a:latin typeface="微软雅黑" pitchFamily="34" charset="-122"/>
              <a:ea typeface="微软雅黑" pitchFamily="34" charset="-122"/>
            </a:endParaRPr>
          </a:p>
        </p:txBody>
      </p:sp>
      <p:pic>
        <p:nvPicPr>
          <p:cNvPr id="17" name="Picture 10" descr="png-064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915816" y="2323010"/>
            <a:ext cx="3937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1" descr="png-065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234001" y="2323010"/>
            <a:ext cx="3937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270204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r:id="rId8" action="ppaction://hlinksldjump"/>
            </p:cNvPr>
            <p:cNvSpPr/>
            <p:nvPr>
              <p:custDataLst>
                <p:tags r:id="rId4"/>
              </p:custDataLst>
            </p:nvPr>
          </p:nvSpPr>
          <p:spPr>
            <a:xfrm>
              <a:off x="4506346" y="1376157"/>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2800">
                  <a:solidFill>
                    <a:srgbClr val="FFFFFF"/>
                  </a:solidFill>
                  <a:latin typeface="+mn-ea"/>
                </a:rPr>
                <a:t>请在此处输入您的标题</a:t>
              </a:r>
            </a:p>
          </p:txBody>
        </p:sp>
        <p:sp>
          <p:nvSpPr>
            <p:cNvPr id="22" name="MH_Number_1">
              <a:hlinkClick r:id="rId8" action="ppaction://hlinksldjump"/>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3600">
                  <a:solidFill>
                    <a:schemeClr val="accent1"/>
                  </a:solidFill>
                  <a:latin typeface="Impact" panose="020B0806030902050204" pitchFamily="34" charset="0"/>
                  <a:ea typeface="方正姚体" panose="02010601030101010101" pitchFamily="2" charset="-122"/>
                </a:rPr>
                <a:t>1</a:t>
              </a:r>
              <a:endParaRPr lang="zh-CN" altLang="en-US" sz="3600">
                <a:solidFill>
                  <a:schemeClr val="accent1"/>
                </a:solidFill>
                <a:latin typeface="Impact" panose="020B0806030902050204" pitchFamily="34" charset="0"/>
                <a:ea typeface="方正姚体" panose="02010601030101010101" pitchFamily="2" charset="-122"/>
              </a:endParaRPr>
            </a:p>
          </p:txBody>
        </p:sp>
      </p:grpSp>
      <p:sp>
        <p:nvSpPr>
          <p:cNvPr id="23" name="MH_Others_1"/>
          <p:cNvSpPr txBox="1">
            <a:spLocks noChangeArrowheads="1"/>
          </p:cNvSpPr>
          <p:nvPr>
            <p:custDataLst>
              <p:tags r:id="rId1"/>
            </p:custDataLst>
          </p:nvPr>
        </p:nvSpPr>
        <p:spPr bwMode="auto">
          <a:xfrm>
            <a:off x="1095300" y="1313382"/>
            <a:ext cx="645155" cy="264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en-US" altLang="zh-CN" sz="3600" dirty="0">
                <a:solidFill>
                  <a:schemeClr val="accent2"/>
                </a:solidFill>
                <a:latin typeface="微软雅黑" panose="020B0503020204020204" pitchFamily="34" charset="-122"/>
                <a:ea typeface="微软雅黑" panose="020B0503020204020204" pitchFamily="34" charset="-122"/>
              </a:rPr>
              <a:t>Contents</a:t>
            </a:r>
          </a:p>
        </p:txBody>
      </p:sp>
      <p:sp>
        <p:nvSpPr>
          <p:cNvPr id="24" name="MH_Others_2"/>
          <p:cNvSpPr>
            <a:spLocks noChangeArrowheads="1"/>
          </p:cNvSpPr>
          <p:nvPr>
            <p:custDataLst>
              <p:tags r:id="rId2"/>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wrap="square" bIns="135000"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5400" b="1">
                <a:solidFill>
                  <a:srgbClr val="FFFFFF"/>
                </a:solidFill>
                <a:latin typeface="华文中宋" panose="02010600040101010101" pitchFamily="2" charset="-122"/>
                <a:ea typeface="华文中宋" panose="02010600040101010101" pitchFamily="2" charset="-122"/>
              </a:rPr>
              <a:t>目</a:t>
            </a:r>
          </a:p>
        </p:txBody>
      </p:sp>
      <p:sp>
        <p:nvSpPr>
          <p:cNvPr id="25" name="MH_Others_3"/>
          <p:cNvSpPr>
            <a:spLocks noChangeArrowheads="1"/>
          </p:cNvSpPr>
          <p:nvPr>
            <p:custDataLst>
              <p:tags r:id="rId3"/>
            </p:custDataLst>
          </p:nvPr>
        </p:nvSpPr>
        <p:spPr bwMode="auto">
          <a:xfrm>
            <a:off x="467908" y="1155334"/>
            <a:ext cx="734366" cy="734366"/>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4950" b="1" dirty="0">
                <a:ln w="3175">
                  <a:solidFill>
                    <a:srgbClr val="FFFFFF"/>
                  </a:solidFill>
                </a:ln>
                <a:solidFill>
                  <a:schemeClr val="accent1"/>
                </a:solidFill>
                <a:latin typeface="华文中宋" panose="02010600040101010101" pitchFamily="2" charset="-122"/>
                <a:ea typeface="华文中宋" panose="02010600040101010101" pitchFamily="2" charset="-122"/>
              </a:rPr>
              <a:t>录</a:t>
            </a:r>
          </a:p>
        </p:txBody>
      </p:sp>
    </p:spTree>
    <p:extLst>
      <p:ext uri="{BB962C8B-B14F-4D97-AF65-F5344CB8AC3E}">
        <p14:creationId xmlns:p14="http://schemas.microsoft.com/office/powerpoint/2010/main" val="310213220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1000" fill="hold"/>
                                        <p:tgtEl>
                                          <p:spTgt spid="25"/>
                                        </p:tgtEl>
                                        <p:attrNameLst>
                                          <p:attrName>ppt_w</p:attrName>
                                        </p:attrNameLst>
                                      </p:cBhvr>
                                      <p:tavLst>
                                        <p:tav tm="0">
                                          <p:val>
                                            <p:strVal val="#ppt_w*0.70"/>
                                          </p:val>
                                        </p:tav>
                                        <p:tav tm="100000">
                                          <p:val>
                                            <p:strVal val="#ppt_w"/>
                                          </p:val>
                                        </p:tav>
                                      </p:tavLst>
                                    </p:anim>
                                    <p:anim calcmode="lin" valueType="num">
                                      <p:cBhvr>
                                        <p:cTn id="14" dur="1000" fill="hold"/>
                                        <p:tgtEl>
                                          <p:spTgt spid="25"/>
                                        </p:tgtEl>
                                        <p:attrNameLst>
                                          <p:attrName>ppt_h</p:attrName>
                                        </p:attrNameLst>
                                      </p:cBhvr>
                                      <p:tavLst>
                                        <p:tav tm="0">
                                          <p:val>
                                            <p:strVal val="#ppt_h"/>
                                          </p:val>
                                        </p:tav>
                                        <p:tav tm="100000">
                                          <p:val>
                                            <p:strVal val="#ppt_h"/>
                                          </p:val>
                                        </p:tav>
                                      </p:tavLst>
                                    </p:anim>
                                    <p:animEffect transition="in" filter="fade">
                                      <p:cBhvr>
                                        <p:cTn id="15" dur="1000"/>
                                        <p:tgtEl>
                                          <p:spTgt spid="25"/>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up)">
                                      <p:cBhvr>
                                        <p:cTn id="19" dur="1000"/>
                                        <p:tgtEl>
                                          <p:spTgt spid="23"/>
                                        </p:tgtEl>
                                      </p:cBhvr>
                                    </p:animEffect>
                                  </p:childTnLst>
                                </p:cTn>
                              </p:par>
                            </p:childTnLst>
                          </p:cTn>
                        </p:par>
                        <p:par>
                          <p:cTn id="20" fill="hold">
                            <p:stCondLst>
                              <p:cond delay="3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椭圆 21"/>
          <p:cNvSpPr/>
          <p:nvPr/>
        </p:nvSpPr>
        <p:spPr bwMode="auto">
          <a:xfrm>
            <a:off x="4735616" y="1309390"/>
            <a:ext cx="1088567" cy="1086932"/>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b="1" dirty="0">
                <a:solidFill>
                  <a:schemeClr val="tx1">
                    <a:lumMod val="75000"/>
                    <a:lumOff val="25000"/>
                  </a:schemeClr>
                </a:solidFill>
                <a:latin typeface="微软雅黑" pitchFamily="34" charset="-122"/>
                <a:ea typeface="微软雅黑" pitchFamily="34" charset="-122"/>
              </a:rPr>
              <a:t>标题</a:t>
            </a:r>
          </a:p>
        </p:txBody>
      </p:sp>
      <p:sp>
        <p:nvSpPr>
          <p:cNvPr id="24" name="椭圆 23"/>
          <p:cNvSpPr/>
          <p:nvPr/>
        </p:nvSpPr>
        <p:spPr bwMode="auto">
          <a:xfrm>
            <a:off x="3301062" y="1309390"/>
            <a:ext cx="1088567" cy="1086932"/>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b="1" dirty="0">
                <a:solidFill>
                  <a:schemeClr val="tx1">
                    <a:lumMod val="75000"/>
                    <a:lumOff val="25000"/>
                  </a:schemeClr>
                </a:solidFill>
                <a:latin typeface="微软雅黑" pitchFamily="34" charset="-122"/>
                <a:ea typeface="微软雅黑" pitchFamily="34" charset="-122"/>
              </a:rPr>
              <a:t>标题</a:t>
            </a:r>
          </a:p>
        </p:txBody>
      </p:sp>
      <p:sp>
        <p:nvSpPr>
          <p:cNvPr id="25" name="椭圆 24"/>
          <p:cNvSpPr/>
          <p:nvPr/>
        </p:nvSpPr>
        <p:spPr bwMode="auto">
          <a:xfrm>
            <a:off x="4735616" y="2749624"/>
            <a:ext cx="1088567" cy="1086931"/>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b="1" dirty="0">
                <a:solidFill>
                  <a:schemeClr val="tx1">
                    <a:lumMod val="75000"/>
                    <a:lumOff val="25000"/>
                  </a:schemeClr>
                </a:solidFill>
                <a:latin typeface="微软雅黑" pitchFamily="34" charset="-122"/>
                <a:ea typeface="微软雅黑" pitchFamily="34" charset="-122"/>
              </a:rPr>
              <a:t>标题</a:t>
            </a:r>
          </a:p>
        </p:txBody>
      </p:sp>
      <p:sp>
        <p:nvSpPr>
          <p:cNvPr id="26" name="椭圆 25"/>
          <p:cNvSpPr/>
          <p:nvPr/>
        </p:nvSpPr>
        <p:spPr bwMode="auto">
          <a:xfrm>
            <a:off x="3301062" y="2749624"/>
            <a:ext cx="1088567" cy="1086931"/>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b="1" dirty="0">
                <a:solidFill>
                  <a:schemeClr val="tx1">
                    <a:lumMod val="75000"/>
                    <a:lumOff val="25000"/>
                  </a:schemeClr>
                </a:solidFill>
                <a:latin typeface="微软雅黑" pitchFamily="34" charset="-122"/>
                <a:ea typeface="微软雅黑" pitchFamily="34" charset="-122"/>
              </a:rPr>
              <a:t>标题</a:t>
            </a:r>
          </a:p>
        </p:txBody>
      </p:sp>
      <p:sp>
        <p:nvSpPr>
          <p:cNvPr id="28" name="TextBox 27"/>
          <p:cNvSpPr txBox="1"/>
          <p:nvPr/>
        </p:nvSpPr>
        <p:spPr>
          <a:xfrm>
            <a:off x="5969442" y="1405656"/>
            <a:ext cx="2005624" cy="894399"/>
          </a:xfrm>
          <a:prstGeom prst="rect">
            <a:avLst/>
          </a:prstGeom>
          <a:noFill/>
        </p:spPr>
        <p:txBody>
          <a:bodyPr lIns="100790" tIns="50396" rIns="100790" bIns="50396">
            <a:spAutoFit/>
          </a:bodyPr>
          <a:lstStyle/>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p:txBody>
      </p:sp>
      <p:sp>
        <p:nvSpPr>
          <p:cNvPr id="30" name="TextBox 29"/>
          <p:cNvSpPr txBox="1"/>
          <p:nvPr/>
        </p:nvSpPr>
        <p:spPr>
          <a:xfrm>
            <a:off x="5969442" y="2863391"/>
            <a:ext cx="2005624" cy="896150"/>
          </a:xfrm>
          <a:prstGeom prst="rect">
            <a:avLst/>
          </a:prstGeom>
          <a:noFill/>
        </p:spPr>
        <p:txBody>
          <a:bodyPr lIns="100790" tIns="50396" rIns="100790" bIns="50396">
            <a:spAutoFit/>
          </a:bodyPr>
          <a:lstStyle/>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p:txBody>
      </p:sp>
      <p:sp>
        <p:nvSpPr>
          <p:cNvPr id="31" name="TextBox 30"/>
          <p:cNvSpPr txBox="1"/>
          <p:nvPr/>
        </p:nvSpPr>
        <p:spPr>
          <a:xfrm>
            <a:off x="1232434" y="2845890"/>
            <a:ext cx="2005624" cy="894400"/>
          </a:xfrm>
          <a:prstGeom prst="rect">
            <a:avLst/>
          </a:prstGeom>
          <a:noFill/>
        </p:spPr>
        <p:txBody>
          <a:bodyPr lIns="100790" tIns="50396" rIns="100790" bIns="50396">
            <a:spAutoFit/>
          </a:bodyPr>
          <a:lstStyle/>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p:txBody>
      </p:sp>
      <p:sp>
        <p:nvSpPr>
          <p:cNvPr id="32" name="TextBox 31"/>
          <p:cNvSpPr txBox="1"/>
          <p:nvPr/>
        </p:nvSpPr>
        <p:spPr>
          <a:xfrm>
            <a:off x="1232434" y="1405656"/>
            <a:ext cx="2005624" cy="894399"/>
          </a:xfrm>
          <a:prstGeom prst="rect">
            <a:avLst/>
          </a:prstGeom>
          <a:noFill/>
        </p:spPr>
        <p:txBody>
          <a:bodyPr lIns="100790" tIns="50396" rIns="100790" bIns="50396">
            <a:spAutoFit/>
          </a:bodyPr>
          <a:lstStyle/>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948039648"/>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heel(1)">
                                      <p:cBhvr>
                                        <p:cTn id="7" dur="750"/>
                                        <p:tgtEl>
                                          <p:spTgt spid="24"/>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wipe(right)">
                                      <p:cBhvr>
                                        <p:cTn id="11" dur="500"/>
                                        <p:tgtEl>
                                          <p:spTgt spid="32"/>
                                        </p:tgtEl>
                                      </p:cBhvr>
                                    </p:animEffect>
                                  </p:childTnLst>
                                </p:cTn>
                              </p:par>
                            </p:childTnLst>
                          </p:cTn>
                        </p:par>
                        <p:par>
                          <p:cTn id="12" fill="hold">
                            <p:stCondLst>
                              <p:cond delay="1250"/>
                            </p:stCondLst>
                            <p:childTnLst>
                              <p:par>
                                <p:cTn id="13" presetID="21" presetClass="entr" presetSubtype="1"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wheel(1)">
                                      <p:cBhvr>
                                        <p:cTn id="15" dur="750"/>
                                        <p:tgtEl>
                                          <p:spTgt spid="22"/>
                                        </p:tgtEl>
                                      </p:cBhvr>
                                    </p:animEffect>
                                  </p:childTnLst>
                                </p:cTn>
                              </p:par>
                            </p:childTnLst>
                          </p:cTn>
                        </p:par>
                        <p:par>
                          <p:cTn id="16" fill="hold">
                            <p:stCondLst>
                              <p:cond delay="2000"/>
                            </p:stCondLst>
                            <p:childTnLst>
                              <p:par>
                                <p:cTn id="17" presetID="22" presetClass="entr" presetSubtype="8"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childTnLst>
                          </p:cTn>
                        </p:par>
                        <p:par>
                          <p:cTn id="20" fill="hold">
                            <p:stCondLst>
                              <p:cond delay="2500"/>
                            </p:stCondLst>
                            <p:childTnLst>
                              <p:par>
                                <p:cTn id="21" presetID="21" presetClass="entr" presetSubtype="1"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heel(1)">
                                      <p:cBhvr>
                                        <p:cTn id="23" dur="750"/>
                                        <p:tgtEl>
                                          <p:spTgt spid="26"/>
                                        </p:tgtEl>
                                      </p:cBhvr>
                                    </p:animEffect>
                                  </p:childTnLst>
                                </p:cTn>
                              </p:par>
                            </p:childTnLst>
                          </p:cTn>
                        </p:par>
                        <p:par>
                          <p:cTn id="24" fill="hold">
                            <p:stCondLst>
                              <p:cond delay="3250"/>
                            </p:stCondLst>
                            <p:childTnLst>
                              <p:par>
                                <p:cTn id="25" presetID="22" presetClass="entr" presetSubtype="2"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right)">
                                      <p:cBhvr>
                                        <p:cTn id="27" dur="500"/>
                                        <p:tgtEl>
                                          <p:spTgt spid="31"/>
                                        </p:tgtEl>
                                      </p:cBhvr>
                                    </p:animEffect>
                                  </p:childTnLst>
                                </p:cTn>
                              </p:par>
                            </p:childTnLst>
                          </p:cTn>
                        </p:par>
                        <p:par>
                          <p:cTn id="28" fill="hold">
                            <p:stCondLst>
                              <p:cond delay="3750"/>
                            </p:stCondLst>
                            <p:childTnLst>
                              <p:par>
                                <p:cTn id="29" presetID="21" presetClass="entr" presetSubtype="1"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wheel(1)">
                                      <p:cBhvr>
                                        <p:cTn id="31" dur="750"/>
                                        <p:tgtEl>
                                          <p:spTgt spid="25"/>
                                        </p:tgtEl>
                                      </p:cBhvr>
                                    </p:animEffect>
                                  </p:childTnLst>
                                </p:cTn>
                              </p:par>
                            </p:childTnLst>
                          </p:cTn>
                        </p:par>
                        <p:par>
                          <p:cTn id="32" fill="hold">
                            <p:stCondLst>
                              <p:cond delay="4500"/>
                            </p:stCondLst>
                            <p:childTnLst>
                              <p:par>
                                <p:cTn id="33" presetID="22" presetClass="entr" presetSubtype="8"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left)">
                                      <p:cBhvr>
                                        <p:cTn id="3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4" grpId="0" animBg="1"/>
      <p:bldP spid="25" grpId="0" animBg="1"/>
      <p:bldP spid="26" grpId="0" animBg="1"/>
      <p:bldP spid="28" grpId="0"/>
      <p:bldP spid="30" grpId="0"/>
      <p:bldP spid="31" grpId="0"/>
      <p:bldP spid="3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对角圆角矩形 59"/>
          <p:cNvSpPr/>
          <p:nvPr/>
        </p:nvSpPr>
        <p:spPr>
          <a:xfrm>
            <a:off x="2000661" y="1079003"/>
            <a:ext cx="1343546" cy="573340"/>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8581" tIns="49291" rIns="98581" bIns="49291" anchor="ctr"/>
          <a:lstStyle/>
          <a:p>
            <a:pPr algn="ctr">
              <a:defRPr/>
            </a:pPr>
            <a:r>
              <a:rPr lang="zh-CN" altLang="en-US" sz="1700" dirty="0">
                <a:solidFill>
                  <a:schemeClr val="bg1"/>
                </a:solidFill>
                <a:latin typeface="微软雅黑" pitchFamily="34" charset="-122"/>
                <a:ea typeface="微软雅黑" pitchFamily="34" charset="-122"/>
              </a:rPr>
              <a:t>添加内容</a:t>
            </a:r>
          </a:p>
        </p:txBody>
      </p:sp>
      <p:sp>
        <p:nvSpPr>
          <p:cNvPr id="81" name="对角圆角矩形 80"/>
          <p:cNvSpPr/>
          <p:nvPr/>
        </p:nvSpPr>
        <p:spPr>
          <a:xfrm>
            <a:off x="1999806" y="1885101"/>
            <a:ext cx="1345257" cy="573342"/>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8581" tIns="49291" rIns="98581" bIns="49291" anchor="ctr"/>
          <a:lstStyle/>
          <a:p>
            <a:pPr algn="ctr">
              <a:defRPr/>
            </a:pPr>
            <a:r>
              <a:rPr lang="zh-CN" altLang="en-US" sz="1700" dirty="0">
                <a:solidFill>
                  <a:schemeClr val="bg1"/>
                </a:solidFill>
                <a:latin typeface="微软雅黑" pitchFamily="34" charset="-122"/>
                <a:ea typeface="微软雅黑" pitchFamily="34" charset="-122"/>
              </a:rPr>
              <a:t>添加内容</a:t>
            </a:r>
          </a:p>
        </p:txBody>
      </p:sp>
      <p:sp>
        <p:nvSpPr>
          <p:cNvPr id="82" name="对角圆角矩形 81"/>
          <p:cNvSpPr/>
          <p:nvPr/>
        </p:nvSpPr>
        <p:spPr>
          <a:xfrm>
            <a:off x="1999806" y="2691200"/>
            <a:ext cx="1345257" cy="573340"/>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8581" tIns="49291" rIns="98581" bIns="49291" anchor="ctr"/>
          <a:lstStyle/>
          <a:p>
            <a:pPr algn="ctr">
              <a:defRPr/>
            </a:pPr>
            <a:r>
              <a:rPr lang="zh-CN" altLang="en-US" sz="1700" dirty="0">
                <a:solidFill>
                  <a:schemeClr val="bg1"/>
                </a:solidFill>
                <a:latin typeface="微软雅黑" pitchFamily="34" charset="-122"/>
                <a:ea typeface="微软雅黑" pitchFamily="34" charset="-122"/>
              </a:rPr>
              <a:t>添加内容</a:t>
            </a:r>
          </a:p>
        </p:txBody>
      </p:sp>
      <p:sp>
        <p:nvSpPr>
          <p:cNvPr id="83" name="对角圆角矩形 82"/>
          <p:cNvSpPr/>
          <p:nvPr/>
        </p:nvSpPr>
        <p:spPr>
          <a:xfrm>
            <a:off x="2000661" y="3497298"/>
            <a:ext cx="1343546" cy="573342"/>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8581" tIns="49291" rIns="98581" bIns="49291" anchor="ctr"/>
          <a:lstStyle/>
          <a:p>
            <a:pPr algn="ctr">
              <a:defRPr/>
            </a:pPr>
            <a:r>
              <a:rPr lang="zh-CN" altLang="en-US" sz="1700" dirty="0">
                <a:solidFill>
                  <a:schemeClr val="bg1"/>
                </a:solidFill>
                <a:latin typeface="微软雅黑" pitchFamily="34" charset="-122"/>
                <a:ea typeface="微软雅黑" pitchFamily="34" charset="-122"/>
              </a:rPr>
              <a:t>添加内容</a:t>
            </a:r>
          </a:p>
        </p:txBody>
      </p:sp>
      <p:cxnSp>
        <p:nvCxnSpPr>
          <p:cNvPr id="84" name="直接箭头连接符 83"/>
          <p:cNvCxnSpPr/>
          <p:nvPr/>
        </p:nvCxnSpPr>
        <p:spPr>
          <a:xfrm>
            <a:off x="3344207" y="1365673"/>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85" name="组合 84"/>
          <p:cNvGrpSpPr/>
          <p:nvPr/>
        </p:nvGrpSpPr>
        <p:grpSpPr>
          <a:xfrm>
            <a:off x="4233490" y="1110506"/>
            <a:ext cx="2832572" cy="619549"/>
            <a:chOff x="3024807" y="1419622"/>
            <a:chExt cx="2627313" cy="574675"/>
          </a:xfrm>
        </p:grpSpPr>
        <p:sp>
          <p:nvSpPr>
            <p:cNvPr id="86" name="文本框 8"/>
            <p:cNvSpPr txBox="1">
              <a:spLocks noChangeArrowheads="1"/>
            </p:cNvSpPr>
            <p:nvPr/>
          </p:nvSpPr>
          <p:spPr bwMode="auto">
            <a:xfrm>
              <a:off x="3024807" y="1419622"/>
              <a:ext cx="112918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200">
                  <a:solidFill>
                    <a:schemeClr val="tx1"/>
                  </a:solidFill>
                  <a:latin typeface="Arial Narrow" pitchFamily="34" charset="0"/>
                  <a:ea typeface="微软雅黑" pitchFamily="34" charset="-122"/>
                </a:defRPr>
              </a:lvl1pPr>
              <a:lvl2pPr>
                <a:defRPr sz="2800">
                  <a:solidFill>
                    <a:schemeClr val="tx1"/>
                  </a:solidFill>
                  <a:latin typeface="Arial Narrow" pitchFamily="34" charset="0"/>
                  <a:ea typeface="微软雅黑" pitchFamily="34" charset="-122"/>
                </a:defRPr>
              </a:lvl2pPr>
              <a:lvl3pPr>
                <a:defRPr sz="2400">
                  <a:solidFill>
                    <a:schemeClr val="tx1"/>
                  </a:solidFill>
                  <a:latin typeface="Arial Narrow" pitchFamily="34" charset="0"/>
                  <a:ea typeface="微软雅黑" pitchFamily="34" charset="-122"/>
                </a:defRPr>
              </a:lvl3pPr>
              <a:lvl4pPr>
                <a:defRPr sz="2000">
                  <a:solidFill>
                    <a:schemeClr val="tx1"/>
                  </a:solidFill>
                  <a:latin typeface="Arial Narrow" pitchFamily="34" charset="0"/>
                  <a:ea typeface="微软雅黑" pitchFamily="34" charset="-122"/>
                </a:defRPr>
              </a:lvl4pPr>
              <a:lvl5pPr>
                <a:defRPr sz="2000">
                  <a:solidFill>
                    <a:schemeClr val="tx1"/>
                  </a:solidFill>
                  <a:latin typeface="Arial Narrow" pitchFamily="34" charset="0"/>
                  <a:ea typeface="微软雅黑" pitchFamily="34" charset="-122"/>
                </a:defRPr>
              </a:lvl5pPr>
              <a:lvl6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6pPr>
              <a:lvl7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7pPr>
              <a:lvl8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8pPr>
              <a:lvl9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9pPr>
            </a:lstStyle>
            <a:p>
              <a:pPr eaLnBrk="1" hangingPunct="1"/>
              <a:r>
                <a:rPr lang="zh-CN" altLang="en-US" sz="1900" dirty="0">
                  <a:solidFill>
                    <a:schemeClr val="tx1">
                      <a:lumMod val="85000"/>
                      <a:lumOff val="15000"/>
                    </a:schemeClr>
                  </a:solidFill>
                  <a:latin typeface="微软雅黑" pitchFamily="34" charset="-122"/>
                </a:rPr>
                <a:t>添加标题</a:t>
              </a:r>
            </a:p>
          </p:txBody>
        </p:sp>
        <p:sp>
          <p:nvSpPr>
            <p:cNvPr id="87" name="文本框 9"/>
            <p:cNvSpPr txBox="1"/>
            <p:nvPr/>
          </p:nvSpPr>
          <p:spPr>
            <a:xfrm>
              <a:off x="3024807" y="1705372"/>
              <a:ext cx="2627313" cy="288925"/>
            </a:xfrm>
            <a:prstGeom prst="rect">
              <a:avLst/>
            </a:prstGeom>
            <a:noFill/>
          </p:spPr>
          <p:txBody>
            <a:bodyPr anchor="ctr"/>
            <a:lstStyle/>
            <a:p>
              <a:pPr>
                <a:defRPr/>
              </a:pPr>
              <a:r>
                <a:rPr lang="zh-CN" altLang="en-US" sz="1300" dirty="0">
                  <a:solidFill>
                    <a:schemeClr val="tx1">
                      <a:lumMod val="85000"/>
                      <a:lumOff val="15000"/>
                    </a:schemeClr>
                  </a:solidFill>
                  <a:latin typeface="微软雅黑" pitchFamily="34" charset="-122"/>
                  <a:ea typeface="微软雅黑" pitchFamily="34" charset="-122"/>
                </a:rPr>
                <a:t>点击添加内容点击添加内容点击添加</a:t>
              </a:r>
              <a:endParaRPr lang="en-US" altLang="zh-CN" sz="1300" dirty="0">
                <a:solidFill>
                  <a:schemeClr val="tx1">
                    <a:lumMod val="85000"/>
                    <a:lumOff val="15000"/>
                  </a:schemeClr>
                </a:solidFill>
                <a:latin typeface="微软雅黑" pitchFamily="34" charset="-122"/>
                <a:ea typeface="微软雅黑" pitchFamily="34" charset="-122"/>
              </a:endParaRPr>
            </a:p>
          </p:txBody>
        </p:sp>
      </p:grpSp>
      <p:cxnSp>
        <p:nvCxnSpPr>
          <p:cNvPr id="88" name="直接箭头连接符 87"/>
          <p:cNvCxnSpPr/>
          <p:nvPr/>
        </p:nvCxnSpPr>
        <p:spPr>
          <a:xfrm>
            <a:off x="3344207" y="2185463"/>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89" name="组合 88"/>
          <p:cNvGrpSpPr/>
          <p:nvPr/>
        </p:nvGrpSpPr>
        <p:grpSpPr>
          <a:xfrm>
            <a:off x="4233490" y="1886814"/>
            <a:ext cx="2832572" cy="617838"/>
            <a:chOff x="3888903" y="2139702"/>
            <a:chExt cx="2627313" cy="573088"/>
          </a:xfrm>
        </p:grpSpPr>
        <p:sp>
          <p:nvSpPr>
            <p:cNvPr id="90" name="文本框 11"/>
            <p:cNvSpPr txBox="1">
              <a:spLocks noChangeArrowheads="1"/>
            </p:cNvSpPr>
            <p:nvPr/>
          </p:nvSpPr>
          <p:spPr bwMode="auto">
            <a:xfrm>
              <a:off x="3888903" y="2139702"/>
              <a:ext cx="1129185"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200">
                  <a:solidFill>
                    <a:schemeClr val="tx1"/>
                  </a:solidFill>
                  <a:latin typeface="Arial Narrow" pitchFamily="34" charset="0"/>
                  <a:ea typeface="微软雅黑" pitchFamily="34" charset="-122"/>
                </a:defRPr>
              </a:lvl1pPr>
              <a:lvl2pPr>
                <a:defRPr sz="2800">
                  <a:solidFill>
                    <a:schemeClr val="tx1"/>
                  </a:solidFill>
                  <a:latin typeface="Arial Narrow" pitchFamily="34" charset="0"/>
                  <a:ea typeface="微软雅黑" pitchFamily="34" charset="-122"/>
                </a:defRPr>
              </a:lvl2pPr>
              <a:lvl3pPr>
                <a:defRPr sz="2400">
                  <a:solidFill>
                    <a:schemeClr val="tx1"/>
                  </a:solidFill>
                  <a:latin typeface="Arial Narrow" pitchFamily="34" charset="0"/>
                  <a:ea typeface="微软雅黑" pitchFamily="34" charset="-122"/>
                </a:defRPr>
              </a:lvl3pPr>
              <a:lvl4pPr>
                <a:defRPr sz="2000">
                  <a:solidFill>
                    <a:schemeClr val="tx1"/>
                  </a:solidFill>
                  <a:latin typeface="Arial Narrow" pitchFamily="34" charset="0"/>
                  <a:ea typeface="微软雅黑" pitchFamily="34" charset="-122"/>
                </a:defRPr>
              </a:lvl4pPr>
              <a:lvl5pPr>
                <a:defRPr sz="2000">
                  <a:solidFill>
                    <a:schemeClr val="tx1"/>
                  </a:solidFill>
                  <a:latin typeface="Arial Narrow" pitchFamily="34" charset="0"/>
                  <a:ea typeface="微软雅黑" pitchFamily="34" charset="-122"/>
                </a:defRPr>
              </a:lvl5pPr>
              <a:lvl6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6pPr>
              <a:lvl7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7pPr>
              <a:lvl8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8pPr>
              <a:lvl9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9pPr>
            </a:lstStyle>
            <a:p>
              <a:r>
                <a:rPr lang="zh-CN" altLang="en-US" sz="1900" dirty="0">
                  <a:solidFill>
                    <a:schemeClr val="tx1">
                      <a:lumMod val="85000"/>
                      <a:lumOff val="15000"/>
                    </a:schemeClr>
                  </a:solidFill>
                  <a:latin typeface="微软雅黑" pitchFamily="34" charset="-122"/>
                </a:rPr>
                <a:t>添加标题</a:t>
              </a:r>
            </a:p>
          </p:txBody>
        </p:sp>
        <p:sp>
          <p:nvSpPr>
            <p:cNvPr id="91" name="文本框 12"/>
            <p:cNvSpPr txBox="1"/>
            <p:nvPr/>
          </p:nvSpPr>
          <p:spPr>
            <a:xfrm>
              <a:off x="3888903" y="2425452"/>
              <a:ext cx="2627313" cy="287338"/>
            </a:xfrm>
            <a:prstGeom prst="rect">
              <a:avLst/>
            </a:prstGeom>
            <a:noFill/>
          </p:spPr>
          <p:txBody>
            <a:bodyPr anchor="ctr"/>
            <a:lstStyle/>
            <a:p>
              <a:pPr>
                <a:defRPr/>
              </a:pPr>
              <a:r>
                <a:rPr lang="zh-CN" altLang="en-US" sz="1300" dirty="0">
                  <a:solidFill>
                    <a:schemeClr val="tx1">
                      <a:lumMod val="85000"/>
                      <a:lumOff val="15000"/>
                    </a:schemeClr>
                  </a:solidFill>
                  <a:latin typeface="微软雅黑" pitchFamily="34" charset="-122"/>
                  <a:ea typeface="微软雅黑" pitchFamily="34" charset="-122"/>
                </a:rPr>
                <a:t>点击添加内容点击添加内容点击添加</a:t>
              </a:r>
              <a:endParaRPr lang="en-US" altLang="zh-CN" sz="1300" dirty="0">
                <a:solidFill>
                  <a:schemeClr val="tx1">
                    <a:lumMod val="85000"/>
                    <a:lumOff val="15000"/>
                  </a:schemeClr>
                </a:solidFill>
                <a:latin typeface="微软雅黑" pitchFamily="34" charset="-122"/>
                <a:ea typeface="微软雅黑" pitchFamily="34" charset="-122"/>
              </a:endParaRPr>
            </a:p>
          </p:txBody>
        </p:sp>
      </p:grpSp>
      <p:cxnSp>
        <p:nvCxnSpPr>
          <p:cNvPr id="92" name="直接箭头连接符 91"/>
          <p:cNvCxnSpPr/>
          <p:nvPr/>
        </p:nvCxnSpPr>
        <p:spPr>
          <a:xfrm>
            <a:off x="3344207" y="3005254"/>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93" name="组合 92"/>
          <p:cNvGrpSpPr/>
          <p:nvPr/>
        </p:nvGrpSpPr>
        <p:grpSpPr>
          <a:xfrm>
            <a:off x="4233490" y="2743963"/>
            <a:ext cx="2832571" cy="617837"/>
            <a:chOff x="4738688" y="2934767"/>
            <a:chExt cx="2627312" cy="573087"/>
          </a:xfrm>
        </p:grpSpPr>
        <p:sp>
          <p:nvSpPr>
            <p:cNvPr id="94" name="文本框 14"/>
            <p:cNvSpPr txBox="1">
              <a:spLocks noChangeArrowheads="1"/>
            </p:cNvSpPr>
            <p:nvPr/>
          </p:nvSpPr>
          <p:spPr bwMode="auto">
            <a:xfrm>
              <a:off x="4738688" y="2934767"/>
              <a:ext cx="112918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200">
                  <a:solidFill>
                    <a:schemeClr val="tx1"/>
                  </a:solidFill>
                  <a:latin typeface="Arial Narrow" pitchFamily="34" charset="0"/>
                  <a:ea typeface="微软雅黑" pitchFamily="34" charset="-122"/>
                </a:defRPr>
              </a:lvl1pPr>
              <a:lvl2pPr>
                <a:defRPr sz="2800">
                  <a:solidFill>
                    <a:schemeClr val="tx1"/>
                  </a:solidFill>
                  <a:latin typeface="Arial Narrow" pitchFamily="34" charset="0"/>
                  <a:ea typeface="微软雅黑" pitchFamily="34" charset="-122"/>
                </a:defRPr>
              </a:lvl2pPr>
              <a:lvl3pPr>
                <a:defRPr sz="2400">
                  <a:solidFill>
                    <a:schemeClr val="tx1"/>
                  </a:solidFill>
                  <a:latin typeface="Arial Narrow" pitchFamily="34" charset="0"/>
                  <a:ea typeface="微软雅黑" pitchFamily="34" charset="-122"/>
                </a:defRPr>
              </a:lvl3pPr>
              <a:lvl4pPr>
                <a:defRPr sz="2000">
                  <a:solidFill>
                    <a:schemeClr val="tx1"/>
                  </a:solidFill>
                  <a:latin typeface="Arial Narrow" pitchFamily="34" charset="0"/>
                  <a:ea typeface="微软雅黑" pitchFamily="34" charset="-122"/>
                </a:defRPr>
              </a:lvl4pPr>
              <a:lvl5pPr>
                <a:defRPr sz="2000">
                  <a:solidFill>
                    <a:schemeClr val="tx1"/>
                  </a:solidFill>
                  <a:latin typeface="Arial Narrow" pitchFamily="34" charset="0"/>
                  <a:ea typeface="微软雅黑" pitchFamily="34" charset="-122"/>
                </a:defRPr>
              </a:lvl5pPr>
              <a:lvl6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6pPr>
              <a:lvl7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7pPr>
              <a:lvl8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8pPr>
              <a:lvl9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9pPr>
            </a:lstStyle>
            <a:p>
              <a:r>
                <a:rPr lang="zh-CN" altLang="en-US" sz="1900" dirty="0">
                  <a:solidFill>
                    <a:schemeClr val="tx1">
                      <a:lumMod val="85000"/>
                      <a:lumOff val="15000"/>
                    </a:schemeClr>
                  </a:solidFill>
                  <a:latin typeface="微软雅黑" pitchFamily="34" charset="-122"/>
                </a:rPr>
                <a:t>添加标题</a:t>
              </a:r>
            </a:p>
          </p:txBody>
        </p:sp>
        <p:sp>
          <p:nvSpPr>
            <p:cNvPr id="95" name="文本框 15"/>
            <p:cNvSpPr txBox="1"/>
            <p:nvPr/>
          </p:nvSpPr>
          <p:spPr>
            <a:xfrm>
              <a:off x="4738688" y="3220517"/>
              <a:ext cx="2627312" cy="287337"/>
            </a:xfrm>
            <a:prstGeom prst="rect">
              <a:avLst/>
            </a:prstGeom>
            <a:noFill/>
          </p:spPr>
          <p:txBody>
            <a:bodyPr anchor="ctr"/>
            <a:lstStyle/>
            <a:p>
              <a:pPr>
                <a:defRPr/>
              </a:pPr>
              <a:r>
                <a:rPr lang="zh-CN" altLang="en-US" sz="1300" dirty="0">
                  <a:solidFill>
                    <a:schemeClr val="tx1">
                      <a:lumMod val="85000"/>
                      <a:lumOff val="15000"/>
                    </a:schemeClr>
                  </a:solidFill>
                  <a:latin typeface="微软雅黑" pitchFamily="34" charset="-122"/>
                  <a:ea typeface="微软雅黑" pitchFamily="34" charset="-122"/>
                </a:rPr>
                <a:t>点击添加内容点击添加内容点击添加</a:t>
              </a:r>
              <a:endParaRPr lang="en-US" altLang="zh-CN" sz="1300" dirty="0">
                <a:solidFill>
                  <a:schemeClr val="tx1">
                    <a:lumMod val="85000"/>
                    <a:lumOff val="15000"/>
                  </a:schemeClr>
                </a:solidFill>
                <a:latin typeface="微软雅黑" pitchFamily="34" charset="-122"/>
                <a:ea typeface="微软雅黑" pitchFamily="34" charset="-122"/>
              </a:endParaRPr>
            </a:p>
          </p:txBody>
        </p:sp>
      </p:grpSp>
      <p:cxnSp>
        <p:nvCxnSpPr>
          <p:cNvPr id="96" name="直接箭头连接符 95"/>
          <p:cNvCxnSpPr/>
          <p:nvPr/>
        </p:nvCxnSpPr>
        <p:spPr>
          <a:xfrm>
            <a:off x="3344207" y="3825044"/>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97" name="组合 96"/>
          <p:cNvGrpSpPr/>
          <p:nvPr/>
        </p:nvGrpSpPr>
        <p:grpSpPr>
          <a:xfrm>
            <a:off x="4233490" y="3520270"/>
            <a:ext cx="2832572" cy="617838"/>
            <a:chOff x="5651500" y="3654846"/>
            <a:chExt cx="2627313" cy="573088"/>
          </a:xfrm>
        </p:grpSpPr>
        <p:sp>
          <p:nvSpPr>
            <p:cNvPr id="98" name="文本框 17"/>
            <p:cNvSpPr txBox="1">
              <a:spLocks noChangeArrowheads="1"/>
            </p:cNvSpPr>
            <p:nvPr/>
          </p:nvSpPr>
          <p:spPr bwMode="auto">
            <a:xfrm>
              <a:off x="5651500" y="3654846"/>
              <a:ext cx="112918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200">
                  <a:solidFill>
                    <a:schemeClr val="tx1"/>
                  </a:solidFill>
                  <a:latin typeface="Arial Narrow" pitchFamily="34" charset="0"/>
                  <a:ea typeface="微软雅黑" pitchFamily="34" charset="-122"/>
                </a:defRPr>
              </a:lvl1pPr>
              <a:lvl2pPr>
                <a:defRPr sz="2800">
                  <a:solidFill>
                    <a:schemeClr val="tx1"/>
                  </a:solidFill>
                  <a:latin typeface="Arial Narrow" pitchFamily="34" charset="0"/>
                  <a:ea typeface="微软雅黑" pitchFamily="34" charset="-122"/>
                </a:defRPr>
              </a:lvl2pPr>
              <a:lvl3pPr>
                <a:defRPr sz="2400">
                  <a:solidFill>
                    <a:schemeClr val="tx1"/>
                  </a:solidFill>
                  <a:latin typeface="Arial Narrow" pitchFamily="34" charset="0"/>
                  <a:ea typeface="微软雅黑" pitchFamily="34" charset="-122"/>
                </a:defRPr>
              </a:lvl3pPr>
              <a:lvl4pPr>
                <a:defRPr sz="2000">
                  <a:solidFill>
                    <a:schemeClr val="tx1"/>
                  </a:solidFill>
                  <a:latin typeface="Arial Narrow" pitchFamily="34" charset="0"/>
                  <a:ea typeface="微软雅黑" pitchFamily="34" charset="-122"/>
                </a:defRPr>
              </a:lvl4pPr>
              <a:lvl5pPr>
                <a:defRPr sz="2000">
                  <a:solidFill>
                    <a:schemeClr val="tx1"/>
                  </a:solidFill>
                  <a:latin typeface="Arial Narrow" pitchFamily="34" charset="0"/>
                  <a:ea typeface="微软雅黑" pitchFamily="34" charset="-122"/>
                </a:defRPr>
              </a:lvl5pPr>
              <a:lvl6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6pPr>
              <a:lvl7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7pPr>
              <a:lvl8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8pPr>
              <a:lvl9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9pPr>
            </a:lstStyle>
            <a:p>
              <a:r>
                <a:rPr lang="zh-CN" altLang="en-US" sz="1900" dirty="0">
                  <a:solidFill>
                    <a:schemeClr val="tx1">
                      <a:lumMod val="85000"/>
                      <a:lumOff val="15000"/>
                    </a:schemeClr>
                  </a:solidFill>
                  <a:latin typeface="微软雅黑" pitchFamily="34" charset="-122"/>
                </a:rPr>
                <a:t>添加标题</a:t>
              </a:r>
            </a:p>
          </p:txBody>
        </p:sp>
        <p:sp>
          <p:nvSpPr>
            <p:cNvPr id="99" name="文本框 18"/>
            <p:cNvSpPr txBox="1"/>
            <p:nvPr/>
          </p:nvSpPr>
          <p:spPr>
            <a:xfrm>
              <a:off x="5651500" y="3940596"/>
              <a:ext cx="2627313" cy="287338"/>
            </a:xfrm>
            <a:prstGeom prst="rect">
              <a:avLst/>
            </a:prstGeom>
            <a:noFill/>
          </p:spPr>
          <p:txBody>
            <a:bodyPr anchor="ctr"/>
            <a:lstStyle/>
            <a:p>
              <a:pPr>
                <a:defRPr/>
              </a:pPr>
              <a:r>
                <a:rPr lang="zh-CN" altLang="en-US" sz="1300" dirty="0">
                  <a:solidFill>
                    <a:schemeClr val="tx1">
                      <a:lumMod val="85000"/>
                      <a:lumOff val="15000"/>
                    </a:schemeClr>
                  </a:solidFill>
                  <a:latin typeface="微软雅黑" pitchFamily="34" charset="-122"/>
                  <a:ea typeface="微软雅黑" pitchFamily="34" charset="-122"/>
                </a:rPr>
                <a:t>点击添加内容点击添加内容点击添加</a:t>
              </a:r>
              <a:endParaRPr lang="en-US" altLang="zh-CN" sz="1300" dirty="0">
                <a:solidFill>
                  <a:schemeClr val="tx1">
                    <a:lumMod val="85000"/>
                    <a:lumOff val="15000"/>
                  </a:schemeClr>
                </a:solidFill>
                <a:latin typeface="微软雅黑" pitchFamily="34" charset="-122"/>
                <a:ea typeface="微软雅黑" pitchFamily="34" charset="-122"/>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455526844"/>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ppt_x"/>
                                          </p:val>
                                        </p:tav>
                                        <p:tav tm="100000">
                                          <p:val>
                                            <p:strVal val="#ppt_x"/>
                                          </p:val>
                                        </p:tav>
                                      </p:tavLst>
                                    </p:anim>
                                    <p:anim calcmode="lin" valueType="num">
                                      <p:cBhvr additive="base">
                                        <p:cTn id="8" dur="500" fill="hold"/>
                                        <p:tgtEl>
                                          <p:spTgt spid="6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left)">
                                      <p:cBhvr>
                                        <p:cTn id="12" dur="500"/>
                                        <p:tgtEl>
                                          <p:spTgt spid="84"/>
                                        </p:tgtEl>
                                      </p:cBhvr>
                                    </p:animEffect>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wipe(left)">
                                      <p:cBhvr>
                                        <p:cTn id="16" dur="500"/>
                                        <p:tgtEl>
                                          <p:spTgt spid="85"/>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wipe(left)">
                                      <p:cBhvr>
                                        <p:cTn id="20" dur="500"/>
                                        <p:tgtEl>
                                          <p:spTgt spid="81"/>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8"/>
                                        </p:tgtEl>
                                        <p:attrNameLst>
                                          <p:attrName>style.visibility</p:attrName>
                                        </p:attrNameLst>
                                      </p:cBhvr>
                                      <p:to>
                                        <p:strVal val="visible"/>
                                      </p:to>
                                    </p:set>
                                    <p:animEffect transition="in" filter="wipe(left)">
                                      <p:cBhvr>
                                        <p:cTn id="24" dur="500"/>
                                        <p:tgtEl>
                                          <p:spTgt spid="88"/>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wipe(left)">
                                      <p:cBhvr>
                                        <p:cTn id="28" dur="500"/>
                                        <p:tgtEl>
                                          <p:spTgt spid="89"/>
                                        </p:tgtEl>
                                      </p:cBhvr>
                                    </p:animEffect>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82"/>
                                        </p:tgtEl>
                                        <p:attrNameLst>
                                          <p:attrName>style.visibility</p:attrName>
                                        </p:attrNameLst>
                                      </p:cBhvr>
                                      <p:to>
                                        <p:strVal val="visible"/>
                                      </p:to>
                                    </p:set>
                                    <p:animEffect transition="in" filter="wipe(left)">
                                      <p:cBhvr>
                                        <p:cTn id="32" dur="500"/>
                                        <p:tgtEl>
                                          <p:spTgt spid="82"/>
                                        </p:tgtEl>
                                      </p:cBhvr>
                                    </p:animEffect>
                                  </p:childTnLst>
                                </p:cTn>
                              </p:par>
                            </p:childTnLst>
                          </p:cTn>
                        </p:par>
                        <p:par>
                          <p:cTn id="33" fill="hold">
                            <p:stCondLst>
                              <p:cond delay="3500"/>
                            </p:stCondLst>
                            <p:childTnLst>
                              <p:par>
                                <p:cTn id="34" presetID="22" presetClass="entr" presetSubtype="8" fill="hold" nodeType="afterEffect">
                                  <p:stCondLst>
                                    <p:cond delay="0"/>
                                  </p:stCondLst>
                                  <p:childTnLst>
                                    <p:set>
                                      <p:cBhvr>
                                        <p:cTn id="35" dur="1" fill="hold">
                                          <p:stCondLst>
                                            <p:cond delay="0"/>
                                          </p:stCondLst>
                                        </p:cTn>
                                        <p:tgtEl>
                                          <p:spTgt spid="92"/>
                                        </p:tgtEl>
                                        <p:attrNameLst>
                                          <p:attrName>style.visibility</p:attrName>
                                        </p:attrNameLst>
                                      </p:cBhvr>
                                      <p:to>
                                        <p:strVal val="visible"/>
                                      </p:to>
                                    </p:set>
                                    <p:animEffect transition="in" filter="wipe(left)">
                                      <p:cBhvr>
                                        <p:cTn id="36" dur="500"/>
                                        <p:tgtEl>
                                          <p:spTgt spid="92"/>
                                        </p:tgtEl>
                                      </p:cBhvr>
                                    </p:animEffect>
                                  </p:childTnLst>
                                </p:cTn>
                              </p:par>
                            </p:childTnLst>
                          </p:cTn>
                        </p:par>
                        <p:par>
                          <p:cTn id="37" fill="hold">
                            <p:stCondLst>
                              <p:cond delay="4000"/>
                            </p:stCondLst>
                            <p:childTnLst>
                              <p:par>
                                <p:cTn id="38" presetID="22" presetClass="entr" presetSubtype="8" fill="hold" nodeType="after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wipe(left)">
                                      <p:cBhvr>
                                        <p:cTn id="40" dur="500"/>
                                        <p:tgtEl>
                                          <p:spTgt spid="93"/>
                                        </p:tgtEl>
                                      </p:cBhvr>
                                    </p:animEffect>
                                  </p:childTnLst>
                                </p:cTn>
                              </p:par>
                            </p:childTnLst>
                          </p:cTn>
                        </p:par>
                        <p:par>
                          <p:cTn id="41" fill="hold">
                            <p:stCondLst>
                              <p:cond delay="4500"/>
                            </p:stCondLst>
                            <p:childTnLst>
                              <p:par>
                                <p:cTn id="42" presetID="22" presetClass="entr" presetSubtype="8" fill="hold" grpId="0" nodeType="afterEffect">
                                  <p:stCondLst>
                                    <p:cond delay="0"/>
                                  </p:stCondLst>
                                  <p:childTnLst>
                                    <p:set>
                                      <p:cBhvr>
                                        <p:cTn id="43" dur="1" fill="hold">
                                          <p:stCondLst>
                                            <p:cond delay="0"/>
                                          </p:stCondLst>
                                        </p:cTn>
                                        <p:tgtEl>
                                          <p:spTgt spid="83"/>
                                        </p:tgtEl>
                                        <p:attrNameLst>
                                          <p:attrName>style.visibility</p:attrName>
                                        </p:attrNameLst>
                                      </p:cBhvr>
                                      <p:to>
                                        <p:strVal val="visible"/>
                                      </p:to>
                                    </p:set>
                                    <p:animEffect transition="in" filter="wipe(left)">
                                      <p:cBhvr>
                                        <p:cTn id="44" dur="500"/>
                                        <p:tgtEl>
                                          <p:spTgt spid="83"/>
                                        </p:tgtEl>
                                      </p:cBhvr>
                                    </p:animEffect>
                                  </p:childTnLst>
                                </p:cTn>
                              </p:par>
                            </p:childTnLst>
                          </p:cTn>
                        </p:par>
                        <p:par>
                          <p:cTn id="45" fill="hold">
                            <p:stCondLst>
                              <p:cond delay="5000"/>
                            </p:stCondLst>
                            <p:childTnLst>
                              <p:par>
                                <p:cTn id="46" presetID="22" presetClass="entr" presetSubtype="8" fill="hold" nodeType="afterEffect">
                                  <p:stCondLst>
                                    <p:cond delay="0"/>
                                  </p:stCondLst>
                                  <p:childTnLst>
                                    <p:set>
                                      <p:cBhvr>
                                        <p:cTn id="47" dur="1" fill="hold">
                                          <p:stCondLst>
                                            <p:cond delay="0"/>
                                          </p:stCondLst>
                                        </p:cTn>
                                        <p:tgtEl>
                                          <p:spTgt spid="96"/>
                                        </p:tgtEl>
                                        <p:attrNameLst>
                                          <p:attrName>style.visibility</p:attrName>
                                        </p:attrNameLst>
                                      </p:cBhvr>
                                      <p:to>
                                        <p:strVal val="visible"/>
                                      </p:to>
                                    </p:set>
                                    <p:animEffect transition="in" filter="wipe(left)">
                                      <p:cBhvr>
                                        <p:cTn id="48" dur="500"/>
                                        <p:tgtEl>
                                          <p:spTgt spid="96"/>
                                        </p:tgtEl>
                                      </p:cBhvr>
                                    </p:animEffect>
                                  </p:childTnLst>
                                </p:cTn>
                              </p:par>
                            </p:childTnLst>
                          </p:cTn>
                        </p:par>
                        <p:par>
                          <p:cTn id="49" fill="hold">
                            <p:stCondLst>
                              <p:cond delay="5500"/>
                            </p:stCondLst>
                            <p:childTnLst>
                              <p:par>
                                <p:cTn id="50" presetID="22" presetClass="entr" presetSubtype="8" fill="hold" nodeType="afterEffect">
                                  <p:stCondLst>
                                    <p:cond delay="0"/>
                                  </p:stCondLst>
                                  <p:childTnLst>
                                    <p:set>
                                      <p:cBhvr>
                                        <p:cTn id="51" dur="1" fill="hold">
                                          <p:stCondLst>
                                            <p:cond delay="0"/>
                                          </p:stCondLst>
                                        </p:cTn>
                                        <p:tgtEl>
                                          <p:spTgt spid="97"/>
                                        </p:tgtEl>
                                        <p:attrNameLst>
                                          <p:attrName>style.visibility</p:attrName>
                                        </p:attrNameLst>
                                      </p:cBhvr>
                                      <p:to>
                                        <p:strVal val="visible"/>
                                      </p:to>
                                    </p:set>
                                    <p:animEffect transition="in" filter="wipe(left)">
                                      <p:cBhvr>
                                        <p:cTn id="52"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81" grpId="0" animBg="1"/>
      <p:bldP spid="82" grpId="0" animBg="1"/>
      <p:bldP spid="8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1847849" y="965200"/>
            <a:ext cx="5221159" cy="422705"/>
            <a:chOff x="1962149" y="1117600"/>
            <a:chExt cx="5221159" cy="422705"/>
          </a:xfrm>
        </p:grpSpPr>
        <p:sp>
          <p:nvSpPr>
            <p:cNvPr id="23" name="矩形 1"/>
            <p:cNvSpPr>
              <a:spLocks noChangeArrowheads="1"/>
            </p:cNvSpPr>
            <p:nvPr/>
          </p:nvSpPr>
          <p:spPr bwMode="auto">
            <a:xfrm>
              <a:off x="2490874" y="1117600"/>
              <a:ext cx="4692434" cy="422705"/>
            </a:xfrm>
            <a:prstGeom prst="rect">
              <a:avLst/>
            </a:prstGeom>
            <a:solidFill>
              <a:schemeClr val="bg1">
                <a:lumMod val="50000"/>
              </a:schemeClr>
            </a:solidFill>
            <a:ln>
              <a:noFill/>
            </a:ln>
          </p:spPr>
          <p:txBody>
            <a:bodyPr anchor="ctr"/>
            <a:lstStyle>
              <a:lvl1pPr indent="457200"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pPr>
              <a:r>
                <a:rPr lang="zh-CN" altLang="en-US" sz="1600" dirty="0">
                  <a:solidFill>
                    <a:prstClr val="white"/>
                  </a:solidFill>
                  <a:latin typeface="Calibri"/>
                  <a:ea typeface="宋体"/>
                  <a:cs typeface="+mn-ea"/>
                  <a:sym typeface="+mn-lt"/>
                </a:rPr>
                <a:t>单击此处添加文本，单击此处添加文本，</a:t>
              </a:r>
              <a:endParaRPr lang="zh-CN" altLang="en-US" sz="1600" dirty="0" smtClean="0">
                <a:solidFill>
                  <a:prstClr val="white"/>
                </a:solidFill>
                <a:latin typeface="Calibri"/>
                <a:ea typeface="宋体"/>
                <a:cs typeface="+mn-ea"/>
                <a:sym typeface="+mn-lt"/>
              </a:endParaRPr>
            </a:p>
          </p:txBody>
        </p:sp>
        <p:sp>
          <p:nvSpPr>
            <p:cNvPr id="24" name="矩形 23"/>
            <p:cNvSpPr>
              <a:spLocks noChangeArrowheads="1"/>
            </p:cNvSpPr>
            <p:nvPr/>
          </p:nvSpPr>
          <p:spPr bwMode="auto">
            <a:xfrm>
              <a:off x="1962149" y="1117600"/>
              <a:ext cx="528725" cy="422705"/>
            </a:xfrm>
            <a:prstGeom prst="rect">
              <a:avLst/>
            </a:prstGeom>
            <a:solidFill>
              <a:schemeClr val="accent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400" dirty="0" smtClean="0">
                  <a:solidFill>
                    <a:prstClr val="white"/>
                  </a:solidFill>
                  <a:latin typeface="Calibri"/>
                  <a:ea typeface="宋体"/>
                  <a:cs typeface="+mn-ea"/>
                  <a:sym typeface="+mn-lt"/>
                </a:rPr>
                <a:t>1</a:t>
              </a:r>
              <a:endParaRPr lang="zh-CN" altLang="en-US" sz="1400" dirty="0" smtClean="0">
                <a:solidFill>
                  <a:prstClr val="white"/>
                </a:solidFill>
                <a:latin typeface="Calibri"/>
                <a:ea typeface="宋体"/>
                <a:cs typeface="+mn-ea"/>
                <a:sym typeface="+mn-lt"/>
              </a:endParaRPr>
            </a:p>
          </p:txBody>
        </p:sp>
        <p:sp>
          <p:nvSpPr>
            <p:cNvPr id="25" name="等腰三角形 13"/>
            <p:cNvSpPr>
              <a:spLocks noChangeAspect="1" noChangeArrowheads="1"/>
            </p:cNvSpPr>
            <p:nvPr/>
          </p:nvSpPr>
          <p:spPr bwMode="auto">
            <a:xfrm rot="5400000">
              <a:off x="2481828" y="1272154"/>
              <a:ext cx="131685" cy="113595"/>
            </a:xfrm>
            <a:prstGeom prst="triangle">
              <a:avLst>
                <a:gd name="adj" fmla="val 50000"/>
              </a:avLst>
            </a:prstGeom>
            <a:solidFill>
              <a:schemeClr val="bg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z="1400" smtClean="0">
                <a:solidFill>
                  <a:prstClr val="white"/>
                </a:solidFill>
                <a:latin typeface="Calibri"/>
                <a:ea typeface="宋体"/>
                <a:cs typeface="+mn-ea"/>
                <a:sym typeface="+mn-lt"/>
              </a:endParaRPr>
            </a:p>
          </p:txBody>
        </p:sp>
      </p:grpSp>
      <p:grpSp>
        <p:nvGrpSpPr>
          <p:cNvPr id="4" name="组合 3"/>
          <p:cNvGrpSpPr/>
          <p:nvPr/>
        </p:nvGrpSpPr>
        <p:grpSpPr>
          <a:xfrm>
            <a:off x="1847849" y="1620535"/>
            <a:ext cx="5221159" cy="422705"/>
            <a:chOff x="1962149" y="1690385"/>
            <a:chExt cx="5221159" cy="422705"/>
          </a:xfrm>
        </p:grpSpPr>
        <p:sp>
          <p:nvSpPr>
            <p:cNvPr id="26" name="矩形 25"/>
            <p:cNvSpPr>
              <a:spLocks noChangeArrowheads="1"/>
            </p:cNvSpPr>
            <p:nvPr/>
          </p:nvSpPr>
          <p:spPr bwMode="auto">
            <a:xfrm>
              <a:off x="2490874" y="1690385"/>
              <a:ext cx="4692434" cy="422705"/>
            </a:xfrm>
            <a:prstGeom prst="rect">
              <a:avLst/>
            </a:prstGeom>
            <a:solidFill>
              <a:schemeClr val="bg1">
                <a:lumMod val="50000"/>
              </a:schemeClr>
            </a:solidFill>
            <a:ln>
              <a:noFill/>
            </a:ln>
          </p:spPr>
          <p:txBody>
            <a:bodyPr anchor="ctr"/>
            <a:lstStyle>
              <a:lvl1pPr indent="457200"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pPr>
              <a:r>
                <a:rPr lang="zh-CN" altLang="en-US" sz="1600" dirty="0">
                  <a:solidFill>
                    <a:prstClr val="white"/>
                  </a:solidFill>
                  <a:latin typeface="Calibri"/>
                  <a:ea typeface="宋体"/>
                  <a:cs typeface="+mn-ea"/>
                  <a:sym typeface="+mn-lt"/>
                </a:rPr>
                <a:t>单击此处添加文本，单击此处添加文本，</a:t>
              </a:r>
              <a:endParaRPr lang="zh-CN" altLang="en-US" sz="1600" dirty="0" smtClean="0">
                <a:solidFill>
                  <a:prstClr val="white"/>
                </a:solidFill>
                <a:latin typeface="Calibri"/>
                <a:ea typeface="宋体"/>
                <a:cs typeface="+mn-ea"/>
                <a:sym typeface="+mn-lt"/>
              </a:endParaRPr>
            </a:p>
          </p:txBody>
        </p:sp>
        <p:sp>
          <p:nvSpPr>
            <p:cNvPr id="27" name="矩形 26"/>
            <p:cNvSpPr>
              <a:spLocks noChangeArrowheads="1"/>
            </p:cNvSpPr>
            <p:nvPr/>
          </p:nvSpPr>
          <p:spPr bwMode="auto">
            <a:xfrm>
              <a:off x="1962149" y="1690385"/>
              <a:ext cx="528725" cy="422705"/>
            </a:xfrm>
            <a:prstGeom prst="rect">
              <a:avLst/>
            </a:prstGeom>
            <a:solidFill>
              <a:schemeClr val="accent2"/>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400" smtClean="0">
                  <a:solidFill>
                    <a:prstClr val="white"/>
                  </a:solidFill>
                  <a:latin typeface="Calibri"/>
                  <a:ea typeface="宋体"/>
                  <a:cs typeface="+mn-ea"/>
                  <a:sym typeface="+mn-lt"/>
                </a:rPr>
                <a:t>2</a:t>
              </a:r>
              <a:endParaRPr lang="zh-CN" altLang="en-US" sz="1400" smtClean="0">
                <a:solidFill>
                  <a:prstClr val="white"/>
                </a:solidFill>
                <a:latin typeface="Calibri"/>
                <a:ea typeface="宋体"/>
                <a:cs typeface="+mn-ea"/>
                <a:sym typeface="+mn-lt"/>
              </a:endParaRPr>
            </a:p>
          </p:txBody>
        </p:sp>
        <p:sp>
          <p:nvSpPr>
            <p:cNvPr id="28" name="等腰三角形 27"/>
            <p:cNvSpPr>
              <a:spLocks noChangeAspect="1" noChangeArrowheads="1"/>
            </p:cNvSpPr>
            <p:nvPr/>
          </p:nvSpPr>
          <p:spPr bwMode="auto">
            <a:xfrm rot="5400000">
              <a:off x="2481828" y="1844939"/>
              <a:ext cx="131685" cy="113595"/>
            </a:xfrm>
            <a:prstGeom prst="triangle">
              <a:avLst>
                <a:gd name="adj" fmla="val 50000"/>
              </a:avLst>
            </a:prstGeom>
            <a:solidFill>
              <a:schemeClr val="bg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z="1400" smtClean="0">
                <a:solidFill>
                  <a:prstClr val="white"/>
                </a:solidFill>
                <a:latin typeface="Calibri"/>
                <a:ea typeface="宋体"/>
                <a:cs typeface="+mn-ea"/>
                <a:sym typeface="+mn-lt"/>
              </a:endParaRPr>
            </a:p>
          </p:txBody>
        </p:sp>
      </p:grpSp>
      <p:grpSp>
        <p:nvGrpSpPr>
          <p:cNvPr id="5" name="组合 4"/>
          <p:cNvGrpSpPr/>
          <p:nvPr/>
        </p:nvGrpSpPr>
        <p:grpSpPr>
          <a:xfrm>
            <a:off x="1847849" y="2275870"/>
            <a:ext cx="5221159" cy="422705"/>
            <a:chOff x="1962149" y="2263171"/>
            <a:chExt cx="5221159" cy="422705"/>
          </a:xfrm>
        </p:grpSpPr>
        <p:sp>
          <p:nvSpPr>
            <p:cNvPr id="29" name="矩形 29"/>
            <p:cNvSpPr>
              <a:spLocks noChangeArrowheads="1"/>
            </p:cNvSpPr>
            <p:nvPr/>
          </p:nvSpPr>
          <p:spPr bwMode="auto">
            <a:xfrm>
              <a:off x="2490874" y="2263171"/>
              <a:ext cx="4692434" cy="422705"/>
            </a:xfrm>
            <a:prstGeom prst="rect">
              <a:avLst/>
            </a:prstGeom>
            <a:solidFill>
              <a:schemeClr val="bg1">
                <a:lumMod val="50000"/>
              </a:schemeClr>
            </a:solidFill>
            <a:ln>
              <a:noFill/>
            </a:ln>
          </p:spPr>
          <p:txBody>
            <a:bodyPr anchor="ctr"/>
            <a:lstStyle>
              <a:lvl1pPr indent="457200"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pPr>
              <a:r>
                <a:rPr lang="zh-CN" altLang="en-US" sz="1600" dirty="0">
                  <a:solidFill>
                    <a:prstClr val="white"/>
                  </a:solidFill>
                  <a:latin typeface="Calibri"/>
                  <a:ea typeface="宋体"/>
                  <a:cs typeface="+mn-ea"/>
                  <a:sym typeface="+mn-lt"/>
                </a:rPr>
                <a:t>单击此处添加文本，单击此处添加文本，</a:t>
              </a:r>
              <a:endParaRPr lang="zh-CN" altLang="en-US" sz="1600" dirty="0" smtClean="0">
                <a:solidFill>
                  <a:prstClr val="white"/>
                </a:solidFill>
                <a:latin typeface="Calibri"/>
                <a:ea typeface="宋体"/>
                <a:cs typeface="+mn-ea"/>
                <a:sym typeface="+mn-lt"/>
              </a:endParaRPr>
            </a:p>
          </p:txBody>
        </p:sp>
        <p:sp>
          <p:nvSpPr>
            <p:cNvPr id="30" name="矩形 30"/>
            <p:cNvSpPr>
              <a:spLocks noChangeArrowheads="1"/>
            </p:cNvSpPr>
            <p:nvPr/>
          </p:nvSpPr>
          <p:spPr bwMode="auto">
            <a:xfrm>
              <a:off x="1962149" y="2263171"/>
              <a:ext cx="528725" cy="422705"/>
            </a:xfrm>
            <a:prstGeom prst="rect">
              <a:avLst/>
            </a:prstGeom>
            <a:solidFill>
              <a:schemeClr val="accent3"/>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400" dirty="0" smtClean="0">
                  <a:solidFill>
                    <a:prstClr val="white"/>
                  </a:solidFill>
                  <a:latin typeface="Calibri"/>
                  <a:ea typeface="宋体"/>
                  <a:cs typeface="+mn-ea"/>
                  <a:sym typeface="+mn-lt"/>
                </a:rPr>
                <a:t>3</a:t>
              </a:r>
              <a:endParaRPr lang="zh-CN" altLang="en-US" sz="1400" dirty="0" smtClean="0">
                <a:solidFill>
                  <a:prstClr val="white"/>
                </a:solidFill>
                <a:latin typeface="Calibri"/>
                <a:ea typeface="宋体"/>
                <a:cs typeface="+mn-ea"/>
                <a:sym typeface="+mn-lt"/>
              </a:endParaRPr>
            </a:p>
          </p:txBody>
        </p:sp>
        <p:sp>
          <p:nvSpPr>
            <p:cNvPr id="31" name="等腰三角形 31"/>
            <p:cNvSpPr>
              <a:spLocks noChangeAspect="1" noChangeArrowheads="1"/>
            </p:cNvSpPr>
            <p:nvPr/>
          </p:nvSpPr>
          <p:spPr bwMode="auto">
            <a:xfrm rot="5400000">
              <a:off x="2481828" y="2417724"/>
              <a:ext cx="131685" cy="113595"/>
            </a:xfrm>
            <a:prstGeom prst="triangle">
              <a:avLst>
                <a:gd name="adj" fmla="val 50000"/>
              </a:avLst>
            </a:prstGeom>
            <a:solidFill>
              <a:schemeClr val="bg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z="1400" smtClean="0">
                <a:solidFill>
                  <a:prstClr val="white"/>
                </a:solidFill>
                <a:latin typeface="Calibri"/>
                <a:ea typeface="宋体"/>
                <a:cs typeface="+mn-ea"/>
                <a:sym typeface="+mn-lt"/>
              </a:endParaRPr>
            </a:p>
          </p:txBody>
        </p:sp>
      </p:grpSp>
      <p:grpSp>
        <p:nvGrpSpPr>
          <p:cNvPr id="6" name="组合 5"/>
          <p:cNvGrpSpPr/>
          <p:nvPr/>
        </p:nvGrpSpPr>
        <p:grpSpPr>
          <a:xfrm>
            <a:off x="1847849" y="2931205"/>
            <a:ext cx="5221159" cy="422705"/>
            <a:chOff x="1962149" y="2835956"/>
            <a:chExt cx="5221159" cy="422705"/>
          </a:xfrm>
        </p:grpSpPr>
        <p:sp>
          <p:nvSpPr>
            <p:cNvPr id="32" name="矩形 33"/>
            <p:cNvSpPr>
              <a:spLocks noChangeArrowheads="1"/>
            </p:cNvSpPr>
            <p:nvPr/>
          </p:nvSpPr>
          <p:spPr bwMode="auto">
            <a:xfrm>
              <a:off x="2490874" y="2835956"/>
              <a:ext cx="4692434" cy="422705"/>
            </a:xfrm>
            <a:prstGeom prst="rect">
              <a:avLst/>
            </a:prstGeom>
            <a:solidFill>
              <a:schemeClr val="bg1">
                <a:lumMod val="50000"/>
              </a:schemeClr>
            </a:solidFill>
            <a:ln>
              <a:noFill/>
            </a:ln>
          </p:spPr>
          <p:txBody>
            <a:bodyPr anchor="ctr"/>
            <a:lstStyle>
              <a:lvl1pPr indent="457200"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pPr>
              <a:r>
                <a:rPr lang="zh-CN" altLang="en-US" sz="1600" dirty="0">
                  <a:solidFill>
                    <a:prstClr val="white"/>
                  </a:solidFill>
                  <a:latin typeface="Calibri"/>
                  <a:ea typeface="宋体"/>
                  <a:cs typeface="+mn-ea"/>
                  <a:sym typeface="+mn-lt"/>
                </a:rPr>
                <a:t>单击此处添加文本，单击此处添加文本，</a:t>
              </a:r>
              <a:endParaRPr lang="zh-CN" altLang="en-US" sz="1600" dirty="0" smtClean="0">
                <a:solidFill>
                  <a:prstClr val="white"/>
                </a:solidFill>
                <a:latin typeface="Calibri"/>
                <a:ea typeface="宋体"/>
                <a:cs typeface="+mn-ea"/>
                <a:sym typeface="+mn-lt"/>
              </a:endParaRPr>
            </a:p>
          </p:txBody>
        </p:sp>
        <p:sp>
          <p:nvSpPr>
            <p:cNvPr id="33" name="矩形 34"/>
            <p:cNvSpPr>
              <a:spLocks noChangeArrowheads="1"/>
            </p:cNvSpPr>
            <p:nvPr/>
          </p:nvSpPr>
          <p:spPr bwMode="auto">
            <a:xfrm>
              <a:off x="1962149" y="2835956"/>
              <a:ext cx="528725" cy="422705"/>
            </a:xfrm>
            <a:prstGeom prst="rect">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400" smtClean="0">
                  <a:solidFill>
                    <a:prstClr val="white"/>
                  </a:solidFill>
                  <a:latin typeface="Calibri"/>
                  <a:ea typeface="宋体"/>
                  <a:cs typeface="+mn-ea"/>
                  <a:sym typeface="+mn-lt"/>
                </a:rPr>
                <a:t>4</a:t>
              </a:r>
              <a:endParaRPr lang="zh-CN" altLang="en-US" sz="1400" smtClean="0">
                <a:solidFill>
                  <a:prstClr val="white"/>
                </a:solidFill>
                <a:latin typeface="Calibri"/>
                <a:ea typeface="宋体"/>
                <a:cs typeface="+mn-ea"/>
                <a:sym typeface="+mn-lt"/>
              </a:endParaRPr>
            </a:p>
          </p:txBody>
        </p:sp>
        <p:sp>
          <p:nvSpPr>
            <p:cNvPr id="34" name="等腰三角形 35"/>
            <p:cNvSpPr>
              <a:spLocks noChangeAspect="1" noChangeArrowheads="1"/>
            </p:cNvSpPr>
            <p:nvPr/>
          </p:nvSpPr>
          <p:spPr bwMode="auto">
            <a:xfrm rot="5400000">
              <a:off x="2481828" y="2990510"/>
              <a:ext cx="131685" cy="113595"/>
            </a:xfrm>
            <a:prstGeom prst="triangle">
              <a:avLst>
                <a:gd name="adj" fmla="val 50000"/>
              </a:avLst>
            </a:prstGeom>
            <a:solidFill>
              <a:schemeClr val="bg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z="1400" smtClean="0">
                <a:solidFill>
                  <a:prstClr val="white"/>
                </a:solidFill>
                <a:latin typeface="Calibri"/>
                <a:ea typeface="宋体"/>
                <a:cs typeface="+mn-ea"/>
                <a:sym typeface="+mn-lt"/>
              </a:endParaRPr>
            </a:p>
          </p:txBody>
        </p:sp>
      </p:grpSp>
      <p:grpSp>
        <p:nvGrpSpPr>
          <p:cNvPr id="7" name="组合 6"/>
          <p:cNvGrpSpPr/>
          <p:nvPr/>
        </p:nvGrpSpPr>
        <p:grpSpPr>
          <a:xfrm>
            <a:off x="1847849" y="3586541"/>
            <a:ext cx="5221159" cy="422705"/>
            <a:chOff x="1962149" y="3408741"/>
            <a:chExt cx="5221159" cy="422705"/>
          </a:xfrm>
        </p:grpSpPr>
        <p:sp>
          <p:nvSpPr>
            <p:cNvPr id="35" name="矩形 45"/>
            <p:cNvSpPr>
              <a:spLocks noChangeArrowheads="1"/>
            </p:cNvSpPr>
            <p:nvPr/>
          </p:nvSpPr>
          <p:spPr bwMode="auto">
            <a:xfrm>
              <a:off x="2490874" y="3408741"/>
              <a:ext cx="4692434" cy="422705"/>
            </a:xfrm>
            <a:prstGeom prst="rect">
              <a:avLst/>
            </a:prstGeom>
            <a:solidFill>
              <a:schemeClr val="bg1">
                <a:lumMod val="50000"/>
              </a:schemeClr>
            </a:solidFill>
            <a:ln>
              <a:noFill/>
            </a:ln>
          </p:spPr>
          <p:txBody>
            <a:bodyPr anchor="ctr"/>
            <a:lstStyle>
              <a:lvl1pPr indent="457200"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pPr>
              <a:r>
                <a:rPr lang="zh-CN" altLang="en-US" sz="1600" dirty="0">
                  <a:solidFill>
                    <a:prstClr val="white"/>
                  </a:solidFill>
                  <a:latin typeface="Calibri"/>
                  <a:ea typeface="宋体"/>
                  <a:cs typeface="+mn-ea"/>
                  <a:sym typeface="+mn-lt"/>
                </a:rPr>
                <a:t>单击此处添加文本，单击此处添加文本，</a:t>
              </a:r>
              <a:endParaRPr lang="zh-CN" altLang="en-US" sz="1600" dirty="0" smtClean="0">
                <a:solidFill>
                  <a:prstClr val="white"/>
                </a:solidFill>
                <a:latin typeface="Calibri"/>
                <a:ea typeface="宋体"/>
                <a:cs typeface="+mn-ea"/>
                <a:sym typeface="+mn-lt"/>
              </a:endParaRPr>
            </a:p>
          </p:txBody>
        </p:sp>
        <p:sp>
          <p:nvSpPr>
            <p:cNvPr id="36" name="矩形 46"/>
            <p:cNvSpPr>
              <a:spLocks noChangeArrowheads="1"/>
            </p:cNvSpPr>
            <p:nvPr/>
          </p:nvSpPr>
          <p:spPr bwMode="auto">
            <a:xfrm>
              <a:off x="1962149" y="3408741"/>
              <a:ext cx="528725" cy="422705"/>
            </a:xfrm>
            <a:prstGeom prst="rect">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400" dirty="0" smtClean="0">
                  <a:solidFill>
                    <a:prstClr val="white"/>
                  </a:solidFill>
                  <a:latin typeface="Calibri"/>
                  <a:ea typeface="宋体"/>
                  <a:cs typeface="+mn-ea"/>
                  <a:sym typeface="+mn-lt"/>
                </a:rPr>
                <a:t>5</a:t>
              </a:r>
              <a:endParaRPr lang="zh-CN" altLang="en-US" sz="1400" dirty="0" smtClean="0">
                <a:solidFill>
                  <a:prstClr val="white"/>
                </a:solidFill>
                <a:latin typeface="Calibri"/>
                <a:ea typeface="宋体"/>
                <a:cs typeface="+mn-ea"/>
                <a:sym typeface="+mn-lt"/>
              </a:endParaRPr>
            </a:p>
          </p:txBody>
        </p:sp>
        <p:sp>
          <p:nvSpPr>
            <p:cNvPr id="37" name="等腰三角形 47"/>
            <p:cNvSpPr>
              <a:spLocks noChangeAspect="1" noChangeArrowheads="1"/>
            </p:cNvSpPr>
            <p:nvPr/>
          </p:nvSpPr>
          <p:spPr bwMode="auto">
            <a:xfrm rot="5400000">
              <a:off x="2481828" y="3563295"/>
              <a:ext cx="131685" cy="113595"/>
            </a:xfrm>
            <a:prstGeom prst="triangle">
              <a:avLst>
                <a:gd name="adj" fmla="val 50000"/>
              </a:avLst>
            </a:prstGeom>
            <a:solidFill>
              <a:schemeClr val="bg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z="1400" smtClean="0">
                <a:solidFill>
                  <a:prstClr val="white"/>
                </a:solidFill>
                <a:latin typeface="Calibri"/>
                <a:ea typeface="宋体"/>
                <a:cs typeface="+mn-ea"/>
                <a:sym typeface="+mn-lt"/>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169154189"/>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1+#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1+#ppt_w/2"/>
                                          </p:val>
                                        </p:tav>
                                        <p:tav tm="100000">
                                          <p:val>
                                            <p:strVal val="#ppt_x"/>
                                          </p:val>
                                        </p:tav>
                                      </p:tavLst>
                                    </p:anim>
                                    <p:anim calcmode="lin" valueType="num">
                                      <p:cBhvr additive="base">
                                        <p:cTn id="18" dur="500" fill="hold"/>
                                        <p:tgtEl>
                                          <p:spTgt spid="5"/>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1+#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1+#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直接连接符 3"/>
          <p:cNvSpPr>
            <a:spLocks noChangeShapeType="1"/>
          </p:cNvSpPr>
          <p:nvPr/>
        </p:nvSpPr>
        <p:spPr bwMode="auto">
          <a:xfrm>
            <a:off x="827485" y="2618681"/>
            <a:ext cx="7653338" cy="1190"/>
          </a:xfrm>
          <a:prstGeom prst="line">
            <a:avLst/>
          </a:prstGeom>
          <a:noFill/>
          <a:ln w="9525">
            <a:solidFill>
              <a:srgbClr val="1B2153"/>
            </a:solidFill>
            <a:bevel/>
          </a:ln>
          <a:extLst>
            <a:ext uri="{909E8E84-426E-40DD-AFC4-6F175D3DCCD1}">
              <a14:hiddenFill xmlns:a14="http://schemas.microsoft.com/office/drawing/2010/main">
                <a:noFill/>
              </a14:hiddenFill>
            </a:ext>
          </a:extLst>
        </p:spPr>
        <p:txBody>
          <a:bodyPr lIns="68568" tIns="34289" rIns="68568" bIns="34289"/>
          <a:lstStyle/>
          <a:p>
            <a:pPr defTabSz="913765" fontAlgn="base">
              <a:spcBef>
                <a:spcPct val="0"/>
              </a:spcBef>
              <a:spcAft>
                <a:spcPct val="0"/>
              </a:spcAft>
              <a:buFont typeface="Arial" pitchFamily="34" charset="0"/>
              <a:buNone/>
            </a:pPr>
            <a:endParaRPr lang="zh-CN" altLang="en-US" smtClean="0">
              <a:solidFill>
                <a:prstClr val="white"/>
              </a:solidFill>
              <a:cs typeface="+mn-ea"/>
              <a:sym typeface="+mn-lt"/>
            </a:endParaRPr>
          </a:p>
        </p:txBody>
      </p:sp>
      <p:grpSp>
        <p:nvGrpSpPr>
          <p:cNvPr id="2" name="组合 1"/>
          <p:cNvGrpSpPr/>
          <p:nvPr/>
        </p:nvGrpSpPr>
        <p:grpSpPr>
          <a:xfrm>
            <a:off x="964408" y="2069811"/>
            <a:ext cx="1081088" cy="1079897"/>
            <a:chOff x="964408" y="2069811"/>
            <a:chExt cx="1081088" cy="1079897"/>
          </a:xfrm>
        </p:grpSpPr>
        <p:sp>
          <p:nvSpPr>
            <p:cNvPr id="76" name="Diamond 151"/>
            <p:cNvSpPr>
              <a:spLocks noChangeArrowheads="1"/>
            </p:cNvSpPr>
            <p:nvPr/>
          </p:nvSpPr>
          <p:spPr bwMode="auto">
            <a:xfrm>
              <a:off x="964408" y="2069811"/>
              <a:ext cx="1081088" cy="1079897"/>
            </a:xfrm>
            <a:prstGeom prst="diamond">
              <a:avLst/>
            </a:prstGeom>
            <a:solidFill>
              <a:schemeClr val="accent1"/>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srgbClr val="FFFFFF"/>
                </a:solidFill>
                <a:latin typeface="Calibri"/>
                <a:ea typeface="宋体"/>
                <a:cs typeface="+mn-ea"/>
                <a:sym typeface="+mn-lt"/>
              </a:endParaRPr>
            </a:p>
          </p:txBody>
        </p:sp>
        <p:sp>
          <p:nvSpPr>
            <p:cNvPr id="81" name="文本框 19"/>
            <p:cNvSpPr>
              <a:spLocks noChangeArrowheads="1"/>
            </p:cNvSpPr>
            <p:nvPr/>
          </p:nvSpPr>
          <p:spPr bwMode="auto">
            <a:xfrm>
              <a:off x="1125738"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宋体"/>
                  <a:cs typeface="+mn-ea"/>
                  <a:sym typeface="+mn-lt"/>
                </a:rPr>
                <a:t>标题</a:t>
              </a:r>
              <a:endParaRPr lang="zh-CN" altLang="en-US" b="1" dirty="0" smtClean="0">
                <a:solidFill>
                  <a:prstClr val="white"/>
                </a:solidFill>
                <a:latin typeface="Calibri"/>
                <a:ea typeface="宋体"/>
                <a:cs typeface="+mn-ea"/>
                <a:sym typeface="+mn-lt"/>
              </a:endParaRPr>
            </a:p>
          </p:txBody>
        </p:sp>
      </p:grpSp>
      <p:grpSp>
        <p:nvGrpSpPr>
          <p:cNvPr id="7" name="组合 6"/>
          <p:cNvGrpSpPr/>
          <p:nvPr/>
        </p:nvGrpSpPr>
        <p:grpSpPr>
          <a:xfrm>
            <a:off x="914969" y="1264940"/>
            <a:ext cx="1409131" cy="723426"/>
            <a:chOff x="914969" y="1264940"/>
            <a:chExt cx="1650277" cy="723426"/>
          </a:xfrm>
        </p:grpSpPr>
        <p:sp>
          <p:nvSpPr>
            <p:cNvPr id="82" name="文本框 355"/>
            <p:cNvSpPr>
              <a:spLocks noChangeArrowheads="1"/>
            </p:cNvSpPr>
            <p:nvPr/>
          </p:nvSpPr>
          <p:spPr bwMode="auto">
            <a:xfrm>
              <a:off x="914969" y="1588256"/>
              <a:ext cx="16502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p:txBody>
        </p:sp>
        <p:sp>
          <p:nvSpPr>
            <p:cNvPr id="83" name="文本框 356"/>
            <p:cNvSpPr>
              <a:spLocks noChangeArrowheads="1"/>
            </p:cNvSpPr>
            <p:nvPr/>
          </p:nvSpPr>
          <p:spPr bwMode="auto">
            <a:xfrm>
              <a:off x="914969" y="1264940"/>
              <a:ext cx="113052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宋体"/>
                  <a:cs typeface="+mn-ea"/>
                  <a:sym typeface="+mn-lt"/>
                </a:rPr>
                <a:t>添加标题</a:t>
              </a:r>
            </a:p>
          </p:txBody>
        </p:sp>
      </p:grpSp>
      <p:grpSp>
        <p:nvGrpSpPr>
          <p:cNvPr id="8" name="组合 7"/>
          <p:cNvGrpSpPr/>
          <p:nvPr/>
        </p:nvGrpSpPr>
        <p:grpSpPr>
          <a:xfrm>
            <a:off x="2541393" y="3175896"/>
            <a:ext cx="1651392" cy="723975"/>
            <a:chOff x="2541393" y="3175896"/>
            <a:chExt cx="1651392" cy="723975"/>
          </a:xfrm>
        </p:grpSpPr>
        <p:sp>
          <p:nvSpPr>
            <p:cNvPr id="84" name="文本框 355"/>
            <p:cNvSpPr>
              <a:spLocks noChangeArrowheads="1"/>
            </p:cNvSpPr>
            <p:nvPr/>
          </p:nvSpPr>
          <p:spPr bwMode="auto">
            <a:xfrm>
              <a:off x="2541393" y="3499761"/>
              <a:ext cx="16513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a:t>
              </a:r>
              <a:r>
                <a:rPr lang="zh-CN" altLang="en-US" sz="1000" dirty="0" smtClean="0">
                  <a:solidFill>
                    <a:prstClr val="black">
                      <a:lumMod val="75000"/>
                      <a:lumOff val="25000"/>
                    </a:prstClr>
                  </a:solidFill>
                  <a:latin typeface="Calibri"/>
                  <a:ea typeface="宋体"/>
                  <a:cs typeface="+mn-ea"/>
                  <a:sym typeface="+mn-lt"/>
                </a:rPr>
                <a:t>文本</a:t>
              </a:r>
              <a:endParaRPr lang="zh-CN" altLang="en-US" sz="1000" dirty="0">
                <a:solidFill>
                  <a:prstClr val="black">
                    <a:lumMod val="75000"/>
                    <a:lumOff val="25000"/>
                  </a:prstClr>
                </a:solidFill>
                <a:latin typeface="Calibri"/>
                <a:ea typeface="宋体"/>
                <a:cs typeface="+mn-ea"/>
                <a:sym typeface="+mn-lt"/>
              </a:endParaRPr>
            </a:p>
          </p:txBody>
        </p:sp>
        <p:sp>
          <p:nvSpPr>
            <p:cNvPr id="85" name="文本框 356"/>
            <p:cNvSpPr>
              <a:spLocks noChangeArrowheads="1"/>
            </p:cNvSpPr>
            <p:nvPr/>
          </p:nvSpPr>
          <p:spPr bwMode="auto">
            <a:xfrm>
              <a:off x="2541393" y="3175896"/>
              <a:ext cx="16513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宋体"/>
                  <a:cs typeface="+mn-ea"/>
                  <a:sym typeface="+mn-lt"/>
                </a:rPr>
                <a:t>添加标题</a:t>
              </a:r>
            </a:p>
          </p:txBody>
        </p:sp>
      </p:grpSp>
      <p:grpSp>
        <p:nvGrpSpPr>
          <p:cNvPr id="9" name="组合 8"/>
          <p:cNvGrpSpPr/>
          <p:nvPr/>
        </p:nvGrpSpPr>
        <p:grpSpPr>
          <a:xfrm>
            <a:off x="4096316" y="1220889"/>
            <a:ext cx="1650277" cy="723975"/>
            <a:chOff x="4096316" y="1220889"/>
            <a:chExt cx="1650277" cy="723975"/>
          </a:xfrm>
        </p:grpSpPr>
        <p:sp>
          <p:nvSpPr>
            <p:cNvPr id="86" name="文本框 355"/>
            <p:cNvSpPr>
              <a:spLocks noChangeArrowheads="1"/>
            </p:cNvSpPr>
            <p:nvPr/>
          </p:nvSpPr>
          <p:spPr bwMode="auto">
            <a:xfrm>
              <a:off x="4096316" y="1544754"/>
              <a:ext cx="16502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p:txBody>
        </p:sp>
        <p:sp>
          <p:nvSpPr>
            <p:cNvPr id="87" name="文本框 356"/>
            <p:cNvSpPr>
              <a:spLocks noChangeArrowheads="1"/>
            </p:cNvSpPr>
            <p:nvPr/>
          </p:nvSpPr>
          <p:spPr bwMode="auto">
            <a:xfrm>
              <a:off x="4096316" y="1220889"/>
              <a:ext cx="165027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宋体"/>
                  <a:cs typeface="+mn-ea"/>
                  <a:sym typeface="+mn-lt"/>
                </a:rPr>
                <a:t>添加标题</a:t>
              </a:r>
            </a:p>
          </p:txBody>
        </p:sp>
      </p:grpSp>
      <p:grpSp>
        <p:nvGrpSpPr>
          <p:cNvPr id="10" name="组合 9"/>
          <p:cNvGrpSpPr/>
          <p:nvPr/>
        </p:nvGrpSpPr>
        <p:grpSpPr>
          <a:xfrm>
            <a:off x="5640551" y="3203278"/>
            <a:ext cx="1650276" cy="723976"/>
            <a:chOff x="5640551" y="3203278"/>
            <a:chExt cx="1650276" cy="723976"/>
          </a:xfrm>
        </p:grpSpPr>
        <p:sp>
          <p:nvSpPr>
            <p:cNvPr id="88" name="文本框 355"/>
            <p:cNvSpPr>
              <a:spLocks noChangeArrowheads="1"/>
            </p:cNvSpPr>
            <p:nvPr/>
          </p:nvSpPr>
          <p:spPr bwMode="auto">
            <a:xfrm>
              <a:off x="5640551" y="3527144"/>
              <a:ext cx="16502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p:txBody>
        </p:sp>
        <p:sp>
          <p:nvSpPr>
            <p:cNvPr id="89" name="文本框 356"/>
            <p:cNvSpPr>
              <a:spLocks noChangeArrowheads="1"/>
            </p:cNvSpPr>
            <p:nvPr/>
          </p:nvSpPr>
          <p:spPr bwMode="auto">
            <a:xfrm>
              <a:off x="5640551" y="3203278"/>
              <a:ext cx="16502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宋体"/>
                  <a:cs typeface="+mn-ea"/>
                  <a:sym typeface="+mn-lt"/>
                </a:rPr>
                <a:t>添加标题</a:t>
              </a:r>
            </a:p>
          </p:txBody>
        </p:sp>
      </p:grpSp>
      <p:grpSp>
        <p:nvGrpSpPr>
          <p:cNvPr id="11" name="组合 10"/>
          <p:cNvGrpSpPr/>
          <p:nvPr/>
        </p:nvGrpSpPr>
        <p:grpSpPr>
          <a:xfrm>
            <a:off x="7255039" y="1131590"/>
            <a:ext cx="1650276" cy="723426"/>
            <a:chOff x="7255039" y="1131590"/>
            <a:chExt cx="1650276" cy="723426"/>
          </a:xfrm>
        </p:grpSpPr>
        <p:sp>
          <p:nvSpPr>
            <p:cNvPr id="90" name="文本框 355"/>
            <p:cNvSpPr>
              <a:spLocks noChangeArrowheads="1"/>
            </p:cNvSpPr>
            <p:nvPr/>
          </p:nvSpPr>
          <p:spPr bwMode="auto">
            <a:xfrm>
              <a:off x="7255039" y="1454906"/>
              <a:ext cx="16502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宋体"/>
                  <a:cs typeface="+mn-ea"/>
                  <a:sym typeface="+mn-lt"/>
                </a:rPr>
                <a:t>单击此处添加文本</a:t>
              </a:r>
            </a:p>
          </p:txBody>
        </p:sp>
        <p:sp>
          <p:nvSpPr>
            <p:cNvPr id="91" name="文本框 356"/>
            <p:cNvSpPr>
              <a:spLocks noChangeArrowheads="1"/>
            </p:cNvSpPr>
            <p:nvPr/>
          </p:nvSpPr>
          <p:spPr bwMode="auto">
            <a:xfrm>
              <a:off x="7255039" y="1131590"/>
              <a:ext cx="16502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宋体"/>
                  <a:cs typeface="+mn-ea"/>
                  <a:sym typeface="+mn-lt"/>
                </a:rPr>
                <a:t>添加标题</a:t>
              </a:r>
            </a:p>
          </p:txBody>
        </p:sp>
      </p:grpSp>
      <p:grpSp>
        <p:nvGrpSpPr>
          <p:cNvPr id="3" name="组合 2"/>
          <p:cNvGrpSpPr/>
          <p:nvPr/>
        </p:nvGrpSpPr>
        <p:grpSpPr>
          <a:xfrm>
            <a:off x="2531277" y="2069811"/>
            <a:ext cx="1079897" cy="1079897"/>
            <a:chOff x="2531277" y="2069811"/>
            <a:chExt cx="1079897" cy="1079897"/>
          </a:xfrm>
        </p:grpSpPr>
        <p:sp>
          <p:nvSpPr>
            <p:cNvPr id="77" name="Diamond 152"/>
            <p:cNvSpPr>
              <a:spLocks noChangeArrowheads="1"/>
            </p:cNvSpPr>
            <p:nvPr/>
          </p:nvSpPr>
          <p:spPr bwMode="auto">
            <a:xfrm>
              <a:off x="2531277" y="2069811"/>
              <a:ext cx="1079897" cy="1079897"/>
            </a:xfrm>
            <a:prstGeom prst="diamond">
              <a:avLst/>
            </a:prstGeom>
            <a:solidFill>
              <a:schemeClr val="accent2"/>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srgbClr val="FFFFFF"/>
                </a:solidFill>
                <a:latin typeface="Calibri"/>
                <a:ea typeface="宋体"/>
                <a:cs typeface="+mn-ea"/>
                <a:sym typeface="+mn-lt"/>
              </a:endParaRPr>
            </a:p>
          </p:txBody>
        </p:sp>
        <p:sp>
          <p:nvSpPr>
            <p:cNvPr id="93" name="文本框 19"/>
            <p:cNvSpPr>
              <a:spLocks noChangeArrowheads="1"/>
            </p:cNvSpPr>
            <p:nvPr/>
          </p:nvSpPr>
          <p:spPr bwMode="auto">
            <a:xfrm>
              <a:off x="2706888"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宋体"/>
                  <a:cs typeface="+mn-ea"/>
                  <a:sym typeface="+mn-lt"/>
                </a:rPr>
                <a:t>标题</a:t>
              </a:r>
              <a:endParaRPr lang="zh-CN" altLang="en-US" b="1" dirty="0" smtClean="0">
                <a:solidFill>
                  <a:prstClr val="white"/>
                </a:solidFill>
                <a:latin typeface="Calibri"/>
                <a:ea typeface="宋体"/>
                <a:cs typeface="+mn-ea"/>
                <a:sym typeface="+mn-lt"/>
              </a:endParaRPr>
            </a:p>
          </p:txBody>
        </p:sp>
      </p:grpSp>
      <p:grpSp>
        <p:nvGrpSpPr>
          <p:cNvPr id="4" name="组合 3"/>
          <p:cNvGrpSpPr/>
          <p:nvPr/>
        </p:nvGrpSpPr>
        <p:grpSpPr>
          <a:xfrm>
            <a:off x="4126715" y="2069811"/>
            <a:ext cx="1079897" cy="1079897"/>
            <a:chOff x="4126715" y="2069811"/>
            <a:chExt cx="1079897" cy="1079897"/>
          </a:xfrm>
        </p:grpSpPr>
        <p:sp>
          <p:nvSpPr>
            <p:cNvPr id="78" name="Diamond 153"/>
            <p:cNvSpPr>
              <a:spLocks noChangeArrowheads="1"/>
            </p:cNvSpPr>
            <p:nvPr/>
          </p:nvSpPr>
          <p:spPr bwMode="auto">
            <a:xfrm>
              <a:off x="4126715" y="2069811"/>
              <a:ext cx="1079897" cy="1079897"/>
            </a:xfrm>
            <a:prstGeom prst="diamond">
              <a:avLst/>
            </a:prstGeom>
            <a:solidFill>
              <a:schemeClr val="accent3"/>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srgbClr val="FFFFFF"/>
                </a:solidFill>
                <a:latin typeface="Calibri"/>
                <a:ea typeface="宋体"/>
                <a:cs typeface="+mn-ea"/>
                <a:sym typeface="+mn-lt"/>
              </a:endParaRPr>
            </a:p>
          </p:txBody>
        </p:sp>
        <p:sp>
          <p:nvSpPr>
            <p:cNvPr id="94" name="文本框 19"/>
            <p:cNvSpPr>
              <a:spLocks noChangeArrowheads="1"/>
            </p:cNvSpPr>
            <p:nvPr/>
          </p:nvSpPr>
          <p:spPr bwMode="auto">
            <a:xfrm>
              <a:off x="4287443"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宋体"/>
                  <a:cs typeface="+mn-ea"/>
                  <a:sym typeface="+mn-lt"/>
                </a:rPr>
                <a:t>标题</a:t>
              </a:r>
              <a:endParaRPr lang="zh-CN" altLang="en-US" b="1" dirty="0" smtClean="0">
                <a:solidFill>
                  <a:prstClr val="white"/>
                </a:solidFill>
                <a:latin typeface="Calibri"/>
                <a:ea typeface="宋体"/>
                <a:cs typeface="+mn-ea"/>
                <a:sym typeface="+mn-lt"/>
              </a:endParaRPr>
            </a:p>
          </p:txBody>
        </p:sp>
      </p:grpSp>
      <p:grpSp>
        <p:nvGrpSpPr>
          <p:cNvPr id="5" name="组合 4"/>
          <p:cNvGrpSpPr/>
          <p:nvPr/>
        </p:nvGrpSpPr>
        <p:grpSpPr>
          <a:xfrm>
            <a:off x="5661430" y="2069811"/>
            <a:ext cx="1079897" cy="1079897"/>
            <a:chOff x="5661430" y="2069811"/>
            <a:chExt cx="1079897" cy="1079897"/>
          </a:xfrm>
        </p:grpSpPr>
        <p:sp>
          <p:nvSpPr>
            <p:cNvPr id="79" name="Diamond 153"/>
            <p:cNvSpPr>
              <a:spLocks noChangeArrowheads="1"/>
            </p:cNvSpPr>
            <p:nvPr/>
          </p:nvSpPr>
          <p:spPr bwMode="auto">
            <a:xfrm>
              <a:off x="5661430" y="2069811"/>
              <a:ext cx="1079897" cy="1079897"/>
            </a:xfrm>
            <a:prstGeom prst="diamond">
              <a:avLst/>
            </a:prstGeom>
            <a:solidFill>
              <a:schemeClr val="accent4"/>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srgbClr val="FFFFFF"/>
                </a:solidFill>
                <a:latin typeface="Calibri"/>
                <a:ea typeface="宋体"/>
                <a:cs typeface="+mn-ea"/>
                <a:sym typeface="+mn-lt"/>
              </a:endParaRPr>
            </a:p>
          </p:txBody>
        </p:sp>
        <p:sp>
          <p:nvSpPr>
            <p:cNvPr id="95" name="文本框 19"/>
            <p:cNvSpPr>
              <a:spLocks noChangeArrowheads="1"/>
            </p:cNvSpPr>
            <p:nvPr/>
          </p:nvSpPr>
          <p:spPr bwMode="auto">
            <a:xfrm>
              <a:off x="5802513"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宋体"/>
                  <a:cs typeface="+mn-ea"/>
                  <a:sym typeface="+mn-lt"/>
                </a:rPr>
                <a:t>标题</a:t>
              </a:r>
              <a:endParaRPr lang="zh-CN" altLang="en-US" b="1" dirty="0" smtClean="0">
                <a:solidFill>
                  <a:prstClr val="white"/>
                </a:solidFill>
                <a:latin typeface="Calibri"/>
                <a:ea typeface="宋体"/>
                <a:cs typeface="+mn-ea"/>
                <a:sym typeface="+mn-lt"/>
              </a:endParaRPr>
            </a:p>
          </p:txBody>
        </p:sp>
      </p:grpSp>
      <p:grpSp>
        <p:nvGrpSpPr>
          <p:cNvPr id="6" name="组合 5"/>
          <p:cNvGrpSpPr/>
          <p:nvPr/>
        </p:nvGrpSpPr>
        <p:grpSpPr>
          <a:xfrm>
            <a:off x="7206861" y="2069811"/>
            <a:ext cx="1079897" cy="1079897"/>
            <a:chOff x="7206861" y="2069811"/>
            <a:chExt cx="1079897" cy="1079897"/>
          </a:xfrm>
        </p:grpSpPr>
        <p:sp>
          <p:nvSpPr>
            <p:cNvPr id="80" name="Diamond 153"/>
            <p:cNvSpPr>
              <a:spLocks noChangeArrowheads="1"/>
            </p:cNvSpPr>
            <p:nvPr/>
          </p:nvSpPr>
          <p:spPr bwMode="auto">
            <a:xfrm>
              <a:off x="7206861" y="2069811"/>
              <a:ext cx="1079897" cy="1079897"/>
            </a:xfrm>
            <a:prstGeom prst="diamond">
              <a:avLst/>
            </a:prstGeom>
            <a:solidFill>
              <a:schemeClr val="accent4"/>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smtClean="0">
                <a:solidFill>
                  <a:srgbClr val="FFFFFF"/>
                </a:solidFill>
                <a:latin typeface="Calibri"/>
                <a:ea typeface="宋体"/>
                <a:cs typeface="+mn-ea"/>
                <a:sym typeface="+mn-lt"/>
              </a:endParaRPr>
            </a:p>
          </p:txBody>
        </p:sp>
        <p:sp>
          <p:nvSpPr>
            <p:cNvPr id="96" name="文本框 19"/>
            <p:cNvSpPr>
              <a:spLocks noChangeArrowheads="1"/>
            </p:cNvSpPr>
            <p:nvPr/>
          </p:nvSpPr>
          <p:spPr bwMode="auto">
            <a:xfrm>
              <a:off x="7368185"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宋体"/>
                  <a:cs typeface="+mn-ea"/>
                  <a:sym typeface="+mn-lt"/>
                </a:rPr>
                <a:t>标题</a:t>
              </a:r>
              <a:endParaRPr lang="zh-CN" altLang="en-US" b="1" dirty="0" smtClean="0">
                <a:solidFill>
                  <a:prstClr val="white"/>
                </a:solidFill>
                <a:latin typeface="Calibri"/>
                <a:ea typeface="宋体"/>
                <a:cs typeface="+mn-ea"/>
                <a:sym typeface="+mn-lt"/>
              </a:endParaRPr>
            </a:p>
          </p:txBody>
        </p:sp>
      </p:grpSp>
      <p:sp>
        <p:nvSpPr>
          <p:cNvPr id="12" name="标题 1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313478390"/>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750"/>
                                        <p:tgtEl>
                                          <p:spTgt spid="75"/>
                                        </p:tgtEl>
                                      </p:cBhvr>
                                    </p:animEffect>
                                  </p:childTnLst>
                                </p:cTn>
                              </p:par>
                            </p:childTnLst>
                          </p:cTn>
                        </p:par>
                        <p:par>
                          <p:cTn id="8" fill="hold">
                            <p:stCondLst>
                              <p:cond delay="750"/>
                            </p:stCondLst>
                            <p:childTnLst>
                              <p:par>
                                <p:cTn id="9" presetID="16" presetClass="entr" presetSubtype="4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Horizontal)">
                                      <p:cBhvr>
                                        <p:cTn id="11" dur="750"/>
                                        <p:tgtEl>
                                          <p:spTgt spid="2"/>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16" presetClass="entr" presetSubtype="42"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outHorizontal)">
                                      <p:cBhvr>
                                        <p:cTn id="21" dur="750"/>
                                        <p:tgtEl>
                                          <p:spTgt spid="3"/>
                                        </p:tgtEl>
                                      </p:cBhvr>
                                    </p:animEffect>
                                  </p:childTnLst>
                                </p:cTn>
                              </p:par>
                            </p:childTnLst>
                          </p:cTn>
                        </p:par>
                        <p:par>
                          <p:cTn id="22" fill="hold">
                            <p:stCondLst>
                              <p:cond delay="325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par>
                          <p:cTn id="28" fill="hold">
                            <p:stCondLst>
                              <p:cond delay="4250"/>
                            </p:stCondLst>
                            <p:childTnLst>
                              <p:par>
                                <p:cTn id="29" presetID="16" presetClass="entr" presetSubtype="42"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barn(outHorizontal)">
                                      <p:cBhvr>
                                        <p:cTn id="31" dur="750"/>
                                        <p:tgtEl>
                                          <p:spTgt spid="4"/>
                                        </p:tgtEl>
                                      </p:cBhvr>
                                    </p:animEffect>
                                  </p:childTnLst>
                                </p:cTn>
                              </p:par>
                            </p:childTnLst>
                          </p:cTn>
                        </p:par>
                        <p:par>
                          <p:cTn id="32" fill="hold">
                            <p:stCondLst>
                              <p:cond delay="5000"/>
                            </p:stCondLst>
                            <p:childTnLst>
                              <p:par>
                                <p:cTn id="33" presetID="47"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16" presetClass="entr" presetSubtype="42"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barn(outHorizontal)">
                                      <p:cBhvr>
                                        <p:cTn id="41" dur="750"/>
                                        <p:tgtEl>
                                          <p:spTgt spid="5"/>
                                        </p:tgtEl>
                                      </p:cBhvr>
                                    </p:animEffect>
                                  </p:childTnLst>
                                </p:cTn>
                              </p:par>
                            </p:childTnLst>
                          </p:cTn>
                        </p:par>
                        <p:par>
                          <p:cTn id="42" fill="hold">
                            <p:stCondLst>
                              <p:cond delay="6750"/>
                            </p:stCondLst>
                            <p:childTnLst>
                              <p:par>
                                <p:cTn id="43" presetID="42" presetClass="entr" presetSubtype="0" fill="hold"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7750"/>
                            </p:stCondLst>
                            <p:childTnLst>
                              <p:par>
                                <p:cTn id="49" presetID="16" presetClass="entr" presetSubtype="42" fill="hold" nodeType="after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barn(outHorizontal)">
                                      <p:cBhvr>
                                        <p:cTn id="51" dur="750"/>
                                        <p:tgtEl>
                                          <p:spTgt spid="6"/>
                                        </p:tgtEl>
                                      </p:cBhvr>
                                    </p:animEffect>
                                  </p:childTnLst>
                                </p:cTn>
                              </p:par>
                            </p:childTnLst>
                          </p:cTn>
                        </p:par>
                        <p:par>
                          <p:cTn id="52" fill="hold">
                            <p:stCondLst>
                              <p:cond delay="8500"/>
                            </p:stCondLst>
                            <p:childTnLst>
                              <p:par>
                                <p:cTn id="53" presetID="47" presetClass="entr" presetSubtype="0" fill="hold" nodeType="after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1000"/>
                                        <p:tgtEl>
                                          <p:spTgt spid="11"/>
                                        </p:tgtEl>
                                      </p:cBhvr>
                                    </p:animEffect>
                                    <p:anim calcmode="lin" valueType="num">
                                      <p:cBhvr>
                                        <p:cTn id="56" dur="1000" fill="hold"/>
                                        <p:tgtEl>
                                          <p:spTgt spid="11"/>
                                        </p:tgtEl>
                                        <p:attrNameLst>
                                          <p:attrName>ppt_x</p:attrName>
                                        </p:attrNameLst>
                                      </p:cBhvr>
                                      <p:tavLst>
                                        <p:tav tm="0">
                                          <p:val>
                                            <p:strVal val="#ppt_x"/>
                                          </p:val>
                                        </p:tav>
                                        <p:tav tm="100000">
                                          <p:val>
                                            <p:strVal val="#ppt_x"/>
                                          </p:val>
                                        </p:tav>
                                      </p:tavLst>
                                    </p:anim>
                                    <p:anim calcmode="lin" valueType="num">
                                      <p:cBhvr>
                                        <p:cTn id="5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矩形 1"/>
          <p:cNvSpPr>
            <a:spLocks noChangeArrowheads="1"/>
          </p:cNvSpPr>
          <p:nvPr/>
        </p:nvSpPr>
        <p:spPr bwMode="auto">
          <a:xfrm>
            <a:off x="5501484" y="2002632"/>
            <a:ext cx="2670916"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a:t>
            </a:r>
            <a:r>
              <a:rPr lang="zh-CN" altLang="en-US" sz="1000" dirty="0" smtClean="0">
                <a:solidFill>
                  <a:prstClr val="black">
                    <a:lumMod val="75000"/>
                    <a:lumOff val="25000"/>
                  </a:prstClr>
                </a:solidFill>
                <a:latin typeface="微软雅黑" pitchFamily="34" charset="-122"/>
                <a:ea typeface="微软雅黑" pitchFamily="34" charset="-122"/>
              </a:rPr>
              <a:t>文本</a:t>
            </a:r>
            <a:endParaRPr lang="zh-CN" altLang="en-US" sz="1000" dirty="0">
              <a:solidFill>
                <a:prstClr val="black">
                  <a:lumMod val="75000"/>
                  <a:lumOff val="25000"/>
                </a:prstClr>
              </a:solidFill>
              <a:latin typeface="微软雅黑" pitchFamily="34" charset="-122"/>
              <a:ea typeface="微软雅黑" pitchFamily="34" charset="-122"/>
            </a:endParaRPr>
          </a:p>
        </p:txBody>
      </p:sp>
      <p:cxnSp>
        <p:nvCxnSpPr>
          <p:cNvPr id="4" name="直接连接符 3"/>
          <p:cNvCxnSpPr/>
          <p:nvPr/>
        </p:nvCxnSpPr>
        <p:spPr>
          <a:xfrm>
            <a:off x="5464413" y="1901342"/>
            <a:ext cx="2707987" cy="0"/>
          </a:xfrm>
          <a:prstGeom prst="line">
            <a:avLst/>
          </a:prstGeom>
          <a:solidFill>
            <a:srgbClr val="070606"/>
          </a:solidFill>
          <a:ln w="15875">
            <a:solidFill>
              <a:schemeClr val="tx1">
                <a:lumMod val="50000"/>
                <a:lumOff val="50000"/>
              </a:schemeClr>
            </a:solidFill>
            <a:round/>
          </a:ln>
        </p:spPr>
      </p:cxnSp>
      <p:sp>
        <p:nvSpPr>
          <p:cNvPr id="231" name="TextBox 230"/>
          <p:cNvSpPr txBox="1"/>
          <p:nvPr/>
        </p:nvSpPr>
        <p:spPr bwMode="auto">
          <a:xfrm>
            <a:off x="5828391" y="1187559"/>
            <a:ext cx="1980029" cy="584775"/>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3200" b="1" dirty="0"/>
              <a:t>添加标题</a:t>
            </a:r>
          </a:p>
        </p:txBody>
      </p:sp>
      <p:grpSp>
        <p:nvGrpSpPr>
          <p:cNvPr id="26" name="组合 25"/>
          <p:cNvGrpSpPr/>
          <p:nvPr/>
        </p:nvGrpSpPr>
        <p:grpSpPr>
          <a:xfrm>
            <a:off x="1201341" y="146446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3" name="组合 462"/>
          <p:cNvGrpSpPr/>
          <p:nvPr/>
        </p:nvGrpSpPr>
        <p:grpSpPr>
          <a:xfrm>
            <a:off x="3719513" y="117276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6" name="组合 465"/>
          <p:cNvGrpSpPr/>
          <p:nvPr/>
        </p:nvGrpSpPr>
        <p:grpSpPr>
          <a:xfrm>
            <a:off x="3394473" y="254079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69" name="任意多边形 468"/>
          <p:cNvSpPr>
            <a:spLocks noChangeArrowheads="1"/>
          </p:cNvSpPr>
          <p:nvPr/>
        </p:nvSpPr>
        <p:spPr bwMode="auto">
          <a:xfrm>
            <a:off x="1593056" y="63222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sp>
        <p:nvSpPr>
          <p:cNvPr id="470" name="任意多边形 469"/>
          <p:cNvSpPr>
            <a:spLocks noChangeArrowheads="1"/>
          </p:cNvSpPr>
          <p:nvPr/>
        </p:nvSpPr>
        <p:spPr bwMode="auto">
          <a:xfrm>
            <a:off x="1022747" y="210264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4"/>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grpSp>
        <p:nvGrpSpPr>
          <p:cNvPr id="471" name="组合 470"/>
          <p:cNvGrpSpPr/>
          <p:nvPr/>
        </p:nvGrpSpPr>
        <p:grpSpPr>
          <a:xfrm>
            <a:off x="2202657" y="286583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74" name="文本框 460"/>
          <p:cNvSpPr txBox="1"/>
          <p:nvPr/>
        </p:nvSpPr>
        <p:spPr>
          <a:xfrm>
            <a:off x="3779381" y="1417358"/>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32.3</a:t>
            </a:r>
            <a:endParaRPr lang="zh-CN" altLang="en-US" sz="2700" dirty="0">
              <a:solidFill>
                <a:prstClr val="white"/>
              </a:solidFill>
              <a:cs typeface="+mn-ea"/>
              <a:sym typeface="+mn-lt"/>
            </a:endParaRPr>
          </a:p>
        </p:txBody>
      </p:sp>
      <p:sp>
        <p:nvSpPr>
          <p:cNvPr id="475" name="文本框 462"/>
          <p:cNvSpPr txBox="1"/>
          <p:nvPr/>
        </p:nvSpPr>
        <p:spPr>
          <a:xfrm>
            <a:off x="1409104" y="82902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42.3</a:t>
            </a:r>
            <a:endParaRPr lang="zh-CN" altLang="en-US" sz="2700" dirty="0">
              <a:solidFill>
                <a:prstClr val="white"/>
              </a:solidFill>
              <a:cs typeface="+mn-ea"/>
              <a:sym typeface="+mn-lt"/>
            </a:endParaRPr>
          </a:p>
        </p:txBody>
      </p:sp>
      <p:sp>
        <p:nvSpPr>
          <p:cNvPr id="476" name="文本框 463"/>
          <p:cNvSpPr txBox="1"/>
          <p:nvPr/>
        </p:nvSpPr>
        <p:spPr>
          <a:xfrm>
            <a:off x="820339" y="288771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34.3</a:t>
            </a:r>
            <a:endParaRPr lang="zh-CN" altLang="en-US" sz="2700" dirty="0">
              <a:solidFill>
                <a:prstClr val="white"/>
              </a:solidFill>
              <a:cs typeface="+mn-ea"/>
              <a:sym typeface="+mn-lt"/>
            </a:endParaRPr>
          </a:p>
        </p:txBody>
      </p:sp>
      <p:sp>
        <p:nvSpPr>
          <p:cNvPr id="477" name="文本框 464"/>
          <p:cNvSpPr txBox="1"/>
          <p:nvPr/>
        </p:nvSpPr>
        <p:spPr>
          <a:xfrm>
            <a:off x="2027802" y="384623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65.3</a:t>
            </a:r>
            <a:endParaRPr lang="zh-CN" altLang="en-US" sz="2700" dirty="0">
              <a:solidFill>
                <a:prstClr val="white"/>
              </a:solidFill>
              <a:cs typeface="+mn-ea"/>
              <a:sym typeface="+mn-lt"/>
            </a:endParaRPr>
          </a:p>
        </p:txBody>
      </p:sp>
      <p:sp>
        <p:nvSpPr>
          <p:cNvPr id="478" name="文本框 465"/>
          <p:cNvSpPr txBox="1"/>
          <p:nvPr/>
        </p:nvSpPr>
        <p:spPr>
          <a:xfrm>
            <a:off x="3388266" y="349805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82.3</a:t>
            </a:r>
            <a:endParaRPr lang="zh-CN" altLang="en-US" sz="2700" dirty="0">
              <a:solidFill>
                <a:prstClr val="white"/>
              </a:solidFill>
              <a:cs typeface="+mn-ea"/>
              <a:sym typeface="+mn-lt"/>
            </a:endParaRP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06434545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par>
                          <p:cTn id="30" fill="hold">
                            <p:stCondLst>
                              <p:cond delay="3500"/>
                            </p:stCondLst>
                            <p:childTnLst>
                              <p:par>
                                <p:cTn id="31" presetID="55" presetClass="entr" presetSubtype="0" fill="hold" grpId="0" nodeType="afterEffect">
                                  <p:stCondLst>
                                    <p:cond delay="0"/>
                                  </p:stCondLst>
                                  <p:childTnLst>
                                    <p:set>
                                      <p:cBhvr>
                                        <p:cTn id="32" dur="1" fill="hold">
                                          <p:stCondLst>
                                            <p:cond delay="0"/>
                                          </p:stCondLst>
                                        </p:cTn>
                                        <p:tgtEl>
                                          <p:spTgt spid="231"/>
                                        </p:tgtEl>
                                        <p:attrNameLst>
                                          <p:attrName>style.visibility</p:attrName>
                                        </p:attrNameLst>
                                      </p:cBhvr>
                                      <p:to>
                                        <p:strVal val="visible"/>
                                      </p:to>
                                    </p:set>
                                    <p:anim calcmode="lin" valueType="num">
                                      <p:cBhvr>
                                        <p:cTn id="33" dur="1000" fill="hold"/>
                                        <p:tgtEl>
                                          <p:spTgt spid="231"/>
                                        </p:tgtEl>
                                        <p:attrNameLst>
                                          <p:attrName>ppt_w</p:attrName>
                                        </p:attrNameLst>
                                      </p:cBhvr>
                                      <p:tavLst>
                                        <p:tav tm="0">
                                          <p:val>
                                            <p:strVal val="#ppt_w*0.70"/>
                                          </p:val>
                                        </p:tav>
                                        <p:tav tm="100000">
                                          <p:val>
                                            <p:strVal val="#ppt_w"/>
                                          </p:val>
                                        </p:tav>
                                      </p:tavLst>
                                    </p:anim>
                                    <p:anim calcmode="lin" valueType="num">
                                      <p:cBhvr>
                                        <p:cTn id="34" dur="1000" fill="hold"/>
                                        <p:tgtEl>
                                          <p:spTgt spid="231"/>
                                        </p:tgtEl>
                                        <p:attrNameLst>
                                          <p:attrName>ppt_h</p:attrName>
                                        </p:attrNameLst>
                                      </p:cBhvr>
                                      <p:tavLst>
                                        <p:tav tm="0">
                                          <p:val>
                                            <p:strVal val="#ppt_h"/>
                                          </p:val>
                                        </p:tav>
                                        <p:tav tm="100000">
                                          <p:val>
                                            <p:strVal val="#ppt_h"/>
                                          </p:val>
                                        </p:tav>
                                      </p:tavLst>
                                    </p:anim>
                                    <p:animEffect transition="in" filter="fade">
                                      <p:cBhvr>
                                        <p:cTn id="35" dur="1000"/>
                                        <p:tgtEl>
                                          <p:spTgt spid="231"/>
                                        </p:tgtEl>
                                      </p:cBhvr>
                                    </p:animEffect>
                                  </p:childTnLst>
                                </p:cTn>
                              </p:par>
                            </p:childTnLst>
                          </p:cTn>
                        </p:par>
                        <p:par>
                          <p:cTn id="36" fill="hold">
                            <p:stCondLst>
                              <p:cond delay="4500"/>
                            </p:stCondLst>
                            <p:childTnLst>
                              <p:par>
                                <p:cTn id="37" presetID="16" presetClass="entr" presetSubtype="21"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barn(inVertical)">
                                      <p:cBhvr>
                                        <p:cTn id="39" dur="500"/>
                                        <p:tgtEl>
                                          <p:spTgt spid="4"/>
                                        </p:tgtEl>
                                      </p:cBhvr>
                                    </p:animEffect>
                                  </p:childTnLst>
                                </p:cTn>
                              </p:par>
                            </p:childTnLst>
                          </p:cTn>
                        </p:par>
                        <p:par>
                          <p:cTn id="40" fill="hold">
                            <p:stCondLst>
                              <p:cond delay="5000"/>
                            </p:stCondLst>
                            <p:childTnLst>
                              <p:par>
                                <p:cTn id="41" presetID="22" presetClass="entr" presetSubtype="4" fill="hold" grpId="0" nodeType="after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down)">
                                      <p:cBhvr>
                                        <p:cTn id="43"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31" grpId="0"/>
      <p:bldP spid="469" grpId="0" animBg="1"/>
      <p:bldP spid="47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r:id="rId8" action="ppaction://hlinksldjump"/>
            </p:cNvPr>
            <p:cNvSpPr/>
            <p:nvPr>
              <p:custDataLst>
                <p:tags r:id="rId4"/>
              </p:custDataLst>
            </p:nvPr>
          </p:nvSpPr>
          <p:spPr>
            <a:xfrm>
              <a:off x="4506346" y="1376157"/>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2800">
                  <a:solidFill>
                    <a:srgbClr val="FFFFFF"/>
                  </a:solidFill>
                  <a:latin typeface="+mn-ea"/>
                </a:rPr>
                <a:t>请在此处输入您的标题</a:t>
              </a:r>
            </a:p>
          </p:txBody>
        </p:sp>
        <p:sp>
          <p:nvSpPr>
            <p:cNvPr id="22" name="MH_Number_1">
              <a:hlinkClick r:id="rId8" action="ppaction://hlinksldjump"/>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3600" dirty="0" smtClean="0">
                  <a:solidFill>
                    <a:schemeClr val="accent1"/>
                  </a:solidFill>
                  <a:latin typeface="Impact" panose="020B0806030902050204" pitchFamily="34" charset="0"/>
                  <a:ea typeface="方正姚体" panose="02010601030101010101" pitchFamily="2" charset="-122"/>
                </a:rPr>
                <a:t>2</a:t>
              </a:r>
              <a:endParaRPr lang="zh-CN" altLang="en-US" sz="3600" dirty="0">
                <a:solidFill>
                  <a:schemeClr val="accent1"/>
                </a:solidFill>
                <a:latin typeface="Impact" panose="020B0806030902050204" pitchFamily="34" charset="0"/>
                <a:ea typeface="方正姚体" panose="02010601030101010101" pitchFamily="2" charset="-122"/>
              </a:endParaRPr>
            </a:p>
          </p:txBody>
        </p:sp>
      </p:grpSp>
      <p:sp>
        <p:nvSpPr>
          <p:cNvPr id="23" name="MH_Others_1"/>
          <p:cNvSpPr txBox="1">
            <a:spLocks noChangeArrowheads="1"/>
          </p:cNvSpPr>
          <p:nvPr>
            <p:custDataLst>
              <p:tags r:id="rId1"/>
            </p:custDataLst>
          </p:nvPr>
        </p:nvSpPr>
        <p:spPr bwMode="auto">
          <a:xfrm>
            <a:off x="1095300" y="1313382"/>
            <a:ext cx="645155" cy="264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en-US" altLang="zh-CN" sz="3600" dirty="0">
                <a:solidFill>
                  <a:schemeClr val="accent2"/>
                </a:solidFill>
                <a:latin typeface="微软雅黑" panose="020B0503020204020204" pitchFamily="34" charset="-122"/>
                <a:ea typeface="微软雅黑" panose="020B0503020204020204" pitchFamily="34" charset="-122"/>
              </a:rPr>
              <a:t>Contents</a:t>
            </a:r>
          </a:p>
        </p:txBody>
      </p:sp>
      <p:sp>
        <p:nvSpPr>
          <p:cNvPr id="24" name="MH_Others_2"/>
          <p:cNvSpPr>
            <a:spLocks noChangeArrowheads="1"/>
          </p:cNvSpPr>
          <p:nvPr>
            <p:custDataLst>
              <p:tags r:id="rId2"/>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wrap="square" bIns="135000"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5400" b="1">
                <a:solidFill>
                  <a:srgbClr val="FFFFFF"/>
                </a:solidFill>
                <a:latin typeface="华文中宋" panose="02010600040101010101" pitchFamily="2" charset="-122"/>
                <a:ea typeface="华文中宋" panose="02010600040101010101" pitchFamily="2" charset="-122"/>
              </a:rPr>
              <a:t>目</a:t>
            </a:r>
          </a:p>
        </p:txBody>
      </p:sp>
      <p:sp>
        <p:nvSpPr>
          <p:cNvPr id="25" name="MH_Others_3"/>
          <p:cNvSpPr>
            <a:spLocks noChangeArrowheads="1"/>
          </p:cNvSpPr>
          <p:nvPr>
            <p:custDataLst>
              <p:tags r:id="rId3"/>
            </p:custDataLst>
          </p:nvPr>
        </p:nvSpPr>
        <p:spPr bwMode="auto">
          <a:xfrm>
            <a:off x="467908" y="1155334"/>
            <a:ext cx="734366" cy="734366"/>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4950" b="1" dirty="0">
                <a:ln w="3175">
                  <a:solidFill>
                    <a:srgbClr val="FFFFFF"/>
                  </a:solidFill>
                </a:ln>
                <a:solidFill>
                  <a:schemeClr val="accent1"/>
                </a:solidFill>
                <a:latin typeface="华文中宋" panose="02010600040101010101" pitchFamily="2" charset="-122"/>
                <a:ea typeface="华文中宋" panose="02010600040101010101" pitchFamily="2" charset="-122"/>
              </a:rPr>
              <a:t>录</a:t>
            </a:r>
          </a:p>
        </p:txBody>
      </p:sp>
    </p:spTree>
    <p:extLst>
      <p:ext uri="{BB962C8B-B14F-4D97-AF65-F5344CB8AC3E}">
        <p14:creationId xmlns:p14="http://schemas.microsoft.com/office/powerpoint/2010/main" val="1843558629"/>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1000" fill="hold"/>
                                        <p:tgtEl>
                                          <p:spTgt spid="25"/>
                                        </p:tgtEl>
                                        <p:attrNameLst>
                                          <p:attrName>ppt_w</p:attrName>
                                        </p:attrNameLst>
                                      </p:cBhvr>
                                      <p:tavLst>
                                        <p:tav tm="0">
                                          <p:val>
                                            <p:strVal val="#ppt_w*0.70"/>
                                          </p:val>
                                        </p:tav>
                                        <p:tav tm="100000">
                                          <p:val>
                                            <p:strVal val="#ppt_w"/>
                                          </p:val>
                                        </p:tav>
                                      </p:tavLst>
                                    </p:anim>
                                    <p:anim calcmode="lin" valueType="num">
                                      <p:cBhvr>
                                        <p:cTn id="14" dur="1000" fill="hold"/>
                                        <p:tgtEl>
                                          <p:spTgt spid="25"/>
                                        </p:tgtEl>
                                        <p:attrNameLst>
                                          <p:attrName>ppt_h</p:attrName>
                                        </p:attrNameLst>
                                      </p:cBhvr>
                                      <p:tavLst>
                                        <p:tav tm="0">
                                          <p:val>
                                            <p:strVal val="#ppt_h"/>
                                          </p:val>
                                        </p:tav>
                                        <p:tav tm="100000">
                                          <p:val>
                                            <p:strVal val="#ppt_h"/>
                                          </p:val>
                                        </p:tav>
                                      </p:tavLst>
                                    </p:anim>
                                    <p:animEffect transition="in" filter="fade">
                                      <p:cBhvr>
                                        <p:cTn id="15" dur="1000"/>
                                        <p:tgtEl>
                                          <p:spTgt spid="25"/>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up)">
                                      <p:cBhvr>
                                        <p:cTn id="19" dur="1000"/>
                                        <p:tgtEl>
                                          <p:spTgt spid="23"/>
                                        </p:tgtEl>
                                      </p:cBhvr>
                                    </p:animEffect>
                                  </p:childTnLst>
                                </p:cTn>
                              </p:par>
                            </p:childTnLst>
                          </p:cTn>
                        </p:par>
                        <p:par>
                          <p:cTn id="20" fill="hold">
                            <p:stCondLst>
                              <p:cond delay="3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tags/tag1.xml><?xml version="1.0" encoding="utf-8"?>
<p:tagLst xmlns:a="http://schemas.openxmlformats.org/drawingml/2006/main" xmlns:r="http://schemas.openxmlformats.org/officeDocument/2006/relationships" xmlns:p="http://schemas.openxmlformats.org/presentationml/2006/main">
  <p:tag name="MH_CONTENTSID" val="279"/>
  <p:tag name="MH_SECTIONID" val="280,281,282,283,"/>
</p:tagLst>
</file>

<file path=ppt/tags/tag10.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2"/>
</p:tagLst>
</file>

<file path=ppt/tags/tag11.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1"/>
</p:tagLst>
</file>

<file path=ppt/tags/tag12.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1"/>
</p:tagLst>
</file>

<file path=ppt/tags/tag13.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14.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15.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16.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1"/>
</p:tagLst>
</file>

<file path=ppt/tags/tag17.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1"/>
</p:tagLst>
</file>

<file path=ppt/tags/tag18.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19.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0.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1.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1"/>
</p:tagLst>
</file>

<file path=ppt/tags/tag22.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1"/>
</p:tagLst>
</file>

<file path=ppt/tags/tag23.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4.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5.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6.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1"/>
</p:tagLst>
</file>

<file path=ppt/tags/tag27.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1"/>
</p:tagLst>
</file>

<file path=ppt/tags/tag28.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9.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3.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30.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31.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1"/>
</p:tagLst>
</file>

<file path=ppt/tags/tag32.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1"/>
</p:tagLst>
</file>

<file path=ppt/tags/tag4.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5.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4"/>
</p:tagLst>
</file>

<file path=ppt/tags/tag6.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4"/>
</p:tagLst>
</file>

<file path=ppt/tags/tag7.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3"/>
</p:tagLst>
</file>

<file path=ppt/tags/tag8.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3"/>
</p:tagLst>
</file>

<file path=ppt/tags/tag9.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2"/>
</p:tagLst>
</file>

<file path=ppt/theme/theme1.xml><?xml version="1.0" encoding="utf-8"?>
<a:theme xmlns:a="http://schemas.openxmlformats.org/drawingml/2006/main" name="第一PPT，www.1ppt.com">
  <a:themeElements>
    <a:clrScheme name="自定义 52">
      <a:dk1>
        <a:sysClr val="windowText" lastClr="000000"/>
      </a:dk1>
      <a:lt1>
        <a:sysClr val="window" lastClr="FFFFFF"/>
      </a:lt1>
      <a:dk2>
        <a:srgbClr val="44546A"/>
      </a:dk2>
      <a:lt2>
        <a:srgbClr val="FF4040"/>
      </a:lt2>
      <a:accent1>
        <a:srgbClr val="9A0000"/>
      </a:accent1>
      <a:accent2>
        <a:srgbClr val="C00000"/>
      </a:accent2>
      <a:accent3>
        <a:srgbClr val="FF0000"/>
      </a:accent3>
      <a:accent4>
        <a:srgbClr val="860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126</TotalTime>
  <Words>3011</Words>
  <Application>Microsoft Office PowerPoint</Application>
  <PresentationFormat>全屏显示(16:9)</PresentationFormat>
  <Paragraphs>295</Paragraphs>
  <Slides>28</Slides>
  <Notes>7</Notes>
  <HiddenSlides>0</HiddenSlides>
  <MMClips>0</MMClips>
  <ScaleCrop>false</ScaleCrop>
  <HeadingPairs>
    <vt:vector size="4" baseType="variant">
      <vt:variant>
        <vt:lpstr>主题</vt:lpstr>
      </vt:variant>
      <vt:variant>
        <vt:i4>2</vt:i4>
      </vt:variant>
      <vt:variant>
        <vt:lpstr>幻灯片标题</vt:lpstr>
      </vt:variant>
      <vt:variant>
        <vt:i4>28</vt:i4>
      </vt:variant>
    </vt:vector>
  </HeadingPairs>
  <TitlesOfParts>
    <vt:vector size="30" baseType="lpstr">
      <vt:lpstr>第一PPT，www.1ppt.com</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第一PPT，www.1ppt.com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学习雷锋</dc:title>
  <dc:creator>第一PPT</dc:creator>
  <cp:keywords>www.1ppt.com</cp:keywords>
  <cp:lastModifiedBy>Windows User</cp:lastModifiedBy>
  <cp:revision>17</cp:revision>
  <dcterms:created xsi:type="dcterms:W3CDTF">2017-03-11T11:56:37Z</dcterms:created>
  <dcterms:modified xsi:type="dcterms:W3CDTF">2019-06-21T08:47:57Z</dcterms:modified>
</cp:coreProperties>
</file>