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4" r:id="rId3"/>
    <p:sldId id="322" r:id="rId4"/>
    <p:sldId id="266" r:id="rId5"/>
    <p:sldId id="327" r:id="rId6"/>
    <p:sldId id="328" r:id="rId7"/>
    <p:sldId id="329" r:id="rId8"/>
    <p:sldId id="330" r:id="rId9"/>
    <p:sldId id="331" r:id="rId10"/>
    <p:sldId id="332" r:id="rId11"/>
    <p:sldId id="336" r:id="rId12"/>
    <p:sldId id="334" r:id="rId13"/>
    <p:sldId id="333" r:id="rId14"/>
    <p:sldId id="337" r:id="rId15"/>
    <p:sldId id="335" r:id="rId16"/>
    <p:sldId id="338" r:id="rId17"/>
    <p:sldId id="340" r:id="rId18"/>
    <p:sldId id="339" r:id="rId19"/>
    <p:sldId id="341" r:id="rId20"/>
    <p:sldId id="345" r:id="rId21"/>
    <p:sldId id="343" r:id="rId22"/>
    <p:sldId id="344" r:id="rId23"/>
    <p:sldId id="342" r:id="rId24"/>
    <p:sldId id="347" r:id="rId25"/>
    <p:sldId id="346" r:id="rId26"/>
    <p:sldId id="348" r:id="rId27"/>
    <p:sldId id="349" r:id="rId28"/>
    <p:sldId id="326" r:id="rId29"/>
    <p:sldId id="350"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B4"/>
    <a:srgbClr val="14B28B"/>
    <a:srgbClr val="18D2A6"/>
    <a:srgbClr val="03A6AF"/>
    <a:srgbClr val="01ACBE"/>
    <a:srgbClr val="0170C1"/>
    <a:srgbClr val="1983B7"/>
    <a:srgbClr val="EB5145"/>
    <a:srgbClr val="EB5345"/>
    <a:srgbClr val="0374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68" autoAdjust="0"/>
    <p:restoredTop sz="94660"/>
  </p:normalViewPr>
  <p:slideViewPr>
    <p:cSldViewPr snapToGrid="0" showGuides="1">
      <p:cViewPr>
        <p:scale>
          <a:sx n="50" d="100"/>
          <a:sy n="50" d="100"/>
        </p:scale>
        <p:origin x="-462" y="-160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271202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6501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5586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82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321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3209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722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374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41161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9522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0051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761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824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80915751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microsoft.com/office/2007/relationships/hdphoto" Target="../media/hdphoto4.wdp"/><Relationship Id="rId5" Type="http://schemas.openxmlformats.org/officeDocument/2006/relationships/image" Target="../media/image8.png"/><Relationship Id="rId10" Type="http://schemas.microsoft.com/office/2007/relationships/hdphoto" Target="../media/hdphoto6.wdp"/><Relationship Id="rId4" Type="http://schemas.microsoft.com/office/2007/relationships/hdphoto" Target="../media/hdphoto3.wdp"/><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073961"/>
            <a:ext cx="12190414" cy="1615230"/>
          </a:xfrm>
          <a:prstGeom prst="rect">
            <a:avLst/>
          </a:prstGeom>
        </p:spPr>
      </p:pic>
      <p:sp>
        <p:nvSpPr>
          <p:cNvPr id="80" name="TextBox 79"/>
          <p:cNvSpPr txBox="1"/>
          <p:nvPr/>
        </p:nvSpPr>
        <p:spPr>
          <a:xfrm>
            <a:off x="3653672" y="4588421"/>
            <a:ext cx="4858926" cy="369332"/>
          </a:xfrm>
          <a:prstGeom prst="rect">
            <a:avLst/>
          </a:prstGeom>
          <a:noFill/>
        </p:spPr>
        <p:txBody>
          <a:bodyPr wrap="squar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某某公</a:t>
            </a:r>
            <a:r>
              <a:rPr lang="zh-CN" altLang="en-US" b="1" dirty="0" smtClean="0">
                <a:solidFill>
                  <a:schemeClr val="tx1">
                    <a:lumMod val="50000"/>
                    <a:lumOff val="50000"/>
                  </a:schemeClr>
                </a:solidFill>
                <a:latin typeface="微软雅黑" pitchFamily="34" charset="-122"/>
                <a:ea typeface="微软雅黑" pitchFamily="34" charset="-122"/>
              </a:rPr>
              <a:t>司</a:t>
            </a:r>
            <a:r>
              <a:rPr lang="zh-CN" altLang="en-US" b="1" dirty="0">
                <a:solidFill>
                  <a:schemeClr val="tx1">
                    <a:lumMod val="50000"/>
                    <a:lumOff val="50000"/>
                  </a:schemeClr>
                </a:solidFill>
                <a:latin typeface="微软雅黑" pitchFamily="34" charset="-122"/>
                <a:ea typeface="微软雅黑" pitchFamily="34" charset="-122"/>
              </a:rPr>
              <a:t>商业融资计划书</a:t>
            </a:r>
            <a:r>
              <a:rPr lang="zh-CN" altLang="en-US" b="1" dirty="0" smtClean="0">
                <a:solidFill>
                  <a:schemeClr val="tx1">
                    <a:lumMod val="50000"/>
                    <a:lumOff val="50000"/>
                  </a:schemeClr>
                </a:solidFill>
                <a:latin typeface="微软雅黑" pitchFamily="34" charset="-122"/>
                <a:ea typeface="微软雅黑" pitchFamily="34" charset="-122"/>
              </a:rPr>
              <a:t>  </a:t>
            </a:r>
            <a:r>
              <a:rPr lang="zh-CN" altLang="en-US" b="1" dirty="0" smtClean="0">
                <a:solidFill>
                  <a:schemeClr val="tx1">
                    <a:lumMod val="50000"/>
                    <a:lumOff val="50000"/>
                  </a:schemeClr>
                </a:solidFill>
                <a:latin typeface="微软雅黑" pitchFamily="34" charset="-122"/>
                <a:ea typeface="微软雅黑" pitchFamily="34" charset="-122"/>
              </a:rPr>
              <a:t>演讲人</a:t>
            </a:r>
            <a:r>
              <a:rPr lang="zh-CN" altLang="en-US" b="1" dirty="0" smtClean="0">
                <a:solidFill>
                  <a:schemeClr val="tx1">
                    <a:lumMod val="50000"/>
                    <a:lumOff val="50000"/>
                  </a:schemeClr>
                </a:solidFill>
                <a:latin typeface="微软雅黑" pitchFamily="34" charset="-122"/>
                <a:ea typeface="微软雅黑" pitchFamily="34" charset="-122"/>
              </a:rPr>
              <a:t>：第一</a:t>
            </a:r>
            <a:r>
              <a:rPr lang="en-US" altLang="zh-CN" b="1" dirty="0" smtClean="0">
                <a:solidFill>
                  <a:schemeClr val="tx1">
                    <a:lumMod val="50000"/>
                    <a:lumOff val="50000"/>
                  </a:schemeClr>
                </a:solidFill>
                <a:latin typeface="微软雅黑" pitchFamily="34" charset="-122"/>
                <a:ea typeface="微软雅黑" pitchFamily="34" charset="-122"/>
              </a:rPr>
              <a:t>PPT</a:t>
            </a:r>
            <a:endParaRPr lang="zh-CN" altLang="en-US" b="1" dirty="0">
              <a:solidFill>
                <a:schemeClr val="tx1">
                  <a:lumMod val="50000"/>
                  <a:lumOff val="50000"/>
                </a:schemeClr>
              </a:solidFill>
              <a:latin typeface="微软雅黑" pitchFamily="34" charset="-122"/>
              <a:ea typeface="微软雅黑" pitchFamily="34" charset="-122"/>
            </a:endParaRPr>
          </a:p>
        </p:txBody>
      </p:sp>
      <p:sp>
        <p:nvSpPr>
          <p:cNvPr id="81" name="圆角矩形 80"/>
          <p:cNvSpPr/>
          <p:nvPr/>
        </p:nvSpPr>
        <p:spPr>
          <a:xfrm>
            <a:off x="3214688" y="3883949"/>
            <a:ext cx="5747444" cy="532565"/>
          </a:xfrm>
          <a:prstGeom prst="roundRect">
            <a:avLst>
              <a:gd name="adj" fmla="val 42270"/>
            </a:avLst>
          </a:prstGeom>
          <a:solidFill>
            <a:srgbClr val="0067B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81"/>
          <p:cNvSpPr txBox="1"/>
          <p:nvPr/>
        </p:nvSpPr>
        <p:spPr>
          <a:xfrm>
            <a:off x="3332072" y="3906107"/>
            <a:ext cx="5506453" cy="492443"/>
          </a:xfrm>
          <a:prstGeom prst="rect">
            <a:avLst/>
          </a:prstGeom>
          <a:noFill/>
        </p:spPr>
        <p:txBody>
          <a:bodyPr wrap="square" rtlCol="0">
            <a:spAutoFit/>
          </a:bodyPr>
          <a:lstStyle/>
          <a:p>
            <a:pPr algn="ctr"/>
            <a:r>
              <a:rPr lang="zh-CN" altLang="en-US" sz="2600" b="1" dirty="0" smtClean="0">
                <a:solidFill>
                  <a:schemeClr val="bg1"/>
                </a:solidFill>
                <a:latin typeface="微软雅黑" pitchFamily="34" charset="-122"/>
                <a:ea typeface="微软雅黑" pitchFamily="34" charset="-122"/>
              </a:rPr>
              <a:t>适用商业计划</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融资项目</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创业计划</a:t>
            </a:r>
            <a:endParaRPr lang="zh-CN" altLang="en-US" sz="2600" b="1" dirty="0">
              <a:solidFill>
                <a:schemeClr val="bg1"/>
              </a:solidFill>
              <a:latin typeface="微软雅黑" pitchFamily="34" charset="-122"/>
              <a:ea typeface="微软雅黑" pitchFamily="34" charset="-122"/>
            </a:endParaRPr>
          </a:p>
        </p:txBody>
      </p:sp>
      <p:sp>
        <p:nvSpPr>
          <p:cNvPr id="88" name="矩形 87"/>
          <p:cNvSpPr/>
          <p:nvPr/>
        </p:nvSpPr>
        <p:spPr>
          <a:xfrm flipV="1">
            <a:off x="0" y="6297386"/>
            <a:ext cx="12192000" cy="29845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flipV="1">
            <a:off x="0" y="6594475"/>
            <a:ext cx="12192000" cy="29845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7" name="组合 96"/>
          <p:cNvGrpSpPr/>
          <p:nvPr/>
        </p:nvGrpSpPr>
        <p:grpSpPr>
          <a:xfrm>
            <a:off x="2542727" y="1591588"/>
            <a:ext cx="2102250" cy="1895416"/>
            <a:chOff x="3720691" y="2824413"/>
            <a:chExt cx="1341120" cy="1209172"/>
          </a:xfrm>
        </p:grpSpPr>
        <p:sp>
          <p:nvSpPr>
            <p:cNvPr id="9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5"/>
            <p:cNvSpPr>
              <a:spLocks/>
            </p:cNvSpPr>
            <p:nvPr/>
          </p:nvSpPr>
          <p:spPr bwMode="auto">
            <a:xfrm rot="1855731">
              <a:off x="3764582"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85000"/>
                    <a:lumOff val="15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Freeform 5"/>
          <p:cNvSpPr>
            <a:spLocks/>
          </p:cNvSpPr>
          <p:nvPr/>
        </p:nvSpPr>
        <p:spPr bwMode="auto">
          <a:xfrm rot="1855731">
            <a:off x="2733018" y="1755195"/>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101" name="TextBox 100"/>
          <p:cNvSpPr txBox="1"/>
          <p:nvPr/>
        </p:nvSpPr>
        <p:spPr>
          <a:xfrm>
            <a:off x="3124041" y="1979684"/>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商</a:t>
            </a:r>
            <a:endParaRPr lang="zh-CN" altLang="en-US" sz="6500" b="1" dirty="0">
              <a:solidFill>
                <a:srgbClr val="0067B4"/>
              </a:solidFill>
              <a:latin typeface="微软雅黑" pitchFamily="34" charset="-122"/>
              <a:ea typeface="微软雅黑" pitchFamily="34" charset="-122"/>
            </a:endParaRPr>
          </a:p>
        </p:txBody>
      </p:sp>
      <p:grpSp>
        <p:nvGrpSpPr>
          <p:cNvPr id="102" name="组合 101"/>
          <p:cNvGrpSpPr/>
          <p:nvPr/>
        </p:nvGrpSpPr>
        <p:grpSpPr>
          <a:xfrm>
            <a:off x="4161716" y="1591587"/>
            <a:ext cx="2102250" cy="1895416"/>
            <a:chOff x="3720691" y="2824413"/>
            <a:chExt cx="1341120" cy="1209172"/>
          </a:xfrm>
        </p:grpSpPr>
        <p:sp>
          <p:nvSpPr>
            <p:cNvPr id="10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05" name="Freeform 5"/>
          <p:cNvSpPr>
            <a:spLocks/>
          </p:cNvSpPr>
          <p:nvPr/>
        </p:nvSpPr>
        <p:spPr bwMode="auto">
          <a:xfrm rot="1855731">
            <a:off x="4352007" y="1755194"/>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106" name="TextBox 105"/>
          <p:cNvSpPr txBox="1"/>
          <p:nvPr/>
        </p:nvSpPr>
        <p:spPr>
          <a:xfrm>
            <a:off x="4743031" y="1979683"/>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业</a:t>
            </a:r>
            <a:endParaRPr lang="zh-CN" altLang="en-US" sz="6500" b="1" dirty="0">
              <a:solidFill>
                <a:srgbClr val="0067B4"/>
              </a:solidFill>
              <a:latin typeface="微软雅黑" pitchFamily="34" charset="-122"/>
              <a:ea typeface="微软雅黑" pitchFamily="34" charset="-122"/>
            </a:endParaRPr>
          </a:p>
        </p:txBody>
      </p:sp>
      <p:grpSp>
        <p:nvGrpSpPr>
          <p:cNvPr id="107" name="组合 106"/>
          <p:cNvGrpSpPr/>
          <p:nvPr/>
        </p:nvGrpSpPr>
        <p:grpSpPr>
          <a:xfrm>
            <a:off x="5787827" y="1591586"/>
            <a:ext cx="2102250" cy="1895416"/>
            <a:chOff x="3720691" y="2824413"/>
            <a:chExt cx="1341120" cy="1209172"/>
          </a:xfrm>
        </p:grpSpPr>
        <p:sp>
          <p:nvSpPr>
            <p:cNvPr id="10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10" name="Freeform 5"/>
          <p:cNvSpPr>
            <a:spLocks/>
          </p:cNvSpPr>
          <p:nvPr/>
        </p:nvSpPr>
        <p:spPr bwMode="auto">
          <a:xfrm rot="1855731">
            <a:off x="5978118" y="1755193"/>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111" name="TextBox 110"/>
          <p:cNvSpPr txBox="1"/>
          <p:nvPr/>
        </p:nvSpPr>
        <p:spPr>
          <a:xfrm>
            <a:off x="6369142" y="1979682"/>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计</a:t>
            </a:r>
            <a:endParaRPr lang="zh-CN" altLang="en-US" sz="6500" b="1" dirty="0">
              <a:solidFill>
                <a:srgbClr val="0067B4"/>
              </a:solidFill>
              <a:latin typeface="微软雅黑" pitchFamily="34" charset="-122"/>
              <a:ea typeface="微软雅黑" pitchFamily="34" charset="-122"/>
            </a:endParaRPr>
          </a:p>
        </p:txBody>
      </p:sp>
      <p:grpSp>
        <p:nvGrpSpPr>
          <p:cNvPr id="112" name="组合 111"/>
          <p:cNvGrpSpPr/>
          <p:nvPr/>
        </p:nvGrpSpPr>
        <p:grpSpPr>
          <a:xfrm>
            <a:off x="7406583" y="1577132"/>
            <a:ext cx="2102250" cy="1895416"/>
            <a:chOff x="3720691" y="2824413"/>
            <a:chExt cx="1341120" cy="1209172"/>
          </a:xfrm>
        </p:grpSpPr>
        <p:sp>
          <p:nvSpPr>
            <p:cNvPr id="11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5"/>
          <p:cNvSpPr>
            <a:spLocks/>
          </p:cNvSpPr>
          <p:nvPr/>
        </p:nvSpPr>
        <p:spPr bwMode="auto">
          <a:xfrm rot="1855731">
            <a:off x="7596874" y="1740737"/>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116" name="TextBox 115"/>
          <p:cNvSpPr txBox="1"/>
          <p:nvPr/>
        </p:nvSpPr>
        <p:spPr>
          <a:xfrm>
            <a:off x="7987899" y="1965225"/>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划</a:t>
            </a:r>
            <a:endParaRPr lang="zh-CN" altLang="en-US" sz="6500" b="1" dirty="0">
              <a:solidFill>
                <a:srgbClr val="0067B4"/>
              </a:solidFill>
              <a:latin typeface="微软雅黑" pitchFamily="34" charset="-122"/>
              <a:ea typeface="微软雅黑" pitchFamily="34" charset="-122"/>
            </a:endParaRPr>
          </a:p>
        </p:txBody>
      </p:sp>
      <p:sp>
        <p:nvSpPr>
          <p:cNvPr id="117" name="Freeform 5"/>
          <p:cNvSpPr>
            <a:spLocks/>
          </p:cNvSpPr>
          <p:nvPr/>
        </p:nvSpPr>
        <p:spPr bwMode="auto">
          <a:xfrm rot="1855731">
            <a:off x="4043767" y="677796"/>
            <a:ext cx="806014" cy="7267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118" name="Freeform 5"/>
          <p:cNvSpPr>
            <a:spLocks/>
          </p:cNvSpPr>
          <p:nvPr/>
        </p:nvSpPr>
        <p:spPr bwMode="auto">
          <a:xfrm rot="1855731">
            <a:off x="5403525" y="645689"/>
            <a:ext cx="429937" cy="3876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119" name="Freeform 5"/>
          <p:cNvSpPr>
            <a:spLocks/>
          </p:cNvSpPr>
          <p:nvPr/>
        </p:nvSpPr>
        <p:spPr bwMode="auto">
          <a:xfrm rot="1855731">
            <a:off x="3096059" y="907078"/>
            <a:ext cx="427856" cy="38576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120" name="Freeform 5"/>
          <p:cNvSpPr>
            <a:spLocks/>
          </p:cNvSpPr>
          <p:nvPr/>
        </p:nvSpPr>
        <p:spPr bwMode="auto">
          <a:xfrm rot="1855731">
            <a:off x="6332185" y="853311"/>
            <a:ext cx="572628" cy="51628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121" name="Freeform 5"/>
          <p:cNvSpPr>
            <a:spLocks/>
          </p:cNvSpPr>
          <p:nvPr/>
        </p:nvSpPr>
        <p:spPr bwMode="auto">
          <a:xfrm rot="1855731">
            <a:off x="7489574" y="750465"/>
            <a:ext cx="291818" cy="26310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122" name="Freeform 5"/>
          <p:cNvSpPr>
            <a:spLocks/>
          </p:cNvSpPr>
          <p:nvPr/>
        </p:nvSpPr>
        <p:spPr bwMode="auto">
          <a:xfrm rot="1855731">
            <a:off x="8392237" y="784613"/>
            <a:ext cx="572628" cy="51628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1000" fill="hold"/>
                                        <p:tgtEl>
                                          <p:spTgt spid="117"/>
                                        </p:tgtEl>
                                        <p:attrNameLst>
                                          <p:attrName>ppt_w</p:attrName>
                                        </p:attrNameLst>
                                      </p:cBhvr>
                                      <p:tavLst>
                                        <p:tav tm="0">
                                          <p:val>
                                            <p:fltVal val="0"/>
                                          </p:val>
                                        </p:tav>
                                        <p:tav tm="100000">
                                          <p:val>
                                            <p:strVal val="#ppt_w"/>
                                          </p:val>
                                        </p:tav>
                                      </p:tavLst>
                                    </p:anim>
                                    <p:anim calcmode="lin" valueType="num">
                                      <p:cBhvr>
                                        <p:cTn id="8" dur="1000" fill="hold"/>
                                        <p:tgtEl>
                                          <p:spTgt spid="117"/>
                                        </p:tgtEl>
                                        <p:attrNameLst>
                                          <p:attrName>ppt_h</p:attrName>
                                        </p:attrNameLst>
                                      </p:cBhvr>
                                      <p:tavLst>
                                        <p:tav tm="0">
                                          <p:val>
                                            <p:fltVal val="0"/>
                                          </p:val>
                                        </p:tav>
                                        <p:tav tm="100000">
                                          <p:val>
                                            <p:strVal val="#ppt_h"/>
                                          </p:val>
                                        </p:tav>
                                      </p:tavLst>
                                    </p:anim>
                                    <p:anim calcmode="lin" valueType="num">
                                      <p:cBhvr>
                                        <p:cTn id="9" dur="1000" fill="hold"/>
                                        <p:tgtEl>
                                          <p:spTgt spid="117"/>
                                        </p:tgtEl>
                                        <p:attrNameLst>
                                          <p:attrName>style.rotation</p:attrName>
                                        </p:attrNameLst>
                                      </p:cBhvr>
                                      <p:tavLst>
                                        <p:tav tm="0">
                                          <p:val>
                                            <p:fltVal val="90"/>
                                          </p:val>
                                        </p:tav>
                                        <p:tav tm="100000">
                                          <p:val>
                                            <p:fltVal val="0"/>
                                          </p:val>
                                        </p:tav>
                                      </p:tavLst>
                                    </p:anim>
                                    <p:animEffect transition="in" filter="fade">
                                      <p:cBhvr>
                                        <p:cTn id="10" dur="1000"/>
                                        <p:tgtEl>
                                          <p:spTgt spid="11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18"/>
                                        </p:tgtEl>
                                        <p:attrNameLst>
                                          <p:attrName>style.visibility</p:attrName>
                                        </p:attrNameLst>
                                      </p:cBhvr>
                                      <p:to>
                                        <p:strVal val="visible"/>
                                      </p:to>
                                    </p:set>
                                    <p:anim calcmode="lin" valueType="num">
                                      <p:cBhvr>
                                        <p:cTn id="13" dur="1000" fill="hold"/>
                                        <p:tgtEl>
                                          <p:spTgt spid="118"/>
                                        </p:tgtEl>
                                        <p:attrNameLst>
                                          <p:attrName>ppt_w</p:attrName>
                                        </p:attrNameLst>
                                      </p:cBhvr>
                                      <p:tavLst>
                                        <p:tav tm="0">
                                          <p:val>
                                            <p:fltVal val="0"/>
                                          </p:val>
                                        </p:tav>
                                        <p:tav tm="100000">
                                          <p:val>
                                            <p:strVal val="#ppt_w"/>
                                          </p:val>
                                        </p:tav>
                                      </p:tavLst>
                                    </p:anim>
                                    <p:anim calcmode="lin" valueType="num">
                                      <p:cBhvr>
                                        <p:cTn id="14" dur="1000" fill="hold"/>
                                        <p:tgtEl>
                                          <p:spTgt spid="118"/>
                                        </p:tgtEl>
                                        <p:attrNameLst>
                                          <p:attrName>ppt_h</p:attrName>
                                        </p:attrNameLst>
                                      </p:cBhvr>
                                      <p:tavLst>
                                        <p:tav tm="0">
                                          <p:val>
                                            <p:fltVal val="0"/>
                                          </p:val>
                                        </p:tav>
                                        <p:tav tm="100000">
                                          <p:val>
                                            <p:strVal val="#ppt_h"/>
                                          </p:val>
                                        </p:tav>
                                      </p:tavLst>
                                    </p:anim>
                                    <p:anim calcmode="lin" valueType="num">
                                      <p:cBhvr>
                                        <p:cTn id="15" dur="1000" fill="hold"/>
                                        <p:tgtEl>
                                          <p:spTgt spid="118"/>
                                        </p:tgtEl>
                                        <p:attrNameLst>
                                          <p:attrName>style.rotation</p:attrName>
                                        </p:attrNameLst>
                                      </p:cBhvr>
                                      <p:tavLst>
                                        <p:tav tm="0">
                                          <p:val>
                                            <p:fltVal val="90"/>
                                          </p:val>
                                        </p:tav>
                                        <p:tav tm="100000">
                                          <p:val>
                                            <p:fltVal val="0"/>
                                          </p:val>
                                        </p:tav>
                                      </p:tavLst>
                                    </p:anim>
                                    <p:animEffect transition="in" filter="fade">
                                      <p:cBhvr>
                                        <p:cTn id="16" dur="1000"/>
                                        <p:tgtEl>
                                          <p:spTgt spid="11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1000" fill="hold"/>
                                        <p:tgtEl>
                                          <p:spTgt spid="119"/>
                                        </p:tgtEl>
                                        <p:attrNameLst>
                                          <p:attrName>ppt_w</p:attrName>
                                        </p:attrNameLst>
                                      </p:cBhvr>
                                      <p:tavLst>
                                        <p:tav tm="0">
                                          <p:val>
                                            <p:fltVal val="0"/>
                                          </p:val>
                                        </p:tav>
                                        <p:tav tm="100000">
                                          <p:val>
                                            <p:strVal val="#ppt_w"/>
                                          </p:val>
                                        </p:tav>
                                      </p:tavLst>
                                    </p:anim>
                                    <p:anim calcmode="lin" valueType="num">
                                      <p:cBhvr>
                                        <p:cTn id="20" dur="1000" fill="hold"/>
                                        <p:tgtEl>
                                          <p:spTgt spid="119"/>
                                        </p:tgtEl>
                                        <p:attrNameLst>
                                          <p:attrName>ppt_h</p:attrName>
                                        </p:attrNameLst>
                                      </p:cBhvr>
                                      <p:tavLst>
                                        <p:tav tm="0">
                                          <p:val>
                                            <p:fltVal val="0"/>
                                          </p:val>
                                        </p:tav>
                                        <p:tav tm="100000">
                                          <p:val>
                                            <p:strVal val="#ppt_h"/>
                                          </p:val>
                                        </p:tav>
                                      </p:tavLst>
                                    </p:anim>
                                    <p:anim calcmode="lin" valueType="num">
                                      <p:cBhvr>
                                        <p:cTn id="21" dur="1000" fill="hold"/>
                                        <p:tgtEl>
                                          <p:spTgt spid="119"/>
                                        </p:tgtEl>
                                        <p:attrNameLst>
                                          <p:attrName>style.rotation</p:attrName>
                                        </p:attrNameLst>
                                      </p:cBhvr>
                                      <p:tavLst>
                                        <p:tav tm="0">
                                          <p:val>
                                            <p:fltVal val="90"/>
                                          </p:val>
                                        </p:tav>
                                        <p:tav tm="100000">
                                          <p:val>
                                            <p:fltVal val="0"/>
                                          </p:val>
                                        </p:tav>
                                      </p:tavLst>
                                    </p:anim>
                                    <p:animEffect transition="in" filter="fade">
                                      <p:cBhvr>
                                        <p:cTn id="22" dur="1000"/>
                                        <p:tgtEl>
                                          <p:spTgt spid="11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20"/>
                                        </p:tgtEl>
                                        <p:attrNameLst>
                                          <p:attrName>style.visibility</p:attrName>
                                        </p:attrNameLst>
                                      </p:cBhvr>
                                      <p:to>
                                        <p:strVal val="visible"/>
                                      </p:to>
                                    </p:set>
                                    <p:anim calcmode="lin" valueType="num">
                                      <p:cBhvr>
                                        <p:cTn id="25" dur="1000" fill="hold"/>
                                        <p:tgtEl>
                                          <p:spTgt spid="120"/>
                                        </p:tgtEl>
                                        <p:attrNameLst>
                                          <p:attrName>ppt_w</p:attrName>
                                        </p:attrNameLst>
                                      </p:cBhvr>
                                      <p:tavLst>
                                        <p:tav tm="0">
                                          <p:val>
                                            <p:fltVal val="0"/>
                                          </p:val>
                                        </p:tav>
                                        <p:tav tm="100000">
                                          <p:val>
                                            <p:strVal val="#ppt_w"/>
                                          </p:val>
                                        </p:tav>
                                      </p:tavLst>
                                    </p:anim>
                                    <p:anim calcmode="lin" valueType="num">
                                      <p:cBhvr>
                                        <p:cTn id="26" dur="1000" fill="hold"/>
                                        <p:tgtEl>
                                          <p:spTgt spid="120"/>
                                        </p:tgtEl>
                                        <p:attrNameLst>
                                          <p:attrName>ppt_h</p:attrName>
                                        </p:attrNameLst>
                                      </p:cBhvr>
                                      <p:tavLst>
                                        <p:tav tm="0">
                                          <p:val>
                                            <p:fltVal val="0"/>
                                          </p:val>
                                        </p:tav>
                                        <p:tav tm="100000">
                                          <p:val>
                                            <p:strVal val="#ppt_h"/>
                                          </p:val>
                                        </p:tav>
                                      </p:tavLst>
                                    </p:anim>
                                    <p:anim calcmode="lin" valueType="num">
                                      <p:cBhvr>
                                        <p:cTn id="27" dur="1000" fill="hold"/>
                                        <p:tgtEl>
                                          <p:spTgt spid="120"/>
                                        </p:tgtEl>
                                        <p:attrNameLst>
                                          <p:attrName>style.rotation</p:attrName>
                                        </p:attrNameLst>
                                      </p:cBhvr>
                                      <p:tavLst>
                                        <p:tav tm="0">
                                          <p:val>
                                            <p:fltVal val="90"/>
                                          </p:val>
                                        </p:tav>
                                        <p:tav tm="100000">
                                          <p:val>
                                            <p:fltVal val="0"/>
                                          </p:val>
                                        </p:tav>
                                      </p:tavLst>
                                    </p:anim>
                                    <p:animEffect transition="in" filter="fade">
                                      <p:cBhvr>
                                        <p:cTn id="28" dur="1000"/>
                                        <p:tgtEl>
                                          <p:spTgt spid="120"/>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21"/>
                                        </p:tgtEl>
                                        <p:attrNameLst>
                                          <p:attrName>style.visibility</p:attrName>
                                        </p:attrNameLst>
                                      </p:cBhvr>
                                      <p:to>
                                        <p:strVal val="visible"/>
                                      </p:to>
                                    </p:set>
                                    <p:anim calcmode="lin" valueType="num">
                                      <p:cBhvr>
                                        <p:cTn id="31" dur="1000" fill="hold"/>
                                        <p:tgtEl>
                                          <p:spTgt spid="121"/>
                                        </p:tgtEl>
                                        <p:attrNameLst>
                                          <p:attrName>ppt_w</p:attrName>
                                        </p:attrNameLst>
                                      </p:cBhvr>
                                      <p:tavLst>
                                        <p:tav tm="0">
                                          <p:val>
                                            <p:fltVal val="0"/>
                                          </p:val>
                                        </p:tav>
                                        <p:tav tm="100000">
                                          <p:val>
                                            <p:strVal val="#ppt_w"/>
                                          </p:val>
                                        </p:tav>
                                      </p:tavLst>
                                    </p:anim>
                                    <p:anim calcmode="lin" valueType="num">
                                      <p:cBhvr>
                                        <p:cTn id="32" dur="1000" fill="hold"/>
                                        <p:tgtEl>
                                          <p:spTgt spid="121"/>
                                        </p:tgtEl>
                                        <p:attrNameLst>
                                          <p:attrName>ppt_h</p:attrName>
                                        </p:attrNameLst>
                                      </p:cBhvr>
                                      <p:tavLst>
                                        <p:tav tm="0">
                                          <p:val>
                                            <p:fltVal val="0"/>
                                          </p:val>
                                        </p:tav>
                                        <p:tav tm="100000">
                                          <p:val>
                                            <p:strVal val="#ppt_h"/>
                                          </p:val>
                                        </p:tav>
                                      </p:tavLst>
                                    </p:anim>
                                    <p:anim calcmode="lin" valueType="num">
                                      <p:cBhvr>
                                        <p:cTn id="33" dur="1000" fill="hold"/>
                                        <p:tgtEl>
                                          <p:spTgt spid="121"/>
                                        </p:tgtEl>
                                        <p:attrNameLst>
                                          <p:attrName>style.rotation</p:attrName>
                                        </p:attrNameLst>
                                      </p:cBhvr>
                                      <p:tavLst>
                                        <p:tav tm="0">
                                          <p:val>
                                            <p:fltVal val="90"/>
                                          </p:val>
                                        </p:tav>
                                        <p:tav tm="100000">
                                          <p:val>
                                            <p:fltVal val="0"/>
                                          </p:val>
                                        </p:tav>
                                      </p:tavLst>
                                    </p:anim>
                                    <p:animEffect transition="in" filter="fade">
                                      <p:cBhvr>
                                        <p:cTn id="34" dur="1000"/>
                                        <p:tgtEl>
                                          <p:spTgt spid="12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22"/>
                                        </p:tgtEl>
                                        <p:attrNameLst>
                                          <p:attrName>style.visibility</p:attrName>
                                        </p:attrNameLst>
                                      </p:cBhvr>
                                      <p:to>
                                        <p:strVal val="visible"/>
                                      </p:to>
                                    </p:set>
                                    <p:anim calcmode="lin" valueType="num">
                                      <p:cBhvr>
                                        <p:cTn id="37" dur="1000" fill="hold"/>
                                        <p:tgtEl>
                                          <p:spTgt spid="122"/>
                                        </p:tgtEl>
                                        <p:attrNameLst>
                                          <p:attrName>ppt_w</p:attrName>
                                        </p:attrNameLst>
                                      </p:cBhvr>
                                      <p:tavLst>
                                        <p:tav tm="0">
                                          <p:val>
                                            <p:fltVal val="0"/>
                                          </p:val>
                                        </p:tav>
                                        <p:tav tm="100000">
                                          <p:val>
                                            <p:strVal val="#ppt_w"/>
                                          </p:val>
                                        </p:tav>
                                      </p:tavLst>
                                    </p:anim>
                                    <p:anim calcmode="lin" valueType="num">
                                      <p:cBhvr>
                                        <p:cTn id="38" dur="1000" fill="hold"/>
                                        <p:tgtEl>
                                          <p:spTgt spid="122"/>
                                        </p:tgtEl>
                                        <p:attrNameLst>
                                          <p:attrName>ppt_h</p:attrName>
                                        </p:attrNameLst>
                                      </p:cBhvr>
                                      <p:tavLst>
                                        <p:tav tm="0">
                                          <p:val>
                                            <p:fltVal val="0"/>
                                          </p:val>
                                        </p:tav>
                                        <p:tav tm="100000">
                                          <p:val>
                                            <p:strVal val="#ppt_h"/>
                                          </p:val>
                                        </p:tav>
                                      </p:tavLst>
                                    </p:anim>
                                    <p:anim calcmode="lin" valueType="num">
                                      <p:cBhvr>
                                        <p:cTn id="39" dur="1000" fill="hold"/>
                                        <p:tgtEl>
                                          <p:spTgt spid="122"/>
                                        </p:tgtEl>
                                        <p:attrNameLst>
                                          <p:attrName>style.rotation</p:attrName>
                                        </p:attrNameLst>
                                      </p:cBhvr>
                                      <p:tavLst>
                                        <p:tav tm="0">
                                          <p:val>
                                            <p:fltVal val="90"/>
                                          </p:val>
                                        </p:tav>
                                        <p:tav tm="100000">
                                          <p:val>
                                            <p:fltVal val="0"/>
                                          </p:val>
                                        </p:tav>
                                      </p:tavLst>
                                    </p:anim>
                                    <p:animEffect transition="in" filter="fade">
                                      <p:cBhvr>
                                        <p:cTn id="40" dur="1000"/>
                                        <p:tgtEl>
                                          <p:spTgt spid="122"/>
                                        </p:tgtEl>
                                      </p:cBhvr>
                                    </p:animEffect>
                                  </p:childTnLst>
                                </p:cTn>
                              </p:par>
                            </p:childTnLst>
                          </p:cTn>
                        </p:par>
                        <p:par>
                          <p:cTn id="41" fill="hold">
                            <p:stCondLst>
                              <p:cond delay="1000"/>
                            </p:stCondLst>
                            <p:childTnLst>
                              <p:par>
                                <p:cTn id="42" presetID="2" presetClass="entr" presetSubtype="8" fill="hold" nodeType="after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additive="base">
                                        <p:cTn id="44" dur="750" fill="hold"/>
                                        <p:tgtEl>
                                          <p:spTgt spid="97"/>
                                        </p:tgtEl>
                                        <p:attrNameLst>
                                          <p:attrName>ppt_x</p:attrName>
                                        </p:attrNameLst>
                                      </p:cBhvr>
                                      <p:tavLst>
                                        <p:tav tm="0">
                                          <p:val>
                                            <p:strVal val="0-#ppt_w/2"/>
                                          </p:val>
                                        </p:tav>
                                        <p:tav tm="100000">
                                          <p:val>
                                            <p:strVal val="#ppt_x"/>
                                          </p:val>
                                        </p:tav>
                                      </p:tavLst>
                                    </p:anim>
                                    <p:anim calcmode="lin" valueType="num">
                                      <p:cBhvr additive="base">
                                        <p:cTn id="45" dur="750" fill="hold"/>
                                        <p:tgtEl>
                                          <p:spTgt spid="97"/>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100"/>
                                        </p:tgtEl>
                                        <p:attrNameLst>
                                          <p:attrName>style.visibility</p:attrName>
                                        </p:attrNameLst>
                                      </p:cBhvr>
                                      <p:to>
                                        <p:strVal val="visible"/>
                                      </p:to>
                                    </p:set>
                                    <p:anim calcmode="lin" valueType="num">
                                      <p:cBhvr additive="base">
                                        <p:cTn id="48" dur="750" fill="hold"/>
                                        <p:tgtEl>
                                          <p:spTgt spid="100"/>
                                        </p:tgtEl>
                                        <p:attrNameLst>
                                          <p:attrName>ppt_x</p:attrName>
                                        </p:attrNameLst>
                                      </p:cBhvr>
                                      <p:tavLst>
                                        <p:tav tm="0">
                                          <p:val>
                                            <p:strVal val="0-#ppt_w/2"/>
                                          </p:val>
                                        </p:tav>
                                        <p:tav tm="100000">
                                          <p:val>
                                            <p:strVal val="#ppt_x"/>
                                          </p:val>
                                        </p:tav>
                                      </p:tavLst>
                                    </p:anim>
                                    <p:anim calcmode="lin" valueType="num">
                                      <p:cBhvr additive="base">
                                        <p:cTn id="49" dur="750" fill="hold"/>
                                        <p:tgtEl>
                                          <p:spTgt spid="100"/>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102"/>
                                        </p:tgtEl>
                                        <p:attrNameLst>
                                          <p:attrName>style.visibility</p:attrName>
                                        </p:attrNameLst>
                                      </p:cBhvr>
                                      <p:to>
                                        <p:strVal val="visible"/>
                                      </p:to>
                                    </p:set>
                                    <p:anim calcmode="lin" valueType="num">
                                      <p:cBhvr additive="base">
                                        <p:cTn id="52" dur="750" fill="hold"/>
                                        <p:tgtEl>
                                          <p:spTgt spid="102"/>
                                        </p:tgtEl>
                                        <p:attrNameLst>
                                          <p:attrName>ppt_x</p:attrName>
                                        </p:attrNameLst>
                                      </p:cBhvr>
                                      <p:tavLst>
                                        <p:tav tm="0">
                                          <p:val>
                                            <p:strVal val="0-#ppt_w/2"/>
                                          </p:val>
                                        </p:tav>
                                        <p:tav tm="100000">
                                          <p:val>
                                            <p:strVal val="#ppt_x"/>
                                          </p:val>
                                        </p:tav>
                                      </p:tavLst>
                                    </p:anim>
                                    <p:anim calcmode="lin" valueType="num">
                                      <p:cBhvr additive="base">
                                        <p:cTn id="53" dur="750" fill="hold"/>
                                        <p:tgtEl>
                                          <p:spTgt spid="102"/>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 calcmode="lin" valueType="num">
                                      <p:cBhvr additive="base">
                                        <p:cTn id="56" dur="750" fill="hold"/>
                                        <p:tgtEl>
                                          <p:spTgt spid="105"/>
                                        </p:tgtEl>
                                        <p:attrNameLst>
                                          <p:attrName>ppt_x</p:attrName>
                                        </p:attrNameLst>
                                      </p:cBhvr>
                                      <p:tavLst>
                                        <p:tav tm="0">
                                          <p:val>
                                            <p:strVal val="0-#ppt_w/2"/>
                                          </p:val>
                                        </p:tav>
                                        <p:tav tm="100000">
                                          <p:val>
                                            <p:strVal val="#ppt_x"/>
                                          </p:val>
                                        </p:tav>
                                      </p:tavLst>
                                    </p:anim>
                                    <p:anim calcmode="lin" valueType="num">
                                      <p:cBhvr additive="base">
                                        <p:cTn id="57" dur="750" fill="hold"/>
                                        <p:tgtEl>
                                          <p:spTgt spid="105"/>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0"/>
                                  </p:stCondLst>
                                  <p:childTnLst>
                                    <p:set>
                                      <p:cBhvr>
                                        <p:cTn id="59" dur="1" fill="hold">
                                          <p:stCondLst>
                                            <p:cond delay="0"/>
                                          </p:stCondLst>
                                        </p:cTn>
                                        <p:tgtEl>
                                          <p:spTgt spid="107"/>
                                        </p:tgtEl>
                                        <p:attrNameLst>
                                          <p:attrName>style.visibility</p:attrName>
                                        </p:attrNameLst>
                                      </p:cBhvr>
                                      <p:to>
                                        <p:strVal val="visible"/>
                                      </p:to>
                                    </p:set>
                                    <p:anim calcmode="lin" valueType="num">
                                      <p:cBhvr additive="base">
                                        <p:cTn id="60" dur="750" fill="hold"/>
                                        <p:tgtEl>
                                          <p:spTgt spid="107"/>
                                        </p:tgtEl>
                                        <p:attrNameLst>
                                          <p:attrName>ppt_x</p:attrName>
                                        </p:attrNameLst>
                                      </p:cBhvr>
                                      <p:tavLst>
                                        <p:tav tm="0">
                                          <p:val>
                                            <p:strVal val="0-#ppt_w/2"/>
                                          </p:val>
                                        </p:tav>
                                        <p:tav tm="100000">
                                          <p:val>
                                            <p:strVal val="#ppt_x"/>
                                          </p:val>
                                        </p:tav>
                                      </p:tavLst>
                                    </p:anim>
                                    <p:anim calcmode="lin" valueType="num">
                                      <p:cBhvr additive="base">
                                        <p:cTn id="61" dur="750" fill="hold"/>
                                        <p:tgtEl>
                                          <p:spTgt spid="107"/>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cBhvr additive="base">
                                        <p:cTn id="64" dur="750" fill="hold"/>
                                        <p:tgtEl>
                                          <p:spTgt spid="110"/>
                                        </p:tgtEl>
                                        <p:attrNameLst>
                                          <p:attrName>ppt_x</p:attrName>
                                        </p:attrNameLst>
                                      </p:cBhvr>
                                      <p:tavLst>
                                        <p:tav tm="0">
                                          <p:val>
                                            <p:strVal val="0-#ppt_w/2"/>
                                          </p:val>
                                        </p:tav>
                                        <p:tav tm="100000">
                                          <p:val>
                                            <p:strVal val="#ppt_x"/>
                                          </p:val>
                                        </p:tav>
                                      </p:tavLst>
                                    </p:anim>
                                    <p:anim calcmode="lin" valueType="num">
                                      <p:cBhvr additive="base">
                                        <p:cTn id="65" dur="750" fill="hold"/>
                                        <p:tgtEl>
                                          <p:spTgt spid="110"/>
                                        </p:tgtEl>
                                        <p:attrNameLst>
                                          <p:attrName>ppt_y</p:attrName>
                                        </p:attrNameLst>
                                      </p:cBhvr>
                                      <p:tavLst>
                                        <p:tav tm="0">
                                          <p:val>
                                            <p:strVal val="#ppt_y"/>
                                          </p:val>
                                        </p:tav>
                                        <p:tav tm="100000">
                                          <p:val>
                                            <p:strVal val="#ppt_y"/>
                                          </p:val>
                                        </p:tav>
                                      </p:tavLst>
                                    </p:anim>
                                  </p:childTnLst>
                                </p:cTn>
                              </p:par>
                              <p:par>
                                <p:cTn id="66" presetID="2" presetClass="entr" presetSubtype="8" fill="hold" nodeType="withEffect">
                                  <p:stCondLst>
                                    <p:cond delay="0"/>
                                  </p:stCondLst>
                                  <p:childTnLst>
                                    <p:set>
                                      <p:cBhvr>
                                        <p:cTn id="67" dur="1" fill="hold">
                                          <p:stCondLst>
                                            <p:cond delay="0"/>
                                          </p:stCondLst>
                                        </p:cTn>
                                        <p:tgtEl>
                                          <p:spTgt spid="112"/>
                                        </p:tgtEl>
                                        <p:attrNameLst>
                                          <p:attrName>style.visibility</p:attrName>
                                        </p:attrNameLst>
                                      </p:cBhvr>
                                      <p:to>
                                        <p:strVal val="visible"/>
                                      </p:to>
                                    </p:set>
                                    <p:anim calcmode="lin" valueType="num">
                                      <p:cBhvr additive="base">
                                        <p:cTn id="68" dur="750" fill="hold"/>
                                        <p:tgtEl>
                                          <p:spTgt spid="112"/>
                                        </p:tgtEl>
                                        <p:attrNameLst>
                                          <p:attrName>ppt_x</p:attrName>
                                        </p:attrNameLst>
                                      </p:cBhvr>
                                      <p:tavLst>
                                        <p:tav tm="0">
                                          <p:val>
                                            <p:strVal val="0-#ppt_w/2"/>
                                          </p:val>
                                        </p:tav>
                                        <p:tav tm="100000">
                                          <p:val>
                                            <p:strVal val="#ppt_x"/>
                                          </p:val>
                                        </p:tav>
                                      </p:tavLst>
                                    </p:anim>
                                    <p:anim calcmode="lin" valueType="num">
                                      <p:cBhvr additive="base">
                                        <p:cTn id="69" dur="750" fill="hold"/>
                                        <p:tgtEl>
                                          <p:spTgt spid="112"/>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anim calcmode="lin" valueType="num">
                                      <p:cBhvr additive="base">
                                        <p:cTn id="72" dur="750" fill="hold"/>
                                        <p:tgtEl>
                                          <p:spTgt spid="115"/>
                                        </p:tgtEl>
                                        <p:attrNameLst>
                                          <p:attrName>ppt_x</p:attrName>
                                        </p:attrNameLst>
                                      </p:cBhvr>
                                      <p:tavLst>
                                        <p:tav tm="0">
                                          <p:val>
                                            <p:strVal val="0-#ppt_w/2"/>
                                          </p:val>
                                        </p:tav>
                                        <p:tav tm="100000">
                                          <p:val>
                                            <p:strVal val="#ppt_x"/>
                                          </p:val>
                                        </p:tav>
                                      </p:tavLst>
                                    </p:anim>
                                    <p:anim calcmode="lin" valueType="num">
                                      <p:cBhvr additive="base">
                                        <p:cTn id="73" dur="750" fill="hold"/>
                                        <p:tgtEl>
                                          <p:spTgt spid="115"/>
                                        </p:tgtEl>
                                        <p:attrNameLst>
                                          <p:attrName>ppt_y</p:attrName>
                                        </p:attrNameLst>
                                      </p:cBhvr>
                                      <p:tavLst>
                                        <p:tav tm="0">
                                          <p:val>
                                            <p:strVal val="#ppt_y"/>
                                          </p:val>
                                        </p:tav>
                                        <p:tav tm="100000">
                                          <p:val>
                                            <p:strVal val="#ppt_y"/>
                                          </p:val>
                                        </p:tav>
                                      </p:tavLst>
                                    </p:anim>
                                  </p:childTnLst>
                                </p:cTn>
                              </p:par>
                            </p:childTnLst>
                          </p:cTn>
                        </p:par>
                        <p:par>
                          <p:cTn id="74" fill="hold">
                            <p:stCondLst>
                              <p:cond delay="1750"/>
                            </p:stCondLst>
                            <p:childTnLst>
                              <p:par>
                                <p:cTn id="75" presetID="42" presetClass="entr" presetSubtype="0" fill="hold" grpId="0" nodeType="afterEffect">
                                  <p:stCondLst>
                                    <p:cond delay="0"/>
                                  </p:stCondLst>
                                  <p:childTnLst>
                                    <p:set>
                                      <p:cBhvr>
                                        <p:cTn id="76" dur="1" fill="hold">
                                          <p:stCondLst>
                                            <p:cond delay="0"/>
                                          </p:stCondLst>
                                        </p:cTn>
                                        <p:tgtEl>
                                          <p:spTgt spid="101"/>
                                        </p:tgtEl>
                                        <p:attrNameLst>
                                          <p:attrName>style.visibility</p:attrName>
                                        </p:attrNameLst>
                                      </p:cBhvr>
                                      <p:to>
                                        <p:strVal val="visible"/>
                                      </p:to>
                                    </p:set>
                                    <p:animEffect transition="in" filter="fade">
                                      <p:cBhvr>
                                        <p:cTn id="77" dur="1250"/>
                                        <p:tgtEl>
                                          <p:spTgt spid="101"/>
                                        </p:tgtEl>
                                      </p:cBhvr>
                                    </p:animEffect>
                                    <p:anim calcmode="lin" valueType="num">
                                      <p:cBhvr>
                                        <p:cTn id="78" dur="1250" fill="hold"/>
                                        <p:tgtEl>
                                          <p:spTgt spid="101"/>
                                        </p:tgtEl>
                                        <p:attrNameLst>
                                          <p:attrName>ppt_x</p:attrName>
                                        </p:attrNameLst>
                                      </p:cBhvr>
                                      <p:tavLst>
                                        <p:tav tm="0">
                                          <p:val>
                                            <p:strVal val="#ppt_x"/>
                                          </p:val>
                                        </p:tav>
                                        <p:tav tm="100000">
                                          <p:val>
                                            <p:strVal val="#ppt_x"/>
                                          </p:val>
                                        </p:tav>
                                      </p:tavLst>
                                    </p:anim>
                                    <p:anim calcmode="lin" valueType="num">
                                      <p:cBhvr>
                                        <p:cTn id="79" dur="1250" fill="hold"/>
                                        <p:tgtEl>
                                          <p:spTgt spid="10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fade">
                                      <p:cBhvr>
                                        <p:cTn id="82" dur="1250"/>
                                        <p:tgtEl>
                                          <p:spTgt spid="106"/>
                                        </p:tgtEl>
                                      </p:cBhvr>
                                    </p:animEffect>
                                    <p:anim calcmode="lin" valueType="num">
                                      <p:cBhvr>
                                        <p:cTn id="83" dur="1250" fill="hold"/>
                                        <p:tgtEl>
                                          <p:spTgt spid="106"/>
                                        </p:tgtEl>
                                        <p:attrNameLst>
                                          <p:attrName>ppt_x</p:attrName>
                                        </p:attrNameLst>
                                      </p:cBhvr>
                                      <p:tavLst>
                                        <p:tav tm="0">
                                          <p:val>
                                            <p:strVal val="#ppt_x"/>
                                          </p:val>
                                        </p:tav>
                                        <p:tav tm="100000">
                                          <p:val>
                                            <p:strVal val="#ppt_x"/>
                                          </p:val>
                                        </p:tav>
                                      </p:tavLst>
                                    </p:anim>
                                    <p:anim calcmode="lin" valueType="num">
                                      <p:cBhvr>
                                        <p:cTn id="84" dur="1250" fill="hold"/>
                                        <p:tgtEl>
                                          <p:spTgt spid="10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Effect transition="in" filter="fade">
                                      <p:cBhvr>
                                        <p:cTn id="87" dur="1250"/>
                                        <p:tgtEl>
                                          <p:spTgt spid="111"/>
                                        </p:tgtEl>
                                      </p:cBhvr>
                                    </p:animEffect>
                                    <p:anim calcmode="lin" valueType="num">
                                      <p:cBhvr>
                                        <p:cTn id="88" dur="1250" fill="hold"/>
                                        <p:tgtEl>
                                          <p:spTgt spid="111"/>
                                        </p:tgtEl>
                                        <p:attrNameLst>
                                          <p:attrName>ppt_x</p:attrName>
                                        </p:attrNameLst>
                                      </p:cBhvr>
                                      <p:tavLst>
                                        <p:tav tm="0">
                                          <p:val>
                                            <p:strVal val="#ppt_x"/>
                                          </p:val>
                                        </p:tav>
                                        <p:tav tm="100000">
                                          <p:val>
                                            <p:strVal val="#ppt_x"/>
                                          </p:val>
                                        </p:tav>
                                      </p:tavLst>
                                    </p:anim>
                                    <p:anim calcmode="lin" valueType="num">
                                      <p:cBhvr>
                                        <p:cTn id="89" dur="1250" fill="hold"/>
                                        <p:tgtEl>
                                          <p:spTgt spid="11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1250"/>
                                        <p:tgtEl>
                                          <p:spTgt spid="116"/>
                                        </p:tgtEl>
                                      </p:cBhvr>
                                    </p:animEffect>
                                    <p:anim calcmode="lin" valueType="num">
                                      <p:cBhvr>
                                        <p:cTn id="93" dur="1250" fill="hold"/>
                                        <p:tgtEl>
                                          <p:spTgt spid="116"/>
                                        </p:tgtEl>
                                        <p:attrNameLst>
                                          <p:attrName>ppt_x</p:attrName>
                                        </p:attrNameLst>
                                      </p:cBhvr>
                                      <p:tavLst>
                                        <p:tav tm="0">
                                          <p:val>
                                            <p:strVal val="#ppt_x"/>
                                          </p:val>
                                        </p:tav>
                                        <p:tav tm="100000">
                                          <p:val>
                                            <p:strVal val="#ppt_x"/>
                                          </p:val>
                                        </p:tav>
                                      </p:tavLst>
                                    </p:anim>
                                    <p:anim calcmode="lin" valueType="num">
                                      <p:cBhvr>
                                        <p:cTn id="94" dur="1250" fill="hold"/>
                                        <p:tgtEl>
                                          <p:spTgt spid="116"/>
                                        </p:tgtEl>
                                        <p:attrNameLst>
                                          <p:attrName>ppt_y</p:attrName>
                                        </p:attrNameLst>
                                      </p:cBhvr>
                                      <p:tavLst>
                                        <p:tav tm="0">
                                          <p:val>
                                            <p:strVal val="#ppt_y+.1"/>
                                          </p:val>
                                        </p:tav>
                                        <p:tav tm="100000">
                                          <p:val>
                                            <p:strVal val="#ppt_y"/>
                                          </p:val>
                                        </p:tav>
                                      </p:tavLst>
                                    </p:anim>
                                  </p:childTnLst>
                                </p:cTn>
                              </p:par>
                            </p:childTnLst>
                          </p:cTn>
                        </p:par>
                        <p:par>
                          <p:cTn id="95" fill="hold">
                            <p:stCondLst>
                              <p:cond delay="3000"/>
                            </p:stCondLst>
                            <p:childTnLst>
                              <p:par>
                                <p:cTn id="96" presetID="22" presetClass="entr" presetSubtype="8" fill="hold" grpId="0" nodeType="afterEffect">
                                  <p:stCondLst>
                                    <p:cond delay="0"/>
                                  </p:stCondLst>
                                  <p:childTnLst>
                                    <p:set>
                                      <p:cBhvr>
                                        <p:cTn id="97" dur="1" fill="hold">
                                          <p:stCondLst>
                                            <p:cond delay="0"/>
                                          </p:stCondLst>
                                        </p:cTn>
                                        <p:tgtEl>
                                          <p:spTgt spid="88"/>
                                        </p:tgtEl>
                                        <p:attrNameLst>
                                          <p:attrName>style.visibility</p:attrName>
                                        </p:attrNameLst>
                                      </p:cBhvr>
                                      <p:to>
                                        <p:strVal val="visible"/>
                                      </p:to>
                                    </p:set>
                                    <p:animEffect transition="in" filter="wipe(left)">
                                      <p:cBhvr>
                                        <p:cTn id="98" dur="500"/>
                                        <p:tgtEl>
                                          <p:spTgt spid="88"/>
                                        </p:tgtEl>
                                      </p:cBhvr>
                                    </p:animEffect>
                                  </p:childTnLst>
                                </p:cTn>
                              </p:par>
                            </p:childTnLst>
                          </p:cTn>
                        </p:par>
                        <p:par>
                          <p:cTn id="99" fill="hold">
                            <p:stCondLst>
                              <p:cond delay="3500"/>
                            </p:stCondLst>
                            <p:childTnLst>
                              <p:par>
                                <p:cTn id="100" presetID="22" presetClass="entr" presetSubtype="2" fill="hold" grpId="0" nodeType="after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500"/>
                                        <p:tgtEl>
                                          <p:spTgt spid="89"/>
                                        </p:tgtEl>
                                      </p:cBhvr>
                                    </p:animEffect>
                                  </p:childTnLst>
                                </p:cTn>
                              </p:par>
                            </p:childTnLst>
                          </p:cTn>
                        </p:par>
                        <p:par>
                          <p:cTn id="103" fill="hold">
                            <p:stCondLst>
                              <p:cond delay="4000"/>
                            </p:stCondLst>
                            <p:childTnLst>
                              <p:par>
                                <p:cTn id="104" presetID="14" presetClass="entr" presetSubtype="10" fill="hold" nodeType="afterEffect">
                                  <p:stCondLst>
                                    <p:cond delay="0"/>
                                  </p:stCondLst>
                                  <p:childTnLst>
                                    <p:set>
                                      <p:cBhvr>
                                        <p:cTn id="105" dur="1" fill="hold">
                                          <p:stCondLst>
                                            <p:cond delay="0"/>
                                          </p:stCondLst>
                                        </p:cTn>
                                        <p:tgtEl>
                                          <p:spTgt spid="2"/>
                                        </p:tgtEl>
                                        <p:attrNameLst>
                                          <p:attrName>style.visibility</p:attrName>
                                        </p:attrNameLst>
                                      </p:cBhvr>
                                      <p:to>
                                        <p:strVal val="visible"/>
                                      </p:to>
                                    </p:set>
                                    <p:animEffect transition="in" filter="randombar(horizontal)">
                                      <p:cBhvr>
                                        <p:cTn id="106" dur="750"/>
                                        <p:tgtEl>
                                          <p:spTgt spid="2"/>
                                        </p:tgtEl>
                                      </p:cBhvr>
                                    </p:animEffect>
                                  </p:childTnLst>
                                </p:cTn>
                              </p:par>
                            </p:childTnLst>
                          </p:cTn>
                        </p:par>
                        <p:par>
                          <p:cTn id="107" fill="hold">
                            <p:stCondLst>
                              <p:cond delay="4750"/>
                            </p:stCondLst>
                            <p:childTnLst>
                              <p:par>
                                <p:cTn id="108" presetID="10" presetClass="entr" presetSubtype="0" fill="hold" grpId="0" nodeType="afterEffect">
                                  <p:stCondLst>
                                    <p:cond delay="0"/>
                                  </p:stCondLst>
                                  <p:childTnLst>
                                    <p:set>
                                      <p:cBhvr>
                                        <p:cTn id="109" dur="1" fill="hold">
                                          <p:stCondLst>
                                            <p:cond delay="0"/>
                                          </p:stCondLst>
                                        </p:cTn>
                                        <p:tgtEl>
                                          <p:spTgt spid="81"/>
                                        </p:tgtEl>
                                        <p:attrNameLst>
                                          <p:attrName>style.visibility</p:attrName>
                                        </p:attrNameLst>
                                      </p:cBhvr>
                                      <p:to>
                                        <p:strVal val="visible"/>
                                      </p:to>
                                    </p:set>
                                    <p:animEffect transition="in" filter="fade">
                                      <p:cBhvr>
                                        <p:cTn id="110" dur="500"/>
                                        <p:tgtEl>
                                          <p:spTgt spid="81"/>
                                        </p:tgtEl>
                                      </p:cBhvr>
                                    </p:animEffect>
                                  </p:childTnLst>
                                </p:cTn>
                              </p:par>
                              <p:par>
                                <p:cTn id="111" presetID="22" presetClass="entr" presetSubtype="8" fill="hold" grpId="0" nodeType="withEffect">
                                  <p:stCondLst>
                                    <p:cond delay="500"/>
                                  </p:stCondLst>
                                  <p:childTnLst>
                                    <p:set>
                                      <p:cBhvr>
                                        <p:cTn id="112" dur="1" fill="hold">
                                          <p:stCondLst>
                                            <p:cond delay="0"/>
                                          </p:stCondLst>
                                        </p:cTn>
                                        <p:tgtEl>
                                          <p:spTgt spid="82"/>
                                        </p:tgtEl>
                                        <p:attrNameLst>
                                          <p:attrName>style.visibility</p:attrName>
                                        </p:attrNameLst>
                                      </p:cBhvr>
                                      <p:to>
                                        <p:strVal val="visible"/>
                                      </p:to>
                                    </p:set>
                                    <p:animEffect transition="in" filter="wipe(left)">
                                      <p:cBhvr>
                                        <p:cTn id="113" dur="1500"/>
                                        <p:tgtEl>
                                          <p:spTgt spid="82"/>
                                        </p:tgtEl>
                                      </p:cBhvr>
                                    </p:animEffect>
                                  </p:childTnLst>
                                </p:cTn>
                              </p:par>
                            </p:childTnLst>
                          </p:cTn>
                        </p:par>
                        <p:par>
                          <p:cTn id="114" fill="hold">
                            <p:stCondLst>
                              <p:cond delay="6750"/>
                            </p:stCondLst>
                            <p:childTnLst>
                              <p:par>
                                <p:cTn id="115" presetID="42" presetClass="entr" presetSubtype="0" fill="hold" grpId="0" nodeType="afterEffect">
                                  <p:stCondLst>
                                    <p:cond delay="0"/>
                                  </p:stCondLst>
                                  <p:childTnLst>
                                    <p:set>
                                      <p:cBhvr>
                                        <p:cTn id="116" dur="1" fill="hold">
                                          <p:stCondLst>
                                            <p:cond delay="0"/>
                                          </p:stCondLst>
                                        </p:cTn>
                                        <p:tgtEl>
                                          <p:spTgt spid="80"/>
                                        </p:tgtEl>
                                        <p:attrNameLst>
                                          <p:attrName>style.visibility</p:attrName>
                                        </p:attrNameLst>
                                      </p:cBhvr>
                                      <p:to>
                                        <p:strVal val="visible"/>
                                      </p:to>
                                    </p:set>
                                    <p:animEffect transition="in" filter="fade">
                                      <p:cBhvr>
                                        <p:cTn id="117" dur="1000"/>
                                        <p:tgtEl>
                                          <p:spTgt spid="80"/>
                                        </p:tgtEl>
                                      </p:cBhvr>
                                    </p:animEffect>
                                    <p:anim calcmode="lin" valueType="num">
                                      <p:cBhvr>
                                        <p:cTn id="118" dur="1000" fill="hold"/>
                                        <p:tgtEl>
                                          <p:spTgt spid="80"/>
                                        </p:tgtEl>
                                        <p:attrNameLst>
                                          <p:attrName>ppt_x</p:attrName>
                                        </p:attrNameLst>
                                      </p:cBhvr>
                                      <p:tavLst>
                                        <p:tav tm="0">
                                          <p:val>
                                            <p:strVal val="#ppt_x"/>
                                          </p:val>
                                        </p:tav>
                                        <p:tav tm="100000">
                                          <p:val>
                                            <p:strVal val="#ppt_x"/>
                                          </p:val>
                                        </p:tav>
                                      </p:tavLst>
                                    </p:anim>
                                    <p:anim calcmode="lin" valueType="num">
                                      <p:cBhvr>
                                        <p:cTn id="119"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P spid="82" grpId="0"/>
      <p:bldP spid="88" grpId="0" animBg="1"/>
      <p:bldP spid="89" grpId="0" animBg="1"/>
      <p:bldP spid="100" grpId="0" animBg="1"/>
      <p:bldP spid="101" grpId="0"/>
      <p:bldP spid="105" grpId="0" animBg="1"/>
      <p:bldP spid="106" grpId="0"/>
      <p:bldP spid="110" grpId="0" animBg="1"/>
      <p:bldP spid="111" grpId="0"/>
      <p:bldP spid="115" grpId="0" animBg="1"/>
      <p:bldP spid="116" grpId="0"/>
      <p:bldP spid="117" grpId="0" animBg="1"/>
      <p:bldP spid="118" grpId="0" animBg="1"/>
      <p:bldP spid="119" grpId="0" animBg="1"/>
      <p:bldP spid="120" grpId="0" animBg="1"/>
      <p:bldP spid="121" grpId="0" animBg="1"/>
      <p:bldP spid="1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Freeform 1792"/>
          <p:cNvSpPr>
            <a:spLocks/>
          </p:cNvSpPr>
          <p:nvPr/>
        </p:nvSpPr>
        <p:spPr bwMode="auto">
          <a:xfrm>
            <a:off x="5521028" y="3336774"/>
            <a:ext cx="437242" cy="400051"/>
          </a:xfrm>
          <a:custGeom>
            <a:avLst/>
            <a:gdLst>
              <a:gd name="T0" fmla="*/ 58 w 83"/>
              <a:gd name="T1" fmla="*/ 80 h 80"/>
              <a:gd name="T2" fmla="*/ 43 w 83"/>
              <a:gd name="T3" fmla="*/ 62 h 80"/>
              <a:gd name="T4" fmla="*/ 0 w 83"/>
              <a:gd name="T5" fmla="*/ 35 h 80"/>
              <a:gd name="T6" fmla="*/ 42 w 83"/>
              <a:gd name="T7" fmla="*/ 0 h 80"/>
              <a:gd name="T8" fmla="*/ 83 w 83"/>
              <a:gd name="T9" fmla="*/ 42 h 80"/>
              <a:gd name="T10" fmla="*/ 58 w 83"/>
              <a:gd name="T11" fmla="*/ 80 h 80"/>
            </a:gdLst>
            <a:ahLst/>
            <a:cxnLst>
              <a:cxn ang="0">
                <a:pos x="T0" y="T1"/>
              </a:cxn>
              <a:cxn ang="0">
                <a:pos x="T2" y="T3"/>
              </a:cxn>
              <a:cxn ang="0">
                <a:pos x="T4" y="T5"/>
              </a:cxn>
              <a:cxn ang="0">
                <a:pos x="T6" y="T7"/>
              </a:cxn>
              <a:cxn ang="0">
                <a:pos x="T8" y="T9"/>
              </a:cxn>
              <a:cxn ang="0">
                <a:pos x="T10" y="T11"/>
              </a:cxn>
            </a:cxnLst>
            <a:rect l="0" t="0" r="r" b="b"/>
            <a:pathLst>
              <a:path w="83" h="80">
                <a:moveTo>
                  <a:pt x="58" y="80"/>
                </a:moveTo>
                <a:cubicBezTo>
                  <a:pt x="54" y="73"/>
                  <a:pt x="49" y="67"/>
                  <a:pt x="43" y="62"/>
                </a:cubicBezTo>
                <a:cubicBezTo>
                  <a:pt x="31" y="49"/>
                  <a:pt x="16" y="40"/>
                  <a:pt x="0" y="35"/>
                </a:cubicBezTo>
                <a:cubicBezTo>
                  <a:pt x="3" y="15"/>
                  <a:pt x="21" y="0"/>
                  <a:pt x="42" y="0"/>
                </a:cubicBezTo>
                <a:cubicBezTo>
                  <a:pt x="65" y="0"/>
                  <a:pt x="83" y="18"/>
                  <a:pt x="83" y="42"/>
                </a:cubicBezTo>
                <a:cubicBezTo>
                  <a:pt x="83" y="59"/>
                  <a:pt x="73" y="74"/>
                  <a:pt x="58" y="80"/>
                </a:cubicBezTo>
                <a:close/>
              </a:path>
            </a:pathLst>
          </a:custGeom>
          <a:solidFill>
            <a:srgbClr val="0067B4"/>
          </a:solidFill>
          <a:ln>
            <a:noFill/>
          </a:ln>
          <a:extLst/>
        </p:spPr>
        <p:txBody>
          <a:bodyPr/>
          <a:lstStyle/>
          <a:p>
            <a:endParaRPr lang="zh-CN" altLang="en-US" sz="2400">
              <a:cs typeface="+mn-ea"/>
              <a:sym typeface="+mn-lt"/>
            </a:endParaRPr>
          </a:p>
        </p:txBody>
      </p:sp>
      <p:sp>
        <p:nvSpPr>
          <p:cNvPr id="8" name="Freeform 5"/>
          <p:cNvSpPr>
            <a:spLocks/>
          </p:cNvSpPr>
          <p:nvPr/>
        </p:nvSpPr>
        <p:spPr bwMode="auto">
          <a:xfrm>
            <a:off x="3539045" y="3000226"/>
            <a:ext cx="716092" cy="861484"/>
          </a:xfrm>
          <a:custGeom>
            <a:avLst/>
            <a:gdLst>
              <a:gd name="T0" fmla="*/ 114 w 136"/>
              <a:gd name="T1" fmla="*/ 63 h 172"/>
              <a:gd name="T2" fmla="*/ 121 w 136"/>
              <a:gd name="T3" fmla="*/ 61 h 172"/>
              <a:gd name="T4" fmla="*/ 135 w 136"/>
              <a:gd name="T5" fmla="*/ 6 h 172"/>
              <a:gd name="T6" fmla="*/ 130 w 136"/>
              <a:gd name="T7" fmla="*/ 2 h 172"/>
              <a:gd name="T8" fmla="*/ 79 w 136"/>
              <a:gd name="T9" fmla="*/ 23 h 172"/>
              <a:gd name="T10" fmla="*/ 77 w 136"/>
              <a:gd name="T11" fmla="*/ 31 h 172"/>
              <a:gd name="T12" fmla="*/ 84 w 136"/>
              <a:gd name="T13" fmla="*/ 37 h 172"/>
              <a:gd name="T14" fmla="*/ 67 w 136"/>
              <a:gd name="T15" fmla="*/ 56 h 172"/>
              <a:gd name="T16" fmla="*/ 0 w 136"/>
              <a:gd name="T17" fmla="*/ 38 h 172"/>
              <a:gd name="T18" fmla="*/ 0 w 136"/>
              <a:gd name="T19" fmla="*/ 172 h 172"/>
              <a:gd name="T20" fmla="*/ 126 w 136"/>
              <a:gd name="T21" fmla="*/ 128 h 172"/>
              <a:gd name="T22" fmla="*/ 92 w 136"/>
              <a:gd name="T23" fmla="*/ 75 h 172"/>
              <a:gd name="T24" fmla="*/ 107 w 136"/>
              <a:gd name="T25" fmla="*/ 57 h 172"/>
              <a:gd name="T26" fmla="*/ 114 w 136"/>
              <a:gd name="T27" fmla="*/ 6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172">
                <a:moveTo>
                  <a:pt x="114" y="63"/>
                </a:moveTo>
                <a:cubicBezTo>
                  <a:pt x="117" y="66"/>
                  <a:pt x="120" y="65"/>
                  <a:pt x="121" y="61"/>
                </a:cubicBezTo>
                <a:cubicBezTo>
                  <a:pt x="135" y="6"/>
                  <a:pt x="135" y="6"/>
                  <a:pt x="135" y="6"/>
                </a:cubicBezTo>
                <a:cubicBezTo>
                  <a:pt x="136" y="2"/>
                  <a:pt x="134" y="0"/>
                  <a:pt x="130" y="2"/>
                </a:cubicBezTo>
                <a:cubicBezTo>
                  <a:pt x="79" y="23"/>
                  <a:pt x="79" y="23"/>
                  <a:pt x="79" y="23"/>
                </a:cubicBezTo>
                <a:cubicBezTo>
                  <a:pt x="75" y="25"/>
                  <a:pt x="74" y="28"/>
                  <a:pt x="77" y="31"/>
                </a:cubicBezTo>
                <a:cubicBezTo>
                  <a:pt x="84" y="37"/>
                  <a:pt x="84" y="37"/>
                  <a:pt x="84" y="37"/>
                </a:cubicBezTo>
                <a:cubicBezTo>
                  <a:pt x="67" y="56"/>
                  <a:pt x="67" y="56"/>
                  <a:pt x="67" y="56"/>
                </a:cubicBezTo>
                <a:cubicBezTo>
                  <a:pt x="47" y="45"/>
                  <a:pt x="25" y="38"/>
                  <a:pt x="0" y="38"/>
                </a:cubicBezTo>
                <a:cubicBezTo>
                  <a:pt x="0" y="172"/>
                  <a:pt x="0" y="172"/>
                  <a:pt x="0" y="172"/>
                </a:cubicBezTo>
                <a:cubicBezTo>
                  <a:pt x="126" y="128"/>
                  <a:pt x="126" y="128"/>
                  <a:pt x="126" y="128"/>
                </a:cubicBezTo>
                <a:cubicBezTo>
                  <a:pt x="119" y="107"/>
                  <a:pt x="107" y="89"/>
                  <a:pt x="92" y="75"/>
                </a:cubicBezTo>
                <a:cubicBezTo>
                  <a:pt x="107" y="57"/>
                  <a:pt x="107" y="57"/>
                  <a:pt x="107" y="57"/>
                </a:cubicBezTo>
                <a:lnTo>
                  <a:pt x="114" y="63"/>
                </a:lnTo>
                <a:close/>
              </a:path>
            </a:pathLst>
          </a:custGeom>
          <a:solidFill>
            <a:srgbClr val="0067B4"/>
          </a:solidFill>
          <a:ln>
            <a:noFill/>
          </a:ln>
          <a:extLst/>
        </p:spPr>
        <p:txBody>
          <a:bodyPr/>
          <a:lstStyle/>
          <a:p>
            <a:endParaRPr lang="zh-CN" altLang="en-US" sz="2400">
              <a:cs typeface="+mn-ea"/>
              <a:sym typeface="+mn-lt"/>
            </a:endParaRPr>
          </a:p>
        </p:txBody>
      </p:sp>
      <p:sp>
        <p:nvSpPr>
          <p:cNvPr id="9" name="Freeform 6"/>
          <p:cNvSpPr>
            <a:spLocks/>
          </p:cNvSpPr>
          <p:nvPr/>
        </p:nvSpPr>
        <p:spPr bwMode="auto">
          <a:xfrm>
            <a:off x="2474551" y="3211892"/>
            <a:ext cx="1039564" cy="1028700"/>
          </a:xfrm>
          <a:custGeom>
            <a:avLst/>
            <a:gdLst>
              <a:gd name="T0" fmla="*/ 197 w 197"/>
              <a:gd name="T1" fmla="*/ 0 h 206"/>
              <a:gd name="T2" fmla="*/ 86 w 197"/>
              <a:gd name="T3" fmla="*/ 59 h 206"/>
              <a:gd name="T4" fmla="*/ 60 w 197"/>
              <a:gd name="T5" fmla="*/ 42 h 206"/>
              <a:gd name="T6" fmla="*/ 64 w 197"/>
              <a:gd name="T7" fmla="*/ 34 h 206"/>
              <a:gd name="T8" fmla="*/ 61 w 197"/>
              <a:gd name="T9" fmla="*/ 27 h 206"/>
              <a:gd name="T10" fmla="*/ 5 w 197"/>
              <a:gd name="T11" fmla="*/ 22 h 206"/>
              <a:gd name="T12" fmla="*/ 2 w 197"/>
              <a:gd name="T13" fmla="*/ 27 h 206"/>
              <a:gd name="T14" fmla="*/ 31 w 197"/>
              <a:gd name="T15" fmla="*/ 76 h 206"/>
              <a:gd name="T16" fmla="*/ 39 w 197"/>
              <a:gd name="T17" fmla="*/ 76 h 206"/>
              <a:gd name="T18" fmla="*/ 43 w 197"/>
              <a:gd name="T19" fmla="*/ 68 h 206"/>
              <a:gd name="T20" fmla="*/ 72 w 197"/>
              <a:gd name="T21" fmla="*/ 86 h 206"/>
              <a:gd name="T22" fmla="*/ 63 w 197"/>
              <a:gd name="T23" fmla="*/ 134 h 206"/>
              <a:gd name="T24" fmla="*/ 85 w 197"/>
              <a:gd name="T25" fmla="*/ 206 h 206"/>
              <a:gd name="T26" fmla="*/ 84 w 197"/>
              <a:gd name="T27" fmla="*/ 204 h 206"/>
              <a:gd name="T28" fmla="*/ 197 w 197"/>
              <a:gd name="T29" fmla="*/ 134 h 206"/>
              <a:gd name="T30" fmla="*/ 197 w 197"/>
              <a:gd name="T31"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 h="206">
                <a:moveTo>
                  <a:pt x="197" y="0"/>
                </a:moveTo>
                <a:cubicBezTo>
                  <a:pt x="151" y="0"/>
                  <a:pt x="110" y="23"/>
                  <a:pt x="86" y="59"/>
                </a:cubicBezTo>
                <a:cubicBezTo>
                  <a:pt x="60" y="42"/>
                  <a:pt x="60" y="42"/>
                  <a:pt x="60" y="42"/>
                </a:cubicBezTo>
                <a:cubicBezTo>
                  <a:pt x="64" y="34"/>
                  <a:pt x="64" y="34"/>
                  <a:pt x="64" y="34"/>
                </a:cubicBezTo>
                <a:cubicBezTo>
                  <a:pt x="66" y="31"/>
                  <a:pt x="65" y="28"/>
                  <a:pt x="61" y="27"/>
                </a:cubicBezTo>
                <a:cubicBezTo>
                  <a:pt x="5" y="22"/>
                  <a:pt x="5" y="22"/>
                  <a:pt x="5" y="22"/>
                </a:cubicBezTo>
                <a:cubicBezTo>
                  <a:pt x="1" y="22"/>
                  <a:pt x="0" y="24"/>
                  <a:pt x="2" y="27"/>
                </a:cubicBezTo>
                <a:cubicBezTo>
                  <a:pt x="31" y="76"/>
                  <a:pt x="31" y="76"/>
                  <a:pt x="31" y="76"/>
                </a:cubicBezTo>
                <a:cubicBezTo>
                  <a:pt x="33" y="79"/>
                  <a:pt x="37" y="79"/>
                  <a:pt x="39" y="76"/>
                </a:cubicBezTo>
                <a:cubicBezTo>
                  <a:pt x="43" y="68"/>
                  <a:pt x="43" y="68"/>
                  <a:pt x="43" y="68"/>
                </a:cubicBezTo>
                <a:cubicBezTo>
                  <a:pt x="72" y="86"/>
                  <a:pt x="72" y="86"/>
                  <a:pt x="72" y="86"/>
                </a:cubicBezTo>
                <a:cubicBezTo>
                  <a:pt x="67" y="101"/>
                  <a:pt x="63" y="117"/>
                  <a:pt x="63" y="134"/>
                </a:cubicBezTo>
                <a:cubicBezTo>
                  <a:pt x="63" y="160"/>
                  <a:pt x="71" y="185"/>
                  <a:pt x="85" y="206"/>
                </a:cubicBezTo>
                <a:cubicBezTo>
                  <a:pt x="84" y="204"/>
                  <a:pt x="84" y="204"/>
                  <a:pt x="84" y="204"/>
                </a:cubicBezTo>
                <a:cubicBezTo>
                  <a:pt x="197" y="134"/>
                  <a:pt x="197" y="134"/>
                  <a:pt x="197" y="134"/>
                </a:cubicBezTo>
                <a:lnTo>
                  <a:pt x="197" y="0"/>
                </a:lnTo>
                <a:close/>
              </a:path>
            </a:pathLst>
          </a:custGeom>
          <a:solidFill>
            <a:srgbClr val="0067B4"/>
          </a:solidFill>
          <a:ln>
            <a:noFill/>
          </a:ln>
          <a:extLst/>
        </p:spPr>
        <p:txBody>
          <a:bodyPr/>
          <a:lstStyle/>
          <a:p>
            <a:endParaRPr lang="zh-CN" altLang="en-US" sz="2400">
              <a:cs typeface="+mn-ea"/>
              <a:sym typeface="+mn-lt"/>
            </a:endParaRPr>
          </a:p>
        </p:txBody>
      </p:sp>
      <p:sp>
        <p:nvSpPr>
          <p:cNvPr id="10" name="Freeform 7"/>
          <p:cNvSpPr>
            <a:spLocks/>
          </p:cNvSpPr>
          <p:nvPr/>
        </p:nvSpPr>
        <p:spPr bwMode="auto">
          <a:xfrm>
            <a:off x="3557091" y="3696608"/>
            <a:ext cx="1168950" cy="499533"/>
          </a:xfrm>
          <a:custGeom>
            <a:avLst/>
            <a:gdLst>
              <a:gd name="T0" fmla="*/ 218 w 222"/>
              <a:gd name="T1" fmla="*/ 47 h 100"/>
              <a:gd name="T2" fmla="*/ 168 w 222"/>
              <a:gd name="T3" fmla="*/ 21 h 100"/>
              <a:gd name="T4" fmla="*/ 162 w 222"/>
              <a:gd name="T5" fmla="*/ 25 h 100"/>
              <a:gd name="T6" fmla="*/ 162 w 222"/>
              <a:gd name="T7" fmla="*/ 34 h 100"/>
              <a:gd name="T8" fmla="*/ 133 w 222"/>
              <a:gd name="T9" fmla="*/ 34 h 100"/>
              <a:gd name="T10" fmla="*/ 126 w 222"/>
              <a:gd name="T11" fmla="*/ 0 h 100"/>
              <a:gd name="T12" fmla="*/ 0 w 222"/>
              <a:gd name="T13" fmla="*/ 44 h 100"/>
              <a:gd name="T14" fmla="*/ 121 w 222"/>
              <a:gd name="T15" fmla="*/ 100 h 100"/>
              <a:gd name="T16" fmla="*/ 131 w 222"/>
              <a:gd name="T17" fmla="*/ 64 h 100"/>
              <a:gd name="T18" fmla="*/ 161 w 222"/>
              <a:gd name="T19" fmla="*/ 65 h 100"/>
              <a:gd name="T20" fmla="*/ 161 w 222"/>
              <a:gd name="T21" fmla="*/ 74 h 100"/>
              <a:gd name="T22" fmla="*/ 167 w 222"/>
              <a:gd name="T23" fmla="*/ 78 h 100"/>
              <a:gd name="T24" fmla="*/ 218 w 222"/>
              <a:gd name="T25" fmla="*/ 54 h 100"/>
              <a:gd name="T26" fmla="*/ 218 w 222"/>
              <a:gd name="T27" fmla="*/ 4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2" h="100">
                <a:moveTo>
                  <a:pt x="218" y="47"/>
                </a:moveTo>
                <a:cubicBezTo>
                  <a:pt x="168" y="21"/>
                  <a:pt x="168" y="21"/>
                  <a:pt x="168" y="21"/>
                </a:cubicBezTo>
                <a:cubicBezTo>
                  <a:pt x="165" y="20"/>
                  <a:pt x="162" y="21"/>
                  <a:pt x="162" y="25"/>
                </a:cubicBezTo>
                <a:cubicBezTo>
                  <a:pt x="162" y="34"/>
                  <a:pt x="162" y="34"/>
                  <a:pt x="162" y="34"/>
                </a:cubicBezTo>
                <a:cubicBezTo>
                  <a:pt x="133" y="34"/>
                  <a:pt x="133" y="34"/>
                  <a:pt x="133" y="34"/>
                </a:cubicBezTo>
                <a:cubicBezTo>
                  <a:pt x="132" y="22"/>
                  <a:pt x="129" y="11"/>
                  <a:pt x="126" y="0"/>
                </a:cubicBezTo>
                <a:cubicBezTo>
                  <a:pt x="0" y="44"/>
                  <a:pt x="0" y="44"/>
                  <a:pt x="0" y="44"/>
                </a:cubicBezTo>
                <a:cubicBezTo>
                  <a:pt x="121" y="100"/>
                  <a:pt x="121" y="100"/>
                  <a:pt x="121" y="100"/>
                </a:cubicBezTo>
                <a:cubicBezTo>
                  <a:pt x="126" y="89"/>
                  <a:pt x="129" y="77"/>
                  <a:pt x="131" y="64"/>
                </a:cubicBezTo>
                <a:cubicBezTo>
                  <a:pt x="161" y="65"/>
                  <a:pt x="161" y="65"/>
                  <a:pt x="161" y="65"/>
                </a:cubicBezTo>
                <a:cubicBezTo>
                  <a:pt x="161" y="74"/>
                  <a:pt x="161" y="74"/>
                  <a:pt x="161" y="74"/>
                </a:cubicBezTo>
                <a:cubicBezTo>
                  <a:pt x="161" y="78"/>
                  <a:pt x="163" y="80"/>
                  <a:pt x="167" y="78"/>
                </a:cubicBezTo>
                <a:cubicBezTo>
                  <a:pt x="218" y="54"/>
                  <a:pt x="218" y="54"/>
                  <a:pt x="218" y="54"/>
                </a:cubicBezTo>
                <a:cubicBezTo>
                  <a:pt x="222" y="52"/>
                  <a:pt x="222" y="49"/>
                  <a:pt x="218" y="47"/>
                </a:cubicBezTo>
                <a:close/>
              </a:path>
            </a:pathLst>
          </a:custGeom>
          <a:solidFill>
            <a:srgbClr val="0067B4"/>
          </a:solidFill>
          <a:ln>
            <a:noFill/>
          </a:ln>
          <a:extLst/>
        </p:spPr>
        <p:txBody>
          <a:bodyPr/>
          <a:lstStyle/>
          <a:p>
            <a:endParaRPr lang="zh-CN" altLang="en-US" sz="2400">
              <a:cs typeface="+mn-ea"/>
              <a:sym typeface="+mn-lt"/>
            </a:endParaRPr>
          </a:p>
        </p:txBody>
      </p:sp>
      <p:sp>
        <p:nvSpPr>
          <p:cNvPr id="12" name="Freeform 8"/>
          <p:cNvSpPr>
            <a:spLocks/>
          </p:cNvSpPr>
          <p:nvPr/>
        </p:nvSpPr>
        <p:spPr bwMode="auto">
          <a:xfrm>
            <a:off x="3551682" y="3950608"/>
            <a:ext cx="635784" cy="946151"/>
          </a:xfrm>
          <a:custGeom>
            <a:avLst/>
            <a:gdLst>
              <a:gd name="T0" fmla="*/ 114 w 121"/>
              <a:gd name="T1" fmla="*/ 128 h 189"/>
              <a:gd name="T2" fmla="*/ 107 w 121"/>
              <a:gd name="T3" fmla="*/ 125 h 189"/>
              <a:gd name="T4" fmla="*/ 100 w 121"/>
              <a:gd name="T5" fmla="*/ 130 h 189"/>
              <a:gd name="T6" fmla="*/ 83 w 121"/>
              <a:gd name="T7" fmla="*/ 104 h 189"/>
              <a:gd name="T8" fmla="*/ 121 w 121"/>
              <a:gd name="T9" fmla="*/ 55 h 189"/>
              <a:gd name="T10" fmla="*/ 0 w 121"/>
              <a:gd name="T11" fmla="*/ 0 h 189"/>
              <a:gd name="T12" fmla="*/ 0 w 121"/>
              <a:gd name="T13" fmla="*/ 133 h 189"/>
              <a:gd name="T14" fmla="*/ 57 w 121"/>
              <a:gd name="T15" fmla="*/ 120 h 189"/>
              <a:gd name="T16" fmla="*/ 74 w 121"/>
              <a:gd name="T17" fmla="*/ 146 h 189"/>
              <a:gd name="T18" fmla="*/ 66 w 121"/>
              <a:gd name="T19" fmla="*/ 151 h 189"/>
              <a:gd name="T20" fmla="*/ 67 w 121"/>
              <a:gd name="T21" fmla="*/ 159 h 189"/>
              <a:gd name="T22" fmla="*/ 116 w 121"/>
              <a:gd name="T23" fmla="*/ 187 h 189"/>
              <a:gd name="T24" fmla="*/ 121 w 121"/>
              <a:gd name="T25" fmla="*/ 184 h 189"/>
              <a:gd name="T26" fmla="*/ 114 w 121"/>
              <a:gd name="T27" fmla="*/ 12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189">
                <a:moveTo>
                  <a:pt x="114" y="128"/>
                </a:moveTo>
                <a:cubicBezTo>
                  <a:pt x="114" y="124"/>
                  <a:pt x="111" y="123"/>
                  <a:pt x="107" y="125"/>
                </a:cubicBezTo>
                <a:cubicBezTo>
                  <a:pt x="100" y="130"/>
                  <a:pt x="100" y="130"/>
                  <a:pt x="100" y="130"/>
                </a:cubicBezTo>
                <a:cubicBezTo>
                  <a:pt x="83" y="104"/>
                  <a:pt x="83" y="104"/>
                  <a:pt x="83" y="104"/>
                </a:cubicBezTo>
                <a:cubicBezTo>
                  <a:pt x="99" y="91"/>
                  <a:pt x="112" y="74"/>
                  <a:pt x="121" y="55"/>
                </a:cubicBezTo>
                <a:cubicBezTo>
                  <a:pt x="0" y="0"/>
                  <a:pt x="0" y="0"/>
                  <a:pt x="0" y="0"/>
                </a:cubicBezTo>
                <a:cubicBezTo>
                  <a:pt x="0" y="133"/>
                  <a:pt x="0" y="133"/>
                  <a:pt x="0" y="133"/>
                </a:cubicBezTo>
                <a:cubicBezTo>
                  <a:pt x="20" y="133"/>
                  <a:pt x="40" y="128"/>
                  <a:pt x="57" y="120"/>
                </a:cubicBezTo>
                <a:cubicBezTo>
                  <a:pt x="74" y="146"/>
                  <a:pt x="74" y="146"/>
                  <a:pt x="74" y="146"/>
                </a:cubicBezTo>
                <a:cubicBezTo>
                  <a:pt x="66" y="151"/>
                  <a:pt x="66" y="151"/>
                  <a:pt x="66" y="151"/>
                </a:cubicBezTo>
                <a:cubicBezTo>
                  <a:pt x="63" y="154"/>
                  <a:pt x="63" y="157"/>
                  <a:pt x="67" y="159"/>
                </a:cubicBezTo>
                <a:cubicBezTo>
                  <a:pt x="116" y="187"/>
                  <a:pt x="116" y="187"/>
                  <a:pt x="116" y="187"/>
                </a:cubicBezTo>
                <a:cubicBezTo>
                  <a:pt x="119" y="189"/>
                  <a:pt x="121" y="188"/>
                  <a:pt x="121" y="184"/>
                </a:cubicBezTo>
                <a:lnTo>
                  <a:pt x="114" y="128"/>
                </a:lnTo>
                <a:close/>
              </a:path>
            </a:pathLst>
          </a:custGeom>
          <a:solidFill>
            <a:srgbClr val="0067B4"/>
          </a:solidFill>
          <a:ln>
            <a:noFill/>
          </a:ln>
          <a:extLst/>
        </p:spPr>
        <p:txBody>
          <a:bodyPr/>
          <a:lstStyle/>
          <a:p>
            <a:endParaRPr lang="zh-CN" altLang="en-US" sz="2400">
              <a:cs typeface="+mn-ea"/>
              <a:sym typeface="+mn-lt"/>
            </a:endParaRPr>
          </a:p>
        </p:txBody>
      </p:sp>
      <p:sp>
        <p:nvSpPr>
          <p:cNvPr id="15" name="Freeform 9"/>
          <p:cNvSpPr>
            <a:spLocks/>
          </p:cNvSpPr>
          <p:nvPr/>
        </p:nvSpPr>
        <p:spPr bwMode="auto">
          <a:xfrm>
            <a:off x="2917596" y="3950608"/>
            <a:ext cx="600090" cy="946151"/>
          </a:xfrm>
          <a:custGeom>
            <a:avLst/>
            <a:gdLst>
              <a:gd name="T0" fmla="*/ 114 w 114"/>
              <a:gd name="T1" fmla="*/ 133 h 189"/>
              <a:gd name="T2" fmla="*/ 114 w 114"/>
              <a:gd name="T3" fmla="*/ 0 h 189"/>
              <a:gd name="T4" fmla="*/ 0 w 114"/>
              <a:gd name="T5" fmla="*/ 70 h 189"/>
              <a:gd name="T6" fmla="*/ 37 w 114"/>
              <a:gd name="T7" fmla="*/ 109 h 189"/>
              <a:gd name="T8" fmla="*/ 23 w 114"/>
              <a:gd name="T9" fmla="*/ 130 h 189"/>
              <a:gd name="T10" fmla="*/ 16 w 114"/>
              <a:gd name="T11" fmla="*/ 125 h 189"/>
              <a:gd name="T12" fmla="*/ 9 w 114"/>
              <a:gd name="T13" fmla="*/ 128 h 189"/>
              <a:gd name="T14" fmla="*/ 2 w 114"/>
              <a:gd name="T15" fmla="*/ 184 h 189"/>
              <a:gd name="T16" fmla="*/ 8 w 114"/>
              <a:gd name="T17" fmla="*/ 187 h 189"/>
              <a:gd name="T18" fmla="*/ 56 w 114"/>
              <a:gd name="T19" fmla="*/ 159 h 189"/>
              <a:gd name="T20" fmla="*/ 57 w 114"/>
              <a:gd name="T21" fmla="*/ 151 h 189"/>
              <a:gd name="T22" fmla="*/ 49 w 114"/>
              <a:gd name="T23" fmla="*/ 146 h 189"/>
              <a:gd name="T24" fmla="*/ 64 w 114"/>
              <a:gd name="T25" fmla="*/ 123 h 189"/>
              <a:gd name="T26" fmla="*/ 114 w 114"/>
              <a:gd name="T27" fmla="*/ 13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 h="189">
                <a:moveTo>
                  <a:pt x="114" y="133"/>
                </a:moveTo>
                <a:cubicBezTo>
                  <a:pt x="114" y="0"/>
                  <a:pt x="114" y="0"/>
                  <a:pt x="114" y="0"/>
                </a:cubicBezTo>
                <a:cubicBezTo>
                  <a:pt x="0" y="70"/>
                  <a:pt x="0" y="70"/>
                  <a:pt x="0" y="70"/>
                </a:cubicBezTo>
                <a:cubicBezTo>
                  <a:pt x="10" y="85"/>
                  <a:pt x="22" y="98"/>
                  <a:pt x="37" y="109"/>
                </a:cubicBezTo>
                <a:cubicBezTo>
                  <a:pt x="23" y="130"/>
                  <a:pt x="23" y="130"/>
                  <a:pt x="23" y="130"/>
                </a:cubicBezTo>
                <a:cubicBezTo>
                  <a:pt x="16" y="125"/>
                  <a:pt x="16" y="125"/>
                  <a:pt x="16" y="125"/>
                </a:cubicBezTo>
                <a:cubicBezTo>
                  <a:pt x="12" y="123"/>
                  <a:pt x="9" y="124"/>
                  <a:pt x="9" y="128"/>
                </a:cubicBezTo>
                <a:cubicBezTo>
                  <a:pt x="2" y="184"/>
                  <a:pt x="2" y="184"/>
                  <a:pt x="2" y="184"/>
                </a:cubicBezTo>
                <a:cubicBezTo>
                  <a:pt x="2" y="188"/>
                  <a:pt x="4" y="189"/>
                  <a:pt x="8" y="187"/>
                </a:cubicBezTo>
                <a:cubicBezTo>
                  <a:pt x="56" y="159"/>
                  <a:pt x="56" y="159"/>
                  <a:pt x="56" y="159"/>
                </a:cubicBezTo>
                <a:cubicBezTo>
                  <a:pt x="60" y="157"/>
                  <a:pt x="60" y="154"/>
                  <a:pt x="57" y="151"/>
                </a:cubicBezTo>
                <a:cubicBezTo>
                  <a:pt x="49" y="146"/>
                  <a:pt x="49" y="146"/>
                  <a:pt x="49" y="146"/>
                </a:cubicBezTo>
                <a:cubicBezTo>
                  <a:pt x="64" y="123"/>
                  <a:pt x="64" y="123"/>
                  <a:pt x="64" y="123"/>
                </a:cubicBezTo>
                <a:cubicBezTo>
                  <a:pt x="79" y="130"/>
                  <a:pt x="96" y="133"/>
                  <a:pt x="114" y="133"/>
                </a:cubicBezTo>
                <a:close/>
              </a:path>
            </a:pathLst>
          </a:custGeom>
          <a:solidFill>
            <a:srgbClr val="0067B4"/>
          </a:solidFill>
          <a:ln>
            <a:noFill/>
          </a:ln>
          <a:extLst/>
        </p:spPr>
        <p:txBody>
          <a:bodyPr/>
          <a:lstStyle/>
          <a:p>
            <a:endParaRPr lang="zh-CN" altLang="en-US" sz="2400">
              <a:cs typeface="+mn-ea"/>
              <a:sym typeface="+mn-lt"/>
            </a:endParaRPr>
          </a:p>
        </p:txBody>
      </p:sp>
      <p:sp>
        <p:nvSpPr>
          <p:cNvPr id="16" name="Freeform 10"/>
          <p:cNvSpPr>
            <a:spLocks noEditPoints="1"/>
          </p:cNvSpPr>
          <p:nvPr/>
        </p:nvSpPr>
        <p:spPr bwMode="auto">
          <a:xfrm>
            <a:off x="1706634" y="4835375"/>
            <a:ext cx="1601730" cy="1519767"/>
          </a:xfrm>
          <a:custGeom>
            <a:avLst/>
            <a:gdLst>
              <a:gd name="T0" fmla="*/ 152 w 304"/>
              <a:gd name="T1" fmla="*/ 0 h 304"/>
              <a:gd name="T2" fmla="*/ 0 w 304"/>
              <a:gd name="T3" fmla="*/ 152 h 304"/>
              <a:gd name="T4" fmla="*/ 152 w 304"/>
              <a:gd name="T5" fmla="*/ 304 h 304"/>
              <a:gd name="T6" fmla="*/ 304 w 304"/>
              <a:gd name="T7" fmla="*/ 152 h 304"/>
              <a:gd name="T8" fmla="*/ 152 w 304"/>
              <a:gd name="T9" fmla="*/ 0 h 304"/>
              <a:gd name="T10" fmla="*/ 152 w 304"/>
              <a:gd name="T11" fmla="*/ 289 h 304"/>
              <a:gd name="T12" fmla="*/ 15 w 304"/>
              <a:gd name="T13" fmla="*/ 152 h 304"/>
              <a:gd name="T14" fmla="*/ 152 w 304"/>
              <a:gd name="T15" fmla="*/ 15 h 304"/>
              <a:gd name="T16" fmla="*/ 289 w 304"/>
              <a:gd name="T17" fmla="*/ 152 h 304"/>
              <a:gd name="T18" fmla="*/ 152 w 304"/>
              <a:gd name="T19" fmla="*/ 28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89"/>
                </a:moveTo>
                <a:cubicBezTo>
                  <a:pt x="76" y="289"/>
                  <a:pt x="15" y="228"/>
                  <a:pt x="15" y="152"/>
                </a:cubicBezTo>
                <a:cubicBezTo>
                  <a:pt x="15" y="76"/>
                  <a:pt x="76" y="15"/>
                  <a:pt x="152" y="15"/>
                </a:cubicBezTo>
                <a:cubicBezTo>
                  <a:pt x="228" y="15"/>
                  <a:pt x="289" y="76"/>
                  <a:pt x="289" y="152"/>
                </a:cubicBezTo>
                <a:cubicBezTo>
                  <a:pt x="289" y="228"/>
                  <a:pt x="228" y="289"/>
                  <a:pt x="152" y="289"/>
                </a:cubicBezTo>
                <a:close/>
              </a:path>
            </a:pathLst>
          </a:custGeom>
          <a:solidFill>
            <a:srgbClr val="0067B4"/>
          </a:solidFill>
          <a:ln>
            <a:noFill/>
          </a:ln>
          <a:extLst/>
        </p:spPr>
        <p:txBody>
          <a:bodyPr/>
          <a:lstStyle/>
          <a:p>
            <a:endParaRPr lang="zh-CN" altLang="en-US" sz="2400">
              <a:cs typeface="+mn-ea"/>
              <a:sym typeface="+mn-lt"/>
            </a:endParaRPr>
          </a:p>
        </p:txBody>
      </p:sp>
      <p:sp>
        <p:nvSpPr>
          <p:cNvPr id="17" name="Freeform 11"/>
          <p:cNvSpPr>
            <a:spLocks noEditPoints="1"/>
          </p:cNvSpPr>
          <p:nvPr/>
        </p:nvSpPr>
        <p:spPr bwMode="auto">
          <a:xfrm>
            <a:off x="1122706" y="2485875"/>
            <a:ext cx="1342954" cy="1274233"/>
          </a:xfrm>
          <a:custGeom>
            <a:avLst/>
            <a:gdLst>
              <a:gd name="T0" fmla="*/ 127 w 255"/>
              <a:gd name="T1" fmla="*/ 0 h 255"/>
              <a:gd name="T2" fmla="*/ 0 w 255"/>
              <a:gd name="T3" fmla="*/ 127 h 255"/>
              <a:gd name="T4" fmla="*/ 127 w 255"/>
              <a:gd name="T5" fmla="*/ 255 h 255"/>
              <a:gd name="T6" fmla="*/ 255 w 255"/>
              <a:gd name="T7" fmla="*/ 127 h 255"/>
              <a:gd name="T8" fmla="*/ 127 w 255"/>
              <a:gd name="T9" fmla="*/ 0 h 255"/>
              <a:gd name="T10" fmla="*/ 127 w 255"/>
              <a:gd name="T11" fmla="*/ 242 h 255"/>
              <a:gd name="T12" fmla="*/ 13 w 255"/>
              <a:gd name="T13" fmla="*/ 127 h 255"/>
              <a:gd name="T14" fmla="*/ 127 w 255"/>
              <a:gd name="T15" fmla="*/ 13 h 255"/>
              <a:gd name="T16" fmla="*/ 242 w 255"/>
              <a:gd name="T17" fmla="*/ 127 h 255"/>
              <a:gd name="T18" fmla="*/ 127 w 255"/>
              <a:gd name="T19" fmla="*/ 24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5" h="255">
                <a:moveTo>
                  <a:pt x="127" y="0"/>
                </a:moveTo>
                <a:cubicBezTo>
                  <a:pt x="57" y="0"/>
                  <a:pt x="0" y="57"/>
                  <a:pt x="0" y="127"/>
                </a:cubicBezTo>
                <a:cubicBezTo>
                  <a:pt x="0" y="198"/>
                  <a:pt x="57" y="255"/>
                  <a:pt x="127" y="255"/>
                </a:cubicBezTo>
                <a:cubicBezTo>
                  <a:pt x="198" y="255"/>
                  <a:pt x="255" y="198"/>
                  <a:pt x="255" y="127"/>
                </a:cubicBezTo>
                <a:cubicBezTo>
                  <a:pt x="255" y="57"/>
                  <a:pt x="198" y="0"/>
                  <a:pt x="127" y="0"/>
                </a:cubicBezTo>
                <a:close/>
                <a:moveTo>
                  <a:pt x="127" y="242"/>
                </a:moveTo>
                <a:cubicBezTo>
                  <a:pt x="64" y="242"/>
                  <a:pt x="13" y="191"/>
                  <a:pt x="13" y="127"/>
                </a:cubicBezTo>
                <a:cubicBezTo>
                  <a:pt x="13" y="64"/>
                  <a:pt x="64" y="13"/>
                  <a:pt x="127" y="13"/>
                </a:cubicBezTo>
                <a:cubicBezTo>
                  <a:pt x="191" y="13"/>
                  <a:pt x="242" y="64"/>
                  <a:pt x="242" y="127"/>
                </a:cubicBezTo>
                <a:cubicBezTo>
                  <a:pt x="242" y="191"/>
                  <a:pt x="191" y="242"/>
                  <a:pt x="127" y="242"/>
                </a:cubicBezTo>
                <a:close/>
              </a:path>
            </a:pathLst>
          </a:custGeom>
          <a:solidFill>
            <a:srgbClr val="0067B4"/>
          </a:solidFill>
          <a:ln>
            <a:noFill/>
          </a:ln>
          <a:extLst/>
        </p:spPr>
        <p:txBody>
          <a:bodyPr/>
          <a:lstStyle/>
          <a:p>
            <a:endParaRPr lang="zh-CN" altLang="en-US" sz="2400">
              <a:cs typeface="+mn-ea"/>
              <a:sym typeface="+mn-lt"/>
            </a:endParaRPr>
          </a:p>
        </p:txBody>
      </p:sp>
      <p:sp>
        <p:nvSpPr>
          <p:cNvPr id="18" name="Freeform 12"/>
          <p:cNvSpPr>
            <a:spLocks noEditPoints="1"/>
          </p:cNvSpPr>
          <p:nvPr/>
        </p:nvSpPr>
        <p:spPr bwMode="auto">
          <a:xfrm>
            <a:off x="4027700" y="1651908"/>
            <a:ext cx="1554880" cy="1468967"/>
          </a:xfrm>
          <a:custGeom>
            <a:avLst/>
            <a:gdLst>
              <a:gd name="T0" fmla="*/ 148 w 295"/>
              <a:gd name="T1" fmla="*/ 0 h 294"/>
              <a:gd name="T2" fmla="*/ 0 w 295"/>
              <a:gd name="T3" fmla="*/ 147 h 294"/>
              <a:gd name="T4" fmla="*/ 148 w 295"/>
              <a:gd name="T5" fmla="*/ 294 h 294"/>
              <a:gd name="T6" fmla="*/ 295 w 295"/>
              <a:gd name="T7" fmla="*/ 147 h 294"/>
              <a:gd name="T8" fmla="*/ 148 w 295"/>
              <a:gd name="T9" fmla="*/ 0 h 294"/>
              <a:gd name="T10" fmla="*/ 148 w 295"/>
              <a:gd name="T11" fmla="*/ 280 h 294"/>
              <a:gd name="T12" fmla="*/ 15 w 295"/>
              <a:gd name="T13" fmla="*/ 147 h 294"/>
              <a:gd name="T14" fmla="*/ 148 w 295"/>
              <a:gd name="T15" fmla="*/ 14 h 294"/>
              <a:gd name="T16" fmla="*/ 280 w 295"/>
              <a:gd name="T17" fmla="*/ 147 h 294"/>
              <a:gd name="T18" fmla="*/ 148 w 295"/>
              <a:gd name="T19" fmla="*/ 2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4">
                <a:moveTo>
                  <a:pt x="148" y="0"/>
                </a:moveTo>
                <a:cubicBezTo>
                  <a:pt x="66" y="0"/>
                  <a:pt x="0" y="66"/>
                  <a:pt x="0" y="147"/>
                </a:cubicBezTo>
                <a:cubicBezTo>
                  <a:pt x="0" y="228"/>
                  <a:pt x="66" y="294"/>
                  <a:pt x="148" y="294"/>
                </a:cubicBezTo>
                <a:cubicBezTo>
                  <a:pt x="229" y="294"/>
                  <a:pt x="295" y="228"/>
                  <a:pt x="295" y="147"/>
                </a:cubicBezTo>
                <a:cubicBezTo>
                  <a:pt x="295" y="66"/>
                  <a:pt x="229" y="0"/>
                  <a:pt x="148" y="0"/>
                </a:cubicBezTo>
                <a:close/>
                <a:moveTo>
                  <a:pt x="148" y="280"/>
                </a:moveTo>
                <a:cubicBezTo>
                  <a:pt x="74" y="280"/>
                  <a:pt x="15" y="220"/>
                  <a:pt x="15" y="147"/>
                </a:cubicBezTo>
                <a:cubicBezTo>
                  <a:pt x="15" y="74"/>
                  <a:pt x="74" y="14"/>
                  <a:pt x="148" y="14"/>
                </a:cubicBezTo>
                <a:cubicBezTo>
                  <a:pt x="221" y="14"/>
                  <a:pt x="280" y="74"/>
                  <a:pt x="280" y="147"/>
                </a:cubicBezTo>
                <a:cubicBezTo>
                  <a:pt x="280" y="220"/>
                  <a:pt x="221" y="280"/>
                  <a:pt x="148" y="280"/>
                </a:cubicBezTo>
                <a:close/>
              </a:path>
            </a:pathLst>
          </a:custGeom>
          <a:solidFill>
            <a:srgbClr val="0067B4"/>
          </a:solidFill>
          <a:ln>
            <a:noFill/>
          </a:ln>
          <a:extLst/>
        </p:spPr>
        <p:txBody>
          <a:bodyPr/>
          <a:lstStyle/>
          <a:p>
            <a:endParaRPr lang="zh-CN" altLang="en-US" sz="2400">
              <a:cs typeface="+mn-ea"/>
              <a:sym typeface="+mn-lt"/>
            </a:endParaRPr>
          </a:p>
        </p:txBody>
      </p:sp>
      <p:sp>
        <p:nvSpPr>
          <p:cNvPr id="19" name="Freeform 13"/>
          <p:cNvSpPr>
            <a:spLocks noEditPoints="1"/>
          </p:cNvSpPr>
          <p:nvPr/>
        </p:nvSpPr>
        <p:spPr bwMode="auto">
          <a:xfrm>
            <a:off x="4880575" y="3487058"/>
            <a:ext cx="1064100" cy="1009651"/>
          </a:xfrm>
          <a:custGeom>
            <a:avLst/>
            <a:gdLst>
              <a:gd name="T0" fmla="*/ 101 w 202"/>
              <a:gd name="T1" fmla="*/ 0 h 202"/>
              <a:gd name="T2" fmla="*/ 0 w 202"/>
              <a:gd name="T3" fmla="*/ 101 h 202"/>
              <a:gd name="T4" fmla="*/ 101 w 202"/>
              <a:gd name="T5" fmla="*/ 202 h 202"/>
              <a:gd name="T6" fmla="*/ 202 w 202"/>
              <a:gd name="T7" fmla="*/ 101 h 202"/>
              <a:gd name="T8" fmla="*/ 101 w 202"/>
              <a:gd name="T9" fmla="*/ 0 h 202"/>
              <a:gd name="T10" fmla="*/ 101 w 202"/>
              <a:gd name="T11" fmla="*/ 192 h 202"/>
              <a:gd name="T12" fmla="*/ 10 w 202"/>
              <a:gd name="T13" fmla="*/ 101 h 202"/>
              <a:gd name="T14" fmla="*/ 101 w 202"/>
              <a:gd name="T15" fmla="*/ 10 h 202"/>
              <a:gd name="T16" fmla="*/ 192 w 202"/>
              <a:gd name="T17" fmla="*/ 101 h 202"/>
              <a:gd name="T18" fmla="*/ 101 w 202"/>
              <a:gd name="T1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202">
                <a:moveTo>
                  <a:pt x="101" y="0"/>
                </a:moveTo>
                <a:cubicBezTo>
                  <a:pt x="46" y="0"/>
                  <a:pt x="0" y="45"/>
                  <a:pt x="0" y="101"/>
                </a:cubicBezTo>
                <a:cubicBezTo>
                  <a:pt x="0" y="157"/>
                  <a:pt x="46" y="202"/>
                  <a:pt x="101" y="202"/>
                </a:cubicBezTo>
                <a:cubicBezTo>
                  <a:pt x="157" y="202"/>
                  <a:pt x="202" y="157"/>
                  <a:pt x="202" y="101"/>
                </a:cubicBezTo>
                <a:cubicBezTo>
                  <a:pt x="202" y="45"/>
                  <a:pt x="157" y="0"/>
                  <a:pt x="101" y="0"/>
                </a:cubicBezTo>
                <a:close/>
                <a:moveTo>
                  <a:pt x="101" y="192"/>
                </a:moveTo>
                <a:cubicBezTo>
                  <a:pt x="51" y="192"/>
                  <a:pt x="10" y="151"/>
                  <a:pt x="10" y="101"/>
                </a:cubicBezTo>
                <a:cubicBezTo>
                  <a:pt x="10" y="51"/>
                  <a:pt x="51" y="10"/>
                  <a:pt x="101" y="10"/>
                </a:cubicBezTo>
                <a:cubicBezTo>
                  <a:pt x="151" y="10"/>
                  <a:pt x="192" y="51"/>
                  <a:pt x="192" y="101"/>
                </a:cubicBezTo>
                <a:cubicBezTo>
                  <a:pt x="192" y="151"/>
                  <a:pt x="151" y="192"/>
                  <a:pt x="101" y="192"/>
                </a:cubicBezTo>
                <a:close/>
              </a:path>
            </a:pathLst>
          </a:custGeom>
          <a:solidFill>
            <a:srgbClr val="0067B4"/>
          </a:solidFill>
          <a:ln>
            <a:noFill/>
          </a:ln>
          <a:extLst/>
        </p:spPr>
        <p:txBody>
          <a:bodyPr/>
          <a:lstStyle/>
          <a:p>
            <a:endParaRPr lang="zh-CN" altLang="en-US" sz="2400">
              <a:cs typeface="+mn-ea"/>
              <a:sym typeface="+mn-lt"/>
            </a:endParaRPr>
          </a:p>
        </p:txBody>
      </p:sp>
      <p:sp>
        <p:nvSpPr>
          <p:cNvPr id="20" name="Freeform 14"/>
          <p:cNvSpPr>
            <a:spLocks noEditPoints="1"/>
          </p:cNvSpPr>
          <p:nvPr/>
        </p:nvSpPr>
        <p:spPr bwMode="auto">
          <a:xfrm>
            <a:off x="3855679" y="4776108"/>
            <a:ext cx="1577190" cy="1490133"/>
          </a:xfrm>
          <a:custGeom>
            <a:avLst/>
            <a:gdLst>
              <a:gd name="T0" fmla="*/ 149 w 299"/>
              <a:gd name="T1" fmla="*/ 0 h 298"/>
              <a:gd name="T2" fmla="*/ 0 w 299"/>
              <a:gd name="T3" fmla="*/ 149 h 298"/>
              <a:gd name="T4" fmla="*/ 149 w 299"/>
              <a:gd name="T5" fmla="*/ 298 h 298"/>
              <a:gd name="T6" fmla="*/ 299 w 299"/>
              <a:gd name="T7" fmla="*/ 149 h 298"/>
              <a:gd name="T8" fmla="*/ 149 w 299"/>
              <a:gd name="T9" fmla="*/ 0 h 298"/>
              <a:gd name="T10" fmla="*/ 149 w 299"/>
              <a:gd name="T11" fmla="*/ 284 h 298"/>
              <a:gd name="T12" fmla="*/ 15 w 299"/>
              <a:gd name="T13" fmla="*/ 149 h 298"/>
              <a:gd name="T14" fmla="*/ 149 w 299"/>
              <a:gd name="T15" fmla="*/ 15 h 298"/>
              <a:gd name="T16" fmla="*/ 284 w 299"/>
              <a:gd name="T17" fmla="*/ 149 h 298"/>
              <a:gd name="T18" fmla="*/ 149 w 299"/>
              <a:gd name="T19" fmla="*/ 28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298">
                <a:moveTo>
                  <a:pt x="149" y="0"/>
                </a:moveTo>
                <a:cubicBezTo>
                  <a:pt x="67" y="0"/>
                  <a:pt x="0" y="67"/>
                  <a:pt x="0" y="149"/>
                </a:cubicBezTo>
                <a:cubicBezTo>
                  <a:pt x="0" y="232"/>
                  <a:pt x="67" y="298"/>
                  <a:pt x="149" y="298"/>
                </a:cubicBezTo>
                <a:cubicBezTo>
                  <a:pt x="232" y="298"/>
                  <a:pt x="299" y="232"/>
                  <a:pt x="299" y="149"/>
                </a:cubicBezTo>
                <a:cubicBezTo>
                  <a:pt x="299" y="67"/>
                  <a:pt x="232" y="0"/>
                  <a:pt x="149" y="0"/>
                </a:cubicBezTo>
                <a:close/>
                <a:moveTo>
                  <a:pt x="149" y="284"/>
                </a:moveTo>
                <a:cubicBezTo>
                  <a:pt x="75" y="284"/>
                  <a:pt x="15" y="223"/>
                  <a:pt x="15" y="149"/>
                </a:cubicBezTo>
                <a:cubicBezTo>
                  <a:pt x="15" y="75"/>
                  <a:pt x="75" y="15"/>
                  <a:pt x="149" y="15"/>
                </a:cubicBezTo>
                <a:cubicBezTo>
                  <a:pt x="223" y="15"/>
                  <a:pt x="284" y="75"/>
                  <a:pt x="284" y="149"/>
                </a:cubicBezTo>
                <a:cubicBezTo>
                  <a:pt x="284" y="223"/>
                  <a:pt x="223" y="284"/>
                  <a:pt x="149" y="284"/>
                </a:cubicBezTo>
                <a:close/>
              </a:path>
            </a:pathLst>
          </a:custGeom>
          <a:solidFill>
            <a:srgbClr val="0067B4"/>
          </a:solidFill>
          <a:ln>
            <a:noFill/>
          </a:ln>
          <a:extLst/>
        </p:spPr>
        <p:txBody>
          <a:bodyPr/>
          <a:lstStyle/>
          <a:p>
            <a:endParaRPr lang="zh-CN" altLang="en-US" sz="2400">
              <a:cs typeface="+mn-ea"/>
              <a:sym typeface="+mn-lt"/>
            </a:endParaRPr>
          </a:p>
        </p:txBody>
      </p:sp>
      <p:sp>
        <p:nvSpPr>
          <p:cNvPr id="21" name="Freeform 1788"/>
          <p:cNvSpPr>
            <a:spLocks/>
          </p:cNvSpPr>
          <p:nvPr/>
        </p:nvSpPr>
        <p:spPr bwMode="auto">
          <a:xfrm>
            <a:off x="1733061" y="4691441"/>
            <a:ext cx="568858" cy="524933"/>
          </a:xfrm>
          <a:custGeom>
            <a:avLst/>
            <a:gdLst>
              <a:gd name="T0" fmla="*/ 33 w 108"/>
              <a:gd name="T1" fmla="*/ 105 h 105"/>
              <a:gd name="T2" fmla="*/ 52 w 108"/>
              <a:gd name="T3" fmla="*/ 81 h 105"/>
              <a:gd name="T4" fmla="*/ 108 w 108"/>
              <a:gd name="T5" fmla="*/ 46 h 105"/>
              <a:gd name="T6" fmla="*/ 54 w 108"/>
              <a:gd name="T7" fmla="*/ 0 h 105"/>
              <a:gd name="T8" fmla="*/ 0 w 108"/>
              <a:gd name="T9" fmla="*/ 55 h 105"/>
              <a:gd name="T10" fmla="*/ 33 w 108"/>
              <a:gd name="T11" fmla="*/ 105 h 105"/>
            </a:gdLst>
            <a:ahLst/>
            <a:cxnLst>
              <a:cxn ang="0">
                <a:pos x="T0" y="T1"/>
              </a:cxn>
              <a:cxn ang="0">
                <a:pos x="T2" y="T3"/>
              </a:cxn>
              <a:cxn ang="0">
                <a:pos x="T4" y="T5"/>
              </a:cxn>
              <a:cxn ang="0">
                <a:pos x="T6" y="T7"/>
              </a:cxn>
              <a:cxn ang="0">
                <a:pos x="T8" y="T9"/>
              </a:cxn>
              <a:cxn ang="0">
                <a:pos x="T10" y="T11"/>
              </a:cxn>
            </a:cxnLst>
            <a:rect l="0" t="0" r="r" b="b"/>
            <a:pathLst>
              <a:path w="108" h="105">
                <a:moveTo>
                  <a:pt x="33" y="105"/>
                </a:moveTo>
                <a:cubicBezTo>
                  <a:pt x="38" y="96"/>
                  <a:pt x="44" y="88"/>
                  <a:pt x="52" y="81"/>
                </a:cubicBezTo>
                <a:cubicBezTo>
                  <a:pt x="68" y="65"/>
                  <a:pt x="87" y="53"/>
                  <a:pt x="108" y="46"/>
                </a:cubicBezTo>
                <a:cubicBezTo>
                  <a:pt x="104" y="20"/>
                  <a:pt x="81" y="0"/>
                  <a:pt x="54" y="0"/>
                </a:cubicBezTo>
                <a:cubicBezTo>
                  <a:pt x="24" y="0"/>
                  <a:pt x="0" y="25"/>
                  <a:pt x="0" y="55"/>
                </a:cubicBezTo>
                <a:cubicBezTo>
                  <a:pt x="0" y="77"/>
                  <a:pt x="13" y="96"/>
                  <a:pt x="33" y="105"/>
                </a:cubicBezTo>
                <a:close/>
              </a:path>
            </a:pathLst>
          </a:custGeom>
          <a:solidFill>
            <a:srgbClr val="0067B4"/>
          </a:solidFill>
          <a:ln>
            <a:noFill/>
          </a:ln>
          <a:extLst/>
        </p:spPr>
        <p:txBody>
          <a:bodyPr/>
          <a:lstStyle/>
          <a:p>
            <a:endParaRPr lang="zh-CN" altLang="en-US" sz="2400">
              <a:cs typeface="+mn-ea"/>
              <a:sym typeface="+mn-lt"/>
            </a:endParaRPr>
          </a:p>
        </p:txBody>
      </p:sp>
      <p:sp>
        <p:nvSpPr>
          <p:cNvPr id="22" name="Freeform 1789"/>
          <p:cNvSpPr>
            <a:spLocks/>
          </p:cNvSpPr>
          <p:nvPr/>
        </p:nvSpPr>
        <p:spPr bwMode="auto">
          <a:xfrm>
            <a:off x="1087478" y="2291142"/>
            <a:ext cx="568858" cy="520700"/>
          </a:xfrm>
          <a:custGeom>
            <a:avLst/>
            <a:gdLst>
              <a:gd name="T0" fmla="*/ 32 w 108"/>
              <a:gd name="T1" fmla="*/ 104 h 104"/>
              <a:gd name="T2" fmla="*/ 52 w 108"/>
              <a:gd name="T3" fmla="*/ 80 h 104"/>
              <a:gd name="T4" fmla="*/ 108 w 108"/>
              <a:gd name="T5" fmla="*/ 46 h 104"/>
              <a:gd name="T6" fmla="*/ 54 w 108"/>
              <a:gd name="T7" fmla="*/ 0 h 104"/>
              <a:gd name="T8" fmla="*/ 0 w 108"/>
              <a:gd name="T9" fmla="*/ 54 h 104"/>
              <a:gd name="T10" fmla="*/ 32 w 108"/>
              <a:gd name="T11" fmla="*/ 104 h 104"/>
            </a:gdLst>
            <a:ahLst/>
            <a:cxnLst>
              <a:cxn ang="0">
                <a:pos x="T0" y="T1"/>
              </a:cxn>
              <a:cxn ang="0">
                <a:pos x="T2" y="T3"/>
              </a:cxn>
              <a:cxn ang="0">
                <a:pos x="T4" y="T5"/>
              </a:cxn>
              <a:cxn ang="0">
                <a:pos x="T6" y="T7"/>
              </a:cxn>
              <a:cxn ang="0">
                <a:pos x="T8" y="T9"/>
              </a:cxn>
              <a:cxn ang="0">
                <a:pos x="T10" y="T11"/>
              </a:cxn>
            </a:cxnLst>
            <a:rect l="0" t="0" r="r" b="b"/>
            <a:pathLst>
              <a:path w="108" h="104">
                <a:moveTo>
                  <a:pt x="32" y="104"/>
                </a:moveTo>
                <a:cubicBezTo>
                  <a:pt x="38" y="96"/>
                  <a:pt x="44" y="87"/>
                  <a:pt x="52" y="80"/>
                </a:cubicBezTo>
                <a:cubicBezTo>
                  <a:pt x="67" y="64"/>
                  <a:pt x="87" y="53"/>
                  <a:pt x="108" y="46"/>
                </a:cubicBezTo>
                <a:cubicBezTo>
                  <a:pt x="104" y="20"/>
                  <a:pt x="81" y="0"/>
                  <a:pt x="54" y="0"/>
                </a:cubicBezTo>
                <a:cubicBezTo>
                  <a:pt x="24" y="0"/>
                  <a:pt x="0" y="24"/>
                  <a:pt x="0" y="54"/>
                </a:cubicBezTo>
                <a:cubicBezTo>
                  <a:pt x="0" y="77"/>
                  <a:pt x="13" y="96"/>
                  <a:pt x="32" y="104"/>
                </a:cubicBezTo>
                <a:close/>
              </a:path>
            </a:pathLst>
          </a:custGeom>
          <a:solidFill>
            <a:srgbClr val="0067B4"/>
          </a:solidFill>
          <a:ln>
            <a:noFill/>
          </a:ln>
          <a:extLst/>
        </p:spPr>
        <p:txBody>
          <a:bodyPr/>
          <a:lstStyle/>
          <a:p>
            <a:endParaRPr lang="zh-CN" altLang="en-US" sz="2400">
              <a:cs typeface="+mn-ea"/>
              <a:sym typeface="+mn-lt"/>
            </a:endParaRPr>
          </a:p>
        </p:txBody>
      </p:sp>
      <p:sp>
        <p:nvSpPr>
          <p:cNvPr id="23" name="Freeform 1790"/>
          <p:cNvSpPr>
            <a:spLocks/>
          </p:cNvSpPr>
          <p:nvPr/>
        </p:nvSpPr>
        <p:spPr bwMode="auto">
          <a:xfrm>
            <a:off x="4838212" y="4596192"/>
            <a:ext cx="568858" cy="524933"/>
          </a:xfrm>
          <a:custGeom>
            <a:avLst/>
            <a:gdLst>
              <a:gd name="T0" fmla="*/ 75 w 108"/>
              <a:gd name="T1" fmla="*/ 105 h 105"/>
              <a:gd name="T2" fmla="*/ 55 w 108"/>
              <a:gd name="T3" fmla="*/ 81 h 105"/>
              <a:gd name="T4" fmla="*/ 0 w 108"/>
              <a:gd name="T5" fmla="*/ 46 h 105"/>
              <a:gd name="T6" fmla="*/ 53 w 108"/>
              <a:gd name="T7" fmla="*/ 0 h 105"/>
              <a:gd name="T8" fmla="*/ 108 w 108"/>
              <a:gd name="T9" fmla="*/ 55 h 105"/>
              <a:gd name="T10" fmla="*/ 75 w 108"/>
              <a:gd name="T11" fmla="*/ 105 h 105"/>
            </a:gdLst>
            <a:ahLst/>
            <a:cxnLst>
              <a:cxn ang="0">
                <a:pos x="T0" y="T1"/>
              </a:cxn>
              <a:cxn ang="0">
                <a:pos x="T2" y="T3"/>
              </a:cxn>
              <a:cxn ang="0">
                <a:pos x="T4" y="T5"/>
              </a:cxn>
              <a:cxn ang="0">
                <a:pos x="T6" y="T7"/>
              </a:cxn>
              <a:cxn ang="0">
                <a:pos x="T8" y="T9"/>
              </a:cxn>
              <a:cxn ang="0">
                <a:pos x="T10" y="T11"/>
              </a:cxn>
            </a:cxnLst>
            <a:rect l="0" t="0" r="r" b="b"/>
            <a:pathLst>
              <a:path w="108" h="105">
                <a:moveTo>
                  <a:pt x="75" y="105"/>
                </a:moveTo>
                <a:cubicBezTo>
                  <a:pt x="69" y="96"/>
                  <a:pt x="63" y="88"/>
                  <a:pt x="55" y="81"/>
                </a:cubicBezTo>
                <a:cubicBezTo>
                  <a:pt x="40" y="65"/>
                  <a:pt x="20" y="53"/>
                  <a:pt x="0" y="46"/>
                </a:cubicBezTo>
                <a:cubicBezTo>
                  <a:pt x="4" y="20"/>
                  <a:pt x="26" y="0"/>
                  <a:pt x="53" y="0"/>
                </a:cubicBezTo>
                <a:cubicBezTo>
                  <a:pt x="83" y="0"/>
                  <a:pt x="108" y="25"/>
                  <a:pt x="108" y="55"/>
                </a:cubicBezTo>
                <a:cubicBezTo>
                  <a:pt x="108" y="77"/>
                  <a:pt x="94" y="96"/>
                  <a:pt x="75" y="105"/>
                </a:cubicBezTo>
                <a:close/>
              </a:path>
            </a:pathLst>
          </a:custGeom>
          <a:solidFill>
            <a:srgbClr val="0067B4"/>
          </a:solidFill>
          <a:ln>
            <a:noFill/>
          </a:ln>
          <a:extLst/>
        </p:spPr>
        <p:txBody>
          <a:bodyPr/>
          <a:lstStyle/>
          <a:p>
            <a:endParaRPr lang="zh-CN" altLang="en-US" sz="2400">
              <a:cs typeface="+mn-ea"/>
              <a:sym typeface="+mn-lt"/>
            </a:endParaRPr>
          </a:p>
        </p:txBody>
      </p:sp>
      <p:sp>
        <p:nvSpPr>
          <p:cNvPr id="24" name="Freeform 1791"/>
          <p:cNvSpPr>
            <a:spLocks/>
          </p:cNvSpPr>
          <p:nvPr/>
        </p:nvSpPr>
        <p:spPr bwMode="auto">
          <a:xfrm>
            <a:off x="5007545" y="1486808"/>
            <a:ext cx="568858" cy="518584"/>
          </a:xfrm>
          <a:custGeom>
            <a:avLst/>
            <a:gdLst>
              <a:gd name="T0" fmla="*/ 75 w 108"/>
              <a:gd name="T1" fmla="*/ 104 h 104"/>
              <a:gd name="T2" fmla="*/ 56 w 108"/>
              <a:gd name="T3" fmla="*/ 80 h 104"/>
              <a:gd name="T4" fmla="*/ 0 w 108"/>
              <a:gd name="T5" fmla="*/ 46 h 104"/>
              <a:gd name="T6" fmla="*/ 54 w 108"/>
              <a:gd name="T7" fmla="*/ 0 h 104"/>
              <a:gd name="T8" fmla="*/ 108 w 108"/>
              <a:gd name="T9" fmla="*/ 54 h 104"/>
              <a:gd name="T10" fmla="*/ 75 w 108"/>
              <a:gd name="T11" fmla="*/ 104 h 104"/>
            </a:gdLst>
            <a:ahLst/>
            <a:cxnLst>
              <a:cxn ang="0">
                <a:pos x="T0" y="T1"/>
              </a:cxn>
              <a:cxn ang="0">
                <a:pos x="T2" y="T3"/>
              </a:cxn>
              <a:cxn ang="0">
                <a:pos x="T4" y="T5"/>
              </a:cxn>
              <a:cxn ang="0">
                <a:pos x="T6" y="T7"/>
              </a:cxn>
              <a:cxn ang="0">
                <a:pos x="T8" y="T9"/>
              </a:cxn>
              <a:cxn ang="0">
                <a:pos x="T10" y="T11"/>
              </a:cxn>
            </a:cxnLst>
            <a:rect l="0" t="0" r="r" b="b"/>
            <a:pathLst>
              <a:path w="108" h="104">
                <a:moveTo>
                  <a:pt x="75" y="104"/>
                </a:moveTo>
                <a:cubicBezTo>
                  <a:pt x="70" y="95"/>
                  <a:pt x="63" y="87"/>
                  <a:pt x="56" y="80"/>
                </a:cubicBezTo>
                <a:cubicBezTo>
                  <a:pt x="40" y="64"/>
                  <a:pt x="21" y="52"/>
                  <a:pt x="0" y="46"/>
                </a:cubicBezTo>
                <a:cubicBezTo>
                  <a:pt x="4" y="20"/>
                  <a:pt x="26" y="0"/>
                  <a:pt x="54" y="0"/>
                </a:cubicBezTo>
                <a:cubicBezTo>
                  <a:pt x="84" y="0"/>
                  <a:pt x="108" y="24"/>
                  <a:pt x="108" y="54"/>
                </a:cubicBezTo>
                <a:cubicBezTo>
                  <a:pt x="108" y="76"/>
                  <a:pt x="94" y="95"/>
                  <a:pt x="75" y="104"/>
                </a:cubicBezTo>
                <a:close/>
              </a:path>
            </a:pathLst>
          </a:custGeom>
          <a:solidFill>
            <a:srgbClr val="0067B4"/>
          </a:solidFill>
          <a:ln>
            <a:noFill/>
          </a:ln>
          <a:extLst/>
        </p:spPr>
        <p:txBody>
          <a:bodyPr/>
          <a:lstStyle/>
          <a:p>
            <a:endParaRPr lang="zh-CN" altLang="en-US" sz="2400">
              <a:cs typeface="+mn-ea"/>
              <a:sym typeface="+mn-lt"/>
            </a:endParaRPr>
          </a:p>
        </p:txBody>
      </p:sp>
      <p:sp>
        <p:nvSpPr>
          <p:cNvPr id="25" name="矩形 1"/>
          <p:cNvSpPr>
            <a:spLocks noChangeArrowheads="1"/>
          </p:cNvSpPr>
          <p:nvPr/>
        </p:nvSpPr>
        <p:spPr bwMode="auto">
          <a:xfrm>
            <a:off x="6107803" y="2759315"/>
            <a:ext cx="530042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a:solidFill>
                  <a:schemeClr val="bg1">
                    <a:lumMod val="50000"/>
                  </a:schemeClr>
                </a:solidFill>
                <a:cs typeface="+mn-ea"/>
                <a:sym typeface="+mn-lt"/>
              </a:rPr>
              <a:t>这里填写文字内容这里填写文字内容这里填写文字内容这里填写文字内容</a:t>
            </a:r>
          </a:p>
          <a:p>
            <a:pPr algn="just">
              <a:lnSpc>
                <a:spcPct val="150000"/>
              </a:lnSpc>
            </a:pPr>
            <a:r>
              <a:rPr lang="zh-CN" altLang="en-US" dirty="0">
                <a:solidFill>
                  <a:schemeClr val="bg1">
                    <a:lumMod val="50000"/>
                  </a:schemeClr>
                </a:solidFill>
                <a:cs typeface="+mn-ea"/>
                <a:sym typeface="+mn-lt"/>
              </a:rPr>
              <a:t>这里填写文字内容这里填写文字内容这里填写文字内容这里填写文字内容</a:t>
            </a:r>
            <a:endParaRPr lang="en-US" altLang="zh-CN" dirty="0">
              <a:solidFill>
                <a:schemeClr val="bg1">
                  <a:lumMod val="50000"/>
                </a:schemeClr>
              </a:solidFill>
              <a:cs typeface="+mn-ea"/>
              <a:sym typeface="+mn-lt"/>
            </a:endParaRPr>
          </a:p>
          <a:p>
            <a:pPr algn="just">
              <a:lnSpc>
                <a:spcPct val="150000"/>
              </a:lnSpc>
            </a:pPr>
            <a:endParaRPr lang="zh-CN" altLang="en-US" dirty="0">
              <a:solidFill>
                <a:schemeClr val="bg1">
                  <a:lumMod val="50000"/>
                </a:schemeClr>
              </a:solidFill>
              <a:cs typeface="+mn-ea"/>
              <a:sym typeface="+mn-lt"/>
            </a:endParaRPr>
          </a:p>
          <a:p>
            <a:pPr>
              <a:lnSpc>
                <a:spcPct val="150000"/>
              </a:lnSpc>
            </a:pPr>
            <a:r>
              <a:rPr lang="zh-CN" altLang="en-US" dirty="0">
                <a:solidFill>
                  <a:schemeClr val="bg1">
                    <a:lumMod val="50000"/>
                  </a:schemeClr>
                </a:solidFill>
                <a:cs typeface="+mn-ea"/>
                <a:sym typeface="+mn-lt"/>
              </a:rPr>
              <a:t>这里填写文字内容这里填写文字内容这里填写文字内容这里填写文字内容这里填写文字内容这里填写文字内容这里填写文字内容这里填写文字内容</a:t>
            </a:r>
          </a:p>
        </p:txBody>
      </p:sp>
      <p:sp>
        <p:nvSpPr>
          <p:cNvPr id="26" name="TextBox 682"/>
          <p:cNvSpPr txBox="1"/>
          <p:nvPr/>
        </p:nvSpPr>
        <p:spPr>
          <a:xfrm>
            <a:off x="1126778" y="2278745"/>
            <a:ext cx="465142" cy="461665"/>
          </a:xfrm>
          <a:prstGeom prst="rect">
            <a:avLst/>
          </a:prstGeom>
          <a:noFill/>
        </p:spPr>
        <p:txBody>
          <a:bodyPr wrap="squar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400" dirty="0">
                <a:latin typeface="+mn-lt"/>
                <a:ea typeface="+mn-ea"/>
                <a:cs typeface="+mn-ea"/>
                <a:sym typeface="+mn-lt"/>
              </a:rPr>
              <a:t>A.</a:t>
            </a:r>
            <a:endParaRPr lang="zh-CN" altLang="en-US" sz="2400" dirty="0">
              <a:latin typeface="+mn-lt"/>
              <a:ea typeface="+mn-ea"/>
              <a:cs typeface="+mn-ea"/>
              <a:sym typeface="+mn-lt"/>
            </a:endParaRPr>
          </a:p>
        </p:txBody>
      </p:sp>
      <p:sp>
        <p:nvSpPr>
          <p:cNvPr id="27" name="TextBox 682"/>
          <p:cNvSpPr txBox="1"/>
          <p:nvPr/>
        </p:nvSpPr>
        <p:spPr>
          <a:xfrm>
            <a:off x="5075938" y="1487348"/>
            <a:ext cx="451422" cy="461665"/>
          </a:xfrm>
          <a:prstGeom prst="rect">
            <a:avLst/>
          </a:prstGeom>
          <a:noFill/>
        </p:spPr>
        <p:txBody>
          <a:bodyPr wrap="squar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400" dirty="0">
                <a:latin typeface="+mn-lt"/>
                <a:ea typeface="+mn-ea"/>
                <a:cs typeface="+mn-ea"/>
                <a:sym typeface="+mn-lt"/>
              </a:rPr>
              <a:t>B.</a:t>
            </a:r>
            <a:endParaRPr lang="zh-CN" altLang="en-US" sz="2400" dirty="0">
              <a:latin typeface="+mn-lt"/>
              <a:ea typeface="+mn-ea"/>
              <a:cs typeface="+mn-ea"/>
              <a:sym typeface="+mn-lt"/>
            </a:endParaRPr>
          </a:p>
        </p:txBody>
      </p:sp>
      <p:sp>
        <p:nvSpPr>
          <p:cNvPr id="28" name="TextBox 682"/>
          <p:cNvSpPr txBox="1"/>
          <p:nvPr/>
        </p:nvSpPr>
        <p:spPr>
          <a:xfrm>
            <a:off x="4840805" y="4596192"/>
            <a:ext cx="467440" cy="461665"/>
          </a:xfrm>
          <a:prstGeom prst="rect">
            <a:avLst/>
          </a:prstGeom>
          <a:noFill/>
        </p:spPr>
        <p:txBody>
          <a:bodyPr wrap="squar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400" dirty="0">
                <a:latin typeface="+mn-lt"/>
                <a:ea typeface="+mn-ea"/>
                <a:cs typeface="+mn-ea"/>
                <a:sym typeface="+mn-lt"/>
              </a:rPr>
              <a:t>D.</a:t>
            </a:r>
            <a:endParaRPr lang="zh-CN" altLang="en-US" sz="2400" dirty="0">
              <a:latin typeface="+mn-lt"/>
              <a:ea typeface="+mn-ea"/>
              <a:cs typeface="+mn-ea"/>
              <a:sym typeface="+mn-lt"/>
            </a:endParaRPr>
          </a:p>
        </p:txBody>
      </p:sp>
      <p:sp>
        <p:nvSpPr>
          <p:cNvPr id="29" name="TextBox 682"/>
          <p:cNvSpPr txBox="1"/>
          <p:nvPr/>
        </p:nvSpPr>
        <p:spPr>
          <a:xfrm>
            <a:off x="1746471" y="4692778"/>
            <a:ext cx="434528" cy="461665"/>
          </a:xfrm>
          <a:prstGeom prst="rect">
            <a:avLst/>
          </a:prstGeom>
          <a:noFill/>
        </p:spPr>
        <p:txBody>
          <a:bodyPr wrap="squar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400" dirty="0">
                <a:latin typeface="+mn-lt"/>
                <a:ea typeface="+mn-ea"/>
                <a:cs typeface="+mn-ea"/>
                <a:sym typeface="+mn-lt"/>
              </a:rPr>
              <a:t>E.</a:t>
            </a:r>
            <a:endParaRPr lang="zh-CN" altLang="en-US" sz="2400" dirty="0">
              <a:latin typeface="+mn-lt"/>
              <a:ea typeface="+mn-ea"/>
              <a:cs typeface="+mn-ea"/>
              <a:sym typeface="+mn-lt"/>
            </a:endParaRPr>
          </a:p>
        </p:txBody>
      </p:sp>
      <p:sp>
        <p:nvSpPr>
          <p:cNvPr id="30" name="矩形 1"/>
          <p:cNvSpPr>
            <a:spLocks noChangeArrowheads="1"/>
          </p:cNvSpPr>
          <p:nvPr/>
        </p:nvSpPr>
        <p:spPr bwMode="auto">
          <a:xfrm>
            <a:off x="1183457" y="2725542"/>
            <a:ext cx="118853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100" dirty="0">
                <a:solidFill>
                  <a:schemeClr val="bg1">
                    <a:lumMod val="50000"/>
                  </a:schemeClr>
                </a:solidFill>
                <a:cs typeface="+mn-ea"/>
                <a:sym typeface="+mn-lt"/>
              </a:rPr>
              <a:t>这里填写文字内容这里填写文字内容</a:t>
            </a:r>
          </a:p>
        </p:txBody>
      </p:sp>
      <p:cxnSp>
        <p:nvCxnSpPr>
          <p:cNvPr id="31" name="直接连接符 30"/>
          <p:cNvCxnSpPr/>
          <p:nvPr/>
        </p:nvCxnSpPr>
        <p:spPr>
          <a:xfrm>
            <a:off x="6243416" y="2485875"/>
            <a:ext cx="516481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243416" y="6159951"/>
            <a:ext cx="516481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682"/>
          <p:cNvSpPr txBox="1"/>
          <p:nvPr/>
        </p:nvSpPr>
        <p:spPr>
          <a:xfrm>
            <a:off x="5512270" y="3283302"/>
            <a:ext cx="448042" cy="461665"/>
          </a:xfrm>
          <a:prstGeom prst="rect">
            <a:avLst/>
          </a:prstGeom>
          <a:noFill/>
        </p:spPr>
        <p:txBody>
          <a:bodyPr wrap="squar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400" dirty="0">
                <a:latin typeface="+mn-lt"/>
                <a:ea typeface="+mn-ea"/>
                <a:cs typeface="+mn-ea"/>
                <a:sym typeface="+mn-lt"/>
              </a:rPr>
              <a:t>C.</a:t>
            </a:r>
            <a:endParaRPr lang="zh-CN" altLang="en-US" sz="2400" dirty="0">
              <a:latin typeface="+mn-lt"/>
              <a:ea typeface="+mn-ea"/>
              <a:cs typeface="+mn-ea"/>
              <a:sym typeface="+mn-lt"/>
            </a:endParaRPr>
          </a:p>
        </p:txBody>
      </p:sp>
      <p:sp>
        <p:nvSpPr>
          <p:cNvPr id="34" name="矩形 1"/>
          <p:cNvSpPr>
            <a:spLocks noChangeArrowheads="1"/>
          </p:cNvSpPr>
          <p:nvPr/>
        </p:nvSpPr>
        <p:spPr bwMode="auto">
          <a:xfrm>
            <a:off x="4210875" y="1970535"/>
            <a:ext cx="118853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100" dirty="0">
                <a:solidFill>
                  <a:schemeClr val="bg1">
                    <a:lumMod val="50000"/>
                  </a:schemeClr>
                </a:solidFill>
                <a:cs typeface="+mn-ea"/>
                <a:sym typeface="+mn-lt"/>
              </a:rPr>
              <a:t>这里填写文字内容这里填写文字内容</a:t>
            </a:r>
          </a:p>
        </p:txBody>
      </p:sp>
      <p:sp>
        <p:nvSpPr>
          <p:cNvPr id="35" name="矩形 1"/>
          <p:cNvSpPr>
            <a:spLocks noChangeArrowheads="1"/>
          </p:cNvSpPr>
          <p:nvPr/>
        </p:nvSpPr>
        <p:spPr bwMode="auto">
          <a:xfrm>
            <a:off x="4911755" y="3723164"/>
            <a:ext cx="1003620" cy="5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100" dirty="0">
                <a:solidFill>
                  <a:schemeClr val="bg1">
                    <a:lumMod val="50000"/>
                  </a:schemeClr>
                </a:solidFill>
                <a:cs typeface="+mn-ea"/>
                <a:sym typeface="+mn-lt"/>
              </a:rPr>
              <a:t>这里填写文字内容</a:t>
            </a:r>
          </a:p>
        </p:txBody>
      </p:sp>
      <p:sp>
        <p:nvSpPr>
          <p:cNvPr id="36" name="矩形 1"/>
          <p:cNvSpPr>
            <a:spLocks noChangeArrowheads="1"/>
          </p:cNvSpPr>
          <p:nvPr/>
        </p:nvSpPr>
        <p:spPr bwMode="auto">
          <a:xfrm>
            <a:off x="4037073" y="5186077"/>
            <a:ext cx="118853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100" dirty="0">
                <a:solidFill>
                  <a:schemeClr val="bg1">
                    <a:lumMod val="50000"/>
                  </a:schemeClr>
                </a:solidFill>
                <a:cs typeface="+mn-ea"/>
                <a:sym typeface="+mn-lt"/>
              </a:rPr>
              <a:t>这里填写文字内容这里填写文字内容</a:t>
            </a:r>
          </a:p>
        </p:txBody>
      </p:sp>
      <p:sp>
        <p:nvSpPr>
          <p:cNvPr id="37" name="矩形 1"/>
          <p:cNvSpPr>
            <a:spLocks noChangeArrowheads="1"/>
          </p:cNvSpPr>
          <p:nvPr/>
        </p:nvSpPr>
        <p:spPr bwMode="auto">
          <a:xfrm>
            <a:off x="1920056" y="5172320"/>
            <a:ext cx="118853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100" dirty="0">
                <a:solidFill>
                  <a:schemeClr val="bg1">
                    <a:lumMod val="50000"/>
                  </a:schemeClr>
                </a:solidFill>
                <a:cs typeface="+mn-ea"/>
                <a:sym typeface="+mn-lt"/>
              </a:rPr>
              <a:t>这里填写文字内容这里填写文字内容</a:t>
            </a:r>
          </a:p>
        </p:txBody>
      </p:sp>
    </p:spTree>
    <p:extLst>
      <p:ext uri="{BB962C8B-B14F-4D97-AF65-F5344CB8AC3E}">
        <p14:creationId xmlns:p14="http://schemas.microsoft.com/office/powerpoint/2010/main" val="401265129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1000"/>
                                        <p:tgtEl>
                                          <p:spTgt spid="25"/>
                                        </p:tgtEl>
                                      </p:cBhvr>
                                    </p:animEffect>
                                    <p:anim calcmode="lin" valueType="num">
                                      <p:cBhvr>
                                        <p:cTn id="87" dur="1000" fill="hold"/>
                                        <p:tgtEl>
                                          <p:spTgt spid="25"/>
                                        </p:tgtEl>
                                        <p:attrNameLst>
                                          <p:attrName>ppt_x</p:attrName>
                                        </p:attrNameLst>
                                      </p:cBhvr>
                                      <p:tavLst>
                                        <p:tav tm="0">
                                          <p:val>
                                            <p:strVal val="#ppt_x"/>
                                          </p:val>
                                        </p:tav>
                                        <p:tav tm="100000">
                                          <p:val>
                                            <p:strVal val="#ppt_x"/>
                                          </p:val>
                                        </p:tav>
                                      </p:tavLst>
                                    </p:anim>
                                    <p:anim calcmode="lin" valueType="num">
                                      <p:cBhvr>
                                        <p:cTn id="88" dur="1000" fill="hold"/>
                                        <p:tgtEl>
                                          <p:spTgt spid="2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1000"/>
                                        <p:tgtEl>
                                          <p:spTgt spid="26"/>
                                        </p:tgtEl>
                                      </p:cBhvr>
                                    </p:animEffect>
                                    <p:anim calcmode="lin" valueType="num">
                                      <p:cBhvr>
                                        <p:cTn id="92" dur="1000" fill="hold"/>
                                        <p:tgtEl>
                                          <p:spTgt spid="26"/>
                                        </p:tgtEl>
                                        <p:attrNameLst>
                                          <p:attrName>ppt_x</p:attrName>
                                        </p:attrNameLst>
                                      </p:cBhvr>
                                      <p:tavLst>
                                        <p:tav tm="0">
                                          <p:val>
                                            <p:strVal val="#ppt_x"/>
                                          </p:val>
                                        </p:tav>
                                        <p:tav tm="100000">
                                          <p:val>
                                            <p:strVal val="#ppt_x"/>
                                          </p:val>
                                        </p:tav>
                                      </p:tavLst>
                                    </p:anim>
                                    <p:anim calcmode="lin" valueType="num">
                                      <p:cBhvr>
                                        <p:cTn id="93" dur="1000" fill="hold"/>
                                        <p:tgtEl>
                                          <p:spTgt spid="26"/>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1000"/>
                                        <p:tgtEl>
                                          <p:spTgt spid="27"/>
                                        </p:tgtEl>
                                      </p:cBhvr>
                                    </p:animEffect>
                                    <p:anim calcmode="lin" valueType="num">
                                      <p:cBhvr>
                                        <p:cTn id="97" dur="1000" fill="hold"/>
                                        <p:tgtEl>
                                          <p:spTgt spid="27"/>
                                        </p:tgtEl>
                                        <p:attrNameLst>
                                          <p:attrName>ppt_x</p:attrName>
                                        </p:attrNameLst>
                                      </p:cBhvr>
                                      <p:tavLst>
                                        <p:tav tm="0">
                                          <p:val>
                                            <p:strVal val="#ppt_x"/>
                                          </p:val>
                                        </p:tav>
                                        <p:tav tm="100000">
                                          <p:val>
                                            <p:strVal val="#ppt_x"/>
                                          </p:val>
                                        </p:tav>
                                      </p:tavLst>
                                    </p:anim>
                                    <p:anim calcmode="lin" valueType="num">
                                      <p:cBhvr>
                                        <p:cTn id="98" dur="1000" fill="hold"/>
                                        <p:tgtEl>
                                          <p:spTgt spid="27"/>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1000"/>
                                        <p:tgtEl>
                                          <p:spTgt spid="28"/>
                                        </p:tgtEl>
                                      </p:cBhvr>
                                    </p:animEffect>
                                    <p:anim calcmode="lin" valueType="num">
                                      <p:cBhvr>
                                        <p:cTn id="102" dur="1000" fill="hold"/>
                                        <p:tgtEl>
                                          <p:spTgt spid="28"/>
                                        </p:tgtEl>
                                        <p:attrNameLst>
                                          <p:attrName>ppt_x</p:attrName>
                                        </p:attrNameLst>
                                      </p:cBhvr>
                                      <p:tavLst>
                                        <p:tav tm="0">
                                          <p:val>
                                            <p:strVal val="#ppt_x"/>
                                          </p:val>
                                        </p:tav>
                                        <p:tav tm="100000">
                                          <p:val>
                                            <p:strVal val="#ppt_x"/>
                                          </p:val>
                                        </p:tav>
                                      </p:tavLst>
                                    </p:anim>
                                    <p:anim calcmode="lin" valueType="num">
                                      <p:cBhvr>
                                        <p:cTn id="103" dur="1000" fill="hold"/>
                                        <p:tgtEl>
                                          <p:spTgt spid="28"/>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1000"/>
                                        <p:tgtEl>
                                          <p:spTgt spid="29"/>
                                        </p:tgtEl>
                                      </p:cBhvr>
                                    </p:animEffect>
                                    <p:anim calcmode="lin" valueType="num">
                                      <p:cBhvr>
                                        <p:cTn id="107" dur="1000" fill="hold"/>
                                        <p:tgtEl>
                                          <p:spTgt spid="29"/>
                                        </p:tgtEl>
                                        <p:attrNameLst>
                                          <p:attrName>ppt_x</p:attrName>
                                        </p:attrNameLst>
                                      </p:cBhvr>
                                      <p:tavLst>
                                        <p:tav tm="0">
                                          <p:val>
                                            <p:strVal val="#ppt_x"/>
                                          </p:val>
                                        </p:tav>
                                        <p:tav tm="100000">
                                          <p:val>
                                            <p:strVal val="#ppt_x"/>
                                          </p:val>
                                        </p:tav>
                                      </p:tavLst>
                                    </p:anim>
                                    <p:anim calcmode="lin" valueType="num">
                                      <p:cBhvr>
                                        <p:cTn id="108" dur="1000" fill="hold"/>
                                        <p:tgtEl>
                                          <p:spTgt spid="29"/>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ppt_x</p:attrName>
                                        </p:attrNameLst>
                                      </p:cBhvr>
                                      <p:tavLst>
                                        <p:tav tm="0">
                                          <p:val>
                                            <p:strVal val="#ppt_x"/>
                                          </p:val>
                                        </p:tav>
                                        <p:tav tm="100000">
                                          <p:val>
                                            <p:strVal val="#ppt_x"/>
                                          </p:val>
                                        </p:tav>
                                      </p:tavLst>
                                    </p:anim>
                                    <p:anim calcmode="lin" valueType="num">
                                      <p:cBhvr>
                                        <p:cTn id="113" dur="1000" fill="hold"/>
                                        <p:tgtEl>
                                          <p:spTgt spid="30"/>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fade">
                                      <p:cBhvr>
                                        <p:cTn id="116" dur="1000"/>
                                        <p:tgtEl>
                                          <p:spTgt spid="31"/>
                                        </p:tgtEl>
                                      </p:cBhvr>
                                    </p:animEffect>
                                    <p:anim calcmode="lin" valueType="num">
                                      <p:cBhvr>
                                        <p:cTn id="117" dur="1000" fill="hold"/>
                                        <p:tgtEl>
                                          <p:spTgt spid="31"/>
                                        </p:tgtEl>
                                        <p:attrNameLst>
                                          <p:attrName>ppt_x</p:attrName>
                                        </p:attrNameLst>
                                      </p:cBhvr>
                                      <p:tavLst>
                                        <p:tav tm="0">
                                          <p:val>
                                            <p:strVal val="#ppt_x"/>
                                          </p:val>
                                        </p:tav>
                                        <p:tav tm="100000">
                                          <p:val>
                                            <p:strVal val="#ppt_x"/>
                                          </p:val>
                                        </p:tav>
                                      </p:tavLst>
                                    </p:anim>
                                    <p:anim calcmode="lin" valueType="num">
                                      <p:cBhvr>
                                        <p:cTn id="118" dur="1000" fill="hold"/>
                                        <p:tgtEl>
                                          <p:spTgt spid="31"/>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1000"/>
                                        <p:tgtEl>
                                          <p:spTgt spid="32"/>
                                        </p:tgtEl>
                                      </p:cBhvr>
                                    </p:animEffect>
                                    <p:anim calcmode="lin" valueType="num">
                                      <p:cBhvr>
                                        <p:cTn id="122" dur="1000" fill="hold"/>
                                        <p:tgtEl>
                                          <p:spTgt spid="32"/>
                                        </p:tgtEl>
                                        <p:attrNameLst>
                                          <p:attrName>ppt_x</p:attrName>
                                        </p:attrNameLst>
                                      </p:cBhvr>
                                      <p:tavLst>
                                        <p:tav tm="0">
                                          <p:val>
                                            <p:strVal val="#ppt_x"/>
                                          </p:val>
                                        </p:tav>
                                        <p:tav tm="100000">
                                          <p:val>
                                            <p:strVal val="#ppt_x"/>
                                          </p:val>
                                        </p:tav>
                                      </p:tavLst>
                                    </p:anim>
                                    <p:anim calcmode="lin" valueType="num">
                                      <p:cBhvr>
                                        <p:cTn id="123" dur="1000" fill="hold"/>
                                        <p:tgtEl>
                                          <p:spTgt spid="32"/>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1000"/>
                                        <p:tgtEl>
                                          <p:spTgt spid="33"/>
                                        </p:tgtEl>
                                      </p:cBhvr>
                                    </p:animEffect>
                                    <p:anim calcmode="lin" valueType="num">
                                      <p:cBhvr>
                                        <p:cTn id="127" dur="1000" fill="hold"/>
                                        <p:tgtEl>
                                          <p:spTgt spid="33"/>
                                        </p:tgtEl>
                                        <p:attrNameLst>
                                          <p:attrName>ppt_x</p:attrName>
                                        </p:attrNameLst>
                                      </p:cBhvr>
                                      <p:tavLst>
                                        <p:tav tm="0">
                                          <p:val>
                                            <p:strVal val="#ppt_x"/>
                                          </p:val>
                                        </p:tav>
                                        <p:tav tm="100000">
                                          <p:val>
                                            <p:strVal val="#ppt_x"/>
                                          </p:val>
                                        </p:tav>
                                      </p:tavLst>
                                    </p:anim>
                                    <p:anim calcmode="lin" valueType="num">
                                      <p:cBhvr>
                                        <p:cTn id="128" dur="1000" fill="hold"/>
                                        <p:tgtEl>
                                          <p:spTgt spid="33"/>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4"/>
                                        </p:tgtEl>
                                        <p:attrNameLst>
                                          <p:attrName>style.visibility</p:attrName>
                                        </p:attrNameLst>
                                      </p:cBhvr>
                                      <p:to>
                                        <p:strVal val="visible"/>
                                      </p:to>
                                    </p:set>
                                    <p:animEffect transition="in" filter="fade">
                                      <p:cBhvr>
                                        <p:cTn id="131" dur="1000"/>
                                        <p:tgtEl>
                                          <p:spTgt spid="34"/>
                                        </p:tgtEl>
                                      </p:cBhvr>
                                    </p:animEffect>
                                    <p:anim calcmode="lin" valueType="num">
                                      <p:cBhvr>
                                        <p:cTn id="132" dur="1000" fill="hold"/>
                                        <p:tgtEl>
                                          <p:spTgt spid="34"/>
                                        </p:tgtEl>
                                        <p:attrNameLst>
                                          <p:attrName>ppt_x</p:attrName>
                                        </p:attrNameLst>
                                      </p:cBhvr>
                                      <p:tavLst>
                                        <p:tav tm="0">
                                          <p:val>
                                            <p:strVal val="#ppt_x"/>
                                          </p:val>
                                        </p:tav>
                                        <p:tav tm="100000">
                                          <p:val>
                                            <p:strVal val="#ppt_x"/>
                                          </p:val>
                                        </p:tav>
                                      </p:tavLst>
                                    </p:anim>
                                    <p:anim calcmode="lin" valueType="num">
                                      <p:cBhvr>
                                        <p:cTn id="133" dur="1000" fill="hold"/>
                                        <p:tgtEl>
                                          <p:spTgt spid="34"/>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5"/>
                                        </p:tgtEl>
                                        <p:attrNameLst>
                                          <p:attrName>style.visibility</p:attrName>
                                        </p:attrNameLst>
                                      </p:cBhvr>
                                      <p:to>
                                        <p:strVal val="visible"/>
                                      </p:to>
                                    </p:set>
                                    <p:animEffect transition="in" filter="fade">
                                      <p:cBhvr>
                                        <p:cTn id="136" dur="1000"/>
                                        <p:tgtEl>
                                          <p:spTgt spid="35"/>
                                        </p:tgtEl>
                                      </p:cBhvr>
                                    </p:animEffect>
                                    <p:anim calcmode="lin" valueType="num">
                                      <p:cBhvr>
                                        <p:cTn id="137" dur="1000" fill="hold"/>
                                        <p:tgtEl>
                                          <p:spTgt spid="35"/>
                                        </p:tgtEl>
                                        <p:attrNameLst>
                                          <p:attrName>ppt_x</p:attrName>
                                        </p:attrNameLst>
                                      </p:cBhvr>
                                      <p:tavLst>
                                        <p:tav tm="0">
                                          <p:val>
                                            <p:strVal val="#ppt_x"/>
                                          </p:val>
                                        </p:tav>
                                        <p:tav tm="100000">
                                          <p:val>
                                            <p:strVal val="#ppt_x"/>
                                          </p:val>
                                        </p:tav>
                                      </p:tavLst>
                                    </p:anim>
                                    <p:anim calcmode="lin" valueType="num">
                                      <p:cBhvr>
                                        <p:cTn id="138" dur="1000" fill="hold"/>
                                        <p:tgtEl>
                                          <p:spTgt spid="35"/>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7"/>
                                        </p:tgtEl>
                                        <p:attrNameLst>
                                          <p:attrName>style.visibility</p:attrName>
                                        </p:attrNameLst>
                                      </p:cBhvr>
                                      <p:to>
                                        <p:strVal val="visible"/>
                                      </p:to>
                                    </p:set>
                                    <p:animEffect transition="in" filter="fade">
                                      <p:cBhvr>
                                        <p:cTn id="146" dur="1000"/>
                                        <p:tgtEl>
                                          <p:spTgt spid="37"/>
                                        </p:tgtEl>
                                      </p:cBhvr>
                                    </p:animEffect>
                                    <p:anim calcmode="lin" valueType="num">
                                      <p:cBhvr>
                                        <p:cTn id="147" dur="1000" fill="hold"/>
                                        <p:tgtEl>
                                          <p:spTgt spid="37"/>
                                        </p:tgtEl>
                                        <p:attrNameLst>
                                          <p:attrName>ppt_x</p:attrName>
                                        </p:attrNameLst>
                                      </p:cBhvr>
                                      <p:tavLst>
                                        <p:tav tm="0">
                                          <p:val>
                                            <p:strVal val="#ppt_x"/>
                                          </p:val>
                                        </p:tav>
                                        <p:tav tm="100000">
                                          <p:val>
                                            <p:strVal val="#ppt_x"/>
                                          </p:val>
                                        </p:tav>
                                      </p:tavLst>
                                    </p:anim>
                                    <p:anim calcmode="lin" valueType="num">
                                      <p:cBhvr>
                                        <p:cTn id="14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3" grpId="0"/>
      <p:bldP spid="34" grpId="0"/>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Oval 3"/>
          <p:cNvSpPr>
            <a:spLocks noChangeArrowheads="1"/>
          </p:cNvSpPr>
          <p:nvPr/>
        </p:nvSpPr>
        <p:spPr bwMode="auto">
          <a:xfrm>
            <a:off x="6098137" y="2104806"/>
            <a:ext cx="3791743" cy="3787837"/>
          </a:xfrm>
          <a:prstGeom prst="ellipse">
            <a:avLst/>
          </a:prstGeom>
          <a:solidFill>
            <a:srgbClr val="0067B4"/>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tx1">
                  <a:lumMod val="50000"/>
                  <a:lumOff val="50000"/>
                </a:schemeClr>
              </a:solidFill>
              <a:latin typeface="微软雅黑" pitchFamily="34" charset="-122"/>
              <a:ea typeface="微软雅黑" pitchFamily="34" charset="-122"/>
            </a:endParaRPr>
          </a:p>
        </p:txBody>
      </p:sp>
      <p:sp>
        <p:nvSpPr>
          <p:cNvPr id="8" name="Oval 4"/>
          <p:cNvSpPr>
            <a:spLocks noChangeArrowheads="1"/>
          </p:cNvSpPr>
          <p:nvPr/>
        </p:nvSpPr>
        <p:spPr bwMode="auto">
          <a:xfrm>
            <a:off x="2288812" y="2104806"/>
            <a:ext cx="3791743" cy="3787837"/>
          </a:xfrm>
          <a:prstGeom prst="ellipse">
            <a:avLst/>
          </a:prstGeom>
          <a:solidFill>
            <a:srgbClr val="0067B4"/>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bg1"/>
              </a:solidFill>
              <a:latin typeface="微软雅黑" pitchFamily="34" charset="-122"/>
              <a:ea typeface="微软雅黑" pitchFamily="34" charset="-122"/>
            </a:endParaRPr>
          </a:p>
        </p:txBody>
      </p:sp>
      <p:sp>
        <p:nvSpPr>
          <p:cNvPr id="9" name="Line 5"/>
          <p:cNvSpPr>
            <a:spLocks noChangeShapeType="1"/>
          </p:cNvSpPr>
          <p:nvPr/>
        </p:nvSpPr>
        <p:spPr bwMode="auto">
          <a:xfrm>
            <a:off x="3060420" y="3999701"/>
            <a:ext cx="2107826"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Line 6"/>
          <p:cNvSpPr>
            <a:spLocks noChangeShapeType="1"/>
          </p:cNvSpPr>
          <p:nvPr/>
        </p:nvSpPr>
        <p:spPr bwMode="auto">
          <a:xfrm>
            <a:off x="7084654" y="3999701"/>
            <a:ext cx="2107827"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2" name="Rectangle 7"/>
          <p:cNvSpPr>
            <a:spLocks noChangeArrowheads="1"/>
          </p:cNvSpPr>
          <p:nvPr/>
        </p:nvSpPr>
        <p:spPr bwMode="auto">
          <a:xfrm>
            <a:off x="3108497" y="2724421"/>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kumimoji="0" lang="zh-CN" altLang="en-US" sz="2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Rectangle 8"/>
          <p:cNvSpPr>
            <a:spLocks noChangeArrowheads="1"/>
          </p:cNvSpPr>
          <p:nvPr/>
        </p:nvSpPr>
        <p:spPr bwMode="auto">
          <a:xfrm>
            <a:off x="3108497" y="4165346"/>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6" name="Rectangle 9"/>
          <p:cNvSpPr>
            <a:spLocks noChangeArrowheads="1"/>
          </p:cNvSpPr>
          <p:nvPr/>
        </p:nvSpPr>
        <p:spPr bwMode="auto">
          <a:xfrm>
            <a:off x="7088949" y="2724422"/>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7" name="Rectangle 10"/>
          <p:cNvSpPr>
            <a:spLocks noChangeArrowheads="1"/>
          </p:cNvSpPr>
          <p:nvPr/>
        </p:nvSpPr>
        <p:spPr bwMode="auto">
          <a:xfrm>
            <a:off x="7088949" y="4165345"/>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8" name="Oval 16"/>
          <p:cNvSpPr>
            <a:spLocks noChangeArrowheads="1"/>
          </p:cNvSpPr>
          <p:nvPr/>
        </p:nvSpPr>
        <p:spPr bwMode="auto">
          <a:xfrm>
            <a:off x="1478109" y="3257371"/>
            <a:ext cx="1468312" cy="1449496"/>
          </a:xfrm>
          <a:prstGeom prst="ellipse">
            <a:avLst/>
          </a:prstGeom>
          <a:solidFill>
            <a:srgbClr val="0067B4"/>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smtClean="0">
                <a:solidFill>
                  <a:schemeClr val="lt1"/>
                </a:solidFill>
                <a:latin typeface="微软雅黑" pitchFamily="34" charset="-122"/>
                <a:ea typeface="微软雅黑" pitchFamily="34" charset="-122"/>
              </a:rPr>
              <a:t>添加标题</a:t>
            </a:r>
            <a:endParaRPr lang="zh-CN" altLang="en-US" sz="1600" dirty="0">
              <a:solidFill>
                <a:schemeClr val="lt1"/>
              </a:solidFill>
              <a:latin typeface="微软雅黑" pitchFamily="34" charset="-122"/>
              <a:ea typeface="微软雅黑" pitchFamily="34" charset="-122"/>
            </a:endParaRPr>
          </a:p>
        </p:txBody>
      </p:sp>
      <p:sp>
        <p:nvSpPr>
          <p:cNvPr id="19" name="Oval 22"/>
          <p:cNvSpPr>
            <a:spLocks noChangeArrowheads="1"/>
          </p:cNvSpPr>
          <p:nvPr/>
        </p:nvSpPr>
        <p:spPr bwMode="auto">
          <a:xfrm>
            <a:off x="9237411" y="3257371"/>
            <a:ext cx="1468312" cy="1449496"/>
          </a:xfrm>
          <a:prstGeom prst="ellipse">
            <a:avLst/>
          </a:prstGeom>
          <a:solidFill>
            <a:srgbClr val="0067B4"/>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smtClean="0">
                <a:solidFill>
                  <a:schemeClr val="lt1"/>
                </a:solidFill>
                <a:latin typeface="微软雅黑" pitchFamily="34" charset="-122"/>
                <a:ea typeface="微软雅黑" pitchFamily="34" charset="-122"/>
              </a:rPr>
              <a:t>添加标题</a:t>
            </a:r>
            <a:endParaRPr lang="zh-CN" altLang="en-US" sz="1600" dirty="0">
              <a:solidFill>
                <a:schemeClr val="lt1"/>
              </a:solidFill>
              <a:latin typeface="微软雅黑" pitchFamily="34" charset="-122"/>
              <a:ea typeface="微软雅黑" pitchFamily="34" charset="-122"/>
            </a:endParaRPr>
          </a:p>
        </p:txBody>
      </p:sp>
      <p:sp>
        <p:nvSpPr>
          <p:cNvPr id="20" name="Oval 28"/>
          <p:cNvSpPr>
            <a:spLocks noChangeArrowheads="1"/>
          </p:cNvSpPr>
          <p:nvPr/>
        </p:nvSpPr>
        <p:spPr bwMode="auto">
          <a:xfrm>
            <a:off x="5256178" y="3112812"/>
            <a:ext cx="1765077" cy="1738615"/>
          </a:xfrm>
          <a:prstGeom prst="ellipse">
            <a:avLst/>
          </a:prstGeom>
          <a:solidFill>
            <a:srgbClr val="0067B4"/>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2000" dirty="0" smtClean="0">
                <a:solidFill>
                  <a:schemeClr val="bg1"/>
                </a:solidFill>
                <a:latin typeface="微软雅黑" pitchFamily="34" charset="-122"/>
                <a:ea typeface="微软雅黑" pitchFamily="34" charset="-122"/>
              </a:rPr>
              <a:t>添加标题</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56061339"/>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28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strVal val="4/3*#ppt_w"/>
                                          </p:val>
                                        </p:tav>
                                        <p:tav tm="100000">
                                          <p:val>
                                            <p:strVal val="#ppt_w"/>
                                          </p:val>
                                        </p:tav>
                                      </p:tavLst>
                                    </p:anim>
                                    <p:anim calcmode="lin" valueType="num">
                                      <p:cBhvr>
                                        <p:cTn id="12" dur="500" fill="hold"/>
                                        <p:tgtEl>
                                          <p:spTgt spid="8"/>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strVal val="4/3*#ppt_w"/>
                                          </p:val>
                                        </p:tav>
                                        <p:tav tm="100000">
                                          <p:val>
                                            <p:strVal val="#ppt_w"/>
                                          </p:val>
                                        </p:tav>
                                      </p:tavLst>
                                    </p:anim>
                                    <p:anim calcmode="lin" valueType="num">
                                      <p:cBhvr>
                                        <p:cTn id="16" dur="500" fill="hold"/>
                                        <p:tgtEl>
                                          <p:spTgt spid="7"/>
                                        </p:tgtEl>
                                        <p:attrNameLst>
                                          <p:attrName>ppt_h</p:attrName>
                                        </p:attrNameLst>
                                      </p:cBhvr>
                                      <p:tavLst>
                                        <p:tav tm="0">
                                          <p:val>
                                            <p:strVal val="4/3*#ppt_h"/>
                                          </p:val>
                                        </p:tav>
                                        <p:tav tm="100000">
                                          <p:val>
                                            <p:strVal val="#ppt_h"/>
                                          </p:val>
                                        </p:tav>
                                      </p:tavLst>
                                    </p:anim>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 calcmode="lin" valueType="num">
                                      <p:cBhvr>
                                        <p:cTn id="22" dur="500" fill="hold"/>
                                        <p:tgtEl>
                                          <p:spTgt spid="20"/>
                                        </p:tgtEl>
                                        <p:attrNameLst>
                                          <p:attrName>style.rotation</p:attrName>
                                        </p:attrNameLst>
                                      </p:cBhvr>
                                      <p:tavLst>
                                        <p:tav tm="0">
                                          <p:val>
                                            <p:fltVal val="360"/>
                                          </p:val>
                                        </p:tav>
                                        <p:tav tm="100000">
                                          <p:val>
                                            <p:fltVal val="0"/>
                                          </p:val>
                                        </p:tav>
                                      </p:tavLst>
                                    </p:anim>
                                    <p:animEffect transition="in" filter="fade">
                                      <p:cBhvr>
                                        <p:cTn id="23" dur="500"/>
                                        <p:tgtEl>
                                          <p:spTgt spid="20"/>
                                        </p:tgtEl>
                                      </p:cBhvr>
                                    </p:animEffect>
                                  </p:childTnLst>
                                </p:cTn>
                              </p:par>
                            </p:childTnLst>
                          </p:cTn>
                        </p:par>
                        <p:par>
                          <p:cTn id="24" fill="hold">
                            <p:stCondLst>
                              <p:cond delay="1500"/>
                            </p:stCondLst>
                            <p:childTnLst>
                              <p:par>
                                <p:cTn id="25" presetID="49" presetClass="entr" presetSubtype="0" decel="10000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 calcmode="lin" valueType="num">
                                      <p:cBhvr>
                                        <p:cTn id="29" dur="500" fill="hold"/>
                                        <p:tgtEl>
                                          <p:spTgt spid="18"/>
                                        </p:tgtEl>
                                        <p:attrNameLst>
                                          <p:attrName>style.rotation</p:attrName>
                                        </p:attrNameLst>
                                      </p:cBhvr>
                                      <p:tavLst>
                                        <p:tav tm="0">
                                          <p:val>
                                            <p:fltVal val="360"/>
                                          </p:val>
                                        </p:tav>
                                        <p:tav tm="100000">
                                          <p:val>
                                            <p:fltVal val="0"/>
                                          </p:val>
                                        </p:tav>
                                      </p:tavLst>
                                    </p:anim>
                                    <p:animEffect transition="in" filter="fade">
                                      <p:cBhvr>
                                        <p:cTn id="30" dur="500"/>
                                        <p:tgtEl>
                                          <p:spTgt spid="18"/>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 calcmode="lin" valueType="num">
                                      <p:cBhvr>
                                        <p:cTn id="35" dur="500" fill="hold"/>
                                        <p:tgtEl>
                                          <p:spTgt spid="19"/>
                                        </p:tgtEl>
                                        <p:attrNameLst>
                                          <p:attrName>style.rotation</p:attrName>
                                        </p:attrNameLst>
                                      </p:cBhvr>
                                      <p:tavLst>
                                        <p:tav tm="0">
                                          <p:val>
                                            <p:fltVal val="360"/>
                                          </p:val>
                                        </p:tav>
                                        <p:tav tm="100000">
                                          <p:val>
                                            <p:fltVal val="0"/>
                                          </p:val>
                                        </p:tav>
                                      </p:tavLst>
                                    </p:anim>
                                    <p:animEffect transition="in" filter="fade">
                                      <p:cBhvr>
                                        <p:cTn id="36" dur="500"/>
                                        <p:tgtEl>
                                          <p:spTgt spid="19"/>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1000"/>
                                        <p:tgtEl>
                                          <p:spTgt spid="9"/>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1000"/>
                                        <p:tgtEl>
                                          <p:spTgt spid="10"/>
                                        </p:tgtEl>
                                      </p:cBhvr>
                                    </p:animEffect>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5" grpId="0"/>
      <p:bldP spid="16" grpId="0"/>
      <p:bldP spid="17" grpId="0"/>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57655" y="1937853"/>
            <a:ext cx="9813526" cy="4226879"/>
            <a:chOff x="1447698" y="1100978"/>
            <a:chExt cx="6213473" cy="2676265"/>
          </a:xfrm>
        </p:grpSpPr>
        <p:sp>
          <p:nvSpPr>
            <p:cNvPr id="7" name="文本框 15"/>
            <p:cNvSpPr txBox="1"/>
            <p:nvPr/>
          </p:nvSpPr>
          <p:spPr>
            <a:xfrm>
              <a:off x="2780149" y="1165561"/>
              <a:ext cx="4450718" cy="539790"/>
            </a:xfrm>
            <a:prstGeom prst="rect">
              <a:avLst/>
            </a:prstGeom>
            <a:noFill/>
          </p:spPr>
          <p:txBody>
            <a:bodyPr wrap="square" lIns="68580" tIns="34290" rIns="68580" bIns="34290" rtlCol="0">
              <a:spAutoFit/>
            </a:bodyPr>
            <a:lstStyle/>
            <a:p>
              <a:pPr>
                <a:lnSpc>
                  <a:spcPct val="125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8" name="文本框 18"/>
            <p:cNvSpPr txBox="1"/>
            <p:nvPr/>
          </p:nvSpPr>
          <p:spPr>
            <a:xfrm>
              <a:off x="1874695" y="3226808"/>
              <a:ext cx="4538656" cy="316664"/>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9" name="矩形 8"/>
            <p:cNvSpPr/>
            <p:nvPr/>
          </p:nvSpPr>
          <p:spPr>
            <a:xfrm rot="20926619">
              <a:off x="1462976" y="2273983"/>
              <a:ext cx="6182916" cy="293915"/>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000" b="1">
                <a:solidFill>
                  <a:schemeClr val="bg1"/>
                </a:solidFill>
                <a:latin typeface="Arial" panose="020B0604020202020204" pitchFamily="34" charset="0"/>
                <a:ea typeface="微软雅黑" panose="020B0503020204020204" pitchFamily="34" charset="-122"/>
              </a:endParaRPr>
            </a:p>
          </p:txBody>
        </p:sp>
        <p:grpSp>
          <p:nvGrpSpPr>
            <p:cNvPr id="10" name="组合 9"/>
            <p:cNvGrpSpPr/>
            <p:nvPr/>
          </p:nvGrpSpPr>
          <p:grpSpPr>
            <a:xfrm>
              <a:off x="1447698" y="1100978"/>
              <a:ext cx="1230086" cy="1091735"/>
              <a:chOff x="411429" y="2379138"/>
              <a:chExt cx="1640114" cy="1455646"/>
            </a:xfrm>
          </p:grpSpPr>
          <p:sp>
            <p:nvSpPr>
              <p:cNvPr id="12" name="下箭头 11"/>
              <p:cNvSpPr/>
              <p:nvPr/>
            </p:nvSpPr>
            <p:spPr>
              <a:xfrm>
                <a:off x="411429" y="2379138"/>
                <a:ext cx="1640114" cy="1455646"/>
              </a:xfrm>
              <a:prstGeom prst="downArrow">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sz="1600" b="1" dirty="0">
                  <a:solidFill>
                    <a:schemeClr val="bg1"/>
                  </a:solidFill>
                  <a:latin typeface="Arial" panose="020B0604020202020204" pitchFamily="34" charset="0"/>
                  <a:ea typeface="微软雅黑" panose="020B0503020204020204" pitchFamily="34" charset="-122"/>
                </a:endParaRPr>
              </a:p>
            </p:txBody>
          </p:sp>
          <p:sp>
            <p:nvSpPr>
              <p:cNvPr id="15" name="文本框 4"/>
              <p:cNvSpPr txBox="1"/>
              <p:nvPr/>
            </p:nvSpPr>
            <p:spPr>
              <a:xfrm>
                <a:off x="1114054" y="2392494"/>
                <a:ext cx="363757" cy="1254762"/>
              </a:xfrm>
              <a:prstGeom prst="rect">
                <a:avLst/>
              </a:prstGeom>
              <a:noFill/>
            </p:spPr>
            <p:txBody>
              <a:bodyPr vert="eaVert"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6" name="组合 15"/>
            <p:cNvGrpSpPr/>
            <p:nvPr/>
          </p:nvGrpSpPr>
          <p:grpSpPr>
            <a:xfrm>
              <a:off x="6431085" y="2685507"/>
              <a:ext cx="1230086" cy="1091736"/>
              <a:chOff x="7055945" y="4194060"/>
              <a:chExt cx="1640114" cy="1455648"/>
            </a:xfrm>
          </p:grpSpPr>
          <p:sp>
            <p:nvSpPr>
              <p:cNvPr id="17" name="下箭头 16"/>
              <p:cNvSpPr/>
              <p:nvPr/>
            </p:nvSpPr>
            <p:spPr>
              <a:xfrm flipV="1">
                <a:off x="7055945" y="4194060"/>
                <a:ext cx="1640114" cy="1455648"/>
              </a:xfrm>
              <a:prstGeom prst="downArrow">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zh-CN" altLang="en-US" sz="1600" b="1" dirty="0">
                  <a:solidFill>
                    <a:schemeClr val="bg1"/>
                  </a:solidFill>
                  <a:latin typeface="Arial" panose="020B0604020202020204" pitchFamily="34" charset="0"/>
                  <a:ea typeface="微软雅黑" panose="020B0503020204020204" pitchFamily="34" charset="-122"/>
                </a:endParaRPr>
              </a:p>
            </p:txBody>
          </p:sp>
          <p:sp>
            <p:nvSpPr>
              <p:cNvPr id="18" name="文本框 22"/>
              <p:cNvSpPr txBox="1"/>
              <p:nvPr/>
            </p:nvSpPr>
            <p:spPr>
              <a:xfrm>
                <a:off x="7758561" y="4371789"/>
                <a:ext cx="363757" cy="1254763"/>
              </a:xfrm>
              <a:prstGeom prst="rect">
                <a:avLst/>
              </a:prstGeom>
              <a:noFill/>
            </p:spPr>
            <p:txBody>
              <a:bodyPr vert="eaVert"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grpSp>
        <p:sp>
          <p:nvSpPr>
            <p:cNvPr id="19" name="等腰三角形 18"/>
            <p:cNvSpPr/>
            <p:nvPr/>
          </p:nvSpPr>
          <p:spPr>
            <a:xfrm>
              <a:off x="4241554" y="2557134"/>
              <a:ext cx="653144" cy="563055"/>
            </a:xfrm>
            <a:prstGeom prst="triangl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000" b="1">
                <a:solidFill>
                  <a:schemeClr val="bg1"/>
                </a:solidFill>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737711012"/>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右箭头 6"/>
          <p:cNvSpPr/>
          <p:nvPr/>
        </p:nvSpPr>
        <p:spPr>
          <a:xfrm>
            <a:off x="407988" y="2217738"/>
            <a:ext cx="11480800" cy="222250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8" name="矩形 7"/>
          <p:cNvSpPr/>
          <p:nvPr/>
        </p:nvSpPr>
        <p:spPr>
          <a:xfrm>
            <a:off x="8104188" y="2376488"/>
            <a:ext cx="1943100" cy="1943100"/>
          </a:xfrm>
          <a:prstGeom prst="rect">
            <a:avLst/>
          </a:prstGeom>
          <a:solidFill>
            <a:srgbClr val="0067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9" name="Freeform 168"/>
          <p:cNvSpPr>
            <a:spLocks noEditPoints="1"/>
          </p:cNvSpPr>
          <p:nvPr/>
        </p:nvSpPr>
        <p:spPr bwMode="auto">
          <a:xfrm>
            <a:off x="8812213" y="2905125"/>
            <a:ext cx="538162" cy="550863"/>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1"/>
          </a:solidFill>
          <a:ln>
            <a:noFill/>
          </a:ln>
          <a:extLst/>
        </p:spPr>
        <p:txBody>
          <a:bodyPr lIns="80296" tIns="40148" rIns="80296" bIns="40148"/>
          <a:lstStyle/>
          <a:p>
            <a:pPr eaLnBrk="1" fontAlgn="auto" hangingPunct="1">
              <a:spcBef>
                <a:spcPts val="0"/>
              </a:spcBef>
              <a:spcAft>
                <a:spcPts val="0"/>
              </a:spcAft>
              <a:defRPr/>
            </a:pPr>
            <a:endParaRPr lang="zh-CN" altLang="en-US" sz="1581">
              <a:solidFill>
                <a:prstClr val="black"/>
              </a:solidFill>
              <a:latin typeface="+mn-lt"/>
              <a:ea typeface="+mn-ea"/>
            </a:endParaRPr>
          </a:p>
        </p:txBody>
      </p:sp>
      <p:sp>
        <p:nvSpPr>
          <p:cNvPr id="10" name="文本框 10"/>
          <p:cNvSpPr txBox="1">
            <a:spLocks noChangeArrowheads="1"/>
          </p:cNvSpPr>
          <p:nvPr/>
        </p:nvSpPr>
        <p:spPr bwMode="auto">
          <a:xfrm>
            <a:off x="8185150" y="3779838"/>
            <a:ext cx="1895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rPr>
              <a:t>单击此处添加文字</a:t>
            </a:r>
          </a:p>
        </p:txBody>
      </p:sp>
      <p:sp>
        <p:nvSpPr>
          <p:cNvPr id="12" name="矩形 11"/>
          <p:cNvSpPr/>
          <p:nvPr/>
        </p:nvSpPr>
        <p:spPr>
          <a:xfrm>
            <a:off x="5780088" y="2376488"/>
            <a:ext cx="1943100" cy="1943100"/>
          </a:xfrm>
          <a:prstGeom prst="rect">
            <a:avLst/>
          </a:prstGeom>
          <a:solidFill>
            <a:srgbClr val="0067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5" name="Freeform 108"/>
          <p:cNvSpPr>
            <a:spLocks noEditPoints="1"/>
          </p:cNvSpPr>
          <p:nvPr/>
        </p:nvSpPr>
        <p:spPr bwMode="auto">
          <a:xfrm>
            <a:off x="6519863" y="2995613"/>
            <a:ext cx="422275" cy="460375"/>
          </a:xfrm>
          <a:custGeom>
            <a:avLst/>
            <a:gdLst>
              <a:gd name="T0" fmla="*/ 74 w 86"/>
              <a:gd name="T1" fmla="*/ 63 h 94"/>
              <a:gd name="T2" fmla="*/ 70 w 86"/>
              <a:gd name="T3" fmla="*/ 62 h 94"/>
              <a:gd name="T4" fmla="*/ 72 w 86"/>
              <a:gd name="T5" fmla="*/ 57 h 94"/>
              <a:gd name="T6" fmla="*/ 76 w 86"/>
              <a:gd name="T7" fmla="*/ 53 h 94"/>
              <a:gd name="T8" fmla="*/ 80 w 86"/>
              <a:gd name="T9" fmla="*/ 50 h 94"/>
              <a:gd name="T10" fmla="*/ 83 w 86"/>
              <a:gd name="T11" fmla="*/ 48 h 94"/>
              <a:gd name="T12" fmla="*/ 85 w 86"/>
              <a:gd name="T13" fmla="*/ 49 h 94"/>
              <a:gd name="T14" fmla="*/ 85 w 86"/>
              <a:gd name="T15" fmla="*/ 58 h 94"/>
              <a:gd name="T16" fmla="*/ 85 w 86"/>
              <a:gd name="T17" fmla="*/ 64 h 94"/>
              <a:gd name="T18" fmla="*/ 83 w 86"/>
              <a:gd name="T19" fmla="*/ 68 h 94"/>
              <a:gd name="T20" fmla="*/ 80 w 86"/>
              <a:gd name="T21" fmla="*/ 67 h 94"/>
              <a:gd name="T22" fmla="*/ 65 w 86"/>
              <a:gd name="T23" fmla="*/ 84 h 94"/>
              <a:gd name="T24" fmla="*/ 44 w 86"/>
              <a:gd name="T25" fmla="*/ 93 h 94"/>
              <a:gd name="T26" fmla="*/ 43 w 86"/>
              <a:gd name="T27" fmla="*/ 94 h 94"/>
              <a:gd name="T28" fmla="*/ 41 w 86"/>
              <a:gd name="T29" fmla="*/ 93 h 94"/>
              <a:gd name="T30" fmla="*/ 20 w 86"/>
              <a:gd name="T31" fmla="*/ 84 h 94"/>
              <a:gd name="T32" fmla="*/ 6 w 86"/>
              <a:gd name="T33" fmla="*/ 67 h 94"/>
              <a:gd name="T34" fmla="*/ 3 w 86"/>
              <a:gd name="T35" fmla="*/ 68 h 94"/>
              <a:gd name="T36" fmla="*/ 1 w 86"/>
              <a:gd name="T37" fmla="*/ 64 h 94"/>
              <a:gd name="T38" fmla="*/ 0 w 86"/>
              <a:gd name="T39" fmla="*/ 58 h 94"/>
              <a:gd name="T40" fmla="*/ 0 w 86"/>
              <a:gd name="T41" fmla="*/ 49 h 94"/>
              <a:gd name="T42" fmla="*/ 3 w 86"/>
              <a:gd name="T43" fmla="*/ 48 h 94"/>
              <a:gd name="T44" fmla="*/ 6 w 86"/>
              <a:gd name="T45" fmla="*/ 50 h 94"/>
              <a:gd name="T46" fmla="*/ 9 w 86"/>
              <a:gd name="T47" fmla="*/ 53 h 94"/>
              <a:gd name="T48" fmla="*/ 14 w 86"/>
              <a:gd name="T49" fmla="*/ 57 h 94"/>
              <a:gd name="T50" fmla="*/ 16 w 86"/>
              <a:gd name="T51" fmla="*/ 62 h 94"/>
              <a:gd name="T52" fmla="*/ 12 w 86"/>
              <a:gd name="T53" fmla="*/ 63 h 94"/>
              <a:gd name="T54" fmla="*/ 37 w 86"/>
              <a:gd name="T55" fmla="*/ 78 h 94"/>
              <a:gd name="T56" fmla="*/ 37 w 86"/>
              <a:gd name="T57" fmla="*/ 36 h 94"/>
              <a:gd name="T58" fmla="*/ 27 w 86"/>
              <a:gd name="T59" fmla="*/ 36 h 94"/>
              <a:gd name="T60" fmla="*/ 23 w 86"/>
              <a:gd name="T61" fmla="*/ 38 h 94"/>
              <a:gd name="T62" fmla="*/ 17 w 86"/>
              <a:gd name="T63" fmla="*/ 32 h 94"/>
              <a:gd name="T64" fmla="*/ 23 w 86"/>
              <a:gd name="T65" fmla="*/ 26 h 94"/>
              <a:gd name="T66" fmla="*/ 28 w 86"/>
              <a:gd name="T67" fmla="*/ 28 h 94"/>
              <a:gd name="T68" fmla="*/ 37 w 86"/>
              <a:gd name="T69" fmla="*/ 28 h 94"/>
              <a:gd name="T70" fmla="*/ 37 w 86"/>
              <a:gd name="T71" fmla="*/ 23 h 94"/>
              <a:gd name="T72" fmla="*/ 30 w 86"/>
              <a:gd name="T73" fmla="*/ 12 h 94"/>
              <a:gd name="T74" fmla="*/ 42 w 86"/>
              <a:gd name="T75" fmla="*/ 0 h 94"/>
              <a:gd name="T76" fmla="*/ 55 w 86"/>
              <a:gd name="T77" fmla="*/ 12 h 94"/>
              <a:gd name="T78" fmla="*/ 48 w 86"/>
              <a:gd name="T79" fmla="*/ 23 h 94"/>
              <a:gd name="T80" fmla="*/ 48 w 86"/>
              <a:gd name="T81" fmla="*/ 28 h 94"/>
              <a:gd name="T82" fmla="*/ 57 w 86"/>
              <a:gd name="T83" fmla="*/ 28 h 94"/>
              <a:gd name="T84" fmla="*/ 62 w 86"/>
              <a:gd name="T85" fmla="*/ 26 h 94"/>
              <a:gd name="T86" fmla="*/ 68 w 86"/>
              <a:gd name="T87" fmla="*/ 32 h 94"/>
              <a:gd name="T88" fmla="*/ 62 w 86"/>
              <a:gd name="T89" fmla="*/ 38 h 94"/>
              <a:gd name="T90" fmla="*/ 58 w 86"/>
              <a:gd name="T91" fmla="*/ 36 h 94"/>
              <a:gd name="T92" fmla="*/ 48 w 86"/>
              <a:gd name="T93" fmla="*/ 36 h 94"/>
              <a:gd name="T94" fmla="*/ 48 w 86"/>
              <a:gd name="T95" fmla="*/ 78 h 94"/>
              <a:gd name="T96" fmla="*/ 74 w 86"/>
              <a:gd name="T97" fmla="*/ 63 h 94"/>
              <a:gd name="T98" fmla="*/ 42 w 86"/>
              <a:gd name="T99" fmla="*/ 7 h 94"/>
              <a:gd name="T100" fmla="*/ 38 w 86"/>
              <a:gd name="T101" fmla="*/ 12 h 94"/>
              <a:gd name="T102" fmla="*/ 42 w 86"/>
              <a:gd name="T103" fmla="*/ 17 h 94"/>
              <a:gd name="T104" fmla="*/ 47 w 86"/>
              <a:gd name="T105" fmla="*/ 12 h 94"/>
              <a:gd name="T106" fmla="*/ 42 w 86"/>
              <a:gd name="T107" fmla="*/ 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94">
                <a:moveTo>
                  <a:pt x="74" y="63"/>
                </a:moveTo>
                <a:cubicBezTo>
                  <a:pt x="72" y="63"/>
                  <a:pt x="71" y="63"/>
                  <a:pt x="70" y="62"/>
                </a:cubicBezTo>
                <a:cubicBezTo>
                  <a:pt x="69" y="60"/>
                  <a:pt x="71" y="58"/>
                  <a:pt x="72" y="57"/>
                </a:cubicBezTo>
                <a:cubicBezTo>
                  <a:pt x="73" y="56"/>
                  <a:pt x="75" y="54"/>
                  <a:pt x="76" y="53"/>
                </a:cubicBezTo>
                <a:cubicBezTo>
                  <a:pt x="78" y="52"/>
                  <a:pt x="79" y="51"/>
                  <a:pt x="80" y="50"/>
                </a:cubicBezTo>
                <a:cubicBezTo>
                  <a:pt x="81" y="49"/>
                  <a:pt x="82" y="49"/>
                  <a:pt x="83" y="48"/>
                </a:cubicBezTo>
                <a:cubicBezTo>
                  <a:pt x="85" y="49"/>
                  <a:pt x="85" y="49"/>
                  <a:pt x="85" y="49"/>
                </a:cubicBezTo>
                <a:cubicBezTo>
                  <a:pt x="85" y="52"/>
                  <a:pt x="86" y="55"/>
                  <a:pt x="85" y="58"/>
                </a:cubicBezTo>
                <a:cubicBezTo>
                  <a:pt x="85" y="60"/>
                  <a:pt x="85" y="62"/>
                  <a:pt x="85" y="64"/>
                </a:cubicBezTo>
                <a:cubicBezTo>
                  <a:pt x="85" y="65"/>
                  <a:pt x="84" y="67"/>
                  <a:pt x="83" y="68"/>
                </a:cubicBezTo>
                <a:cubicBezTo>
                  <a:pt x="82" y="68"/>
                  <a:pt x="81" y="67"/>
                  <a:pt x="80" y="67"/>
                </a:cubicBezTo>
                <a:cubicBezTo>
                  <a:pt x="77" y="74"/>
                  <a:pt x="72" y="79"/>
                  <a:pt x="65" y="84"/>
                </a:cubicBezTo>
                <a:cubicBezTo>
                  <a:pt x="59" y="88"/>
                  <a:pt x="51" y="90"/>
                  <a:pt x="44" y="93"/>
                </a:cubicBezTo>
                <a:cubicBezTo>
                  <a:pt x="43" y="94"/>
                  <a:pt x="43" y="94"/>
                  <a:pt x="43" y="94"/>
                </a:cubicBezTo>
                <a:cubicBezTo>
                  <a:pt x="41" y="93"/>
                  <a:pt x="41" y="93"/>
                  <a:pt x="41" y="93"/>
                </a:cubicBezTo>
                <a:cubicBezTo>
                  <a:pt x="34" y="90"/>
                  <a:pt x="27" y="88"/>
                  <a:pt x="20" y="84"/>
                </a:cubicBezTo>
                <a:cubicBezTo>
                  <a:pt x="14" y="79"/>
                  <a:pt x="9" y="74"/>
                  <a:pt x="6" y="67"/>
                </a:cubicBezTo>
                <a:cubicBezTo>
                  <a:pt x="5" y="67"/>
                  <a:pt x="4" y="68"/>
                  <a:pt x="3" y="68"/>
                </a:cubicBezTo>
                <a:cubicBezTo>
                  <a:pt x="1" y="67"/>
                  <a:pt x="1" y="65"/>
                  <a:pt x="1" y="64"/>
                </a:cubicBezTo>
                <a:cubicBezTo>
                  <a:pt x="0" y="62"/>
                  <a:pt x="0" y="60"/>
                  <a:pt x="0" y="58"/>
                </a:cubicBezTo>
                <a:cubicBezTo>
                  <a:pt x="0" y="55"/>
                  <a:pt x="0" y="52"/>
                  <a:pt x="0" y="49"/>
                </a:cubicBezTo>
                <a:cubicBezTo>
                  <a:pt x="3" y="48"/>
                  <a:pt x="3" y="48"/>
                  <a:pt x="3" y="48"/>
                </a:cubicBezTo>
                <a:cubicBezTo>
                  <a:pt x="4" y="49"/>
                  <a:pt x="5" y="49"/>
                  <a:pt x="6" y="50"/>
                </a:cubicBezTo>
                <a:cubicBezTo>
                  <a:pt x="7" y="51"/>
                  <a:pt x="8" y="52"/>
                  <a:pt x="9" y="53"/>
                </a:cubicBezTo>
                <a:cubicBezTo>
                  <a:pt x="11" y="54"/>
                  <a:pt x="12" y="56"/>
                  <a:pt x="14" y="57"/>
                </a:cubicBezTo>
                <a:cubicBezTo>
                  <a:pt x="15" y="58"/>
                  <a:pt x="16" y="60"/>
                  <a:pt x="16" y="62"/>
                </a:cubicBezTo>
                <a:cubicBezTo>
                  <a:pt x="15" y="63"/>
                  <a:pt x="14" y="63"/>
                  <a:pt x="12" y="63"/>
                </a:cubicBezTo>
                <a:cubicBezTo>
                  <a:pt x="17" y="71"/>
                  <a:pt x="28" y="76"/>
                  <a:pt x="37" y="78"/>
                </a:cubicBezTo>
                <a:cubicBezTo>
                  <a:pt x="37" y="36"/>
                  <a:pt x="37" y="36"/>
                  <a:pt x="37" y="36"/>
                </a:cubicBezTo>
                <a:cubicBezTo>
                  <a:pt x="27" y="36"/>
                  <a:pt x="27" y="36"/>
                  <a:pt x="27" y="36"/>
                </a:cubicBezTo>
                <a:cubicBezTo>
                  <a:pt x="26" y="37"/>
                  <a:pt x="25" y="38"/>
                  <a:pt x="23" y="38"/>
                </a:cubicBezTo>
                <a:cubicBezTo>
                  <a:pt x="20" y="38"/>
                  <a:pt x="17" y="35"/>
                  <a:pt x="17" y="32"/>
                </a:cubicBezTo>
                <a:cubicBezTo>
                  <a:pt x="17" y="28"/>
                  <a:pt x="20" y="26"/>
                  <a:pt x="23" y="26"/>
                </a:cubicBezTo>
                <a:cubicBezTo>
                  <a:pt x="25" y="26"/>
                  <a:pt x="27" y="27"/>
                  <a:pt x="28" y="28"/>
                </a:cubicBezTo>
                <a:cubicBezTo>
                  <a:pt x="37" y="28"/>
                  <a:pt x="37" y="28"/>
                  <a:pt x="37" y="28"/>
                </a:cubicBezTo>
                <a:cubicBezTo>
                  <a:pt x="37" y="23"/>
                  <a:pt x="37" y="23"/>
                  <a:pt x="37" y="23"/>
                </a:cubicBezTo>
                <a:cubicBezTo>
                  <a:pt x="33" y="21"/>
                  <a:pt x="30" y="17"/>
                  <a:pt x="30" y="12"/>
                </a:cubicBezTo>
                <a:cubicBezTo>
                  <a:pt x="30" y="5"/>
                  <a:pt x="36" y="0"/>
                  <a:pt x="42" y="0"/>
                </a:cubicBezTo>
                <a:cubicBezTo>
                  <a:pt x="49" y="0"/>
                  <a:pt x="55" y="5"/>
                  <a:pt x="55" y="12"/>
                </a:cubicBezTo>
                <a:cubicBezTo>
                  <a:pt x="55" y="17"/>
                  <a:pt x="52" y="21"/>
                  <a:pt x="48" y="23"/>
                </a:cubicBezTo>
                <a:cubicBezTo>
                  <a:pt x="48" y="28"/>
                  <a:pt x="48" y="28"/>
                  <a:pt x="48" y="28"/>
                </a:cubicBezTo>
                <a:cubicBezTo>
                  <a:pt x="57" y="28"/>
                  <a:pt x="57" y="28"/>
                  <a:pt x="57" y="28"/>
                </a:cubicBezTo>
                <a:cubicBezTo>
                  <a:pt x="58" y="27"/>
                  <a:pt x="60" y="26"/>
                  <a:pt x="62" y="26"/>
                </a:cubicBezTo>
                <a:cubicBezTo>
                  <a:pt x="66" y="26"/>
                  <a:pt x="68" y="28"/>
                  <a:pt x="68" y="32"/>
                </a:cubicBezTo>
                <a:cubicBezTo>
                  <a:pt x="68" y="35"/>
                  <a:pt x="66" y="38"/>
                  <a:pt x="62" y="38"/>
                </a:cubicBezTo>
                <a:cubicBezTo>
                  <a:pt x="60" y="38"/>
                  <a:pt x="59" y="37"/>
                  <a:pt x="58" y="36"/>
                </a:cubicBezTo>
                <a:cubicBezTo>
                  <a:pt x="48" y="36"/>
                  <a:pt x="48" y="36"/>
                  <a:pt x="48" y="36"/>
                </a:cubicBezTo>
                <a:cubicBezTo>
                  <a:pt x="48" y="78"/>
                  <a:pt x="48" y="78"/>
                  <a:pt x="48" y="78"/>
                </a:cubicBezTo>
                <a:cubicBezTo>
                  <a:pt x="57" y="76"/>
                  <a:pt x="69" y="72"/>
                  <a:pt x="74" y="63"/>
                </a:cubicBezTo>
                <a:close/>
                <a:moveTo>
                  <a:pt x="42" y="7"/>
                </a:moveTo>
                <a:cubicBezTo>
                  <a:pt x="40" y="7"/>
                  <a:pt x="38" y="9"/>
                  <a:pt x="38" y="12"/>
                </a:cubicBezTo>
                <a:cubicBezTo>
                  <a:pt x="38" y="15"/>
                  <a:pt x="40" y="17"/>
                  <a:pt x="42" y="17"/>
                </a:cubicBezTo>
                <a:cubicBezTo>
                  <a:pt x="45" y="17"/>
                  <a:pt x="47" y="15"/>
                  <a:pt x="47" y="12"/>
                </a:cubicBezTo>
                <a:cubicBezTo>
                  <a:pt x="47" y="9"/>
                  <a:pt x="45" y="7"/>
                  <a:pt x="42" y="7"/>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lang="zh-CN" altLang="en-US" sz="1581">
              <a:solidFill>
                <a:prstClr val="black"/>
              </a:solidFill>
              <a:latin typeface="+mn-lt"/>
              <a:ea typeface="+mn-ea"/>
            </a:endParaRPr>
          </a:p>
        </p:txBody>
      </p:sp>
      <p:sp>
        <p:nvSpPr>
          <p:cNvPr id="16" name="文本框 14"/>
          <p:cNvSpPr txBox="1">
            <a:spLocks noChangeArrowheads="1"/>
          </p:cNvSpPr>
          <p:nvPr/>
        </p:nvSpPr>
        <p:spPr bwMode="auto">
          <a:xfrm>
            <a:off x="5899150" y="3778250"/>
            <a:ext cx="1895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rPr>
              <a:t>单击此处添加文字</a:t>
            </a:r>
          </a:p>
        </p:txBody>
      </p:sp>
      <p:sp>
        <p:nvSpPr>
          <p:cNvPr id="17" name="矩形 16"/>
          <p:cNvSpPr/>
          <p:nvPr/>
        </p:nvSpPr>
        <p:spPr>
          <a:xfrm>
            <a:off x="3455988" y="2376488"/>
            <a:ext cx="1943100" cy="1943100"/>
          </a:xfrm>
          <a:prstGeom prst="rect">
            <a:avLst/>
          </a:prstGeom>
          <a:solidFill>
            <a:srgbClr val="0067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8" name="Freeform 147"/>
          <p:cNvSpPr>
            <a:spLocks noEditPoints="1"/>
          </p:cNvSpPr>
          <p:nvPr/>
        </p:nvSpPr>
        <p:spPr bwMode="auto">
          <a:xfrm>
            <a:off x="4305300" y="2997200"/>
            <a:ext cx="327025" cy="466725"/>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lIns="80296" tIns="40148" rIns="80296" bIns="40148"/>
          <a:lstStyle/>
          <a:p>
            <a:pPr eaLnBrk="1" fontAlgn="auto" hangingPunct="1">
              <a:spcBef>
                <a:spcPts val="0"/>
              </a:spcBef>
              <a:spcAft>
                <a:spcPts val="0"/>
              </a:spcAft>
              <a:defRPr/>
            </a:pPr>
            <a:endParaRPr lang="zh-CN" altLang="en-US" sz="1581">
              <a:solidFill>
                <a:prstClr val="black"/>
              </a:solidFill>
              <a:latin typeface="+mn-lt"/>
              <a:ea typeface="+mn-ea"/>
            </a:endParaRPr>
          </a:p>
        </p:txBody>
      </p:sp>
      <p:sp>
        <p:nvSpPr>
          <p:cNvPr id="19" name="文本框 18"/>
          <p:cNvSpPr txBox="1">
            <a:spLocks noChangeArrowheads="1"/>
          </p:cNvSpPr>
          <p:nvPr/>
        </p:nvSpPr>
        <p:spPr bwMode="auto">
          <a:xfrm>
            <a:off x="3521075" y="3778250"/>
            <a:ext cx="1895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rPr>
              <a:t>单击此处添加文字</a:t>
            </a:r>
          </a:p>
        </p:txBody>
      </p:sp>
      <p:sp>
        <p:nvSpPr>
          <p:cNvPr id="20" name="文本框 19"/>
          <p:cNvSpPr txBox="1">
            <a:spLocks noChangeArrowheads="1"/>
          </p:cNvSpPr>
          <p:nvPr/>
        </p:nvSpPr>
        <p:spPr bwMode="auto">
          <a:xfrm>
            <a:off x="1109663" y="4711700"/>
            <a:ext cx="19875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dirty="0">
                <a:solidFill>
                  <a:schemeClr val="bg1">
                    <a:lumMod val="50000"/>
                  </a:schemeClr>
                </a:solidFill>
                <a:latin typeface="微软雅黑" pitchFamily="34" charset="-122"/>
                <a:ea typeface="微软雅黑" pitchFamily="34" charset="-122"/>
              </a:rPr>
              <a:t>春种一粒粟</a:t>
            </a:r>
            <a:r>
              <a:rPr lang="en-US" altLang="zh-CN" sz="1400" dirty="0">
                <a:solidFill>
                  <a:schemeClr val="bg1">
                    <a:lumMod val="50000"/>
                  </a:schemeClr>
                </a:solidFill>
                <a:latin typeface="微软雅黑" pitchFamily="34" charset="-122"/>
                <a:ea typeface="微软雅黑" pitchFamily="34" charset="-122"/>
              </a:rPr>
              <a:t>,</a:t>
            </a:r>
            <a:r>
              <a:rPr lang="zh-CN" altLang="en-US" sz="1400" dirty="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21" name="文本框 20"/>
          <p:cNvSpPr txBox="1">
            <a:spLocks noChangeArrowheads="1"/>
          </p:cNvSpPr>
          <p:nvPr/>
        </p:nvSpPr>
        <p:spPr bwMode="auto">
          <a:xfrm>
            <a:off x="8086725" y="4705350"/>
            <a:ext cx="203358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春种一粒粟</a:t>
            </a:r>
            <a:r>
              <a:rPr lang="en-US" altLang="zh-CN" sz="1400">
                <a:solidFill>
                  <a:schemeClr val="bg1">
                    <a:lumMod val="50000"/>
                  </a:schemeClr>
                </a:solidFill>
                <a:latin typeface="微软雅黑" pitchFamily="34" charset="-122"/>
                <a:ea typeface="微软雅黑" pitchFamily="34" charset="-122"/>
              </a:rPr>
              <a:t>,</a:t>
            </a:r>
            <a:r>
              <a:rPr lang="zh-CN" altLang="en-US" sz="140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22" name="文本框 21"/>
          <p:cNvSpPr txBox="1">
            <a:spLocks noChangeArrowheads="1"/>
          </p:cNvSpPr>
          <p:nvPr/>
        </p:nvSpPr>
        <p:spPr bwMode="auto">
          <a:xfrm>
            <a:off x="5780088" y="4711700"/>
            <a:ext cx="2014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春种一粒粟</a:t>
            </a:r>
            <a:r>
              <a:rPr lang="en-US" altLang="zh-CN" sz="1400">
                <a:solidFill>
                  <a:schemeClr val="bg1">
                    <a:lumMod val="50000"/>
                  </a:schemeClr>
                </a:solidFill>
                <a:latin typeface="微软雅黑" pitchFamily="34" charset="-122"/>
                <a:ea typeface="微软雅黑" pitchFamily="34" charset="-122"/>
              </a:rPr>
              <a:t>,</a:t>
            </a:r>
            <a:r>
              <a:rPr lang="zh-CN" altLang="en-US" sz="140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23" name="文本框 22"/>
          <p:cNvSpPr txBox="1">
            <a:spLocks noChangeArrowheads="1"/>
          </p:cNvSpPr>
          <p:nvPr/>
        </p:nvSpPr>
        <p:spPr bwMode="auto">
          <a:xfrm>
            <a:off x="3448050" y="4711700"/>
            <a:ext cx="19685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春种一粒粟</a:t>
            </a:r>
            <a:r>
              <a:rPr lang="en-US" altLang="zh-CN" sz="1400">
                <a:solidFill>
                  <a:schemeClr val="bg1">
                    <a:lumMod val="50000"/>
                  </a:schemeClr>
                </a:solidFill>
                <a:latin typeface="微软雅黑" pitchFamily="34" charset="-122"/>
                <a:ea typeface="微软雅黑" pitchFamily="34" charset="-122"/>
              </a:rPr>
              <a:t>,</a:t>
            </a:r>
            <a:r>
              <a:rPr lang="zh-CN" altLang="en-US" sz="140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24" name="矩形 23"/>
          <p:cNvSpPr/>
          <p:nvPr/>
        </p:nvSpPr>
        <p:spPr>
          <a:xfrm>
            <a:off x="1131888" y="2376488"/>
            <a:ext cx="1943100" cy="1943100"/>
          </a:xfrm>
          <a:prstGeom prst="rect">
            <a:avLst/>
          </a:prstGeom>
          <a:solidFill>
            <a:srgbClr val="0067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5" name="文本框 25"/>
          <p:cNvSpPr txBox="1">
            <a:spLocks noChangeArrowheads="1"/>
          </p:cNvSpPr>
          <p:nvPr/>
        </p:nvSpPr>
        <p:spPr bwMode="auto">
          <a:xfrm>
            <a:off x="1201738" y="3778250"/>
            <a:ext cx="1895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微软雅黑" pitchFamily="34" charset="-122"/>
                <a:ea typeface="微软雅黑" pitchFamily="34" charset="-122"/>
              </a:rPr>
              <a:t>单击此处添加文字</a:t>
            </a:r>
          </a:p>
        </p:txBody>
      </p:sp>
      <p:pic>
        <p:nvPicPr>
          <p:cNvPr id="26" name="组合 2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78013" y="2901950"/>
            <a:ext cx="40798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82734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50"/>
                                        <p:tgtEl>
                                          <p:spTgt spid="15"/>
                                        </p:tgtEl>
                                      </p:cBhvr>
                                    </p:animEffect>
                                    <p:anim calcmode="lin" valueType="num">
                                      <p:cBhvr>
                                        <p:cTn id="42" dur="250" fill="hold"/>
                                        <p:tgtEl>
                                          <p:spTgt spid="15"/>
                                        </p:tgtEl>
                                        <p:attrNameLst>
                                          <p:attrName>ppt_x</p:attrName>
                                        </p:attrNameLst>
                                      </p:cBhvr>
                                      <p:tavLst>
                                        <p:tav tm="0">
                                          <p:val>
                                            <p:strVal val="#ppt_x"/>
                                          </p:val>
                                        </p:tav>
                                        <p:tav tm="100000">
                                          <p:val>
                                            <p:strVal val="#ppt_x"/>
                                          </p:val>
                                        </p:tav>
                                      </p:tavLst>
                                    </p:anim>
                                    <p:anim calcmode="lin" valueType="num">
                                      <p:cBhvr>
                                        <p:cTn id="43" dur="25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50"/>
                                        <p:tgtEl>
                                          <p:spTgt spid="16"/>
                                        </p:tgtEl>
                                      </p:cBhvr>
                                    </p:animEffect>
                                    <p:anim calcmode="lin" valueType="num">
                                      <p:cBhvr>
                                        <p:cTn id="48" dur="250" fill="hold"/>
                                        <p:tgtEl>
                                          <p:spTgt spid="16"/>
                                        </p:tgtEl>
                                        <p:attrNameLst>
                                          <p:attrName>ppt_x</p:attrName>
                                        </p:attrNameLst>
                                      </p:cBhvr>
                                      <p:tavLst>
                                        <p:tav tm="0">
                                          <p:val>
                                            <p:strVal val="#ppt_x"/>
                                          </p:val>
                                        </p:tav>
                                        <p:tav tm="100000">
                                          <p:val>
                                            <p:strVal val="#ppt_x"/>
                                          </p:val>
                                        </p:tav>
                                      </p:tavLst>
                                    </p:anim>
                                    <p:anim calcmode="lin" valueType="num">
                                      <p:cBhvr>
                                        <p:cTn id="49" dur="25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50"/>
                                        <p:tgtEl>
                                          <p:spTgt spid="17"/>
                                        </p:tgtEl>
                                      </p:cBhvr>
                                    </p:animEffect>
                                    <p:anim calcmode="lin" valueType="num">
                                      <p:cBhvr>
                                        <p:cTn id="54" dur="250" fill="hold"/>
                                        <p:tgtEl>
                                          <p:spTgt spid="17"/>
                                        </p:tgtEl>
                                        <p:attrNameLst>
                                          <p:attrName>ppt_x</p:attrName>
                                        </p:attrNameLst>
                                      </p:cBhvr>
                                      <p:tavLst>
                                        <p:tav tm="0">
                                          <p:val>
                                            <p:strVal val="#ppt_x"/>
                                          </p:val>
                                        </p:tav>
                                        <p:tav tm="100000">
                                          <p:val>
                                            <p:strVal val="#ppt_x"/>
                                          </p:val>
                                        </p:tav>
                                      </p:tavLst>
                                    </p:anim>
                                    <p:anim calcmode="lin" valueType="num">
                                      <p:cBhvr>
                                        <p:cTn id="55" dur="25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50"/>
                                        <p:tgtEl>
                                          <p:spTgt spid="18"/>
                                        </p:tgtEl>
                                      </p:cBhvr>
                                    </p:animEffect>
                                    <p:anim calcmode="lin" valueType="num">
                                      <p:cBhvr>
                                        <p:cTn id="60" dur="250" fill="hold"/>
                                        <p:tgtEl>
                                          <p:spTgt spid="18"/>
                                        </p:tgtEl>
                                        <p:attrNameLst>
                                          <p:attrName>ppt_x</p:attrName>
                                        </p:attrNameLst>
                                      </p:cBhvr>
                                      <p:tavLst>
                                        <p:tav tm="0">
                                          <p:val>
                                            <p:strVal val="#ppt_x"/>
                                          </p:val>
                                        </p:tav>
                                        <p:tav tm="100000">
                                          <p:val>
                                            <p:strVal val="#ppt_x"/>
                                          </p:val>
                                        </p:tav>
                                      </p:tavLst>
                                    </p:anim>
                                    <p:anim calcmode="lin" valueType="num">
                                      <p:cBhvr>
                                        <p:cTn id="61" dur="250" fill="hold"/>
                                        <p:tgtEl>
                                          <p:spTgt spid="1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250"/>
                                        <p:tgtEl>
                                          <p:spTgt spid="19"/>
                                        </p:tgtEl>
                                      </p:cBhvr>
                                    </p:animEffect>
                                    <p:anim calcmode="lin" valueType="num">
                                      <p:cBhvr>
                                        <p:cTn id="66" dur="250" fill="hold"/>
                                        <p:tgtEl>
                                          <p:spTgt spid="19"/>
                                        </p:tgtEl>
                                        <p:attrNameLst>
                                          <p:attrName>ppt_x</p:attrName>
                                        </p:attrNameLst>
                                      </p:cBhvr>
                                      <p:tavLst>
                                        <p:tav tm="0">
                                          <p:val>
                                            <p:strVal val="#ppt_x"/>
                                          </p:val>
                                        </p:tav>
                                        <p:tav tm="100000">
                                          <p:val>
                                            <p:strVal val="#ppt_x"/>
                                          </p:val>
                                        </p:tav>
                                      </p:tavLst>
                                    </p:anim>
                                    <p:anim calcmode="lin" valueType="num">
                                      <p:cBhvr>
                                        <p:cTn id="67" dur="25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250"/>
                                        <p:tgtEl>
                                          <p:spTgt spid="20"/>
                                        </p:tgtEl>
                                      </p:cBhvr>
                                    </p:animEffect>
                                    <p:anim calcmode="lin" valueType="num">
                                      <p:cBhvr>
                                        <p:cTn id="72" dur="250" fill="hold"/>
                                        <p:tgtEl>
                                          <p:spTgt spid="20"/>
                                        </p:tgtEl>
                                        <p:attrNameLst>
                                          <p:attrName>ppt_x</p:attrName>
                                        </p:attrNameLst>
                                      </p:cBhvr>
                                      <p:tavLst>
                                        <p:tav tm="0">
                                          <p:val>
                                            <p:strVal val="#ppt_x"/>
                                          </p:val>
                                        </p:tav>
                                        <p:tav tm="100000">
                                          <p:val>
                                            <p:strVal val="#ppt_x"/>
                                          </p:val>
                                        </p:tav>
                                      </p:tavLst>
                                    </p:anim>
                                    <p:anim calcmode="lin" valueType="num">
                                      <p:cBhvr>
                                        <p:cTn id="73" dur="250" fill="hold"/>
                                        <p:tgtEl>
                                          <p:spTgt spid="2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250"/>
                                        <p:tgtEl>
                                          <p:spTgt spid="21"/>
                                        </p:tgtEl>
                                      </p:cBhvr>
                                    </p:animEffect>
                                    <p:anim calcmode="lin" valueType="num">
                                      <p:cBhvr>
                                        <p:cTn id="78" dur="250" fill="hold"/>
                                        <p:tgtEl>
                                          <p:spTgt spid="21"/>
                                        </p:tgtEl>
                                        <p:attrNameLst>
                                          <p:attrName>ppt_x</p:attrName>
                                        </p:attrNameLst>
                                      </p:cBhvr>
                                      <p:tavLst>
                                        <p:tav tm="0">
                                          <p:val>
                                            <p:strVal val="#ppt_x"/>
                                          </p:val>
                                        </p:tav>
                                        <p:tav tm="100000">
                                          <p:val>
                                            <p:strVal val="#ppt_x"/>
                                          </p:val>
                                        </p:tav>
                                      </p:tavLst>
                                    </p:anim>
                                    <p:anim calcmode="lin" valueType="num">
                                      <p:cBhvr>
                                        <p:cTn id="79" dur="250" fill="hold"/>
                                        <p:tgtEl>
                                          <p:spTgt spid="2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250"/>
                                        <p:tgtEl>
                                          <p:spTgt spid="22"/>
                                        </p:tgtEl>
                                      </p:cBhvr>
                                    </p:animEffect>
                                    <p:anim calcmode="lin" valueType="num">
                                      <p:cBhvr>
                                        <p:cTn id="84" dur="250" fill="hold"/>
                                        <p:tgtEl>
                                          <p:spTgt spid="22"/>
                                        </p:tgtEl>
                                        <p:attrNameLst>
                                          <p:attrName>ppt_x</p:attrName>
                                        </p:attrNameLst>
                                      </p:cBhvr>
                                      <p:tavLst>
                                        <p:tav tm="0">
                                          <p:val>
                                            <p:strVal val="#ppt_x"/>
                                          </p:val>
                                        </p:tav>
                                        <p:tav tm="100000">
                                          <p:val>
                                            <p:strVal val="#ppt_x"/>
                                          </p:val>
                                        </p:tav>
                                      </p:tavLst>
                                    </p:anim>
                                    <p:anim calcmode="lin" valueType="num">
                                      <p:cBhvr>
                                        <p:cTn id="85" dur="25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250"/>
                                        <p:tgtEl>
                                          <p:spTgt spid="23"/>
                                        </p:tgtEl>
                                      </p:cBhvr>
                                    </p:animEffect>
                                    <p:anim calcmode="lin" valueType="num">
                                      <p:cBhvr>
                                        <p:cTn id="90" dur="250" fill="hold"/>
                                        <p:tgtEl>
                                          <p:spTgt spid="23"/>
                                        </p:tgtEl>
                                        <p:attrNameLst>
                                          <p:attrName>ppt_x</p:attrName>
                                        </p:attrNameLst>
                                      </p:cBhvr>
                                      <p:tavLst>
                                        <p:tav tm="0">
                                          <p:val>
                                            <p:strVal val="#ppt_x"/>
                                          </p:val>
                                        </p:tav>
                                        <p:tav tm="100000">
                                          <p:val>
                                            <p:strVal val="#ppt_x"/>
                                          </p:val>
                                        </p:tav>
                                      </p:tavLst>
                                    </p:anim>
                                    <p:anim calcmode="lin" valueType="num">
                                      <p:cBhvr>
                                        <p:cTn id="91" dur="250" fill="hold"/>
                                        <p:tgtEl>
                                          <p:spTgt spid="2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250"/>
                                        <p:tgtEl>
                                          <p:spTgt spid="24"/>
                                        </p:tgtEl>
                                      </p:cBhvr>
                                    </p:animEffect>
                                    <p:anim calcmode="lin" valueType="num">
                                      <p:cBhvr>
                                        <p:cTn id="96" dur="250" fill="hold"/>
                                        <p:tgtEl>
                                          <p:spTgt spid="24"/>
                                        </p:tgtEl>
                                        <p:attrNameLst>
                                          <p:attrName>ppt_x</p:attrName>
                                        </p:attrNameLst>
                                      </p:cBhvr>
                                      <p:tavLst>
                                        <p:tav tm="0">
                                          <p:val>
                                            <p:strVal val="#ppt_x"/>
                                          </p:val>
                                        </p:tav>
                                        <p:tav tm="100000">
                                          <p:val>
                                            <p:strVal val="#ppt_x"/>
                                          </p:val>
                                        </p:tav>
                                      </p:tavLst>
                                    </p:anim>
                                    <p:anim calcmode="lin" valueType="num">
                                      <p:cBhvr>
                                        <p:cTn id="97" dur="250" fill="hold"/>
                                        <p:tgtEl>
                                          <p:spTgt spid="2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250"/>
                                        <p:tgtEl>
                                          <p:spTgt spid="25"/>
                                        </p:tgtEl>
                                      </p:cBhvr>
                                    </p:animEffect>
                                    <p:anim calcmode="lin" valueType="num">
                                      <p:cBhvr>
                                        <p:cTn id="102" dur="250" fill="hold"/>
                                        <p:tgtEl>
                                          <p:spTgt spid="25"/>
                                        </p:tgtEl>
                                        <p:attrNameLst>
                                          <p:attrName>ppt_x</p:attrName>
                                        </p:attrNameLst>
                                      </p:cBhvr>
                                      <p:tavLst>
                                        <p:tav tm="0">
                                          <p:val>
                                            <p:strVal val="#ppt_x"/>
                                          </p:val>
                                        </p:tav>
                                        <p:tav tm="100000">
                                          <p:val>
                                            <p:strVal val="#ppt_x"/>
                                          </p:val>
                                        </p:tav>
                                      </p:tavLst>
                                    </p:anim>
                                    <p:anim calcmode="lin" valueType="num">
                                      <p:cBhvr>
                                        <p:cTn id="103" dur="250" fill="hold"/>
                                        <p:tgtEl>
                                          <p:spTgt spid="2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250"/>
                                        <p:tgtEl>
                                          <p:spTgt spid="26"/>
                                        </p:tgtEl>
                                      </p:cBhvr>
                                    </p:animEffect>
                                    <p:anim calcmode="lin" valueType="num">
                                      <p:cBhvr>
                                        <p:cTn id="108" dur="250" fill="hold"/>
                                        <p:tgtEl>
                                          <p:spTgt spid="26"/>
                                        </p:tgtEl>
                                        <p:attrNameLst>
                                          <p:attrName>ppt_x</p:attrName>
                                        </p:attrNameLst>
                                      </p:cBhvr>
                                      <p:tavLst>
                                        <p:tav tm="0">
                                          <p:val>
                                            <p:strVal val="#ppt_x"/>
                                          </p:val>
                                        </p:tav>
                                        <p:tav tm="100000">
                                          <p:val>
                                            <p:strVal val="#ppt_x"/>
                                          </p:val>
                                        </p:tav>
                                      </p:tavLst>
                                    </p:anim>
                                    <p:anim calcmode="lin" valueType="num">
                                      <p:cBhvr>
                                        <p:cTn id="109" dur="2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2" grpId="0" animBg="1"/>
      <p:bldP spid="15" grpId="0" animBg="1"/>
      <p:bldP spid="16" grpId="0"/>
      <p:bldP spid="17" grpId="0" animBg="1"/>
      <p:bldP spid="18" grpId="0" animBg="1"/>
      <p:bldP spid="19" grpId="0"/>
      <p:bldP spid="20" grpId="0"/>
      <p:bldP spid="21" grpId="0"/>
      <p:bldP spid="22" grpId="0"/>
      <p:bldP spid="23" grpId="0"/>
      <p:bldP spid="24" grpId="0" animBg="1"/>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Freeform 6"/>
          <p:cNvSpPr>
            <a:spLocks/>
          </p:cNvSpPr>
          <p:nvPr/>
        </p:nvSpPr>
        <p:spPr bwMode="auto">
          <a:xfrm>
            <a:off x="2417564" y="2433638"/>
            <a:ext cx="3282950" cy="3282950"/>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rgbClr val="0067B4"/>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7"/>
          <p:cNvSpPr>
            <a:spLocks/>
          </p:cNvSpPr>
          <p:nvPr/>
        </p:nvSpPr>
        <p:spPr bwMode="auto">
          <a:xfrm>
            <a:off x="4617839" y="1665288"/>
            <a:ext cx="2328862" cy="2328863"/>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rgbClr val="0067B4"/>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8"/>
          <p:cNvSpPr>
            <a:spLocks/>
          </p:cNvSpPr>
          <p:nvPr/>
        </p:nvSpPr>
        <p:spPr bwMode="auto">
          <a:xfrm>
            <a:off x="4797227" y="4156075"/>
            <a:ext cx="1971675" cy="1971675"/>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rgbClr val="0067B4"/>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9"/>
          <p:cNvSpPr>
            <a:spLocks/>
          </p:cNvSpPr>
          <p:nvPr/>
        </p:nvSpPr>
        <p:spPr bwMode="auto">
          <a:xfrm>
            <a:off x="5864027" y="3249649"/>
            <a:ext cx="1653762" cy="1652513"/>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rgbClr val="0067B4"/>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12" name="直接连接符 11"/>
          <p:cNvCxnSpPr/>
          <p:nvPr/>
        </p:nvCxnSpPr>
        <p:spPr bwMode="auto">
          <a:xfrm>
            <a:off x="6946701" y="2829719"/>
            <a:ext cx="3672408" cy="0"/>
          </a:xfrm>
          <a:prstGeom prst="line">
            <a:avLst/>
          </a:prstGeom>
          <a:solidFill>
            <a:srgbClr val="484849"/>
          </a:solidFill>
          <a:ln w="9525" cap="flat" cmpd="sng" algn="ctr">
            <a:solidFill>
              <a:srgbClr val="0067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接连接符 14"/>
          <p:cNvCxnSpPr/>
          <p:nvPr/>
        </p:nvCxnSpPr>
        <p:spPr bwMode="auto">
          <a:xfrm>
            <a:off x="7534553" y="4075906"/>
            <a:ext cx="3672408" cy="0"/>
          </a:xfrm>
          <a:prstGeom prst="line">
            <a:avLst/>
          </a:prstGeom>
          <a:solidFill>
            <a:srgbClr val="484849"/>
          </a:solidFill>
          <a:ln w="9525" cap="flat" cmpd="sng" algn="ctr">
            <a:solidFill>
              <a:srgbClr val="0067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p:nvPr/>
        </p:nvCxnSpPr>
        <p:spPr bwMode="auto">
          <a:xfrm>
            <a:off x="6768902" y="5141912"/>
            <a:ext cx="3672408" cy="0"/>
          </a:xfrm>
          <a:prstGeom prst="line">
            <a:avLst/>
          </a:prstGeom>
          <a:solidFill>
            <a:srgbClr val="484849"/>
          </a:solidFill>
          <a:ln w="9525" cap="flat" cmpd="sng" algn="ctr">
            <a:solidFill>
              <a:srgbClr val="0067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16"/>
          <p:cNvSpPr txBox="1"/>
          <p:nvPr/>
        </p:nvSpPr>
        <p:spPr>
          <a:xfrm>
            <a:off x="3224867" y="3504030"/>
            <a:ext cx="1668344"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rgbClr val="FFFFFF"/>
                </a:solidFill>
                <a:effectLst/>
                <a:uLnTx/>
                <a:uFillTx/>
                <a:latin typeface="微软雅黑"/>
                <a:ea typeface="微软雅黑"/>
              </a:rPr>
              <a:t>人力成本</a:t>
            </a:r>
            <a:endParaRPr kumimoji="0" lang="en-US" altLang="zh-CN" sz="22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8" name="TextBox 17"/>
          <p:cNvSpPr txBox="1"/>
          <p:nvPr/>
        </p:nvSpPr>
        <p:spPr>
          <a:xfrm>
            <a:off x="3224867" y="3898394"/>
            <a:ext cx="1668344"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srgbClr val="FFFFFF"/>
                </a:solidFill>
                <a:effectLst/>
                <a:uLnTx/>
                <a:uFillTx/>
                <a:latin typeface="微软雅黑"/>
                <a:ea typeface="微软雅黑"/>
              </a:rPr>
              <a:t>45%</a:t>
            </a:r>
          </a:p>
        </p:txBody>
      </p:sp>
      <p:sp>
        <p:nvSpPr>
          <p:cNvPr id="19" name="TextBox 18"/>
          <p:cNvSpPr txBox="1"/>
          <p:nvPr/>
        </p:nvSpPr>
        <p:spPr>
          <a:xfrm>
            <a:off x="4971780" y="2333962"/>
            <a:ext cx="1668344"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a:ea typeface="微软雅黑"/>
              </a:rPr>
              <a:t>办公场地</a:t>
            </a:r>
            <a:endParaRPr kumimoji="0" lang="en-US" altLang="zh-CN" sz="20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0" name="TextBox 19"/>
          <p:cNvSpPr txBox="1"/>
          <p:nvPr/>
        </p:nvSpPr>
        <p:spPr>
          <a:xfrm>
            <a:off x="4971780" y="2629152"/>
            <a:ext cx="1668344"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srgbClr val="FFFFFF"/>
                </a:solidFill>
                <a:effectLst/>
                <a:uLnTx/>
                <a:uFillTx/>
                <a:latin typeface="微软雅黑"/>
                <a:ea typeface="微软雅黑"/>
              </a:rPr>
              <a:t>22%</a:t>
            </a:r>
          </a:p>
        </p:txBody>
      </p:sp>
      <p:sp>
        <p:nvSpPr>
          <p:cNvPr id="21" name="TextBox 20"/>
          <p:cNvSpPr txBox="1"/>
          <p:nvPr/>
        </p:nvSpPr>
        <p:spPr>
          <a:xfrm>
            <a:off x="4971780" y="4667729"/>
            <a:ext cx="166834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a:ea typeface="微软雅黑"/>
              </a:rPr>
              <a:t>推广费用</a:t>
            </a:r>
            <a:endParaRPr kumimoji="0" lang="en-US" altLang="zh-CN" sz="18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2" name="TextBox 21"/>
          <p:cNvSpPr txBox="1"/>
          <p:nvPr/>
        </p:nvSpPr>
        <p:spPr>
          <a:xfrm>
            <a:off x="4971780" y="4962919"/>
            <a:ext cx="166834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FFFFFF"/>
                </a:solidFill>
                <a:effectLst/>
                <a:uLnTx/>
                <a:uFillTx/>
                <a:latin typeface="微软雅黑"/>
                <a:ea typeface="微软雅黑"/>
              </a:rPr>
              <a:t>19%</a:t>
            </a:r>
          </a:p>
        </p:txBody>
      </p:sp>
      <p:sp>
        <p:nvSpPr>
          <p:cNvPr id="23" name="TextBox 22"/>
          <p:cNvSpPr txBox="1"/>
          <p:nvPr/>
        </p:nvSpPr>
        <p:spPr>
          <a:xfrm>
            <a:off x="5901823" y="3763670"/>
            <a:ext cx="166834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a:ea typeface="微软雅黑"/>
              </a:rPr>
              <a:t>其他费用</a:t>
            </a:r>
            <a:endParaRPr kumimoji="0" lang="en-US" altLang="zh-CN" sz="16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4" name="TextBox 23"/>
          <p:cNvSpPr txBox="1"/>
          <p:nvPr/>
        </p:nvSpPr>
        <p:spPr>
          <a:xfrm>
            <a:off x="5858885" y="3925689"/>
            <a:ext cx="1668344"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smtClean="0">
                <a:ln>
                  <a:noFill/>
                </a:ln>
                <a:solidFill>
                  <a:srgbClr val="FFFFFF"/>
                </a:solidFill>
                <a:effectLst/>
                <a:uLnTx/>
                <a:uFillTx/>
                <a:latin typeface="微软雅黑"/>
                <a:ea typeface="微软雅黑"/>
              </a:rPr>
              <a:t>14%</a:t>
            </a:r>
          </a:p>
        </p:txBody>
      </p:sp>
      <p:sp>
        <p:nvSpPr>
          <p:cNvPr id="25" name="TextBox 24"/>
          <p:cNvSpPr txBox="1"/>
          <p:nvPr/>
        </p:nvSpPr>
        <p:spPr>
          <a:xfrm>
            <a:off x="7350357" y="2241258"/>
            <a:ext cx="3292699"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这里可以添加主要内容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endParaRPr lang="zh-CN" altLang="en-US" sz="1600" dirty="0">
              <a:solidFill>
                <a:schemeClr val="bg1">
                  <a:lumMod val="50000"/>
                </a:schemeClr>
              </a:solidFill>
              <a:latin typeface="+mn-ea"/>
              <a:ea typeface="+mn-ea"/>
            </a:endParaRPr>
          </a:p>
        </p:txBody>
      </p:sp>
      <p:sp>
        <p:nvSpPr>
          <p:cNvPr id="26" name="TextBox 25"/>
          <p:cNvSpPr txBox="1"/>
          <p:nvPr/>
        </p:nvSpPr>
        <p:spPr>
          <a:xfrm>
            <a:off x="7923563" y="3471282"/>
            <a:ext cx="3292699"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这里可以添加主要内容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endParaRPr lang="zh-CN" altLang="en-US" sz="1600" dirty="0">
              <a:solidFill>
                <a:schemeClr val="bg1">
                  <a:lumMod val="50000"/>
                </a:schemeClr>
              </a:solidFill>
              <a:latin typeface="+mn-ea"/>
              <a:ea typeface="+mn-ea"/>
            </a:endParaRPr>
          </a:p>
        </p:txBody>
      </p:sp>
      <p:sp>
        <p:nvSpPr>
          <p:cNvPr id="27" name="TextBox 26"/>
          <p:cNvSpPr txBox="1"/>
          <p:nvPr/>
        </p:nvSpPr>
        <p:spPr>
          <a:xfrm>
            <a:off x="1161455" y="4834636"/>
            <a:ext cx="2063412" cy="1077218"/>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这里可以添加主要内容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endParaRPr lang="zh-CN" altLang="en-US" sz="1600" dirty="0">
              <a:solidFill>
                <a:schemeClr val="bg1">
                  <a:lumMod val="50000"/>
                </a:schemeClr>
              </a:solidFill>
              <a:latin typeface="+mn-ea"/>
              <a:ea typeface="+mn-ea"/>
            </a:endParaRPr>
          </a:p>
        </p:txBody>
      </p:sp>
      <p:sp>
        <p:nvSpPr>
          <p:cNvPr id="28" name="TextBox 27"/>
          <p:cNvSpPr txBox="1"/>
          <p:nvPr/>
        </p:nvSpPr>
        <p:spPr>
          <a:xfrm>
            <a:off x="7350357" y="4539691"/>
            <a:ext cx="3292699" cy="584775"/>
          </a:xfrm>
          <a:prstGeom prst="rect">
            <a:avLst/>
          </a:prstGeom>
          <a:noFill/>
        </p:spPr>
        <p:txBody>
          <a:bodyPr wrap="square" rtlCol="0">
            <a:spAutoFit/>
          </a:bodyPr>
          <a:lstStyle/>
          <a:p>
            <a:r>
              <a:rPr lang="zh-CN" altLang="en-US" sz="1600" dirty="0" smtClean="0">
                <a:solidFill>
                  <a:schemeClr val="bg1">
                    <a:lumMod val="50000"/>
                  </a:schemeClr>
                </a:solidFill>
                <a:latin typeface="+mn-ea"/>
                <a:ea typeface="+mn-ea"/>
              </a:rPr>
              <a:t>这里可以添加主要内容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r>
              <a:rPr lang="zh-CN" altLang="en-US" sz="1600" dirty="0">
                <a:solidFill>
                  <a:schemeClr val="bg1">
                    <a:lumMod val="50000"/>
                  </a:schemeClr>
                </a:solidFill>
                <a:latin typeface="+mn-ea"/>
                <a:ea typeface="+mn-ea"/>
              </a:rPr>
              <a:t>这里可以添加主要</a:t>
            </a:r>
            <a:r>
              <a:rPr lang="zh-CN" altLang="en-US" sz="1600" dirty="0" smtClean="0">
                <a:solidFill>
                  <a:schemeClr val="bg1">
                    <a:lumMod val="50000"/>
                  </a:schemeClr>
                </a:solidFill>
                <a:latin typeface="+mn-ea"/>
                <a:ea typeface="+mn-ea"/>
              </a:rPr>
              <a:t>内容</a:t>
            </a:r>
            <a:endParaRPr lang="zh-CN" altLang="en-US" sz="1600" dirty="0">
              <a:solidFill>
                <a:schemeClr val="bg1">
                  <a:lumMod val="50000"/>
                </a:schemeClr>
              </a:solidFill>
              <a:latin typeface="+mn-ea"/>
              <a:ea typeface="+mn-ea"/>
            </a:endParaRPr>
          </a:p>
        </p:txBody>
      </p:sp>
    </p:spTree>
    <p:extLst>
      <p:ext uri="{BB962C8B-B14F-4D97-AF65-F5344CB8AC3E}">
        <p14:creationId xmlns:p14="http://schemas.microsoft.com/office/powerpoint/2010/main" val="354740104"/>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fill="hold" grpId="0" nodeType="afterEffect" p14:presetBounceEnd="4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40000">
                                          <p:cBhvr additive="base">
                                            <p:cTn id="15"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1" fill="hold" grpId="0" nodeType="afterEffect" p14:presetBounceEnd="40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40000">
                                          <p:cBhvr additive="base">
                                            <p:cTn id="20"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14:presetBounceEnd="40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40000">
                                          <p:cBhvr additive="base">
                                            <p:cTn id="24"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31"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90"/>
                                              </p:val>
                                            </p:tav>
                                            <p:tav tm="100000">
                                              <p:val>
                                                <p:fltVal val="0"/>
                                              </p:val>
                                            </p:tav>
                                          </p:tavLst>
                                        </p:anim>
                                        <p:animEffect transition="in" filter="fade">
                                          <p:cBhvr>
                                            <p:cTn id="32" dur="500"/>
                                            <p:tgtEl>
                                              <p:spTgt spid="17"/>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 calcmode="lin" valueType="num">
                                          <p:cBhvr>
                                            <p:cTn id="37" dur="500" fill="hold"/>
                                            <p:tgtEl>
                                              <p:spTgt spid="18"/>
                                            </p:tgtEl>
                                            <p:attrNameLst>
                                              <p:attrName>style.rotation</p:attrName>
                                            </p:attrNameLst>
                                          </p:cBhvr>
                                          <p:tavLst>
                                            <p:tav tm="0">
                                              <p:val>
                                                <p:fltVal val="90"/>
                                              </p:val>
                                            </p:tav>
                                            <p:tav tm="100000">
                                              <p:val>
                                                <p:fltVal val="0"/>
                                              </p:val>
                                            </p:tav>
                                          </p:tavLst>
                                        </p:anim>
                                        <p:animEffect transition="in" filter="fade">
                                          <p:cBhvr>
                                            <p:cTn id="38" dur="500"/>
                                            <p:tgtEl>
                                              <p:spTgt spid="18"/>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 calcmode="lin" valueType="num">
                                          <p:cBhvr>
                                            <p:cTn id="43" dur="500" fill="hold"/>
                                            <p:tgtEl>
                                              <p:spTgt spid="19"/>
                                            </p:tgtEl>
                                            <p:attrNameLst>
                                              <p:attrName>style.rotation</p:attrName>
                                            </p:attrNameLst>
                                          </p:cBhvr>
                                          <p:tavLst>
                                            <p:tav tm="0">
                                              <p:val>
                                                <p:fltVal val="90"/>
                                              </p:val>
                                            </p:tav>
                                            <p:tav tm="100000">
                                              <p:val>
                                                <p:fltVal val="0"/>
                                              </p:val>
                                            </p:tav>
                                          </p:tavLst>
                                        </p:anim>
                                        <p:animEffect transition="in" filter="fade">
                                          <p:cBhvr>
                                            <p:cTn id="44" dur="500"/>
                                            <p:tgtEl>
                                              <p:spTgt spid="19"/>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 calcmode="lin" valueType="num">
                                          <p:cBhvr>
                                            <p:cTn id="49" dur="500" fill="hold"/>
                                            <p:tgtEl>
                                              <p:spTgt spid="20"/>
                                            </p:tgtEl>
                                            <p:attrNameLst>
                                              <p:attrName>style.rotation</p:attrName>
                                            </p:attrNameLst>
                                          </p:cBhvr>
                                          <p:tavLst>
                                            <p:tav tm="0">
                                              <p:val>
                                                <p:fltVal val="90"/>
                                              </p:val>
                                            </p:tav>
                                            <p:tav tm="100000">
                                              <p:val>
                                                <p:fltVal val="0"/>
                                              </p:val>
                                            </p:tav>
                                          </p:tavLst>
                                        </p:anim>
                                        <p:animEffect transition="in" filter="fade">
                                          <p:cBhvr>
                                            <p:cTn id="50" dur="500"/>
                                            <p:tgtEl>
                                              <p:spTgt spid="2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 calcmode="lin" valueType="num">
                                          <p:cBhvr>
                                            <p:cTn id="55" dur="500" fill="hold"/>
                                            <p:tgtEl>
                                              <p:spTgt spid="23"/>
                                            </p:tgtEl>
                                            <p:attrNameLst>
                                              <p:attrName>style.rotation</p:attrName>
                                            </p:attrNameLst>
                                          </p:cBhvr>
                                          <p:tavLst>
                                            <p:tav tm="0">
                                              <p:val>
                                                <p:fltVal val="90"/>
                                              </p:val>
                                            </p:tav>
                                            <p:tav tm="100000">
                                              <p:val>
                                                <p:fltVal val="0"/>
                                              </p:val>
                                            </p:tav>
                                          </p:tavLst>
                                        </p:anim>
                                        <p:animEffect transition="in" filter="fade">
                                          <p:cBhvr>
                                            <p:cTn id="56" dur="500"/>
                                            <p:tgtEl>
                                              <p:spTgt spid="23"/>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 calcmode="lin" valueType="num">
                                          <p:cBhvr>
                                            <p:cTn id="61" dur="500" fill="hold"/>
                                            <p:tgtEl>
                                              <p:spTgt spid="24"/>
                                            </p:tgtEl>
                                            <p:attrNameLst>
                                              <p:attrName>style.rotation</p:attrName>
                                            </p:attrNameLst>
                                          </p:cBhvr>
                                          <p:tavLst>
                                            <p:tav tm="0">
                                              <p:val>
                                                <p:fltVal val="90"/>
                                              </p:val>
                                            </p:tav>
                                            <p:tav tm="100000">
                                              <p:val>
                                                <p:fltVal val="0"/>
                                              </p:val>
                                            </p:tav>
                                          </p:tavLst>
                                        </p:anim>
                                        <p:animEffect transition="in" filter="fade">
                                          <p:cBhvr>
                                            <p:cTn id="62" dur="500"/>
                                            <p:tgtEl>
                                              <p:spTgt spid="24"/>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ppt_w</p:attrName>
                                            </p:attrNameLst>
                                          </p:cBhvr>
                                          <p:tavLst>
                                            <p:tav tm="0">
                                              <p:val>
                                                <p:fltVal val="0"/>
                                              </p:val>
                                            </p:tav>
                                            <p:tav tm="100000">
                                              <p:val>
                                                <p:strVal val="#ppt_w"/>
                                              </p:val>
                                            </p:tav>
                                          </p:tavLst>
                                        </p:anim>
                                        <p:anim calcmode="lin" valueType="num">
                                          <p:cBhvr>
                                            <p:cTn id="66" dur="500" fill="hold"/>
                                            <p:tgtEl>
                                              <p:spTgt spid="21"/>
                                            </p:tgtEl>
                                            <p:attrNameLst>
                                              <p:attrName>ppt_h</p:attrName>
                                            </p:attrNameLst>
                                          </p:cBhvr>
                                          <p:tavLst>
                                            <p:tav tm="0">
                                              <p:val>
                                                <p:fltVal val="0"/>
                                              </p:val>
                                            </p:tav>
                                            <p:tav tm="100000">
                                              <p:val>
                                                <p:strVal val="#ppt_h"/>
                                              </p:val>
                                            </p:tav>
                                          </p:tavLst>
                                        </p:anim>
                                        <p:anim calcmode="lin" valueType="num">
                                          <p:cBhvr>
                                            <p:cTn id="67" dur="500" fill="hold"/>
                                            <p:tgtEl>
                                              <p:spTgt spid="21"/>
                                            </p:tgtEl>
                                            <p:attrNameLst>
                                              <p:attrName>style.rotation</p:attrName>
                                            </p:attrNameLst>
                                          </p:cBhvr>
                                          <p:tavLst>
                                            <p:tav tm="0">
                                              <p:val>
                                                <p:fltVal val="90"/>
                                              </p:val>
                                            </p:tav>
                                            <p:tav tm="100000">
                                              <p:val>
                                                <p:fltVal val="0"/>
                                              </p:val>
                                            </p:tav>
                                          </p:tavLst>
                                        </p:anim>
                                        <p:animEffect transition="in" filter="fade">
                                          <p:cBhvr>
                                            <p:cTn id="68" dur="500"/>
                                            <p:tgtEl>
                                              <p:spTgt spid="21"/>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500" fill="hold"/>
                                            <p:tgtEl>
                                              <p:spTgt spid="22"/>
                                            </p:tgtEl>
                                            <p:attrNameLst>
                                              <p:attrName>ppt_w</p:attrName>
                                            </p:attrNameLst>
                                          </p:cBhvr>
                                          <p:tavLst>
                                            <p:tav tm="0">
                                              <p:val>
                                                <p:fltVal val="0"/>
                                              </p:val>
                                            </p:tav>
                                            <p:tav tm="100000">
                                              <p:val>
                                                <p:strVal val="#ppt_w"/>
                                              </p:val>
                                            </p:tav>
                                          </p:tavLst>
                                        </p:anim>
                                        <p:anim calcmode="lin" valueType="num">
                                          <p:cBhvr>
                                            <p:cTn id="72" dur="500" fill="hold"/>
                                            <p:tgtEl>
                                              <p:spTgt spid="22"/>
                                            </p:tgtEl>
                                            <p:attrNameLst>
                                              <p:attrName>ppt_h</p:attrName>
                                            </p:attrNameLst>
                                          </p:cBhvr>
                                          <p:tavLst>
                                            <p:tav tm="0">
                                              <p:val>
                                                <p:fltVal val="0"/>
                                              </p:val>
                                            </p:tav>
                                            <p:tav tm="100000">
                                              <p:val>
                                                <p:strVal val="#ppt_h"/>
                                              </p:val>
                                            </p:tav>
                                          </p:tavLst>
                                        </p:anim>
                                        <p:anim calcmode="lin" valueType="num">
                                          <p:cBhvr>
                                            <p:cTn id="73" dur="500" fill="hold"/>
                                            <p:tgtEl>
                                              <p:spTgt spid="22"/>
                                            </p:tgtEl>
                                            <p:attrNameLst>
                                              <p:attrName>style.rotation</p:attrName>
                                            </p:attrNameLst>
                                          </p:cBhvr>
                                          <p:tavLst>
                                            <p:tav tm="0">
                                              <p:val>
                                                <p:fltVal val="90"/>
                                              </p:val>
                                            </p:tav>
                                            <p:tav tm="100000">
                                              <p:val>
                                                <p:fltVal val="0"/>
                                              </p:val>
                                            </p:tav>
                                          </p:tavLst>
                                        </p:anim>
                                        <p:animEffect transition="in" filter="fade">
                                          <p:cBhvr>
                                            <p:cTn id="74" dur="500"/>
                                            <p:tgtEl>
                                              <p:spTgt spid="22"/>
                                            </p:tgtEl>
                                          </p:cBhvr>
                                        </p:animEffect>
                                      </p:childTnLst>
                                    </p:cTn>
                                  </p:par>
                                </p:childTnLst>
                              </p:cTn>
                            </p:par>
                            <p:par>
                              <p:cTn id="75" fill="hold">
                                <p:stCondLst>
                                  <p:cond delay="2000"/>
                                </p:stCondLst>
                                <p:childTnLst>
                                  <p:par>
                                    <p:cTn id="76" presetID="22" presetClass="entr" presetSubtype="8" fill="hold"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left)">
                                          <p:cBhvr>
                                            <p:cTn id="78" dur="500"/>
                                            <p:tgtEl>
                                              <p:spTgt spid="12"/>
                                            </p:tgtEl>
                                          </p:cBhvr>
                                        </p:animEffect>
                                      </p:childTnLst>
                                    </p:cTn>
                                  </p:par>
                                  <p:par>
                                    <p:cTn id="79" presetID="22" presetClass="entr" presetSubtype="8" fill="hold"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par>
                                    <p:cTn id="82" presetID="22" presetClass="entr" presetSubtype="8"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left)">
                                          <p:cBhvr>
                                            <p:cTn id="84" dur="500"/>
                                            <p:tgtEl>
                                              <p:spTgt spid="16"/>
                                            </p:tgtEl>
                                          </p:cBhvr>
                                        </p:animEffect>
                                      </p:childTnLst>
                                    </p:cTn>
                                  </p:par>
                                </p:childTnLst>
                              </p:cTn>
                            </p:par>
                            <p:par>
                              <p:cTn id="85" fill="hold">
                                <p:stCondLst>
                                  <p:cond delay="2500"/>
                                </p:stCondLst>
                                <p:childTnLst>
                                  <p:par>
                                    <p:cTn id="86" presetID="22" presetClass="entr" presetSubtype="8"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500"/>
                                            <p:tgtEl>
                                              <p:spTgt spid="2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left)">
                                          <p:cBhvr>
                                            <p:cTn id="91" dur="500"/>
                                            <p:tgtEl>
                                              <p:spTgt spid="26"/>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left)">
                                          <p:cBhvr>
                                            <p:cTn id="94" dur="500"/>
                                            <p:tgtEl>
                                              <p:spTgt spid="28"/>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right)">
                                          <p:cBhvr>
                                            <p:cTn id="9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31"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90"/>
                                              </p:val>
                                            </p:tav>
                                            <p:tav tm="100000">
                                              <p:val>
                                                <p:fltVal val="0"/>
                                              </p:val>
                                            </p:tav>
                                          </p:tavLst>
                                        </p:anim>
                                        <p:animEffect transition="in" filter="fade">
                                          <p:cBhvr>
                                            <p:cTn id="32" dur="500"/>
                                            <p:tgtEl>
                                              <p:spTgt spid="17"/>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 calcmode="lin" valueType="num">
                                          <p:cBhvr>
                                            <p:cTn id="37" dur="500" fill="hold"/>
                                            <p:tgtEl>
                                              <p:spTgt spid="18"/>
                                            </p:tgtEl>
                                            <p:attrNameLst>
                                              <p:attrName>style.rotation</p:attrName>
                                            </p:attrNameLst>
                                          </p:cBhvr>
                                          <p:tavLst>
                                            <p:tav tm="0">
                                              <p:val>
                                                <p:fltVal val="90"/>
                                              </p:val>
                                            </p:tav>
                                            <p:tav tm="100000">
                                              <p:val>
                                                <p:fltVal val="0"/>
                                              </p:val>
                                            </p:tav>
                                          </p:tavLst>
                                        </p:anim>
                                        <p:animEffect transition="in" filter="fade">
                                          <p:cBhvr>
                                            <p:cTn id="38" dur="500"/>
                                            <p:tgtEl>
                                              <p:spTgt spid="18"/>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 calcmode="lin" valueType="num">
                                          <p:cBhvr>
                                            <p:cTn id="43" dur="500" fill="hold"/>
                                            <p:tgtEl>
                                              <p:spTgt spid="19"/>
                                            </p:tgtEl>
                                            <p:attrNameLst>
                                              <p:attrName>style.rotation</p:attrName>
                                            </p:attrNameLst>
                                          </p:cBhvr>
                                          <p:tavLst>
                                            <p:tav tm="0">
                                              <p:val>
                                                <p:fltVal val="90"/>
                                              </p:val>
                                            </p:tav>
                                            <p:tav tm="100000">
                                              <p:val>
                                                <p:fltVal val="0"/>
                                              </p:val>
                                            </p:tav>
                                          </p:tavLst>
                                        </p:anim>
                                        <p:animEffect transition="in" filter="fade">
                                          <p:cBhvr>
                                            <p:cTn id="44" dur="500"/>
                                            <p:tgtEl>
                                              <p:spTgt spid="19"/>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 calcmode="lin" valueType="num">
                                          <p:cBhvr>
                                            <p:cTn id="49" dur="500" fill="hold"/>
                                            <p:tgtEl>
                                              <p:spTgt spid="20"/>
                                            </p:tgtEl>
                                            <p:attrNameLst>
                                              <p:attrName>style.rotation</p:attrName>
                                            </p:attrNameLst>
                                          </p:cBhvr>
                                          <p:tavLst>
                                            <p:tav tm="0">
                                              <p:val>
                                                <p:fltVal val="90"/>
                                              </p:val>
                                            </p:tav>
                                            <p:tav tm="100000">
                                              <p:val>
                                                <p:fltVal val="0"/>
                                              </p:val>
                                            </p:tav>
                                          </p:tavLst>
                                        </p:anim>
                                        <p:animEffect transition="in" filter="fade">
                                          <p:cBhvr>
                                            <p:cTn id="50" dur="500"/>
                                            <p:tgtEl>
                                              <p:spTgt spid="2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 calcmode="lin" valueType="num">
                                          <p:cBhvr>
                                            <p:cTn id="55" dur="500" fill="hold"/>
                                            <p:tgtEl>
                                              <p:spTgt spid="23"/>
                                            </p:tgtEl>
                                            <p:attrNameLst>
                                              <p:attrName>style.rotation</p:attrName>
                                            </p:attrNameLst>
                                          </p:cBhvr>
                                          <p:tavLst>
                                            <p:tav tm="0">
                                              <p:val>
                                                <p:fltVal val="90"/>
                                              </p:val>
                                            </p:tav>
                                            <p:tav tm="100000">
                                              <p:val>
                                                <p:fltVal val="0"/>
                                              </p:val>
                                            </p:tav>
                                          </p:tavLst>
                                        </p:anim>
                                        <p:animEffect transition="in" filter="fade">
                                          <p:cBhvr>
                                            <p:cTn id="56" dur="500"/>
                                            <p:tgtEl>
                                              <p:spTgt spid="23"/>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 calcmode="lin" valueType="num">
                                          <p:cBhvr>
                                            <p:cTn id="61" dur="500" fill="hold"/>
                                            <p:tgtEl>
                                              <p:spTgt spid="24"/>
                                            </p:tgtEl>
                                            <p:attrNameLst>
                                              <p:attrName>style.rotation</p:attrName>
                                            </p:attrNameLst>
                                          </p:cBhvr>
                                          <p:tavLst>
                                            <p:tav tm="0">
                                              <p:val>
                                                <p:fltVal val="90"/>
                                              </p:val>
                                            </p:tav>
                                            <p:tav tm="100000">
                                              <p:val>
                                                <p:fltVal val="0"/>
                                              </p:val>
                                            </p:tav>
                                          </p:tavLst>
                                        </p:anim>
                                        <p:animEffect transition="in" filter="fade">
                                          <p:cBhvr>
                                            <p:cTn id="62" dur="500"/>
                                            <p:tgtEl>
                                              <p:spTgt spid="24"/>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ppt_w</p:attrName>
                                            </p:attrNameLst>
                                          </p:cBhvr>
                                          <p:tavLst>
                                            <p:tav tm="0">
                                              <p:val>
                                                <p:fltVal val="0"/>
                                              </p:val>
                                            </p:tav>
                                            <p:tav tm="100000">
                                              <p:val>
                                                <p:strVal val="#ppt_w"/>
                                              </p:val>
                                            </p:tav>
                                          </p:tavLst>
                                        </p:anim>
                                        <p:anim calcmode="lin" valueType="num">
                                          <p:cBhvr>
                                            <p:cTn id="66" dur="500" fill="hold"/>
                                            <p:tgtEl>
                                              <p:spTgt spid="21"/>
                                            </p:tgtEl>
                                            <p:attrNameLst>
                                              <p:attrName>ppt_h</p:attrName>
                                            </p:attrNameLst>
                                          </p:cBhvr>
                                          <p:tavLst>
                                            <p:tav tm="0">
                                              <p:val>
                                                <p:fltVal val="0"/>
                                              </p:val>
                                            </p:tav>
                                            <p:tav tm="100000">
                                              <p:val>
                                                <p:strVal val="#ppt_h"/>
                                              </p:val>
                                            </p:tav>
                                          </p:tavLst>
                                        </p:anim>
                                        <p:anim calcmode="lin" valueType="num">
                                          <p:cBhvr>
                                            <p:cTn id="67" dur="500" fill="hold"/>
                                            <p:tgtEl>
                                              <p:spTgt spid="21"/>
                                            </p:tgtEl>
                                            <p:attrNameLst>
                                              <p:attrName>style.rotation</p:attrName>
                                            </p:attrNameLst>
                                          </p:cBhvr>
                                          <p:tavLst>
                                            <p:tav tm="0">
                                              <p:val>
                                                <p:fltVal val="90"/>
                                              </p:val>
                                            </p:tav>
                                            <p:tav tm="100000">
                                              <p:val>
                                                <p:fltVal val="0"/>
                                              </p:val>
                                            </p:tav>
                                          </p:tavLst>
                                        </p:anim>
                                        <p:animEffect transition="in" filter="fade">
                                          <p:cBhvr>
                                            <p:cTn id="68" dur="500"/>
                                            <p:tgtEl>
                                              <p:spTgt spid="21"/>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500" fill="hold"/>
                                            <p:tgtEl>
                                              <p:spTgt spid="22"/>
                                            </p:tgtEl>
                                            <p:attrNameLst>
                                              <p:attrName>ppt_w</p:attrName>
                                            </p:attrNameLst>
                                          </p:cBhvr>
                                          <p:tavLst>
                                            <p:tav tm="0">
                                              <p:val>
                                                <p:fltVal val="0"/>
                                              </p:val>
                                            </p:tav>
                                            <p:tav tm="100000">
                                              <p:val>
                                                <p:strVal val="#ppt_w"/>
                                              </p:val>
                                            </p:tav>
                                          </p:tavLst>
                                        </p:anim>
                                        <p:anim calcmode="lin" valueType="num">
                                          <p:cBhvr>
                                            <p:cTn id="72" dur="500" fill="hold"/>
                                            <p:tgtEl>
                                              <p:spTgt spid="22"/>
                                            </p:tgtEl>
                                            <p:attrNameLst>
                                              <p:attrName>ppt_h</p:attrName>
                                            </p:attrNameLst>
                                          </p:cBhvr>
                                          <p:tavLst>
                                            <p:tav tm="0">
                                              <p:val>
                                                <p:fltVal val="0"/>
                                              </p:val>
                                            </p:tav>
                                            <p:tav tm="100000">
                                              <p:val>
                                                <p:strVal val="#ppt_h"/>
                                              </p:val>
                                            </p:tav>
                                          </p:tavLst>
                                        </p:anim>
                                        <p:anim calcmode="lin" valueType="num">
                                          <p:cBhvr>
                                            <p:cTn id="73" dur="500" fill="hold"/>
                                            <p:tgtEl>
                                              <p:spTgt spid="22"/>
                                            </p:tgtEl>
                                            <p:attrNameLst>
                                              <p:attrName>style.rotation</p:attrName>
                                            </p:attrNameLst>
                                          </p:cBhvr>
                                          <p:tavLst>
                                            <p:tav tm="0">
                                              <p:val>
                                                <p:fltVal val="90"/>
                                              </p:val>
                                            </p:tav>
                                            <p:tav tm="100000">
                                              <p:val>
                                                <p:fltVal val="0"/>
                                              </p:val>
                                            </p:tav>
                                          </p:tavLst>
                                        </p:anim>
                                        <p:animEffect transition="in" filter="fade">
                                          <p:cBhvr>
                                            <p:cTn id="74" dur="500"/>
                                            <p:tgtEl>
                                              <p:spTgt spid="22"/>
                                            </p:tgtEl>
                                          </p:cBhvr>
                                        </p:animEffect>
                                      </p:childTnLst>
                                    </p:cTn>
                                  </p:par>
                                </p:childTnLst>
                              </p:cTn>
                            </p:par>
                            <p:par>
                              <p:cTn id="75" fill="hold">
                                <p:stCondLst>
                                  <p:cond delay="2000"/>
                                </p:stCondLst>
                                <p:childTnLst>
                                  <p:par>
                                    <p:cTn id="76" presetID="22" presetClass="entr" presetSubtype="8" fill="hold"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left)">
                                          <p:cBhvr>
                                            <p:cTn id="78" dur="500"/>
                                            <p:tgtEl>
                                              <p:spTgt spid="12"/>
                                            </p:tgtEl>
                                          </p:cBhvr>
                                        </p:animEffect>
                                      </p:childTnLst>
                                    </p:cTn>
                                  </p:par>
                                  <p:par>
                                    <p:cTn id="79" presetID="22" presetClass="entr" presetSubtype="8" fill="hold"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par>
                                    <p:cTn id="82" presetID="22" presetClass="entr" presetSubtype="8"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left)">
                                          <p:cBhvr>
                                            <p:cTn id="84" dur="500"/>
                                            <p:tgtEl>
                                              <p:spTgt spid="16"/>
                                            </p:tgtEl>
                                          </p:cBhvr>
                                        </p:animEffect>
                                      </p:childTnLst>
                                    </p:cTn>
                                  </p:par>
                                </p:childTnLst>
                              </p:cTn>
                            </p:par>
                            <p:par>
                              <p:cTn id="85" fill="hold">
                                <p:stCondLst>
                                  <p:cond delay="2500"/>
                                </p:stCondLst>
                                <p:childTnLst>
                                  <p:par>
                                    <p:cTn id="86" presetID="22" presetClass="entr" presetSubtype="8"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500"/>
                                            <p:tgtEl>
                                              <p:spTgt spid="2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left)">
                                          <p:cBhvr>
                                            <p:cTn id="91" dur="500"/>
                                            <p:tgtEl>
                                              <p:spTgt spid="26"/>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left)">
                                          <p:cBhvr>
                                            <p:cTn id="94" dur="500"/>
                                            <p:tgtEl>
                                              <p:spTgt spid="28"/>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right)">
                                          <p:cBhvr>
                                            <p:cTn id="9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我图网上传\重新整理\PPT\变色龙\我图网下载素材\新建文件夹6\111素材\图片\其他\图片1.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1" y="1"/>
            <a:ext cx="12190412"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424"/>
          <p:cNvSpPr/>
          <p:nvPr/>
        </p:nvSpPr>
        <p:spPr>
          <a:xfrm>
            <a:off x="793" y="1988457"/>
            <a:ext cx="12190414" cy="2955246"/>
          </a:xfrm>
          <a:prstGeom prst="rect">
            <a:avLst/>
          </a:prstGeom>
          <a:solidFill>
            <a:srgbClr val="0067B4">
              <a:alpha val="92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 name="TextBox 42"/>
          <p:cNvSpPr txBox="1"/>
          <p:nvPr/>
        </p:nvSpPr>
        <p:spPr>
          <a:xfrm>
            <a:off x="5116824" y="2734730"/>
            <a:ext cx="4948236" cy="1015663"/>
          </a:xfrm>
          <a:prstGeom prst="rect">
            <a:avLst/>
          </a:prstGeom>
          <a:noFill/>
        </p:spPr>
        <p:txBody>
          <a:bodyPr wrap="square" rtlCol="0">
            <a:spAutoFit/>
          </a:bodyPr>
          <a:lstStyle/>
          <a:p>
            <a:pPr algn="ctr"/>
            <a:r>
              <a:rPr lang="zh-CN" altLang="en-US" sz="6000" b="1" dirty="0" smtClean="0">
                <a:solidFill>
                  <a:schemeClr val="bg1"/>
                </a:solidFill>
                <a:latin typeface="微软雅黑" pitchFamily="34" charset="-122"/>
                <a:ea typeface="微软雅黑" pitchFamily="34" charset="-122"/>
              </a:rPr>
              <a:t>加入你的标题</a:t>
            </a:r>
            <a:endParaRPr lang="zh-CN" altLang="en-US" sz="6000" b="1" dirty="0">
              <a:solidFill>
                <a:schemeClr val="bg1"/>
              </a:solidFill>
              <a:latin typeface="微软雅黑" pitchFamily="34" charset="-122"/>
              <a:ea typeface="微软雅黑" pitchFamily="34" charset="-122"/>
            </a:endParaRPr>
          </a:p>
        </p:txBody>
      </p:sp>
      <p:sp>
        <p:nvSpPr>
          <p:cNvPr id="5" name="TextBox 42"/>
          <p:cNvSpPr txBox="1"/>
          <p:nvPr/>
        </p:nvSpPr>
        <p:spPr>
          <a:xfrm>
            <a:off x="5786912" y="3790632"/>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10" name="TextBox 9"/>
          <p:cNvSpPr txBox="1"/>
          <p:nvPr/>
        </p:nvSpPr>
        <p:spPr>
          <a:xfrm>
            <a:off x="2627049" y="3051710"/>
            <a:ext cx="1045066" cy="923322"/>
          </a:xfrm>
          <a:prstGeom prst="rect">
            <a:avLst/>
          </a:prstGeom>
          <a:solidFill>
            <a:schemeClr val="bg1"/>
          </a:solidFill>
          <a:ln w="76200">
            <a:solidFill>
              <a:schemeClr val="bg1"/>
            </a:solidFill>
          </a:ln>
        </p:spPr>
        <p:txBody>
          <a:bodyPr wrap="square" lIns="91433" tIns="45716" rIns="91433" bIns="45716" rtlCol="0">
            <a:spAutoFit/>
          </a:bodyPr>
          <a:lstStyle/>
          <a:p>
            <a:pPr algn="ctr"/>
            <a:r>
              <a:rPr lang="en-US" altLang="zh-CN" sz="5400" b="1" dirty="0" smtClean="0">
                <a:solidFill>
                  <a:srgbClr val="0067B4"/>
                </a:solidFill>
                <a:latin typeface="微软雅黑" pitchFamily="34" charset="-122"/>
                <a:ea typeface="微软雅黑" pitchFamily="34" charset="-122"/>
              </a:rPr>
              <a:t>3</a:t>
            </a:r>
            <a:endParaRPr lang="zh-CN" altLang="en-US" sz="5400" b="1" dirty="0">
              <a:solidFill>
                <a:srgbClr val="0067B4"/>
              </a:solidFill>
              <a:latin typeface="微软雅黑" pitchFamily="34" charset="-122"/>
              <a:ea typeface="微软雅黑" pitchFamily="34" charset="-122"/>
            </a:endParaRPr>
          </a:p>
        </p:txBody>
      </p:sp>
    </p:spTree>
    <p:extLst>
      <p:ext uri="{BB962C8B-B14F-4D97-AF65-F5344CB8AC3E}">
        <p14:creationId xmlns:p14="http://schemas.microsoft.com/office/powerpoint/2010/main" val="2875345180"/>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750"/>
                                        <p:tgtEl>
                                          <p:spTgt spid="102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anim calcmode="lin" valueType="num">
                                      <p:cBhvr>
                                        <p:cTn id="15" dur="750" fill="hold"/>
                                        <p:tgtEl>
                                          <p:spTgt spid="10"/>
                                        </p:tgtEl>
                                        <p:attrNameLst>
                                          <p:attrName>ppt_x</p:attrName>
                                        </p:attrNameLst>
                                      </p:cBhvr>
                                      <p:tavLst>
                                        <p:tav tm="0">
                                          <p:val>
                                            <p:strVal val="#ppt_x"/>
                                          </p:val>
                                        </p:tav>
                                        <p:tav tm="100000">
                                          <p:val>
                                            <p:strVal val="#ppt_x"/>
                                          </p:val>
                                        </p:tav>
                                      </p:tavLst>
                                    </p:anim>
                                    <p:anim calcmode="lin" valueType="num">
                                      <p:cBhvr>
                                        <p:cTn id="16" dur="75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250" autoRev="1" fill="hold">
                                          <p:stCondLst>
                                            <p:cond delay="0"/>
                                          </p:stCondLst>
                                        </p:cTn>
                                        <p:tgtEl>
                                          <p:spTgt spid="4"/>
                                        </p:tgtEl>
                                        <p:attrNameLst>
                                          <p:attrName>ppt_w</p:attrName>
                                        </p:attrNameLst>
                                      </p:cBhvr>
                                    </p:anim>
                                    <p:anim by="(#ppt_w*0.50)" calcmode="lin" valueType="num">
                                      <p:cBhvr>
                                        <p:cTn id="21" dur="250" decel="50000" autoRev="1" fill="hold">
                                          <p:stCondLst>
                                            <p:cond delay="0"/>
                                          </p:stCondLst>
                                        </p:cTn>
                                        <p:tgtEl>
                                          <p:spTgt spid="4"/>
                                        </p:tgtEl>
                                        <p:attrNameLst>
                                          <p:attrName>ppt_x</p:attrName>
                                        </p:attrNameLst>
                                      </p:cBhvr>
                                    </p:anim>
                                    <p:anim from="(-#ppt_h/2)" to="(#ppt_y)" calcmode="lin" valueType="num">
                                      <p:cBhvr>
                                        <p:cTn id="22" dur="500" fill="hold">
                                          <p:stCondLst>
                                            <p:cond delay="0"/>
                                          </p:stCondLst>
                                        </p:cTn>
                                        <p:tgtEl>
                                          <p:spTgt spid="4"/>
                                        </p:tgtEl>
                                        <p:attrNameLst>
                                          <p:attrName>ppt_y</p:attrName>
                                        </p:attrNameLst>
                                      </p:cBhvr>
                                    </p:anim>
                                    <p:animRot by="21600000">
                                      <p:cBhvr>
                                        <p:cTn id="23" dur="500" fill="hold">
                                          <p:stCondLst>
                                            <p:cond delay="0"/>
                                          </p:stCondLst>
                                        </p:cTn>
                                        <p:tgtEl>
                                          <p:spTgt spid="4"/>
                                        </p:tgtEl>
                                        <p:attrNameLst>
                                          <p:attrName>r</p:attrName>
                                        </p:attrNameLst>
                                      </p:cBhvr>
                                    </p:animRot>
                                  </p:childTnLst>
                                </p:cTn>
                              </p:par>
                            </p:childTnLst>
                          </p:cTn>
                        </p:par>
                        <p:par>
                          <p:cTn id="24" fill="hold">
                            <p:stCondLst>
                              <p:cond delay="22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 by="(-#ppt_w*2)" calcmode="lin" valueType="num">
                                      <p:cBhvr rctx="PPT">
                                        <p:cTn id="27" dur="250" autoRev="1" fill="hold">
                                          <p:stCondLst>
                                            <p:cond delay="0"/>
                                          </p:stCondLst>
                                        </p:cTn>
                                        <p:tgtEl>
                                          <p:spTgt spid="5"/>
                                        </p:tgtEl>
                                        <p:attrNameLst>
                                          <p:attrName>ppt_w</p:attrName>
                                        </p:attrNameLst>
                                      </p:cBhvr>
                                    </p:anim>
                                    <p:anim by="(#ppt_w*0.50)" calcmode="lin" valueType="num">
                                      <p:cBhvr>
                                        <p:cTn id="28" dur="250" decel="50000" autoRev="1" fill="hold">
                                          <p:stCondLst>
                                            <p:cond delay="0"/>
                                          </p:stCondLst>
                                        </p:cTn>
                                        <p:tgtEl>
                                          <p:spTgt spid="5"/>
                                        </p:tgtEl>
                                        <p:attrNameLst>
                                          <p:attrName>ppt_x</p:attrName>
                                        </p:attrNameLst>
                                      </p:cBhvr>
                                    </p:anim>
                                    <p:anim from="(-#ppt_h/2)" to="(#ppt_y)" calcmode="lin" valueType="num">
                                      <p:cBhvr>
                                        <p:cTn id="29" dur="500" fill="hold">
                                          <p:stCondLst>
                                            <p:cond delay="0"/>
                                          </p:stCondLst>
                                        </p:cTn>
                                        <p:tgtEl>
                                          <p:spTgt spid="5"/>
                                        </p:tgtEl>
                                        <p:attrNameLst>
                                          <p:attrName>ppt_y</p:attrName>
                                        </p:attrNameLst>
                                      </p:cBhvr>
                                    </p:anim>
                                    <p:animRot by="21600000">
                                      <p:cBhvr>
                                        <p:cTn id="30" dur="5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7" name="组合 6"/>
          <p:cNvGrpSpPr/>
          <p:nvPr/>
        </p:nvGrpSpPr>
        <p:grpSpPr>
          <a:xfrm flipH="1">
            <a:off x="3964975" y="1802240"/>
            <a:ext cx="3947741" cy="3791975"/>
            <a:chOff x="4122668" y="1649312"/>
            <a:chExt cx="3947741" cy="3791975"/>
          </a:xfrm>
        </p:grpSpPr>
        <p:sp>
          <p:nvSpPr>
            <p:cNvPr id="8" name="Freeform 414"/>
            <p:cNvSpPr>
              <a:spLocks noEditPoints="1"/>
            </p:cNvSpPr>
            <p:nvPr/>
          </p:nvSpPr>
          <p:spPr bwMode="auto">
            <a:xfrm>
              <a:off x="4516955" y="2019261"/>
              <a:ext cx="3159167" cy="3168902"/>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39 h 274"/>
                <a:gd name="T12" fmla="*/ 34 w 274"/>
                <a:gd name="T13" fmla="*/ 137 h 274"/>
                <a:gd name="T14" fmla="*/ 137 w 274"/>
                <a:gd name="T15" fmla="*/ 34 h 274"/>
                <a:gd name="T16" fmla="*/ 240 w 274"/>
                <a:gd name="T17" fmla="*/ 137 h 274"/>
                <a:gd name="T18" fmla="*/ 137 w 274"/>
                <a:gd name="T19" fmla="*/ 23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39"/>
                  </a:moveTo>
                  <a:cubicBezTo>
                    <a:pt x="80" y="239"/>
                    <a:pt x="34" y="193"/>
                    <a:pt x="34" y="137"/>
                  </a:cubicBezTo>
                  <a:cubicBezTo>
                    <a:pt x="34" y="80"/>
                    <a:pt x="80" y="34"/>
                    <a:pt x="137" y="34"/>
                  </a:cubicBezTo>
                  <a:cubicBezTo>
                    <a:pt x="194" y="34"/>
                    <a:pt x="240" y="80"/>
                    <a:pt x="240" y="137"/>
                  </a:cubicBezTo>
                  <a:cubicBezTo>
                    <a:pt x="240" y="193"/>
                    <a:pt x="194" y="239"/>
                    <a:pt x="137" y="23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9" name="Freeform 415"/>
            <p:cNvSpPr>
              <a:spLocks/>
            </p:cNvSpPr>
            <p:nvPr/>
          </p:nvSpPr>
          <p:spPr bwMode="auto">
            <a:xfrm>
              <a:off x="4507220" y="4044244"/>
              <a:ext cx="885929" cy="934607"/>
            </a:xfrm>
            <a:custGeom>
              <a:avLst/>
              <a:gdLst>
                <a:gd name="T0" fmla="*/ 49 w 77"/>
                <a:gd name="T1" fmla="*/ 81 h 81"/>
                <a:gd name="T2" fmla="*/ 77 w 77"/>
                <a:gd name="T3" fmla="*/ 44 h 81"/>
                <a:gd name="T4" fmla="*/ 43 w 77"/>
                <a:gd name="T5" fmla="*/ 0 h 81"/>
                <a:gd name="T6" fmla="*/ 0 w 77"/>
                <a:gd name="T7" fmla="*/ 17 h 81"/>
                <a:gd name="T8" fmla="*/ 49 w 77"/>
                <a:gd name="T9" fmla="*/ 81 h 81"/>
              </a:gdLst>
              <a:ahLst/>
              <a:cxnLst>
                <a:cxn ang="0">
                  <a:pos x="T0" y="T1"/>
                </a:cxn>
                <a:cxn ang="0">
                  <a:pos x="T2" y="T3"/>
                </a:cxn>
                <a:cxn ang="0">
                  <a:pos x="T4" y="T5"/>
                </a:cxn>
                <a:cxn ang="0">
                  <a:pos x="T6" y="T7"/>
                </a:cxn>
                <a:cxn ang="0">
                  <a:pos x="T8" y="T9"/>
                </a:cxn>
              </a:cxnLst>
              <a:rect l="0" t="0" r="r" b="b"/>
              <a:pathLst>
                <a:path w="77" h="81">
                  <a:moveTo>
                    <a:pt x="49" y="81"/>
                  </a:moveTo>
                  <a:cubicBezTo>
                    <a:pt x="77" y="44"/>
                    <a:pt x="77" y="44"/>
                    <a:pt x="77" y="44"/>
                  </a:cubicBezTo>
                  <a:cubicBezTo>
                    <a:pt x="62" y="32"/>
                    <a:pt x="50" y="17"/>
                    <a:pt x="43" y="0"/>
                  </a:cubicBezTo>
                  <a:cubicBezTo>
                    <a:pt x="0" y="17"/>
                    <a:pt x="0" y="17"/>
                    <a:pt x="0" y="17"/>
                  </a:cubicBezTo>
                  <a:cubicBezTo>
                    <a:pt x="10" y="43"/>
                    <a:pt x="27" y="65"/>
                    <a:pt x="49" y="81"/>
                  </a:cubicBez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 name="Freeform 416"/>
            <p:cNvSpPr>
              <a:spLocks/>
            </p:cNvSpPr>
            <p:nvPr/>
          </p:nvSpPr>
          <p:spPr bwMode="auto">
            <a:xfrm>
              <a:off x="5553785" y="4725728"/>
              <a:ext cx="545187" cy="598732"/>
            </a:xfrm>
            <a:custGeom>
              <a:avLst/>
              <a:gdLst>
                <a:gd name="T0" fmla="*/ 15 w 47"/>
                <a:gd name="T1" fmla="*/ 0 h 52"/>
                <a:gd name="T2" fmla="*/ 0 w 47"/>
                <a:gd name="T3" fmla="*/ 44 h 52"/>
                <a:gd name="T4" fmla="*/ 47 w 47"/>
                <a:gd name="T5" fmla="*/ 52 h 52"/>
                <a:gd name="T6" fmla="*/ 47 w 47"/>
                <a:gd name="T7" fmla="*/ 5 h 52"/>
                <a:gd name="T8" fmla="*/ 15 w 47"/>
                <a:gd name="T9" fmla="*/ 0 h 52"/>
              </a:gdLst>
              <a:ahLst/>
              <a:cxnLst>
                <a:cxn ang="0">
                  <a:pos x="T0" y="T1"/>
                </a:cxn>
                <a:cxn ang="0">
                  <a:pos x="T2" y="T3"/>
                </a:cxn>
                <a:cxn ang="0">
                  <a:pos x="T4" y="T5"/>
                </a:cxn>
                <a:cxn ang="0">
                  <a:pos x="T6" y="T7"/>
                </a:cxn>
                <a:cxn ang="0">
                  <a:pos x="T8" y="T9"/>
                </a:cxn>
              </a:cxnLst>
              <a:rect l="0" t="0" r="r" b="b"/>
              <a:pathLst>
                <a:path w="47" h="52">
                  <a:moveTo>
                    <a:pt x="15" y="0"/>
                  </a:moveTo>
                  <a:cubicBezTo>
                    <a:pt x="0" y="44"/>
                    <a:pt x="0" y="44"/>
                    <a:pt x="0" y="44"/>
                  </a:cubicBezTo>
                  <a:cubicBezTo>
                    <a:pt x="15" y="49"/>
                    <a:pt x="31" y="52"/>
                    <a:pt x="47" y="52"/>
                  </a:cubicBezTo>
                  <a:cubicBezTo>
                    <a:pt x="47" y="5"/>
                    <a:pt x="47" y="5"/>
                    <a:pt x="47" y="5"/>
                  </a:cubicBezTo>
                  <a:cubicBezTo>
                    <a:pt x="36" y="5"/>
                    <a:pt x="25" y="3"/>
                    <a:pt x="15" y="0"/>
                  </a:cubicBez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2" name="Freeform 417"/>
            <p:cNvSpPr>
              <a:spLocks/>
            </p:cNvSpPr>
            <p:nvPr/>
          </p:nvSpPr>
          <p:spPr bwMode="auto">
            <a:xfrm>
              <a:off x="5071878" y="1902435"/>
              <a:ext cx="793442" cy="754501"/>
            </a:xfrm>
            <a:custGeom>
              <a:avLst/>
              <a:gdLst>
                <a:gd name="T0" fmla="*/ 28 w 69"/>
                <a:gd name="T1" fmla="*/ 65 h 65"/>
                <a:gd name="T2" fmla="*/ 69 w 69"/>
                <a:gd name="T3" fmla="*/ 46 h 65"/>
                <a:gd name="T4" fmla="*/ 60 w 69"/>
                <a:gd name="T5" fmla="*/ 0 h 65"/>
                <a:gd name="T6" fmla="*/ 0 w 69"/>
                <a:gd name="T7" fmla="*/ 27 h 65"/>
                <a:gd name="T8" fmla="*/ 28 w 69"/>
                <a:gd name="T9" fmla="*/ 65 h 65"/>
              </a:gdLst>
              <a:ahLst/>
              <a:cxnLst>
                <a:cxn ang="0">
                  <a:pos x="T0" y="T1"/>
                </a:cxn>
                <a:cxn ang="0">
                  <a:pos x="T2" y="T3"/>
                </a:cxn>
                <a:cxn ang="0">
                  <a:pos x="T4" y="T5"/>
                </a:cxn>
                <a:cxn ang="0">
                  <a:pos x="T6" y="T7"/>
                </a:cxn>
                <a:cxn ang="0">
                  <a:pos x="T8" y="T9"/>
                </a:cxn>
              </a:cxnLst>
              <a:rect l="0" t="0" r="r" b="b"/>
              <a:pathLst>
                <a:path w="69" h="65">
                  <a:moveTo>
                    <a:pt x="28" y="65"/>
                  </a:moveTo>
                  <a:cubicBezTo>
                    <a:pt x="40" y="55"/>
                    <a:pt x="54" y="49"/>
                    <a:pt x="69" y="46"/>
                  </a:cubicBezTo>
                  <a:cubicBezTo>
                    <a:pt x="60" y="0"/>
                    <a:pt x="60" y="0"/>
                    <a:pt x="60" y="0"/>
                  </a:cubicBezTo>
                  <a:cubicBezTo>
                    <a:pt x="38" y="5"/>
                    <a:pt x="17" y="14"/>
                    <a:pt x="0" y="27"/>
                  </a:cubicBezTo>
                  <a:lnTo>
                    <a:pt x="28" y="65"/>
                  </a:ln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5" name="Freeform 418"/>
            <p:cNvSpPr>
              <a:spLocks/>
            </p:cNvSpPr>
            <p:nvPr/>
          </p:nvSpPr>
          <p:spPr bwMode="auto">
            <a:xfrm>
              <a:off x="6537069" y="3265404"/>
              <a:ext cx="1533340" cy="2175883"/>
            </a:xfrm>
            <a:custGeom>
              <a:avLst/>
              <a:gdLst>
                <a:gd name="T0" fmla="*/ 65 w 133"/>
                <a:gd name="T1" fmla="*/ 29 h 188"/>
                <a:gd name="T2" fmla="*/ 0 w 133"/>
                <a:gd name="T3" fmla="*/ 124 h 188"/>
                <a:gd name="T4" fmla="*/ 26 w 133"/>
                <a:gd name="T5" fmla="*/ 188 h 188"/>
                <a:gd name="T6" fmla="*/ 133 w 133"/>
                <a:gd name="T7" fmla="*/ 29 h 188"/>
                <a:gd name="T8" fmla="*/ 131 w 133"/>
                <a:gd name="T9" fmla="*/ 0 h 188"/>
                <a:gd name="T10" fmla="*/ 63 w 133"/>
                <a:gd name="T11" fmla="*/ 12 h 188"/>
                <a:gd name="T12" fmla="*/ 65 w 133"/>
                <a:gd name="T13" fmla="*/ 29 h 188"/>
              </a:gdLst>
              <a:ahLst/>
              <a:cxnLst>
                <a:cxn ang="0">
                  <a:pos x="T0" y="T1"/>
                </a:cxn>
                <a:cxn ang="0">
                  <a:pos x="T2" y="T3"/>
                </a:cxn>
                <a:cxn ang="0">
                  <a:pos x="T4" y="T5"/>
                </a:cxn>
                <a:cxn ang="0">
                  <a:pos x="T6" y="T7"/>
                </a:cxn>
                <a:cxn ang="0">
                  <a:pos x="T8" y="T9"/>
                </a:cxn>
                <a:cxn ang="0">
                  <a:pos x="T10" y="T11"/>
                </a:cxn>
                <a:cxn ang="0">
                  <a:pos x="T12" y="T13"/>
                </a:cxn>
              </a:cxnLst>
              <a:rect l="0" t="0" r="r" b="b"/>
              <a:pathLst>
                <a:path w="133" h="188">
                  <a:moveTo>
                    <a:pt x="65" y="29"/>
                  </a:moveTo>
                  <a:cubicBezTo>
                    <a:pt x="65" y="72"/>
                    <a:pt x="38" y="109"/>
                    <a:pt x="0" y="124"/>
                  </a:cubicBezTo>
                  <a:cubicBezTo>
                    <a:pt x="26" y="188"/>
                    <a:pt x="26" y="188"/>
                    <a:pt x="26" y="188"/>
                  </a:cubicBezTo>
                  <a:cubicBezTo>
                    <a:pt x="89" y="162"/>
                    <a:pt x="133" y="101"/>
                    <a:pt x="133" y="29"/>
                  </a:cubicBezTo>
                  <a:cubicBezTo>
                    <a:pt x="133" y="19"/>
                    <a:pt x="132" y="10"/>
                    <a:pt x="131" y="0"/>
                  </a:cubicBezTo>
                  <a:cubicBezTo>
                    <a:pt x="63" y="12"/>
                    <a:pt x="63" y="12"/>
                    <a:pt x="63" y="12"/>
                  </a:cubicBezTo>
                  <a:cubicBezTo>
                    <a:pt x="64" y="17"/>
                    <a:pt x="65" y="23"/>
                    <a:pt x="65" y="29"/>
                  </a:cubicBez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6" name="Freeform 419"/>
            <p:cNvSpPr>
              <a:spLocks/>
            </p:cNvSpPr>
            <p:nvPr/>
          </p:nvSpPr>
          <p:spPr bwMode="auto">
            <a:xfrm>
              <a:off x="4122668" y="2330797"/>
              <a:ext cx="1061169" cy="1270482"/>
            </a:xfrm>
            <a:custGeom>
              <a:avLst/>
              <a:gdLst>
                <a:gd name="T0" fmla="*/ 92 w 92"/>
                <a:gd name="T1" fmla="*/ 44 h 110"/>
                <a:gd name="T2" fmla="*/ 40 w 92"/>
                <a:gd name="T3" fmla="*/ 0 h 110"/>
                <a:gd name="T4" fmla="*/ 0 w 92"/>
                <a:gd name="T5" fmla="*/ 110 h 110"/>
                <a:gd name="T6" fmla="*/ 68 w 92"/>
                <a:gd name="T7" fmla="*/ 110 h 110"/>
                <a:gd name="T8" fmla="*/ 92 w 92"/>
                <a:gd name="T9" fmla="*/ 44 h 110"/>
              </a:gdLst>
              <a:ahLst/>
              <a:cxnLst>
                <a:cxn ang="0">
                  <a:pos x="T0" y="T1"/>
                </a:cxn>
                <a:cxn ang="0">
                  <a:pos x="T2" y="T3"/>
                </a:cxn>
                <a:cxn ang="0">
                  <a:pos x="T4" y="T5"/>
                </a:cxn>
                <a:cxn ang="0">
                  <a:pos x="T6" y="T7"/>
                </a:cxn>
                <a:cxn ang="0">
                  <a:pos x="T8" y="T9"/>
                </a:cxn>
              </a:cxnLst>
              <a:rect l="0" t="0" r="r" b="b"/>
              <a:pathLst>
                <a:path w="92" h="110">
                  <a:moveTo>
                    <a:pt x="92" y="44"/>
                  </a:moveTo>
                  <a:cubicBezTo>
                    <a:pt x="40" y="0"/>
                    <a:pt x="40" y="0"/>
                    <a:pt x="40" y="0"/>
                  </a:cubicBezTo>
                  <a:cubicBezTo>
                    <a:pt x="15" y="30"/>
                    <a:pt x="0" y="68"/>
                    <a:pt x="0" y="110"/>
                  </a:cubicBezTo>
                  <a:cubicBezTo>
                    <a:pt x="68" y="110"/>
                    <a:pt x="68" y="110"/>
                    <a:pt x="68" y="110"/>
                  </a:cubicBezTo>
                  <a:cubicBezTo>
                    <a:pt x="68" y="85"/>
                    <a:pt x="77" y="62"/>
                    <a:pt x="92" y="44"/>
                  </a:cubicBez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7" name="Freeform 420"/>
            <p:cNvSpPr>
              <a:spLocks/>
            </p:cNvSpPr>
            <p:nvPr/>
          </p:nvSpPr>
          <p:spPr bwMode="auto">
            <a:xfrm>
              <a:off x="6293682" y="1649312"/>
              <a:ext cx="1635562" cy="1504133"/>
            </a:xfrm>
            <a:custGeom>
              <a:avLst/>
              <a:gdLst>
                <a:gd name="T0" fmla="*/ 11 w 142"/>
                <a:gd name="T1" fmla="*/ 0 h 130"/>
                <a:gd name="T2" fmla="*/ 0 w 142"/>
                <a:gd name="T3" fmla="*/ 67 h 130"/>
                <a:gd name="T4" fmla="*/ 78 w 142"/>
                <a:gd name="T5" fmla="*/ 130 h 130"/>
                <a:gd name="T6" fmla="*/ 142 w 142"/>
                <a:gd name="T7" fmla="*/ 105 h 130"/>
                <a:gd name="T8" fmla="*/ 11 w 142"/>
                <a:gd name="T9" fmla="*/ 0 h 130"/>
              </a:gdLst>
              <a:ahLst/>
              <a:cxnLst>
                <a:cxn ang="0">
                  <a:pos x="T0" y="T1"/>
                </a:cxn>
                <a:cxn ang="0">
                  <a:pos x="T2" y="T3"/>
                </a:cxn>
                <a:cxn ang="0">
                  <a:pos x="T4" y="T5"/>
                </a:cxn>
                <a:cxn ang="0">
                  <a:pos x="T6" y="T7"/>
                </a:cxn>
                <a:cxn ang="0">
                  <a:pos x="T8" y="T9"/>
                </a:cxn>
              </a:cxnLst>
              <a:rect l="0" t="0" r="r" b="b"/>
              <a:pathLst>
                <a:path w="142" h="130">
                  <a:moveTo>
                    <a:pt x="11" y="0"/>
                  </a:moveTo>
                  <a:cubicBezTo>
                    <a:pt x="0" y="67"/>
                    <a:pt x="0" y="67"/>
                    <a:pt x="0" y="67"/>
                  </a:cubicBezTo>
                  <a:cubicBezTo>
                    <a:pt x="36" y="73"/>
                    <a:pt x="65" y="98"/>
                    <a:pt x="78" y="130"/>
                  </a:cubicBezTo>
                  <a:cubicBezTo>
                    <a:pt x="142" y="105"/>
                    <a:pt x="142" y="105"/>
                    <a:pt x="142" y="105"/>
                  </a:cubicBezTo>
                  <a:cubicBezTo>
                    <a:pt x="120" y="50"/>
                    <a:pt x="71" y="10"/>
                    <a:pt x="11" y="0"/>
                  </a:cubicBezTo>
                  <a:close/>
                </a:path>
              </a:pathLst>
            </a:custGeom>
            <a:solidFill>
              <a:srgbClr val="0067B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18" name="组合 17"/>
          <p:cNvGrpSpPr/>
          <p:nvPr/>
        </p:nvGrpSpPr>
        <p:grpSpPr>
          <a:xfrm>
            <a:off x="6569630" y="1269554"/>
            <a:ext cx="3774048" cy="1140057"/>
            <a:chOff x="6655890" y="1130073"/>
            <a:chExt cx="3774048" cy="1140057"/>
          </a:xfrm>
        </p:grpSpPr>
        <p:grpSp>
          <p:nvGrpSpPr>
            <p:cNvPr id="19" name="组合 18"/>
            <p:cNvGrpSpPr/>
            <p:nvPr/>
          </p:nvGrpSpPr>
          <p:grpSpPr>
            <a:xfrm>
              <a:off x="7789419" y="1130073"/>
              <a:ext cx="2640519" cy="1052676"/>
              <a:chOff x="7860852" y="1152157"/>
              <a:chExt cx="4314929" cy="1052676"/>
            </a:xfrm>
          </p:grpSpPr>
          <p:sp>
            <p:nvSpPr>
              <p:cNvPr id="21" name="文本框 32"/>
              <p:cNvSpPr txBox="1"/>
              <p:nvPr/>
            </p:nvSpPr>
            <p:spPr>
              <a:xfrm>
                <a:off x="7860852" y="1152157"/>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1"/>
              <p:cNvSpPr>
                <a:spLocks noChangeArrowheads="1"/>
              </p:cNvSpPr>
              <p:nvPr/>
            </p:nvSpPr>
            <p:spPr bwMode="auto">
              <a:xfrm>
                <a:off x="7874299" y="1466169"/>
                <a:ext cx="430148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0" name="任意多边形 19"/>
            <p:cNvSpPr/>
            <p:nvPr/>
          </p:nvSpPr>
          <p:spPr>
            <a:xfrm>
              <a:off x="6655890" y="1449859"/>
              <a:ext cx="1075765" cy="820271"/>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7393319" y="2628414"/>
            <a:ext cx="3760638" cy="1013043"/>
            <a:chOff x="7479579" y="2316413"/>
            <a:chExt cx="3760638" cy="1013043"/>
          </a:xfrm>
        </p:grpSpPr>
        <p:sp>
          <p:nvSpPr>
            <p:cNvPr id="24" name="任意多边形 23"/>
            <p:cNvSpPr/>
            <p:nvPr/>
          </p:nvSpPr>
          <p:spPr>
            <a:xfrm>
              <a:off x="7479579" y="2553556"/>
              <a:ext cx="1196788" cy="497541"/>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Lst>
              <a:ahLst/>
              <a:cxnLst>
                <a:cxn ang="0">
                  <a:pos x="connsiteX0" y="connsiteY0"/>
                </a:cxn>
                <a:cxn ang="0">
                  <a:pos x="connsiteX1" y="connsiteY1"/>
                </a:cxn>
                <a:cxn ang="0">
                  <a:pos x="connsiteX2" y="connsiteY2"/>
                </a:cxn>
                <a:cxn ang="0">
                  <a:pos x="connsiteX3" y="connsiteY3"/>
                </a:cxn>
              </a:cxnLst>
              <a:rect l="l" t="t" r="r" b="b"/>
              <a:pathLst>
                <a:path w="1196788" h="497541">
                  <a:moveTo>
                    <a:pt x="0" y="497541"/>
                  </a:moveTo>
                  <a:lnTo>
                    <a:pt x="510988" y="0"/>
                  </a:lnTo>
                  <a:lnTo>
                    <a:pt x="1196788" y="0"/>
                  </a:lnTo>
                  <a:lnTo>
                    <a:pt x="1196788"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8714534" y="2316413"/>
              <a:ext cx="2525683" cy="1013043"/>
              <a:chOff x="7860852" y="1191790"/>
              <a:chExt cx="4127273" cy="1013043"/>
            </a:xfrm>
          </p:grpSpPr>
          <p:sp>
            <p:nvSpPr>
              <p:cNvPr id="26" name="文本框 54"/>
              <p:cNvSpPr txBox="1"/>
              <p:nvPr/>
            </p:nvSpPr>
            <p:spPr>
              <a:xfrm>
                <a:off x="7860852" y="1191790"/>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7874299" y="1466169"/>
                <a:ext cx="41138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7054571" y="4500622"/>
            <a:ext cx="3793164" cy="1028316"/>
            <a:chOff x="7140831" y="4447401"/>
            <a:chExt cx="3793164" cy="1028316"/>
          </a:xfrm>
        </p:grpSpPr>
        <p:sp>
          <p:nvSpPr>
            <p:cNvPr id="29" name="任意多边形 28"/>
            <p:cNvSpPr/>
            <p:nvPr/>
          </p:nvSpPr>
          <p:spPr>
            <a:xfrm>
              <a:off x="7140831" y="4468169"/>
              <a:ext cx="1089211" cy="385027"/>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Lst>
              <a:ahLst/>
              <a:cxnLst>
                <a:cxn ang="0">
                  <a:pos x="connsiteX0" y="connsiteY0"/>
                </a:cxn>
                <a:cxn ang="0">
                  <a:pos x="connsiteX1" y="connsiteY1"/>
                </a:cxn>
                <a:cxn ang="0">
                  <a:pos x="connsiteX2" y="connsiteY2"/>
                </a:cxn>
                <a:cxn ang="0">
                  <a:pos x="connsiteX3" y="connsiteY3"/>
                </a:cxn>
              </a:cxnLst>
              <a:rect l="l" t="t" r="r" b="b"/>
              <a:pathLst>
                <a:path w="1089211" h="322729">
                  <a:moveTo>
                    <a:pt x="0" y="0"/>
                  </a:moveTo>
                  <a:lnTo>
                    <a:pt x="403411" y="309282"/>
                  </a:lnTo>
                  <a:lnTo>
                    <a:pt x="1089211" y="309282"/>
                  </a:lnTo>
                  <a:lnTo>
                    <a:pt x="1089211" y="322729"/>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8268209" y="4447401"/>
              <a:ext cx="2665786" cy="1028316"/>
              <a:chOff x="7860852" y="1098883"/>
              <a:chExt cx="4356219" cy="1028316"/>
            </a:xfrm>
          </p:grpSpPr>
          <p:sp>
            <p:nvSpPr>
              <p:cNvPr id="31" name="文本框 58"/>
              <p:cNvSpPr txBox="1"/>
              <p:nvPr/>
            </p:nvSpPr>
            <p:spPr>
              <a:xfrm>
                <a:off x="7860852" y="1098883"/>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矩形 1"/>
              <p:cNvSpPr>
                <a:spLocks noChangeArrowheads="1"/>
              </p:cNvSpPr>
              <p:nvPr/>
            </p:nvSpPr>
            <p:spPr bwMode="auto">
              <a:xfrm>
                <a:off x="7874301" y="1388535"/>
                <a:ext cx="434277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6193960" y="5185317"/>
            <a:ext cx="3566972" cy="1484837"/>
            <a:chOff x="6280220" y="5045836"/>
            <a:chExt cx="3566972" cy="1484837"/>
          </a:xfrm>
        </p:grpSpPr>
        <p:sp>
          <p:nvSpPr>
            <p:cNvPr id="34" name="任意多边形 33"/>
            <p:cNvSpPr/>
            <p:nvPr/>
          </p:nvSpPr>
          <p:spPr>
            <a:xfrm>
              <a:off x="6280220" y="5045836"/>
              <a:ext cx="860611" cy="820270"/>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Lst>
              <a:ahLst/>
              <a:cxnLst>
                <a:cxn ang="0">
                  <a:pos x="connsiteX0" y="connsiteY0"/>
                </a:cxn>
                <a:cxn ang="0">
                  <a:pos x="connsiteX1" y="connsiteY1"/>
                </a:cxn>
                <a:cxn ang="0">
                  <a:pos x="connsiteX2" y="connsiteY2"/>
                </a:cxn>
                <a:cxn ang="0">
                  <a:pos x="connsiteX3" y="connsiteY3"/>
                </a:cxn>
              </a:cxnLst>
              <a:rect l="l" t="t" r="r" b="b"/>
              <a:pathLst>
                <a:path w="860611" h="820270">
                  <a:moveTo>
                    <a:pt x="0" y="0"/>
                  </a:moveTo>
                  <a:lnTo>
                    <a:pt x="174811" y="806823"/>
                  </a:lnTo>
                  <a:lnTo>
                    <a:pt x="860611" y="806823"/>
                  </a:lnTo>
                  <a:lnTo>
                    <a:pt x="860611" y="820270"/>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7178998" y="5513269"/>
              <a:ext cx="2668194" cy="1017404"/>
              <a:chOff x="7860852" y="1089543"/>
              <a:chExt cx="4360154" cy="1017404"/>
            </a:xfrm>
          </p:grpSpPr>
          <p:sp>
            <p:nvSpPr>
              <p:cNvPr id="36" name="文本框 62"/>
              <p:cNvSpPr txBox="1"/>
              <p:nvPr/>
            </p:nvSpPr>
            <p:spPr>
              <a:xfrm>
                <a:off x="7860852" y="1089543"/>
                <a:ext cx="258024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874301" y="1368283"/>
                <a:ext cx="434670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38" name="组合 37"/>
          <p:cNvGrpSpPr/>
          <p:nvPr/>
        </p:nvGrpSpPr>
        <p:grpSpPr>
          <a:xfrm>
            <a:off x="840924" y="4607344"/>
            <a:ext cx="3733230" cy="1270722"/>
            <a:chOff x="927184" y="4467863"/>
            <a:chExt cx="3733230" cy="1270722"/>
          </a:xfrm>
        </p:grpSpPr>
        <p:grpSp>
          <p:nvGrpSpPr>
            <p:cNvPr id="39" name="组合 38"/>
            <p:cNvGrpSpPr/>
            <p:nvPr/>
          </p:nvGrpSpPr>
          <p:grpSpPr>
            <a:xfrm>
              <a:off x="927184" y="4721181"/>
              <a:ext cx="2547542" cy="1017404"/>
              <a:chOff x="556968" y="1471874"/>
              <a:chExt cx="4037696" cy="1017404"/>
            </a:xfrm>
          </p:grpSpPr>
          <p:sp>
            <p:nvSpPr>
              <p:cNvPr id="41" name="文本框 35"/>
              <p:cNvSpPr txBox="1"/>
              <p:nvPr/>
            </p:nvSpPr>
            <p:spPr>
              <a:xfrm>
                <a:off x="1445155" y="1471874"/>
                <a:ext cx="3149509"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1"/>
              <p:cNvSpPr>
                <a:spLocks noChangeArrowheads="1"/>
              </p:cNvSpPr>
              <p:nvPr/>
            </p:nvSpPr>
            <p:spPr bwMode="auto">
              <a:xfrm>
                <a:off x="556968" y="1750614"/>
                <a:ext cx="403769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0" name="任意多边形 39"/>
            <p:cNvSpPr/>
            <p:nvPr/>
          </p:nvSpPr>
          <p:spPr>
            <a:xfrm flipH="1">
              <a:off x="3450179" y="4467863"/>
              <a:ext cx="1210235" cy="524435"/>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Lst>
              <a:ahLst/>
              <a:cxnLst>
                <a:cxn ang="0">
                  <a:pos x="connsiteX0" y="connsiteY0"/>
                </a:cxn>
                <a:cxn ang="0">
                  <a:pos x="connsiteX1" y="connsiteY1"/>
                </a:cxn>
                <a:cxn ang="0">
                  <a:pos x="connsiteX2" y="connsiteY2"/>
                </a:cxn>
                <a:cxn ang="0">
                  <a:pos x="connsiteX3" y="connsiteY3"/>
                </a:cxn>
              </a:cxnLst>
              <a:rect l="l" t="t" r="r" b="b"/>
              <a:pathLst>
                <a:path w="1210235" h="524435">
                  <a:moveTo>
                    <a:pt x="0" y="0"/>
                  </a:moveTo>
                  <a:lnTo>
                    <a:pt x="524435" y="510988"/>
                  </a:lnTo>
                  <a:lnTo>
                    <a:pt x="1210235" y="510988"/>
                  </a:lnTo>
                  <a:lnTo>
                    <a:pt x="1210235" y="524435"/>
                  </a:lnTo>
                </a:path>
              </a:pathLst>
            </a:custGeom>
            <a:noFill/>
            <a:ln>
              <a:solidFill>
                <a:schemeClr val="bg1">
                  <a:lumMod val="5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96201" y="1476286"/>
            <a:ext cx="3934002" cy="1075517"/>
            <a:chOff x="1082461" y="1336805"/>
            <a:chExt cx="3934002" cy="1075517"/>
          </a:xfrm>
        </p:grpSpPr>
        <p:grpSp>
          <p:nvGrpSpPr>
            <p:cNvPr id="44" name="组合 43"/>
            <p:cNvGrpSpPr/>
            <p:nvPr/>
          </p:nvGrpSpPr>
          <p:grpSpPr>
            <a:xfrm>
              <a:off x="1082461" y="1336805"/>
              <a:ext cx="2538998" cy="1000757"/>
              <a:chOff x="515821" y="1515015"/>
              <a:chExt cx="4024155" cy="1000757"/>
            </a:xfrm>
          </p:grpSpPr>
          <p:sp>
            <p:nvSpPr>
              <p:cNvPr id="46" name="文本框 66"/>
              <p:cNvSpPr txBox="1"/>
              <p:nvPr/>
            </p:nvSpPr>
            <p:spPr>
              <a:xfrm>
                <a:off x="1390466" y="1515015"/>
                <a:ext cx="3149510" cy="36933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矩形 1"/>
              <p:cNvSpPr>
                <a:spLocks noChangeArrowheads="1"/>
              </p:cNvSpPr>
              <p:nvPr/>
            </p:nvSpPr>
            <p:spPr bwMode="auto">
              <a:xfrm>
                <a:off x="515821" y="1777108"/>
                <a:ext cx="402415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5" name="任意多边形 44"/>
            <p:cNvSpPr/>
            <p:nvPr/>
          </p:nvSpPr>
          <p:spPr>
            <a:xfrm flipH="1">
              <a:off x="3631416" y="1551710"/>
              <a:ext cx="1385047" cy="860612"/>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 name="connsiteX0" fmla="*/ 0 w 1546411"/>
                <a:gd name="connsiteY0" fmla="*/ 443753 h 443753"/>
                <a:gd name="connsiteX1" fmla="*/ 860611 w 1546411"/>
                <a:gd name="connsiteY1" fmla="*/ 0 h 443753"/>
                <a:gd name="connsiteX2" fmla="*/ 1546411 w 1546411"/>
                <a:gd name="connsiteY2" fmla="*/ 0 h 443753"/>
                <a:gd name="connsiteX3" fmla="*/ 1546411 w 1546411"/>
                <a:gd name="connsiteY3" fmla="*/ 13447 h 443753"/>
                <a:gd name="connsiteX0" fmla="*/ 0 w 1385047"/>
                <a:gd name="connsiteY0" fmla="*/ 860612 h 860612"/>
                <a:gd name="connsiteX1" fmla="*/ 699247 w 1385047"/>
                <a:gd name="connsiteY1" fmla="*/ 0 h 860612"/>
                <a:gd name="connsiteX2" fmla="*/ 1385047 w 1385047"/>
                <a:gd name="connsiteY2" fmla="*/ 0 h 860612"/>
                <a:gd name="connsiteX3" fmla="*/ 1385047 w 1385047"/>
                <a:gd name="connsiteY3" fmla="*/ 13447 h 860612"/>
              </a:gdLst>
              <a:ahLst/>
              <a:cxnLst>
                <a:cxn ang="0">
                  <a:pos x="connsiteX0" y="connsiteY0"/>
                </a:cxn>
                <a:cxn ang="0">
                  <a:pos x="connsiteX1" y="connsiteY1"/>
                </a:cxn>
                <a:cxn ang="0">
                  <a:pos x="connsiteX2" y="connsiteY2"/>
                </a:cxn>
                <a:cxn ang="0">
                  <a:pos x="connsiteX3" y="connsiteY3"/>
                </a:cxn>
              </a:cxnLst>
              <a:rect l="l" t="t" r="r" b="b"/>
              <a:pathLst>
                <a:path w="1385047" h="860612">
                  <a:moveTo>
                    <a:pt x="0" y="860612"/>
                  </a:moveTo>
                  <a:lnTo>
                    <a:pt x="699247" y="0"/>
                  </a:lnTo>
                  <a:lnTo>
                    <a:pt x="1385047" y="0"/>
                  </a:lnTo>
                  <a:lnTo>
                    <a:pt x="1385047" y="13447"/>
                  </a:lnTo>
                </a:path>
              </a:pathLst>
            </a:custGeom>
            <a:noFill/>
            <a:ln>
              <a:solidFill>
                <a:schemeClr val="bg1">
                  <a:lumMod val="5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56061339"/>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8" presetClass="emph" presetSubtype="0" accel="50000" fill="hold" nodeType="withEffect" p14:presetBounceEnd="50000">
                                      <p:stCondLst>
                                        <p:cond delay="500"/>
                                      </p:stCondLst>
                                      <p:childTnLst>
                                        <p:animRot by="21600000" p14:bounceEnd="50000">
                                          <p:cBhvr>
                                            <p:cTn id="14" dur="500" fill="hold"/>
                                            <p:tgtEl>
                                              <p:spTgt spid="7"/>
                                            </p:tgtEl>
                                            <p:attrNameLst>
                                              <p:attrName>r</p:attrName>
                                            </p:attrNameLst>
                                          </p:cBhvr>
                                        </p:animRot>
                                      </p:childTnLst>
                                    </p:cTn>
                                  </p:par>
                                  <p:par>
                                    <p:cTn id="15" presetID="2" presetClass="entr" presetSubtype="8" accel="50000" fill="hold" nodeType="withEffect" p14:presetBounceEnd="50000">
                                      <p:stCondLst>
                                        <p:cond delay="1000"/>
                                      </p:stCondLst>
                                      <p:childTnLst>
                                        <p:set>
                                          <p:cBhvr>
                                            <p:cTn id="16" dur="1" fill="hold">
                                              <p:stCondLst>
                                                <p:cond delay="0"/>
                                              </p:stCondLst>
                                            </p:cTn>
                                            <p:tgtEl>
                                              <p:spTgt spid="18"/>
                                            </p:tgtEl>
                                            <p:attrNameLst>
                                              <p:attrName>style.visibility</p:attrName>
                                            </p:attrNameLst>
                                          </p:cBhvr>
                                          <p:to>
                                            <p:strVal val="visible"/>
                                          </p:to>
                                        </p:set>
                                        <p:anim calcmode="lin" valueType="num" p14:bounceEnd="50000">
                                          <p:cBhvr additive="base">
                                            <p:cTn id="17" dur="5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fill="hold" nodeType="afterEffect" p14:presetBounceEnd="50000">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14:bounceEnd="50000">
                                          <p:cBhvr additive="base">
                                            <p:cTn id="22" dur="5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fill="hold" nodeType="afterEffect" p14:presetBounceEnd="50000">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14:bounceEnd="50000">
                                          <p:cBhvr additive="base">
                                            <p:cTn id="27" dur="5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accel="50000" fill="hold" nodeType="afterEffect" p14:presetBounceEnd="50000">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14:bounceEnd="50000">
                                          <p:cBhvr additive="base">
                                            <p:cTn id="32" dur="5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33" dur="5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fill="hold" nodeType="afterEffect" p14:presetBounceEnd="50000">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14:bounceEnd="50000">
                                          <p:cBhvr additive="base">
                                            <p:cTn id="37" dur="5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accel="50000" fill="hold" nodeType="afterEffect" p14:presetBounceEnd="50000">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14:bounceEnd="50000">
                                          <p:cBhvr additive="base">
                                            <p:cTn id="42" dur="500" fill="hold"/>
                                            <p:tgtEl>
                                              <p:spTgt spid="43"/>
                                            </p:tgtEl>
                                            <p:attrNameLst>
                                              <p:attrName>ppt_x</p:attrName>
                                            </p:attrNameLst>
                                          </p:cBhvr>
                                          <p:tavLst>
                                            <p:tav tm="0">
                                              <p:val>
                                                <p:strVal val="1+#ppt_w/2"/>
                                              </p:val>
                                            </p:tav>
                                            <p:tav tm="100000">
                                              <p:val>
                                                <p:strVal val="#ppt_x"/>
                                              </p:val>
                                            </p:tav>
                                          </p:tavLst>
                                        </p:anim>
                                        <p:anim calcmode="lin" valueType="num" p14:bounceEnd="50000">
                                          <p:cBhvr additive="base">
                                            <p:cTn id="43"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8" presetClass="emph" presetSubtype="0" accel="50000" fill="hold" nodeType="withEffect">
                                      <p:stCondLst>
                                        <p:cond delay="500"/>
                                      </p:stCondLst>
                                      <p:childTnLst>
                                        <p:animRot by="21600000">
                                          <p:cBhvr>
                                            <p:cTn id="14" dur="500" fill="hold"/>
                                            <p:tgtEl>
                                              <p:spTgt spid="7"/>
                                            </p:tgtEl>
                                            <p:attrNameLst>
                                              <p:attrName>r</p:attrName>
                                            </p:attrNameLst>
                                          </p:cBhvr>
                                        </p:animRot>
                                      </p:childTnLst>
                                    </p:cTn>
                                  </p:par>
                                  <p:par>
                                    <p:cTn id="15" presetID="2" presetClass="entr" presetSubtype="8" accel="50000" fill="hold" nodeType="withEffect">
                                      <p:stCondLst>
                                        <p:cond delay="10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accel="5000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accel="5000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0-#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accel="50000"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1+#ppt_w/2"/>
                                              </p:val>
                                            </p:tav>
                                            <p:tav tm="100000">
                                              <p:val>
                                                <p:strVal val="#ppt_x"/>
                                              </p:val>
                                            </p:tav>
                                          </p:tavLst>
                                        </p:anim>
                                        <p:anim calcmode="lin" valueType="num">
                                          <p:cBhvr additive="base">
                                            <p:cTn id="43"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7" name="组合 6"/>
          <p:cNvGrpSpPr/>
          <p:nvPr/>
        </p:nvGrpSpPr>
        <p:grpSpPr bwMode="auto">
          <a:xfrm>
            <a:off x="6733042" y="4745945"/>
            <a:ext cx="857250" cy="857250"/>
            <a:chOff x="6196012" y="4862597"/>
            <a:chExt cx="857250" cy="857250"/>
          </a:xfrm>
        </p:grpSpPr>
        <p:sp>
          <p:nvSpPr>
            <p:cNvPr id="8" name="椭圆 7"/>
            <p:cNvSpPr/>
            <p:nvPr/>
          </p:nvSpPr>
          <p:spPr>
            <a:xfrm>
              <a:off x="6196012" y="4862597"/>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9" name="Freeform 5"/>
            <p:cNvSpPr>
              <a:spLocks noEditPoints="1"/>
            </p:cNvSpPr>
            <p:nvPr/>
          </p:nvSpPr>
          <p:spPr bwMode="auto">
            <a:xfrm>
              <a:off x="6346693" y="5060328"/>
              <a:ext cx="558800" cy="487187"/>
            </a:xfrm>
            <a:custGeom>
              <a:avLst/>
              <a:gdLst>
                <a:gd name="T0" fmla="*/ 817373654 w 215"/>
                <a:gd name="T1" fmla="*/ 1018121829 h 187"/>
                <a:gd name="T2" fmla="*/ 378289407 w 215"/>
                <a:gd name="T3" fmla="*/ 658385033 h 187"/>
                <a:gd name="T4" fmla="*/ 965988463 w 215"/>
                <a:gd name="T5" fmla="*/ 468335208 h 187"/>
                <a:gd name="T6" fmla="*/ 1452360186 w 215"/>
                <a:gd name="T7" fmla="*/ 800922402 h 187"/>
                <a:gd name="T8" fmla="*/ 1452360186 w 215"/>
                <a:gd name="T9" fmla="*/ 1018121829 h 187"/>
                <a:gd name="T10" fmla="*/ 817373654 w 215"/>
                <a:gd name="T11" fmla="*/ 1262470860 h 187"/>
                <a:gd name="T12" fmla="*/ 817373654 w 215"/>
                <a:gd name="T13" fmla="*/ 1018121829 h 187"/>
                <a:gd name="T14" fmla="*/ 222919615 w 215"/>
                <a:gd name="T15" fmla="*/ 502274165 h 187"/>
                <a:gd name="T16" fmla="*/ 303982002 w 215"/>
                <a:gd name="T17" fmla="*/ 475121957 h 187"/>
                <a:gd name="T18" fmla="*/ 209409650 w 215"/>
                <a:gd name="T19" fmla="*/ 366523546 h 187"/>
                <a:gd name="T20" fmla="*/ 216164633 w 215"/>
                <a:gd name="T21" fmla="*/ 352947442 h 187"/>
                <a:gd name="T22" fmla="*/ 276962073 w 215"/>
                <a:gd name="T23" fmla="*/ 312224340 h 187"/>
                <a:gd name="T24" fmla="*/ 634986532 w 215"/>
                <a:gd name="T25" fmla="*/ 271498633 h 187"/>
                <a:gd name="T26" fmla="*/ 743068848 w 215"/>
                <a:gd name="T27" fmla="*/ 264711884 h 187"/>
                <a:gd name="T28" fmla="*/ 938968534 w 215"/>
                <a:gd name="T29" fmla="*/ 217199428 h 187"/>
                <a:gd name="T30" fmla="*/ 979498428 w 215"/>
                <a:gd name="T31" fmla="*/ 0 h 187"/>
                <a:gd name="T32" fmla="*/ 911946006 w 215"/>
                <a:gd name="T33" fmla="*/ 13576104 h 187"/>
                <a:gd name="T34" fmla="*/ 898436041 w 215"/>
                <a:gd name="T35" fmla="*/ 162900222 h 187"/>
                <a:gd name="T36" fmla="*/ 743068848 w 215"/>
                <a:gd name="T37" fmla="*/ 196836574 h 187"/>
                <a:gd name="T38" fmla="*/ 628228951 w 215"/>
                <a:gd name="T39" fmla="*/ 203623324 h 187"/>
                <a:gd name="T40" fmla="*/ 256697126 w 215"/>
                <a:gd name="T41" fmla="*/ 251135780 h 187"/>
                <a:gd name="T42" fmla="*/ 162124774 w 215"/>
                <a:gd name="T43" fmla="*/ 312224340 h 187"/>
                <a:gd name="T44" fmla="*/ 141857228 w 215"/>
                <a:gd name="T45" fmla="*/ 359736797 h 187"/>
                <a:gd name="T46" fmla="*/ 148614809 w 215"/>
                <a:gd name="T47" fmla="*/ 414036002 h 187"/>
                <a:gd name="T48" fmla="*/ 222919615 w 215"/>
                <a:gd name="T49" fmla="*/ 502274165 h 187"/>
                <a:gd name="T50" fmla="*/ 283717055 w 215"/>
                <a:gd name="T51" fmla="*/ 638022179 h 187"/>
                <a:gd name="T52" fmla="*/ 533659198 w 215"/>
                <a:gd name="T53" fmla="*/ 556573371 h 187"/>
                <a:gd name="T54" fmla="*/ 310736984 w 215"/>
                <a:gd name="T55" fmla="*/ 536210518 h 187"/>
                <a:gd name="T56" fmla="*/ 67552422 w 215"/>
                <a:gd name="T57" fmla="*/ 610872577 h 187"/>
                <a:gd name="T58" fmla="*/ 283717055 w 215"/>
                <a:gd name="T59" fmla="*/ 638022179 h 187"/>
                <a:gd name="T60" fmla="*/ 412064318 w 215"/>
                <a:gd name="T61" fmla="*/ 502274165 h 187"/>
                <a:gd name="T62" fmla="*/ 621473968 w 215"/>
                <a:gd name="T63" fmla="*/ 529423768 h 187"/>
                <a:gd name="T64" fmla="*/ 621473968 w 215"/>
                <a:gd name="T65" fmla="*/ 529423768 h 187"/>
                <a:gd name="T66" fmla="*/ 878171094 w 215"/>
                <a:gd name="T67" fmla="*/ 447972354 h 187"/>
                <a:gd name="T68" fmla="*/ 526901617 w 215"/>
                <a:gd name="T69" fmla="*/ 468335208 h 187"/>
                <a:gd name="T70" fmla="*/ 412064318 w 215"/>
                <a:gd name="T71" fmla="*/ 502274165 h 187"/>
                <a:gd name="T72" fmla="*/ 0 w 215"/>
                <a:gd name="T73" fmla="*/ 658385033 h 187"/>
                <a:gd name="T74" fmla="*/ 0 w 215"/>
                <a:gd name="T75" fmla="*/ 862008357 h 187"/>
                <a:gd name="T76" fmla="*/ 722801302 w 215"/>
                <a:gd name="T77" fmla="*/ 1269257609 h 187"/>
                <a:gd name="T78" fmla="*/ 722801302 w 215"/>
                <a:gd name="T79" fmla="*/ 1065634286 h 187"/>
                <a:gd name="T80" fmla="*/ 0 w 215"/>
                <a:gd name="T81" fmla="*/ 658385033 h 1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 h="187">
                  <a:moveTo>
                    <a:pt x="121" y="150"/>
                  </a:moveTo>
                  <a:cubicBezTo>
                    <a:pt x="112" y="119"/>
                    <a:pt x="87" y="104"/>
                    <a:pt x="56" y="97"/>
                  </a:cubicBezTo>
                  <a:cubicBezTo>
                    <a:pt x="143" y="69"/>
                    <a:pt x="143" y="69"/>
                    <a:pt x="143" y="69"/>
                  </a:cubicBezTo>
                  <a:cubicBezTo>
                    <a:pt x="178" y="78"/>
                    <a:pt x="206" y="100"/>
                    <a:pt x="215" y="118"/>
                  </a:cubicBezTo>
                  <a:cubicBezTo>
                    <a:pt x="215" y="150"/>
                    <a:pt x="215" y="150"/>
                    <a:pt x="215" y="150"/>
                  </a:cubicBezTo>
                  <a:cubicBezTo>
                    <a:pt x="193" y="173"/>
                    <a:pt x="160" y="183"/>
                    <a:pt x="121" y="186"/>
                  </a:cubicBezTo>
                  <a:cubicBezTo>
                    <a:pt x="121" y="174"/>
                    <a:pt x="121" y="162"/>
                    <a:pt x="121" y="150"/>
                  </a:cubicBezTo>
                  <a:close/>
                  <a:moveTo>
                    <a:pt x="33" y="74"/>
                  </a:moveTo>
                  <a:cubicBezTo>
                    <a:pt x="45" y="70"/>
                    <a:pt x="45" y="70"/>
                    <a:pt x="45" y="70"/>
                  </a:cubicBezTo>
                  <a:cubicBezTo>
                    <a:pt x="42" y="68"/>
                    <a:pt x="30" y="59"/>
                    <a:pt x="31" y="54"/>
                  </a:cubicBezTo>
                  <a:cubicBezTo>
                    <a:pt x="31" y="54"/>
                    <a:pt x="32" y="53"/>
                    <a:pt x="32" y="52"/>
                  </a:cubicBezTo>
                  <a:cubicBezTo>
                    <a:pt x="34" y="50"/>
                    <a:pt x="37" y="48"/>
                    <a:pt x="41" y="46"/>
                  </a:cubicBezTo>
                  <a:cubicBezTo>
                    <a:pt x="52" y="42"/>
                    <a:pt x="74" y="41"/>
                    <a:pt x="94" y="40"/>
                  </a:cubicBezTo>
                  <a:cubicBezTo>
                    <a:pt x="100" y="40"/>
                    <a:pt x="105" y="40"/>
                    <a:pt x="110" y="39"/>
                  </a:cubicBezTo>
                  <a:cubicBezTo>
                    <a:pt x="123" y="39"/>
                    <a:pt x="133" y="38"/>
                    <a:pt x="139" y="32"/>
                  </a:cubicBezTo>
                  <a:cubicBezTo>
                    <a:pt x="146" y="27"/>
                    <a:pt x="149" y="17"/>
                    <a:pt x="145" y="0"/>
                  </a:cubicBezTo>
                  <a:cubicBezTo>
                    <a:pt x="135" y="2"/>
                    <a:pt x="135" y="2"/>
                    <a:pt x="135" y="2"/>
                  </a:cubicBezTo>
                  <a:cubicBezTo>
                    <a:pt x="138" y="15"/>
                    <a:pt x="137" y="21"/>
                    <a:pt x="133" y="24"/>
                  </a:cubicBezTo>
                  <a:cubicBezTo>
                    <a:pt x="129" y="28"/>
                    <a:pt x="120" y="28"/>
                    <a:pt x="110" y="29"/>
                  </a:cubicBezTo>
                  <a:cubicBezTo>
                    <a:pt x="104" y="29"/>
                    <a:pt x="99" y="30"/>
                    <a:pt x="93" y="30"/>
                  </a:cubicBezTo>
                  <a:cubicBezTo>
                    <a:pt x="72" y="31"/>
                    <a:pt x="49" y="32"/>
                    <a:pt x="38" y="37"/>
                  </a:cubicBezTo>
                  <a:cubicBezTo>
                    <a:pt x="32" y="39"/>
                    <a:pt x="27" y="42"/>
                    <a:pt x="24" y="46"/>
                  </a:cubicBezTo>
                  <a:cubicBezTo>
                    <a:pt x="22" y="48"/>
                    <a:pt x="21" y="50"/>
                    <a:pt x="21" y="53"/>
                  </a:cubicBezTo>
                  <a:cubicBezTo>
                    <a:pt x="20" y="55"/>
                    <a:pt x="21" y="58"/>
                    <a:pt x="22" y="61"/>
                  </a:cubicBezTo>
                  <a:cubicBezTo>
                    <a:pt x="23" y="65"/>
                    <a:pt x="27" y="69"/>
                    <a:pt x="33" y="74"/>
                  </a:cubicBezTo>
                  <a:close/>
                  <a:moveTo>
                    <a:pt x="42" y="94"/>
                  </a:moveTo>
                  <a:cubicBezTo>
                    <a:pt x="79" y="82"/>
                    <a:pt x="79" y="82"/>
                    <a:pt x="79" y="82"/>
                  </a:cubicBezTo>
                  <a:cubicBezTo>
                    <a:pt x="46" y="79"/>
                    <a:pt x="46" y="79"/>
                    <a:pt x="46" y="79"/>
                  </a:cubicBezTo>
                  <a:cubicBezTo>
                    <a:pt x="10" y="90"/>
                    <a:pt x="10" y="90"/>
                    <a:pt x="10" y="90"/>
                  </a:cubicBezTo>
                  <a:cubicBezTo>
                    <a:pt x="21" y="91"/>
                    <a:pt x="32" y="92"/>
                    <a:pt x="42" y="94"/>
                  </a:cubicBezTo>
                  <a:close/>
                  <a:moveTo>
                    <a:pt x="61" y="74"/>
                  </a:moveTo>
                  <a:cubicBezTo>
                    <a:pt x="92" y="78"/>
                    <a:pt x="92" y="78"/>
                    <a:pt x="92" y="78"/>
                  </a:cubicBezTo>
                  <a:cubicBezTo>
                    <a:pt x="92" y="78"/>
                    <a:pt x="92" y="78"/>
                    <a:pt x="92" y="78"/>
                  </a:cubicBezTo>
                  <a:cubicBezTo>
                    <a:pt x="130" y="66"/>
                    <a:pt x="130" y="66"/>
                    <a:pt x="130" y="66"/>
                  </a:cubicBezTo>
                  <a:cubicBezTo>
                    <a:pt x="113" y="63"/>
                    <a:pt x="96" y="64"/>
                    <a:pt x="78" y="69"/>
                  </a:cubicBezTo>
                  <a:cubicBezTo>
                    <a:pt x="61" y="74"/>
                    <a:pt x="61" y="74"/>
                    <a:pt x="61" y="74"/>
                  </a:cubicBezTo>
                  <a:close/>
                  <a:moveTo>
                    <a:pt x="0" y="97"/>
                  </a:moveTo>
                  <a:cubicBezTo>
                    <a:pt x="0" y="107"/>
                    <a:pt x="0" y="117"/>
                    <a:pt x="0" y="127"/>
                  </a:cubicBezTo>
                  <a:cubicBezTo>
                    <a:pt x="36" y="148"/>
                    <a:pt x="71" y="166"/>
                    <a:pt x="107" y="187"/>
                  </a:cubicBezTo>
                  <a:cubicBezTo>
                    <a:pt x="107" y="177"/>
                    <a:pt x="107" y="167"/>
                    <a:pt x="107" y="157"/>
                  </a:cubicBezTo>
                  <a:cubicBezTo>
                    <a:pt x="95" y="112"/>
                    <a:pt x="50" y="104"/>
                    <a:pt x="0" y="9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grpSp>
        <p:nvGrpSpPr>
          <p:cNvPr id="10" name="组合 9"/>
          <p:cNvGrpSpPr/>
          <p:nvPr/>
        </p:nvGrpSpPr>
        <p:grpSpPr bwMode="auto">
          <a:xfrm>
            <a:off x="1594304" y="4745945"/>
            <a:ext cx="857250" cy="857250"/>
            <a:chOff x="1057276" y="4857792"/>
            <a:chExt cx="857250" cy="857250"/>
          </a:xfrm>
        </p:grpSpPr>
        <p:sp>
          <p:nvSpPr>
            <p:cNvPr id="12" name="椭圆 11"/>
            <p:cNvSpPr/>
            <p:nvPr/>
          </p:nvSpPr>
          <p:spPr>
            <a:xfrm>
              <a:off x="1057276" y="4857792"/>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15" name="Freeform 21"/>
            <p:cNvSpPr>
              <a:spLocks noEditPoints="1"/>
            </p:cNvSpPr>
            <p:nvPr/>
          </p:nvSpPr>
          <p:spPr bwMode="auto">
            <a:xfrm>
              <a:off x="1220967" y="4981301"/>
              <a:ext cx="529867" cy="584832"/>
            </a:xfrm>
            <a:custGeom>
              <a:avLst/>
              <a:gdLst>
                <a:gd name="T0" fmla="*/ 716150040 w 99"/>
                <a:gd name="T1" fmla="*/ 1669695360 h 109"/>
                <a:gd name="T2" fmla="*/ 429690024 w 99"/>
                <a:gd name="T3" fmla="*/ 1756057340 h 109"/>
                <a:gd name="T4" fmla="*/ 1460945011 w 99"/>
                <a:gd name="T5" fmla="*/ 1583333380 h 109"/>
                <a:gd name="T6" fmla="*/ 1804694889 w 99"/>
                <a:gd name="T7" fmla="*/ 1324242073 h 109"/>
                <a:gd name="T8" fmla="*/ 1604175019 w 99"/>
                <a:gd name="T9" fmla="*/ 1698480898 h 109"/>
                <a:gd name="T10" fmla="*/ 1460945011 w 99"/>
                <a:gd name="T11" fmla="*/ 1928786667 h 109"/>
                <a:gd name="T12" fmla="*/ 1317715003 w 99"/>
                <a:gd name="T13" fmla="*/ 1640909822 h 109"/>
                <a:gd name="T14" fmla="*/ 1088544849 w 99"/>
                <a:gd name="T15" fmla="*/ 1065150766 h 109"/>
                <a:gd name="T16" fmla="*/ 1460945011 w 99"/>
                <a:gd name="T17" fmla="*/ 1583333380 h 109"/>
                <a:gd name="T18" fmla="*/ 1203129926 w 99"/>
                <a:gd name="T19" fmla="*/ 949997882 h 109"/>
                <a:gd name="T20" fmla="*/ 1203129926 w 99"/>
                <a:gd name="T21" fmla="*/ 0 h 109"/>
                <a:gd name="T22" fmla="*/ 429690024 w 99"/>
                <a:gd name="T23" fmla="*/ 719697478 h 109"/>
                <a:gd name="T24" fmla="*/ 429690024 w 99"/>
                <a:gd name="T25" fmla="*/ 2147483646 h 109"/>
                <a:gd name="T26" fmla="*/ 2147483646 w 99"/>
                <a:gd name="T27" fmla="*/ 2147483646 h 109"/>
                <a:gd name="T28" fmla="*/ 2147483646 w 99"/>
                <a:gd name="T29" fmla="*/ 2101510628 h 109"/>
                <a:gd name="T30" fmla="*/ 2147483646 w 99"/>
                <a:gd name="T31" fmla="*/ 2043939551 h 109"/>
                <a:gd name="T32" fmla="*/ 1403649796 w 99"/>
                <a:gd name="T33" fmla="*/ 2147483646 h 109"/>
                <a:gd name="T34" fmla="*/ 343749878 w 99"/>
                <a:gd name="T35" fmla="*/ 1727271802 h 109"/>
                <a:gd name="T36" fmla="*/ 1203129926 w 99"/>
                <a:gd name="T37" fmla="*/ 633330133 h 109"/>
                <a:gd name="T38" fmla="*/ 2147483646 w 99"/>
                <a:gd name="T39" fmla="*/ 1353027611 h 109"/>
                <a:gd name="T40" fmla="*/ 2147483646 w 99"/>
                <a:gd name="T41" fmla="*/ 1180303650 h 109"/>
                <a:gd name="T42" fmla="*/ 2147483646 w 99"/>
                <a:gd name="T43" fmla="*/ 1525756937 h 109"/>
                <a:gd name="T44" fmla="*/ 2147483646 w 99"/>
                <a:gd name="T45" fmla="*/ 1612118918 h 109"/>
                <a:gd name="T46" fmla="*/ 2147483646 w 99"/>
                <a:gd name="T47" fmla="*/ 1928786667 h 109"/>
                <a:gd name="T48" fmla="*/ 2147483646 w 99"/>
                <a:gd name="T49" fmla="*/ 1698480898 h 109"/>
                <a:gd name="T50" fmla="*/ 2147483646 w 99"/>
                <a:gd name="T51" fmla="*/ 1640909822 h 109"/>
                <a:gd name="T52" fmla="*/ 2147483646 w 99"/>
                <a:gd name="T53" fmla="*/ 1727271802 h 109"/>
                <a:gd name="T54" fmla="*/ 2147483646 w 99"/>
                <a:gd name="T55" fmla="*/ 2043939551 h 109"/>
                <a:gd name="T56" fmla="*/ 2147483646 w 99"/>
                <a:gd name="T57" fmla="*/ 1928786667 h 109"/>
                <a:gd name="T58" fmla="*/ 2147483646 w 99"/>
                <a:gd name="T59" fmla="*/ 1065150766 h 109"/>
                <a:gd name="T60" fmla="*/ 2147483646 w 99"/>
                <a:gd name="T61" fmla="*/ 806059459 h 109"/>
                <a:gd name="T62" fmla="*/ 2147483646 w 99"/>
                <a:gd name="T63" fmla="*/ 1093936304 h 109"/>
                <a:gd name="T64" fmla="*/ 2147483646 w 99"/>
                <a:gd name="T65" fmla="*/ 1266665631 h 109"/>
                <a:gd name="T66" fmla="*/ 2147483646 w 99"/>
                <a:gd name="T67" fmla="*/ 978788785 h 109"/>
                <a:gd name="T68" fmla="*/ 2033865042 w 99"/>
                <a:gd name="T69" fmla="*/ 806059459 h 109"/>
                <a:gd name="T70" fmla="*/ 2147483646 w 99"/>
                <a:gd name="T71" fmla="*/ 518182614 h 109"/>
                <a:gd name="T72" fmla="*/ 2147483646 w 99"/>
                <a:gd name="T73" fmla="*/ 719697478 h 109"/>
                <a:gd name="T74" fmla="*/ 2147483646 w 99"/>
                <a:gd name="T75" fmla="*/ 777273921 h 109"/>
                <a:gd name="T76" fmla="*/ 1432300079 w 99"/>
                <a:gd name="T77" fmla="*/ 2147483646 h 109"/>
                <a:gd name="T78" fmla="*/ 1518234873 w 99"/>
                <a:gd name="T79" fmla="*/ 2147483646 h 109"/>
                <a:gd name="T80" fmla="*/ 1432300079 w 99"/>
                <a:gd name="T81" fmla="*/ 2147483646 h 109"/>
                <a:gd name="T82" fmla="*/ 1919279966 w 99"/>
                <a:gd name="T83" fmla="*/ 2147483646 h 109"/>
                <a:gd name="T84" fmla="*/ 2147483646 w 99"/>
                <a:gd name="T85" fmla="*/ 2147483646 h 109"/>
                <a:gd name="T86" fmla="*/ 716150040 w 99"/>
                <a:gd name="T87" fmla="*/ 2147483646 h 109"/>
                <a:gd name="T88" fmla="*/ 973965124 w 99"/>
                <a:gd name="T89" fmla="*/ 2147483646 h 109"/>
                <a:gd name="T90" fmla="*/ 716150040 w 99"/>
                <a:gd name="T91" fmla="*/ 2147483646 h 109"/>
                <a:gd name="T92" fmla="*/ 945314841 w 99"/>
                <a:gd name="T93" fmla="*/ 1151512746 h 109"/>
                <a:gd name="T94" fmla="*/ 658854825 w 99"/>
                <a:gd name="T95" fmla="*/ 1036365227 h 109"/>
                <a:gd name="T96" fmla="*/ 2147483646 w 99"/>
                <a:gd name="T97" fmla="*/ 978788785 h 109"/>
                <a:gd name="T98" fmla="*/ 1890635034 w 99"/>
                <a:gd name="T99" fmla="*/ 1122727208 h 109"/>
                <a:gd name="T100" fmla="*/ 2147483646 w 99"/>
                <a:gd name="T101" fmla="*/ 978788785 h 109"/>
                <a:gd name="T102" fmla="*/ 2147483646 w 99"/>
                <a:gd name="T103" fmla="*/ 1698480898 h 109"/>
                <a:gd name="T104" fmla="*/ 2147483646 w 99"/>
                <a:gd name="T105" fmla="*/ 1612118918 h 1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grpSp>
        <p:nvGrpSpPr>
          <p:cNvPr id="16" name="组合 15"/>
          <p:cNvGrpSpPr/>
          <p:nvPr/>
        </p:nvGrpSpPr>
        <p:grpSpPr bwMode="auto">
          <a:xfrm>
            <a:off x="6733042" y="3318782"/>
            <a:ext cx="857250" cy="857250"/>
            <a:chOff x="6196012" y="3433805"/>
            <a:chExt cx="857250" cy="857250"/>
          </a:xfrm>
        </p:grpSpPr>
        <p:sp>
          <p:nvSpPr>
            <p:cNvPr id="17" name="椭圆 16"/>
            <p:cNvSpPr/>
            <p:nvPr/>
          </p:nvSpPr>
          <p:spPr>
            <a:xfrm>
              <a:off x="6196012" y="3433805"/>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18" name="Freeform 9"/>
            <p:cNvSpPr>
              <a:spLocks noEditPoints="1"/>
            </p:cNvSpPr>
            <p:nvPr/>
          </p:nvSpPr>
          <p:spPr bwMode="auto">
            <a:xfrm>
              <a:off x="6351114" y="3604480"/>
              <a:ext cx="642298" cy="530165"/>
            </a:xfrm>
            <a:custGeom>
              <a:avLst/>
              <a:gdLst>
                <a:gd name="T0" fmla="*/ 559229600 w 300"/>
                <a:gd name="T1" fmla="*/ 0 h 247"/>
                <a:gd name="T2" fmla="*/ 953442138 w 300"/>
                <a:gd name="T3" fmla="*/ 165855788 h 247"/>
                <a:gd name="T4" fmla="*/ 1118459199 w 300"/>
                <a:gd name="T5" fmla="*/ 562067196 h 247"/>
                <a:gd name="T6" fmla="*/ 953442138 w 300"/>
                <a:gd name="T7" fmla="*/ 958278604 h 247"/>
                <a:gd name="T8" fmla="*/ 559229600 w 300"/>
                <a:gd name="T9" fmla="*/ 1124134392 h 247"/>
                <a:gd name="T10" fmla="*/ 160435335 w 300"/>
                <a:gd name="T11" fmla="*/ 958278604 h 247"/>
                <a:gd name="T12" fmla="*/ 0 w 300"/>
                <a:gd name="T13" fmla="*/ 562067196 h 247"/>
                <a:gd name="T14" fmla="*/ 160435335 w 300"/>
                <a:gd name="T15" fmla="*/ 165855788 h 247"/>
                <a:gd name="T16" fmla="*/ 559229600 w 300"/>
                <a:gd name="T17" fmla="*/ 0 h 247"/>
                <a:gd name="T18" fmla="*/ 802174536 w 300"/>
                <a:gd name="T19" fmla="*/ 1128740603 h 247"/>
                <a:gd name="T20" fmla="*/ 1375155736 w 300"/>
                <a:gd name="T21" fmla="*/ 727922984 h 247"/>
                <a:gd name="T22" fmla="*/ 1365988003 w 300"/>
                <a:gd name="T23" fmla="*/ 580496332 h 247"/>
                <a:gd name="T24" fmla="*/ 802174536 w 300"/>
                <a:gd name="T25" fmla="*/ 1128740603 h 247"/>
                <a:gd name="T26" fmla="*/ 595900533 w 300"/>
                <a:gd name="T27" fmla="*/ 368567703 h 247"/>
                <a:gd name="T28" fmla="*/ 692161735 w 300"/>
                <a:gd name="T29" fmla="*/ 419246755 h 247"/>
                <a:gd name="T30" fmla="*/ 829677737 w 300"/>
                <a:gd name="T31" fmla="*/ 327105366 h 247"/>
                <a:gd name="T32" fmla="*/ 811342270 w 300"/>
                <a:gd name="T33" fmla="*/ 304070018 h 247"/>
                <a:gd name="T34" fmla="*/ 595900533 w 300"/>
                <a:gd name="T35" fmla="*/ 202711915 h 247"/>
                <a:gd name="T36" fmla="*/ 595900533 w 300"/>
                <a:gd name="T37" fmla="*/ 368567703 h 247"/>
                <a:gd name="T38" fmla="*/ 742584269 w 300"/>
                <a:gd name="T39" fmla="*/ 497567365 h 247"/>
                <a:gd name="T40" fmla="*/ 751752002 w 300"/>
                <a:gd name="T41" fmla="*/ 562067196 h 247"/>
                <a:gd name="T42" fmla="*/ 738000402 w 300"/>
                <a:gd name="T43" fmla="*/ 635781595 h 247"/>
                <a:gd name="T44" fmla="*/ 880100271 w 300"/>
                <a:gd name="T45" fmla="*/ 723314627 h 247"/>
                <a:gd name="T46" fmla="*/ 916771204 w 300"/>
                <a:gd name="T47" fmla="*/ 562067196 h 247"/>
                <a:gd name="T48" fmla="*/ 880100271 w 300"/>
                <a:gd name="T49" fmla="*/ 400817619 h 247"/>
                <a:gd name="T50" fmla="*/ 742584269 w 300"/>
                <a:gd name="T51" fmla="*/ 497567365 h 247"/>
                <a:gd name="T52" fmla="*/ 682994001 w 300"/>
                <a:gd name="T53" fmla="*/ 709493848 h 247"/>
                <a:gd name="T54" fmla="*/ 595900533 w 300"/>
                <a:gd name="T55" fmla="*/ 755564542 h 247"/>
                <a:gd name="T56" fmla="*/ 595900533 w 300"/>
                <a:gd name="T57" fmla="*/ 921420331 h 247"/>
                <a:gd name="T58" fmla="*/ 811342270 w 300"/>
                <a:gd name="T59" fmla="*/ 820064373 h 247"/>
                <a:gd name="T60" fmla="*/ 829677737 w 300"/>
                <a:gd name="T61" fmla="*/ 801637383 h 247"/>
                <a:gd name="T62" fmla="*/ 682994001 w 300"/>
                <a:gd name="T63" fmla="*/ 709493848 h 247"/>
                <a:gd name="T64" fmla="*/ 504223199 w 300"/>
                <a:gd name="T65" fmla="*/ 750958332 h 247"/>
                <a:gd name="T66" fmla="*/ 430881331 w 300"/>
                <a:gd name="T67" fmla="*/ 714102205 h 247"/>
                <a:gd name="T68" fmla="*/ 293367471 w 300"/>
                <a:gd name="T69" fmla="*/ 810849805 h 247"/>
                <a:gd name="T70" fmla="*/ 302535204 w 300"/>
                <a:gd name="T71" fmla="*/ 820064373 h 247"/>
                <a:gd name="T72" fmla="*/ 504223199 w 300"/>
                <a:gd name="T73" fmla="*/ 921420331 h 247"/>
                <a:gd name="T74" fmla="*/ 504223199 w 300"/>
                <a:gd name="T75" fmla="*/ 750958332 h 247"/>
                <a:gd name="T76" fmla="*/ 375874931 w 300"/>
                <a:gd name="T77" fmla="*/ 640387806 h 247"/>
                <a:gd name="T78" fmla="*/ 362123330 w 300"/>
                <a:gd name="T79" fmla="*/ 562067196 h 247"/>
                <a:gd name="T80" fmla="*/ 366707197 w 300"/>
                <a:gd name="T81" fmla="*/ 511388144 h 247"/>
                <a:gd name="T82" fmla="*/ 224609470 w 300"/>
                <a:gd name="T83" fmla="*/ 423852966 h 247"/>
                <a:gd name="T84" fmla="*/ 197106269 w 300"/>
                <a:gd name="T85" fmla="*/ 562067196 h 247"/>
                <a:gd name="T86" fmla="*/ 238361070 w 300"/>
                <a:gd name="T87" fmla="*/ 732529195 h 247"/>
                <a:gd name="T88" fmla="*/ 375874931 w 300"/>
                <a:gd name="T89" fmla="*/ 640387806 h 247"/>
                <a:gd name="T90" fmla="*/ 412545864 w 300"/>
                <a:gd name="T91" fmla="*/ 433067534 h 247"/>
                <a:gd name="T92" fmla="*/ 417129731 w 300"/>
                <a:gd name="T93" fmla="*/ 423852966 h 247"/>
                <a:gd name="T94" fmla="*/ 504223199 w 300"/>
                <a:gd name="T95" fmla="*/ 373176060 h 247"/>
                <a:gd name="T96" fmla="*/ 504223199 w 300"/>
                <a:gd name="T97" fmla="*/ 202711915 h 247"/>
                <a:gd name="T98" fmla="*/ 302535204 w 300"/>
                <a:gd name="T99" fmla="*/ 304070018 h 247"/>
                <a:gd name="T100" fmla="*/ 270448137 w 300"/>
                <a:gd name="T101" fmla="*/ 340926145 h 247"/>
                <a:gd name="T102" fmla="*/ 412545864 w 300"/>
                <a:gd name="T103" fmla="*/ 433067534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grpSp>
        <p:nvGrpSpPr>
          <p:cNvPr id="19" name="组合 18"/>
          <p:cNvGrpSpPr/>
          <p:nvPr/>
        </p:nvGrpSpPr>
        <p:grpSpPr bwMode="auto">
          <a:xfrm>
            <a:off x="1594304" y="1885270"/>
            <a:ext cx="857250" cy="857250"/>
            <a:chOff x="1057276" y="2000208"/>
            <a:chExt cx="857250" cy="857250"/>
          </a:xfrm>
        </p:grpSpPr>
        <p:sp>
          <p:nvSpPr>
            <p:cNvPr id="20" name="椭圆 19"/>
            <p:cNvSpPr/>
            <p:nvPr/>
          </p:nvSpPr>
          <p:spPr>
            <a:xfrm>
              <a:off x="1057276" y="2000208"/>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21" name="Freeform 10"/>
            <p:cNvSpPr>
              <a:spLocks noEditPoints="1"/>
            </p:cNvSpPr>
            <p:nvPr/>
          </p:nvSpPr>
          <p:spPr bwMode="auto">
            <a:xfrm>
              <a:off x="1233667" y="2140995"/>
              <a:ext cx="496528" cy="551405"/>
            </a:xfrm>
            <a:custGeom>
              <a:avLst/>
              <a:gdLst>
                <a:gd name="T0" fmla="*/ 540564230 w 77"/>
                <a:gd name="T1" fmla="*/ 328874612 h 86"/>
                <a:gd name="T2" fmla="*/ 1580119755 w 77"/>
                <a:gd name="T3" fmla="*/ 41111731 h 86"/>
                <a:gd name="T4" fmla="*/ 2147483646 w 77"/>
                <a:gd name="T5" fmla="*/ 534426855 h 86"/>
                <a:gd name="T6" fmla="*/ 2147483646 w 77"/>
                <a:gd name="T7" fmla="*/ 1562168835 h 86"/>
                <a:gd name="T8" fmla="*/ 2147483646 w 77"/>
                <a:gd name="T9" fmla="*/ 2147483646 h 86"/>
                <a:gd name="T10" fmla="*/ 2147483646 w 77"/>
                <a:gd name="T11" fmla="*/ 2147483646 h 86"/>
                <a:gd name="T12" fmla="*/ 2147483646 w 77"/>
                <a:gd name="T13" fmla="*/ 2147483646 h 86"/>
                <a:gd name="T14" fmla="*/ 2147483646 w 77"/>
                <a:gd name="T15" fmla="*/ 2147483646 h 86"/>
                <a:gd name="T16" fmla="*/ 2147483646 w 77"/>
                <a:gd name="T17" fmla="*/ 2147483646 h 86"/>
                <a:gd name="T18" fmla="*/ 2147483646 w 77"/>
                <a:gd name="T19" fmla="*/ 2147483646 h 86"/>
                <a:gd name="T20" fmla="*/ 2120683985 w 77"/>
                <a:gd name="T21" fmla="*/ 2147483646 h 86"/>
                <a:gd name="T22" fmla="*/ 2037518769 w 77"/>
                <a:gd name="T23" fmla="*/ 2147483646 h 86"/>
                <a:gd name="T24" fmla="*/ 1247458892 w 77"/>
                <a:gd name="T25" fmla="*/ 2147483646 h 86"/>
                <a:gd name="T26" fmla="*/ 332654415 w 77"/>
                <a:gd name="T27" fmla="*/ 2147483646 h 86"/>
                <a:gd name="T28" fmla="*/ 41579384 w 77"/>
                <a:gd name="T29" fmla="*/ 1233294223 h 86"/>
                <a:gd name="T30" fmla="*/ 540564230 w 77"/>
                <a:gd name="T31" fmla="*/ 328874612 h 86"/>
                <a:gd name="T32" fmla="*/ 1247458892 w 77"/>
                <a:gd name="T33" fmla="*/ 2014378640 h 86"/>
                <a:gd name="T34" fmla="*/ 1580119755 w 77"/>
                <a:gd name="T35" fmla="*/ 2014378640 h 86"/>
                <a:gd name="T36" fmla="*/ 1580119755 w 77"/>
                <a:gd name="T37" fmla="*/ 1644385885 h 86"/>
                <a:gd name="T38" fmla="*/ 1954360002 w 77"/>
                <a:gd name="T39" fmla="*/ 1644385885 h 86"/>
                <a:gd name="T40" fmla="*/ 1954360002 w 77"/>
                <a:gd name="T41" fmla="*/ 1315511273 h 86"/>
                <a:gd name="T42" fmla="*/ 1580119755 w 77"/>
                <a:gd name="T43" fmla="*/ 1315511273 h 86"/>
                <a:gd name="T44" fmla="*/ 1580119755 w 77"/>
                <a:gd name="T45" fmla="*/ 945524930 h 86"/>
                <a:gd name="T46" fmla="*/ 1247458892 w 77"/>
                <a:gd name="T47" fmla="*/ 945524930 h 86"/>
                <a:gd name="T48" fmla="*/ 1247458892 w 77"/>
                <a:gd name="T49" fmla="*/ 1315511273 h 86"/>
                <a:gd name="T50" fmla="*/ 873225093 w 77"/>
                <a:gd name="T51" fmla="*/ 1315511273 h 86"/>
                <a:gd name="T52" fmla="*/ 873225093 w 77"/>
                <a:gd name="T53" fmla="*/ 1644385885 h 86"/>
                <a:gd name="T54" fmla="*/ 1247458892 w 77"/>
                <a:gd name="T55" fmla="*/ 1644385885 h 86"/>
                <a:gd name="T56" fmla="*/ 1247458892 w 77"/>
                <a:gd name="T57" fmla="*/ 2014378640 h 86"/>
                <a:gd name="T58" fmla="*/ 748474045 w 77"/>
                <a:gd name="T59" fmla="*/ 1479951785 h 86"/>
                <a:gd name="T60" fmla="*/ 1788029570 w 77"/>
                <a:gd name="T61" fmla="*/ 781084418 h 86"/>
                <a:gd name="T62" fmla="*/ 748474045 w 77"/>
                <a:gd name="T63" fmla="*/ 1479951785 h 86"/>
                <a:gd name="T64" fmla="*/ 1496954539 w 77"/>
                <a:gd name="T65" fmla="*/ 493315124 h 86"/>
                <a:gd name="T66" fmla="*/ 831639261 w 77"/>
                <a:gd name="T67" fmla="*/ 657755636 h 86"/>
                <a:gd name="T68" fmla="*/ 498984846 w 77"/>
                <a:gd name="T69" fmla="*/ 1274399542 h 86"/>
                <a:gd name="T70" fmla="*/ 665315278 w 77"/>
                <a:gd name="T71" fmla="*/ 1932155178 h 86"/>
                <a:gd name="T72" fmla="*/ 1289044724 w 77"/>
                <a:gd name="T73" fmla="*/ 2147483646 h 86"/>
                <a:gd name="T74" fmla="*/ 1954360002 w 77"/>
                <a:gd name="T75" fmla="*/ 2096595690 h 86"/>
                <a:gd name="T76" fmla="*/ 2147483646 w 77"/>
                <a:gd name="T77" fmla="*/ 1479951785 h 86"/>
                <a:gd name="T78" fmla="*/ 2120683985 w 77"/>
                <a:gd name="T79" fmla="*/ 822196148 h 86"/>
                <a:gd name="T80" fmla="*/ 1496954539 w 77"/>
                <a:gd name="T81" fmla="*/ 493315124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grpSp>
        <p:nvGrpSpPr>
          <p:cNvPr id="22" name="组合 21"/>
          <p:cNvGrpSpPr/>
          <p:nvPr/>
        </p:nvGrpSpPr>
        <p:grpSpPr bwMode="auto">
          <a:xfrm>
            <a:off x="6733042" y="1890032"/>
            <a:ext cx="857250" cy="857250"/>
            <a:chOff x="6196012" y="2005013"/>
            <a:chExt cx="857250" cy="857250"/>
          </a:xfrm>
        </p:grpSpPr>
        <p:sp>
          <p:nvSpPr>
            <p:cNvPr id="23" name="椭圆 22"/>
            <p:cNvSpPr/>
            <p:nvPr/>
          </p:nvSpPr>
          <p:spPr>
            <a:xfrm>
              <a:off x="6196012" y="2005013"/>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24" name="Freeform 17"/>
            <p:cNvSpPr>
              <a:spLocks noEditPoints="1"/>
            </p:cNvSpPr>
            <p:nvPr/>
          </p:nvSpPr>
          <p:spPr bwMode="auto">
            <a:xfrm>
              <a:off x="6322950" y="2198688"/>
              <a:ext cx="590480" cy="460374"/>
            </a:xfrm>
            <a:custGeom>
              <a:avLst/>
              <a:gdLst>
                <a:gd name="T0" fmla="*/ 1222871905 w 97"/>
                <a:gd name="T1" fmla="*/ 2147483646 h 75"/>
                <a:gd name="T2" fmla="*/ 1630497903 w 97"/>
                <a:gd name="T3" fmla="*/ 2147483646 h 75"/>
                <a:gd name="T4" fmla="*/ 1741666416 w 97"/>
                <a:gd name="T5" fmla="*/ 2147483646 h 75"/>
                <a:gd name="T6" fmla="*/ 1741666416 w 97"/>
                <a:gd name="T7" fmla="*/ 1846271613 h 75"/>
                <a:gd name="T8" fmla="*/ 1445208931 w 97"/>
                <a:gd name="T9" fmla="*/ 1695551304 h 75"/>
                <a:gd name="T10" fmla="*/ 1111703392 w 97"/>
                <a:gd name="T11" fmla="*/ 1883948621 h 75"/>
                <a:gd name="T12" fmla="*/ 1111703392 w 97"/>
                <a:gd name="T13" fmla="*/ 2147483646 h 75"/>
                <a:gd name="T14" fmla="*/ 1222871905 w 97"/>
                <a:gd name="T15" fmla="*/ 2147483646 h 75"/>
                <a:gd name="T16" fmla="*/ 0 w 97"/>
                <a:gd name="T17" fmla="*/ 1846271613 h 75"/>
                <a:gd name="T18" fmla="*/ 1371100647 w 97"/>
                <a:gd name="T19" fmla="*/ 1055011473 h 75"/>
                <a:gd name="T20" fmla="*/ 1445208931 w 97"/>
                <a:gd name="T21" fmla="*/ 979651319 h 75"/>
                <a:gd name="T22" fmla="*/ 1519323302 w 97"/>
                <a:gd name="T23" fmla="*/ 1055011473 h 75"/>
                <a:gd name="T24" fmla="*/ 1926949300 w 97"/>
                <a:gd name="T25" fmla="*/ 1281085799 h 75"/>
                <a:gd name="T26" fmla="*/ 2147483646 w 97"/>
                <a:gd name="T27" fmla="*/ 339111488 h 75"/>
                <a:gd name="T28" fmla="*/ 2147483646 w 97"/>
                <a:gd name="T29" fmla="*/ 150714171 h 75"/>
                <a:gd name="T30" fmla="*/ 2147483646 w 97"/>
                <a:gd name="T31" fmla="*/ 75360155 h 75"/>
                <a:gd name="T32" fmla="*/ 2147483646 w 97"/>
                <a:gd name="T33" fmla="*/ 0 h 75"/>
                <a:gd name="T34" fmla="*/ 2147483646 w 97"/>
                <a:gd name="T35" fmla="*/ 376788497 h 75"/>
                <a:gd name="T36" fmla="*/ 2147483646 w 97"/>
                <a:gd name="T37" fmla="*/ 715899985 h 75"/>
                <a:gd name="T38" fmla="*/ 2147483646 w 97"/>
                <a:gd name="T39" fmla="*/ 565185814 h 75"/>
                <a:gd name="T40" fmla="*/ 2038117813 w 97"/>
                <a:gd name="T41" fmla="*/ 1582514141 h 75"/>
                <a:gd name="T42" fmla="*/ 1964003442 w 97"/>
                <a:gd name="T43" fmla="*/ 1657874296 h 75"/>
                <a:gd name="T44" fmla="*/ 1852834929 w 97"/>
                <a:gd name="T45" fmla="*/ 1620197287 h 75"/>
                <a:gd name="T46" fmla="*/ 1445208931 w 97"/>
                <a:gd name="T47" fmla="*/ 1356445954 h 75"/>
                <a:gd name="T48" fmla="*/ 185282884 w 97"/>
                <a:gd name="T49" fmla="*/ 2147483646 h 75"/>
                <a:gd name="T50" fmla="*/ 0 w 97"/>
                <a:gd name="T51" fmla="*/ 1846271613 h 75"/>
                <a:gd name="T52" fmla="*/ 370565768 w 97"/>
                <a:gd name="T53" fmla="*/ 2147483646 h 75"/>
                <a:gd name="T54" fmla="*/ 778191766 w 97"/>
                <a:gd name="T55" fmla="*/ 2147483646 h 75"/>
                <a:gd name="T56" fmla="*/ 852306137 w 97"/>
                <a:gd name="T57" fmla="*/ 2147483646 h 75"/>
                <a:gd name="T58" fmla="*/ 852306137 w 97"/>
                <a:gd name="T59" fmla="*/ 2034662792 h 75"/>
                <a:gd name="T60" fmla="*/ 259397255 w 97"/>
                <a:gd name="T61" fmla="*/ 2147483646 h 75"/>
                <a:gd name="T62" fmla="*/ 259397255 w 97"/>
                <a:gd name="T63" fmla="*/ 2147483646 h 75"/>
                <a:gd name="T64" fmla="*/ 370565768 w 97"/>
                <a:gd name="T65" fmla="*/ 2147483646 h 75"/>
                <a:gd name="T66" fmla="*/ 2075178042 w 97"/>
                <a:gd name="T67" fmla="*/ 2147483646 h 75"/>
                <a:gd name="T68" fmla="*/ 2147483646 w 97"/>
                <a:gd name="T69" fmla="*/ 2147483646 h 75"/>
                <a:gd name="T70" fmla="*/ 2147483646 w 97"/>
                <a:gd name="T71" fmla="*/ 2147483646 h 75"/>
                <a:gd name="T72" fmla="*/ 2147483646 w 97"/>
                <a:gd name="T73" fmla="*/ 1469476978 h 75"/>
                <a:gd name="T74" fmla="*/ 2147483646 w 97"/>
                <a:gd name="T75" fmla="*/ 1469476978 h 75"/>
                <a:gd name="T76" fmla="*/ 2001063671 w 97"/>
                <a:gd name="T77" fmla="*/ 1996985784 h 75"/>
                <a:gd name="T78" fmla="*/ 1964003442 w 97"/>
                <a:gd name="T79" fmla="*/ 1959308776 h 75"/>
                <a:gd name="T80" fmla="*/ 1964003442 w 97"/>
                <a:gd name="T81" fmla="*/ 2147483646 h 75"/>
                <a:gd name="T82" fmla="*/ 2075178042 w 97"/>
                <a:gd name="T83" fmla="*/ 2147483646 h 75"/>
                <a:gd name="T84" fmla="*/ 2147483646 w 97"/>
                <a:gd name="T85" fmla="*/ 2147483646 h 75"/>
                <a:gd name="T86" fmla="*/ 2147483646 w 97"/>
                <a:gd name="T87" fmla="*/ 2147483646 h 75"/>
                <a:gd name="T88" fmla="*/ 2147483646 w 97"/>
                <a:gd name="T89" fmla="*/ 2147483646 h 75"/>
                <a:gd name="T90" fmla="*/ 2147483646 w 97"/>
                <a:gd name="T91" fmla="*/ 1205725644 h 75"/>
                <a:gd name="T92" fmla="*/ 2147483646 w 97"/>
                <a:gd name="T93" fmla="*/ 904297302 h 75"/>
                <a:gd name="T94" fmla="*/ 2147483646 w 97"/>
                <a:gd name="T95" fmla="*/ 1243408791 h 75"/>
                <a:gd name="T96" fmla="*/ 2147483646 w 97"/>
                <a:gd name="T97" fmla="*/ 2147483646 h 75"/>
                <a:gd name="T98" fmla="*/ 2147483646 w 97"/>
                <a:gd name="T99" fmla="*/ 2147483646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grpSp>
        <p:nvGrpSpPr>
          <p:cNvPr id="25" name="组合 24"/>
          <p:cNvGrpSpPr/>
          <p:nvPr/>
        </p:nvGrpSpPr>
        <p:grpSpPr bwMode="auto">
          <a:xfrm>
            <a:off x="1594304" y="3314020"/>
            <a:ext cx="857250" cy="857250"/>
            <a:chOff x="1057276" y="3429000"/>
            <a:chExt cx="857250" cy="857250"/>
          </a:xfrm>
        </p:grpSpPr>
        <p:sp>
          <p:nvSpPr>
            <p:cNvPr id="26" name="椭圆 25"/>
            <p:cNvSpPr/>
            <p:nvPr/>
          </p:nvSpPr>
          <p:spPr>
            <a:xfrm>
              <a:off x="1057276" y="3429000"/>
              <a:ext cx="857250" cy="857250"/>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cs typeface="+mn-ea"/>
                <a:sym typeface="+mn-lt"/>
              </a:endParaRPr>
            </a:p>
          </p:txBody>
        </p:sp>
        <p:sp>
          <p:nvSpPr>
            <p:cNvPr id="27" name="Freeform 13"/>
            <p:cNvSpPr>
              <a:spLocks noEditPoints="1"/>
            </p:cNvSpPr>
            <p:nvPr/>
          </p:nvSpPr>
          <p:spPr bwMode="auto">
            <a:xfrm>
              <a:off x="1213110" y="3529551"/>
              <a:ext cx="566299" cy="580818"/>
            </a:xfrm>
            <a:custGeom>
              <a:avLst/>
              <a:gdLst>
                <a:gd name="T0" fmla="*/ 173989469 w 96"/>
                <a:gd name="T1" fmla="*/ 1445638401 h 99"/>
                <a:gd name="T2" fmla="*/ 2147483646 w 96"/>
                <a:gd name="T3" fmla="*/ 1445638401 h 99"/>
                <a:gd name="T4" fmla="*/ 2147483646 w 96"/>
                <a:gd name="T5" fmla="*/ 1411217601 h 99"/>
                <a:gd name="T6" fmla="*/ 2147483646 w 96"/>
                <a:gd name="T7" fmla="*/ 1617736535 h 99"/>
                <a:gd name="T8" fmla="*/ 2147483646 w 96"/>
                <a:gd name="T9" fmla="*/ 2065195202 h 99"/>
                <a:gd name="T10" fmla="*/ 2147483646 w 96"/>
                <a:gd name="T11" fmla="*/ 2147483646 h 99"/>
                <a:gd name="T12" fmla="*/ 2147483646 w 96"/>
                <a:gd name="T13" fmla="*/ 2147483646 h 99"/>
                <a:gd name="T14" fmla="*/ 2147483646 w 96"/>
                <a:gd name="T15" fmla="*/ 2147483646 h 99"/>
                <a:gd name="T16" fmla="*/ 2147483646 w 96"/>
                <a:gd name="T17" fmla="*/ 2147483646 h 99"/>
                <a:gd name="T18" fmla="*/ 2147483646 w 96"/>
                <a:gd name="T19" fmla="*/ 2147483646 h 99"/>
                <a:gd name="T20" fmla="*/ 2147483646 w 96"/>
                <a:gd name="T21" fmla="*/ 2147483646 h 99"/>
                <a:gd name="T22" fmla="*/ 2147483646 w 96"/>
                <a:gd name="T23" fmla="*/ 2147483646 h 99"/>
                <a:gd name="T24" fmla="*/ 591558295 w 96"/>
                <a:gd name="T25" fmla="*/ 2147483646 h 99"/>
                <a:gd name="T26" fmla="*/ 417568826 w 96"/>
                <a:gd name="T27" fmla="*/ 2147483646 h 99"/>
                <a:gd name="T28" fmla="*/ 0 w 96"/>
                <a:gd name="T29" fmla="*/ 2147483646 h 99"/>
                <a:gd name="T30" fmla="*/ 591558295 w 96"/>
                <a:gd name="T31" fmla="*/ 2147483646 h 99"/>
                <a:gd name="T32" fmla="*/ 730749870 w 96"/>
                <a:gd name="T33" fmla="*/ 2147483646 h 99"/>
                <a:gd name="T34" fmla="*/ 173989469 w 96"/>
                <a:gd name="T35" fmla="*/ 1445638401 h 99"/>
                <a:gd name="T36" fmla="*/ 1948664354 w 96"/>
                <a:gd name="T37" fmla="*/ 1239119468 h 99"/>
                <a:gd name="T38" fmla="*/ 1913866460 w 96"/>
                <a:gd name="T39" fmla="*/ 206518934 h 99"/>
                <a:gd name="T40" fmla="*/ 1948664354 w 96"/>
                <a:gd name="T41" fmla="*/ 1239119468 h 99"/>
                <a:gd name="T42" fmla="*/ 1496297634 w 96"/>
                <a:gd name="T43" fmla="*/ 1032594668 h 99"/>
                <a:gd name="T44" fmla="*/ 1461499740 w 96"/>
                <a:gd name="T45" fmla="*/ 0 h 99"/>
                <a:gd name="T46" fmla="*/ 1496297634 w 96"/>
                <a:gd name="T47" fmla="*/ 1032594668 h 99"/>
                <a:gd name="T48" fmla="*/ 1043925015 w 96"/>
                <a:gd name="T49" fmla="*/ 1170277868 h 99"/>
                <a:gd name="T50" fmla="*/ 1009127121 w 96"/>
                <a:gd name="T51" fmla="*/ 137677333 h 99"/>
                <a:gd name="T52" fmla="*/ 1043925015 w 96"/>
                <a:gd name="T53" fmla="*/ 1170277868 h 99"/>
                <a:gd name="T54" fmla="*/ 521962507 w 96"/>
                <a:gd name="T55" fmla="*/ 1824255468 h 99"/>
                <a:gd name="T56" fmla="*/ 904739339 w 96"/>
                <a:gd name="T57" fmla="*/ 2147483646 h 99"/>
                <a:gd name="T58" fmla="*/ 1148318696 w 96"/>
                <a:gd name="T59" fmla="*/ 2147483646 h 99"/>
                <a:gd name="T60" fmla="*/ 835143551 w 96"/>
                <a:gd name="T61" fmla="*/ 1789834668 h 99"/>
                <a:gd name="T62" fmla="*/ 521962507 w 96"/>
                <a:gd name="T63" fmla="*/ 1824255468 h 99"/>
                <a:gd name="T64" fmla="*/ 2147483646 w 96"/>
                <a:gd name="T65" fmla="*/ 1720993068 h 99"/>
                <a:gd name="T66" fmla="*/ 2147483646 w 96"/>
                <a:gd name="T67" fmla="*/ 2147483646 h 99"/>
                <a:gd name="T68" fmla="*/ 2147483646 w 96"/>
                <a:gd name="T69" fmla="*/ 2147483646 h 99"/>
                <a:gd name="T70" fmla="*/ 2147483646 w 96"/>
                <a:gd name="T71" fmla="*/ 2147483646 h 99"/>
                <a:gd name="T72" fmla="*/ 2147483646 w 96"/>
                <a:gd name="T73" fmla="*/ 2065195202 h 99"/>
                <a:gd name="T74" fmla="*/ 2147483646 w 96"/>
                <a:gd name="T75" fmla="*/ 1824255468 h 99"/>
                <a:gd name="T76" fmla="*/ 2147483646 w 96"/>
                <a:gd name="T77" fmla="*/ 1720993068 h 99"/>
                <a:gd name="T78" fmla="*/ 2147483646 w 96"/>
                <a:gd name="T79" fmla="*/ 1720993068 h 9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cs typeface="+mn-ea"/>
                <a:sym typeface="+mn-lt"/>
              </a:endParaRPr>
            </a:p>
          </p:txBody>
        </p:sp>
      </p:grpSp>
      <p:sp>
        <p:nvSpPr>
          <p:cNvPr id="28" name="TextBox 19"/>
          <p:cNvSpPr txBox="1"/>
          <p:nvPr/>
        </p:nvSpPr>
        <p:spPr>
          <a:xfrm>
            <a:off x="2465743" y="2295134"/>
            <a:ext cx="3137181" cy="701795"/>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29" name="TextBox 20"/>
          <p:cNvSpPr txBox="1"/>
          <p:nvPr/>
        </p:nvSpPr>
        <p:spPr>
          <a:xfrm>
            <a:off x="2481673" y="1888775"/>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
        <p:nvSpPr>
          <p:cNvPr id="30" name="TextBox 19"/>
          <p:cNvSpPr txBox="1"/>
          <p:nvPr/>
        </p:nvSpPr>
        <p:spPr>
          <a:xfrm>
            <a:off x="7574362" y="2295134"/>
            <a:ext cx="3137181" cy="701795"/>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31" name="TextBox 20"/>
          <p:cNvSpPr txBox="1"/>
          <p:nvPr/>
        </p:nvSpPr>
        <p:spPr>
          <a:xfrm>
            <a:off x="7590292" y="1888775"/>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
        <p:nvSpPr>
          <p:cNvPr id="32" name="TextBox 19"/>
          <p:cNvSpPr txBox="1"/>
          <p:nvPr/>
        </p:nvSpPr>
        <p:spPr>
          <a:xfrm>
            <a:off x="2465743" y="3721106"/>
            <a:ext cx="3137181" cy="701795"/>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33" name="TextBox 20"/>
          <p:cNvSpPr txBox="1"/>
          <p:nvPr/>
        </p:nvSpPr>
        <p:spPr>
          <a:xfrm>
            <a:off x="2481673" y="3314747"/>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
        <p:nvSpPr>
          <p:cNvPr id="34" name="TextBox 19"/>
          <p:cNvSpPr txBox="1"/>
          <p:nvPr/>
        </p:nvSpPr>
        <p:spPr>
          <a:xfrm>
            <a:off x="7574362" y="3721106"/>
            <a:ext cx="3137181" cy="738664"/>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35" name="TextBox 20"/>
          <p:cNvSpPr txBox="1"/>
          <p:nvPr/>
        </p:nvSpPr>
        <p:spPr>
          <a:xfrm>
            <a:off x="7590292" y="3314747"/>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
        <p:nvSpPr>
          <p:cNvPr id="36" name="TextBox 19"/>
          <p:cNvSpPr txBox="1"/>
          <p:nvPr/>
        </p:nvSpPr>
        <p:spPr>
          <a:xfrm>
            <a:off x="2465743" y="5178182"/>
            <a:ext cx="3137181" cy="738664"/>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37" name="TextBox 20"/>
          <p:cNvSpPr txBox="1"/>
          <p:nvPr/>
        </p:nvSpPr>
        <p:spPr>
          <a:xfrm>
            <a:off x="2481673" y="4771823"/>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
        <p:nvSpPr>
          <p:cNvPr id="38" name="TextBox 19"/>
          <p:cNvSpPr txBox="1"/>
          <p:nvPr/>
        </p:nvSpPr>
        <p:spPr>
          <a:xfrm>
            <a:off x="7574362" y="5178182"/>
            <a:ext cx="3137181" cy="738664"/>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39" name="TextBox 20"/>
          <p:cNvSpPr txBox="1"/>
          <p:nvPr/>
        </p:nvSpPr>
        <p:spPr>
          <a:xfrm>
            <a:off x="7590292" y="4771823"/>
            <a:ext cx="2784311" cy="420564"/>
          </a:xfrm>
          <a:prstGeom prst="rect">
            <a:avLst/>
          </a:prstGeom>
          <a:noFill/>
        </p:spPr>
        <p:txBody>
          <a:bodyPr wrap="square" rtlCol="0">
            <a:spAutoFit/>
          </a:bodyPr>
          <a:lstStyle/>
          <a:p>
            <a:r>
              <a:rPr lang="zh-CN" altLang="en-US" sz="2135" b="1" dirty="0">
                <a:solidFill>
                  <a:schemeClr val="bg1">
                    <a:lumMod val="50000"/>
                  </a:schemeClr>
                </a:solidFill>
                <a:cs typeface="+mn-ea"/>
                <a:sym typeface="+mn-lt"/>
              </a:rPr>
              <a:t>这里添加标题</a:t>
            </a:r>
          </a:p>
        </p:txBody>
      </p:sp>
    </p:spTree>
    <p:extLst>
      <p:ext uri="{BB962C8B-B14F-4D97-AF65-F5344CB8AC3E}">
        <p14:creationId xmlns:p14="http://schemas.microsoft.com/office/powerpoint/2010/main" val="737711012"/>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50"/>
                                        <p:tgtEl>
                                          <p:spTgt spid="10"/>
                                        </p:tgtEl>
                                      </p:cBhvr>
                                    </p:animEffect>
                                    <p:anim calcmode="lin" valueType="num">
                                      <p:cBhvr>
                                        <p:cTn id="18" dur="250" fill="hold"/>
                                        <p:tgtEl>
                                          <p:spTgt spid="10"/>
                                        </p:tgtEl>
                                        <p:attrNameLst>
                                          <p:attrName>ppt_x</p:attrName>
                                        </p:attrNameLst>
                                      </p:cBhvr>
                                      <p:tavLst>
                                        <p:tav tm="0">
                                          <p:val>
                                            <p:strVal val="#ppt_x"/>
                                          </p:val>
                                        </p:tav>
                                        <p:tav tm="100000">
                                          <p:val>
                                            <p:strVal val="#ppt_x"/>
                                          </p:val>
                                        </p:tav>
                                      </p:tavLst>
                                    </p:anim>
                                    <p:anim calcmode="lin" valueType="num">
                                      <p:cBhvr>
                                        <p:cTn id="19" dur="25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50"/>
                                        <p:tgtEl>
                                          <p:spTgt spid="16"/>
                                        </p:tgtEl>
                                      </p:cBhvr>
                                    </p:animEffect>
                                    <p:anim calcmode="lin" valueType="num">
                                      <p:cBhvr>
                                        <p:cTn id="24" dur="250" fill="hold"/>
                                        <p:tgtEl>
                                          <p:spTgt spid="16"/>
                                        </p:tgtEl>
                                        <p:attrNameLst>
                                          <p:attrName>ppt_x</p:attrName>
                                        </p:attrNameLst>
                                      </p:cBhvr>
                                      <p:tavLst>
                                        <p:tav tm="0">
                                          <p:val>
                                            <p:strVal val="#ppt_x"/>
                                          </p:val>
                                        </p:tav>
                                        <p:tav tm="100000">
                                          <p:val>
                                            <p:strVal val="#ppt_x"/>
                                          </p:val>
                                        </p:tav>
                                      </p:tavLst>
                                    </p:anim>
                                    <p:anim calcmode="lin" valueType="num">
                                      <p:cBhvr>
                                        <p:cTn id="25" dur="25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anim calcmode="lin" valueType="num">
                                      <p:cBhvr>
                                        <p:cTn id="30" dur="250" fill="hold"/>
                                        <p:tgtEl>
                                          <p:spTgt spid="19"/>
                                        </p:tgtEl>
                                        <p:attrNameLst>
                                          <p:attrName>ppt_x</p:attrName>
                                        </p:attrNameLst>
                                      </p:cBhvr>
                                      <p:tavLst>
                                        <p:tav tm="0">
                                          <p:val>
                                            <p:strVal val="#ppt_x"/>
                                          </p:val>
                                        </p:tav>
                                        <p:tav tm="100000">
                                          <p:val>
                                            <p:strVal val="#ppt_x"/>
                                          </p:val>
                                        </p:tav>
                                      </p:tavLst>
                                    </p:anim>
                                    <p:anim calcmode="lin" valueType="num">
                                      <p:cBhvr>
                                        <p:cTn id="31" dur="25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50"/>
                                        <p:tgtEl>
                                          <p:spTgt spid="22"/>
                                        </p:tgtEl>
                                      </p:cBhvr>
                                    </p:animEffect>
                                    <p:anim calcmode="lin" valueType="num">
                                      <p:cBhvr>
                                        <p:cTn id="36" dur="250" fill="hold"/>
                                        <p:tgtEl>
                                          <p:spTgt spid="22"/>
                                        </p:tgtEl>
                                        <p:attrNameLst>
                                          <p:attrName>ppt_x</p:attrName>
                                        </p:attrNameLst>
                                      </p:cBhvr>
                                      <p:tavLst>
                                        <p:tav tm="0">
                                          <p:val>
                                            <p:strVal val="#ppt_x"/>
                                          </p:val>
                                        </p:tav>
                                        <p:tav tm="100000">
                                          <p:val>
                                            <p:strVal val="#ppt_x"/>
                                          </p:val>
                                        </p:tav>
                                      </p:tavLst>
                                    </p:anim>
                                    <p:anim calcmode="lin" valueType="num">
                                      <p:cBhvr>
                                        <p:cTn id="37" dur="250" fill="hold"/>
                                        <p:tgtEl>
                                          <p:spTgt spid="2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50"/>
                                        <p:tgtEl>
                                          <p:spTgt spid="25"/>
                                        </p:tgtEl>
                                      </p:cBhvr>
                                    </p:animEffect>
                                    <p:anim calcmode="lin" valueType="num">
                                      <p:cBhvr>
                                        <p:cTn id="42" dur="250" fill="hold"/>
                                        <p:tgtEl>
                                          <p:spTgt spid="25"/>
                                        </p:tgtEl>
                                        <p:attrNameLst>
                                          <p:attrName>ppt_x</p:attrName>
                                        </p:attrNameLst>
                                      </p:cBhvr>
                                      <p:tavLst>
                                        <p:tav tm="0">
                                          <p:val>
                                            <p:strVal val="#ppt_x"/>
                                          </p:val>
                                        </p:tav>
                                        <p:tav tm="100000">
                                          <p:val>
                                            <p:strVal val="#ppt_x"/>
                                          </p:val>
                                        </p:tav>
                                      </p:tavLst>
                                    </p:anim>
                                    <p:anim calcmode="lin" valueType="num">
                                      <p:cBhvr>
                                        <p:cTn id="43" dur="250" fill="hold"/>
                                        <p:tgtEl>
                                          <p:spTgt spid="2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250"/>
                                        <p:tgtEl>
                                          <p:spTgt spid="28"/>
                                        </p:tgtEl>
                                      </p:cBhvr>
                                    </p:animEffect>
                                    <p:anim calcmode="lin" valueType="num">
                                      <p:cBhvr>
                                        <p:cTn id="48" dur="250" fill="hold"/>
                                        <p:tgtEl>
                                          <p:spTgt spid="28"/>
                                        </p:tgtEl>
                                        <p:attrNameLst>
                                          <p:attrName>ppt_x</p:attrName>
                                        </p:attrNameLst>
                                      </p:cBhvr>
                                      <p:tavLst>
                                        <p:tav tm="0">
                                          <p:val>
                                            <p:strVal val="#ppt_x"/>
                                          </p:val>
                                        </p:tav>
                                        <p:tav tm="100000">
                                          <p:val>
                                            <p:strVal val="#ppt_x"/>
                                          </p:val>
                                        </p:tav>
                                      </p:tavLst>
                                    </p:anim>
                                    <p:anim calcmode="lin" valueType="num">
                                      <p:cBhvr>
                                        <p:cTn id="49" dur="250" fill="hold"/>
                                        <p:tgtEl>
                                          <p:spTgt spid="28"/>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250"/>
                                        <p:tgtEl>
                                          <p:spTgt spid="29"/>
                                        </p:tgtEl>
                                      </p:cBhvr>
                                    </p:animEffect>
                                    <p:anim calcmode="lin" valueType="num">
                                      <p:cBhvr>
                                        <p:cTn id="54" dur="250" fill="hold"/>
                                        <p:tgtEl>
                                          <p:spTgt spid="29"/>
                                        </p:tgtEl>
                                        <p:attrNameLst>
                                          <p:attrName>ppt_x</p:attrName>
                                        </p:attrNameLst>
                                      </p:cBhvr>
                                      <p:tavLst>
                                        <p:tav tm="0">
                                          <p:val>
                                            <p:strVal val="#ppt_x"/>
                                          </p:val>
                                        </p:tav>
                                        <p:tav tm="100000">
                                          <p:val>
                                            <p:strVal val="#ppt_x"/>
                                          </p:val>
                                        </p:tav>
                                      </p:tavLst>
                                    </p:anim>
                                    <p:anim calcmode="lin" valueType="num">
                                      <p:cBhvr>
                                        <p:cTn id="55" dur="250" fill="hold"/>
                                        <p:tgtEl>
                                          <p:spTgt spid="29"/>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250"/>
                                        <p:tgtEl>
                                          <p:spTgt spid="30"/>
                                        </p:tgtEl>
                                      </p:cBhvr>
                                    </p:animEffect>
                                    <p:anim calcmode="lin" valueType="num">
                                      <p:cBhvr>
                                        <p:cTn id="60" dur="250" fill="hold"/>
                                        <p:tgtEl>
                                          <p:spTgt spid="30"/>
                                        </p:tgtEl>
                                        <p:attrNameLst>
                                          <p:attrName>ppt_x</p:attrName>
                                        </p:attrNameLst>
                                      </p:cBhvr>
                                      <p:tavLst>
                                        <p:tav tm="0">
                                          <p:val>
                                            <p:strVal val="#ppt_x"/>
                                          </p:val>
                                        </p:tav>
                                        <p:tav tm="100000">
                                          <p:val>
                                            <p:strVal val="#ppt_x"/>
                                          </p:val>
                                        </p:tav>
                                      </p:tavLst>
                                    </p:anim>
                                    <p:anim calcmode="lin" valueType="num">
                                      <p:cBhvr>
                                        <p:cTn id="61" dur="250" fill="hold"/>
                                        <p:tgtEl>
                                          <p:spTgt spid="30"/>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250"/>
                                        <p:tgtEl>
                                          <p:spTgt spid="31"/>
                                        </p:tgtEl>
                                      </p:cBhvr>
                                    </p:animEffect>
                                    <p:anim calcmode="lin" valueType="num">
                                      <p:cBhvr>
                                        <p:cTn id="66" dur="250" fill="hold"/>
                                        <p:tgtEl>
                                          <p:spTgt spid="31"/>
                                        </p:tgtEl>
                                        <p:attrNameLst>
                                          <p:attrName>ppt_x</p:attrName>
                                        </p:attrNameLst>
                                      </p:cBhvr>
                                      <p:tavLst>
                                        <p:tav tm="0">
                                          <p:val>
                                            <p:strVal val="#ppt_x"/>
                                          </p:val>
                                        </p:tav>
                                        <p:tav tm="100000">
                                          <p:val>
                                            <p:strVal val="#ppt_x"/>
                                          </p:val>
                                        </p:tav>
                                      </p:tavLst>
                                    </p:anim>
                                    <p:anim calcmode="lin" valueType="num">
                                      <p:cBhvr>
                                        <p:cTn id="67" dur="25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250"/>
                                        <p:tgtEl>
                                          <p:spTgt spid="32"/>
                                        </p:tgtEl>
                                      </p:cBhvr>
                                    </p:animEffect>
                                    <p:anim calcmode="lin" valueType="num">
                                      <p:cBhvr>
                                        <p:cTn id="72" dur="250" fill="hold"/>
                                        <p:tgtEl>
                                          <p:spTgt spid="32"/>
                                        </p:tgtEl>
                                        <p:attrNameLst>
                                          <p:attrName>ppt_x</p:attrName>
                                        </p:attrNameLst>
                                      </p:cBhvr>
                                      <p:tavLst>
                                        <p:tav tm="0">
                                          <p:val>
                                            <p:strVal val="#ppt_x"/>
                                          </p:val>
                                        </p:tav>
                                        <p:tav tm="100000">
                                          <p:val>
                                            <p:strVal val="#ppt_x"/>
                                          </p:val>
                                        </p:tav>
                                      </p:tavLst>
                                    </p:anim>
                                    <p:anim calcmode="lin" valueType="num">
                                      <p:cBhvr>
                                        <p:cTn id="73" dur="250" fill="hold"/>
                                        <p:tgtEl>
                                          <p:spTgt spid="3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250"/>
                                        <p:tgtEl>
                                          <p:spTgt spid="33"/>
                                        </p:tgtEl>
                                      </p:cBhvr>
                                    </p:animEffect>
                                    <p:anim calcmode="lin" valueType="num">
                                      <p:cBhvr>
                                        <p:cTn id="78" dur="250" fill="hold"/>
                                        <p:tgtEl>
                                          <p:spTgt spid="33"/>
                                        </p:tgtEl>
                                        <p:attrNameLst>
                                          <p:attrName>ppt_x</p:attrName>
                                        </p:attrNameLst>
                                      </p:cBhvr>
                                      <p:tavLst>
                                        <p:tav tm="0">
                                          <p:val>
                                            <p:strVal val="#ppt_x"/>
                                          </p:val>
                                        </p:tav>
                                        <p:tav tm="100000">
                                          <p:val>
                                            <p:strVal val="#ppt_x"/>
                                          </p:val>
                                        </p:tav>
                                      </p:tavLst>
                                    </p:anim>
                                    <p:anim calcmode="lin" valueType="num">
                                      <p:cBhvr>
                                        <p:cTn id="79" dur="250" fill="hold"/>
                                        <p:tgtEl>
                                          <p:spTgt spid="33"/>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250"/>
                                        <p:tgtEl>
                                          <p:spTgt spid="34"/>
                                        </p:tgtEl>
                                      </p:cBhvr>
                                    </p:animEffect>
                                    <p:anim calcmode="lin" valueType="num">
                                      <p:cBhvr>
                                        <p:cTn id="84" dur="250" fill="hold"/>
                                        <p:tgtEl>
                                          <p:spTgt spid="34"/>
                                        </p:tgtEl>
                                        <p:attrNameLst>
                                          <p:attrName>ppt_x</p:attrName>
                                        </p:attrNameLst>
                                      </p:cBhvr>
                                      <p:tavLst>
                                        <p:tav tm="0">
                                          <p:val>
                                            <p:strVal val="#ppt_x"/>
                                          </p:val>
                                        </p:tav>
                                        <p:tav tm="100000">
                                          <p:val>
                                            <p:strVal val="#ppt_x"/>
                                          </p:val>
                                        </p:tav>
                                      </p:tavLst>
                                    </p:anim>
                                    <p:anim calcmode="lin" valueType="num">
                                      <p:cBhvr>
                                        <p:cTn id="85" dur="250" fill="hold"/>
                                        <p:tgtEl>
                                          <p:spTgt spid="34"/>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250"/>
                                        <p:tgtEl>
                                          <p:spTgt spid="35"/>
                                        </p:tgtEl>
                                      </p:cBhvr>
                                    </p:animEffect>
                                    <p:anim calcmode="lin" valueType="num">
                                      <p:cBhvr>
                                        <p:cTn id="90" dur="250" fill="hold"/>
                                        <p:tgtEl>
                                          <p:spTgt spid="35"/>
                                        </p:tgtEl>
                                        <p:attrNameLst>
                                          <p:attrName>ppt_x</p:attrName>
                                        </p:attrNameLst>
                                      </p:cBhvr>
                                      <p:tavLst>
                                        <p:tav tm="0">
                                          <p:val>
                                            <p:strVal val="#ppt_x"/>
                                          </p:val>
                                        </p:tav>
                                        <p:tav tm="100000">
                                          <p:val>
                                            <p:strVal val="#ppt_x"/>
                                          </p:val>
                                        </p:tav>
                                      </p:tavLst>
                                    </p:anim>
                                    <p:anim calcmode="lin" valueType="num">
                                      <p:cBhvr>
                                        <p:cTn id="91" dur="250" fill="hold"/>
                                        <p:tgtEl>
                                          <p:spTgt spid="35"/>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250"/>
                                        <p:tgtEl>
                                          <p:spTgt spid="36"/>
                                        </p:tgtEl>
                                      </p:cBhvr>
                                    </p:animEffect>
                                    <p:anim calcmode="lin" valueType="num">
                                      <p:cBhvr>
                                        <p:cTn id="96" dur="250" fill="hold"/>
                                        <p:tgtEl>
                                          <p:spTgt spid="36"/>
                                        </p:tgtEl>
                                        <p:attrNameLst>
                                          <p:attrName>ppt_x</p:attrName>
                                        </p:attrNameLst>
                                      </p:cBhvr>
                                      <p:tavLst>
                                        <p:tav tm="0">
                                          <p:val>
                                            <p:strVal val="#ppt_x"/>
                                          </p:val>
                                        </p:tav>
                                        <p:tav tm="100000">
                                          <p:val>
                                            <p:strVal val="#ppt_x"/>
                                          </p:val>
                                        </p:tav>
                                      </p:tavLst>
                                    </p:anim>
                                    <p:anim calcmode="lin" valueType="num">
                                      <p:cBhvr>
                                        <p:cTn id="97" dur="250" fill="hold"/>
                                        <p:tgtEl>
                                          <p:spTgt spid="36"/>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250"/>
                                        <p:tgtEl>
                                          <p:spTgt spid="37"/>
                                        </p:tgtEl>
                                      </p:cBhvr>
                                    </p:animEffect>
                                    <p:anim calcmode="lin" valueType="num">
                                      <p:cBhvr>
                                        <p:cTn id="102" dur="250" fill="hold"/>
                                        <p:tgtEl>
                                          <p:spTgt spid="37"/>
                                        </p:tgtEl>
                                        <p:attrNameLst>
                                          <p:attrName>ppt_x</p:attrName>
                                        </p:attrNameLst>
                                      </p:cBhvr>
                                      <p:tavLst>
                                        <p:tav tm="0">
                                          <p:val>
                                            <p:strVal val="#ppt_x"/>
                                          </p:val>
                                        </p:tav>
                                        <p:tav tm="100000">
                                          <p:val>
                                            <p:strVal val="#ppt_x"/>
                                          </p:val>
                                        </p:tav>
                                      </p:tavLst>
                                    </p:anim>
                                    <p:anim calcmode="lin" valueType="num">
                                      <p:cBhvr>
                                        <p:cTn id="103" dur="250" fill="hold"/>
                                        <p:tgtEl>
                                          <p:spTgt spid="37"/>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250"/>
                                        <p:tgtEl>
                                          <p:spTgt spid="38"/>
                                        </p:tgtEl>
                                      </p:cBhvr>
                                    </p:animEffect>
                                    <p:anim calcmode="lin" valueType="num">
                                      <p:cBhvr>
                                        <p:cTn id="108" dur="250" fill="hold"/>
                                        <p:tgtEl>
                                          <p:spTgt spid="38"/>
                                        </p:tgtEl>
                                        <p:attrNameLst>
                                          <p:attrName>ppt_x</p:attrName>
                                        </p:attrNameLst>
                                      </p:cBhvr>
                                      <p:tavLst>
                                        <p:tav tm="0">
                                          <p:val>
                                            <p:strVal val="#ppt_x"/>
                                          </p:val>
                                        </p:tav>
                                        <p:tav tm="100000">
                                          <p:val>
                                            <p:strVal val="#ppt_x"/>
                                          </p:val>
                                        </p:tav>
                                      </p:tavLst>
                                    </p:anim>
                                    <p:anim calcmode="lin" valueType="num">
                                      <p:cBhvr>
                                        <p:cTn id="109" dur="250" fill="hold"/>
                                        <p:tgtEl>
                                          <p:spTgt spid="38"/>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250"/>
                                        <p:tgtEl>
                                          <p:spTgt spid="39"/>
                                        </p:tgtEl>
                                      </p:cBhvr>
                                    </p:animEffect>
                                    <p:anim calcmode="lin" valueType="num">
                                      <p:cBhvr>
                                        <p:cTn id="114" dur="250" fill="hold"/>
                                        <p:tgtEl>
                                          <p:spTgt spid="39"/>
                                        </p:tgtEl>
                                        <p:attrNameLst>
                                          <p:attrName>ppt_x</p:attrName>
                                        </p:attrNameLst>
                                      </p:cBhvr>
                                      <p:tavLst>
                                        <p:tav tm="0">
                                          <p:val>
                                            <p:strVal val="#ppt_x"/>
                                          </p:val>
                                        </p:tav>
                                        <p:tav tm="100000">
                                          <p:val>
                                            <p:strVal val="#ppt_x"/>
                                          </p:val>
                                        </p:tav>
                                      </p:tavLst>
                                    </p:anim>
                                    <p:anim calcmode="lin" valueType="num">
                                      <p:cBhvr>
                                        <p:cTn id="115" dur="25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矩形 5"/>
          <p:cNvSpPr/>
          <p:nvPr/>
        </p:nvSpPr>
        <p:spPr>
          <a:xfrm>
            <a:off x="100628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67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8" name="Rectangle 42"/>
          <p:cNvSpPr/>
          <p:nvPr/>
        </p:nvSpPr>
        <p:spPr>
          <a:xfrm flipH="1">
            <a:off x="1022246"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Rectangle 42"/>
          <p:cNvSpPr/>
          <p:nvPr/>
        </p:nvSpPr>
        <p:spPr>
          <a:xfrm flipH="1">
            <a:off x="160386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0" name="矩形 5"/>
          <p:cNvSpPr/>
          <p:nvPr/>
        </p:nvSpPr>
        <p:spPr>
          <a:xfrm>
            <a:off x="3692186"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67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2" name="Rectangle 42"/>
          <p:cNvSpPr/>
          <p:nvPr/>
        </p:nvSpPr>
        <p:spPr>
          <a:xfrm flipH="1">
            <a:off x="370814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15" name="Rectangle 42"/>
          <p:cNvSpPr/>
          <p:nvPr/>
        </p:nvSpPr>
        <p:spPr>
          <a:xfrm flipH="1">
            <a:off x="4289763"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6" name="矩形 5"/>
          <p:cNvSpPr/>
          <p:nvPr/>
        </p:nvSpPr>
        <p:spPr>
          <a:xfrm>
            <a:off x="62777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67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Rectangle 42"/>
          <p:cNvSpPr/>
          <p:nvPr/>
        </p:nvSpPr>
        <p:spPr>
          <a:xfrm flipH="1">
            <a:off x="6293665"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18" name="Rectangle 42"/>
          <p:cNvSpPr/>
          <p:nvPr/>
        </p:nvSpPr>
        <p:spPr>
          <a:xfrm flipH="1">
            <a:off x="68752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9" name="矩形 5"/>
          <p:cNvSpPr/>
          <p:nvPr/>
        </p:nvSpPr>
        <p:spPr>
          <a:xfrm>
            <a:off x="89636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67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0" name="Rectangle 42"/>
          <p:cNvSpPr/>
          <p:nvPr/>
        </p:nvSpPr>
        <p:spPr>
          <a:xfrm flipH="1">
            <a:off x="897956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21" name="Rectangle 42"/>
          <p:cNvSpPr/>
          <p:nvPr/>
        </p:nvSpPr>
        <p:spPr>
          <a:xfrm flipH="1">
            <a:off x="95611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22" name="矩形 21"/>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3"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54740104"/>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ppt_w</p:attrName>
                                        </p:attrNameLst>
                                      </p:cBhvr>
                                      <p:tavLst>
                                        <p:tav tm="0" fmla="#ppt_w*sin(2.5*pi*$)">
                                          <p:val>
                                            <p:fltVal val="0"/>
                                          </p:val>
                                        </p:tav>
                                        <p:tav tm="100000">
                                          <p:val>
                                            <p:fltVal val="1"/>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5"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ppt_w</p:attrName>
                                        </p:attrNameLst>
                                      </p:cBhvr>
                                      <p:tavLst>
                                        <p:tav tm="0" fmla="#ppt_w*sin(2.5*pi*$)">
                                          <p:val>
                                            <p:fltVal val="0"/>
                                          </p:val>
                                        </p:tav>
                                        <p:tav tm="100000">
                                          <p:val>
                                            <p:fltVal val="1"/>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5"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ppt_w</p:attrName>
                                        </p:attrNameLst>
                                      </p:cBhvr>
                                      <p:tavLst>
                                        <p:tav tm="0" fmla="#ppt_w*sin(2.5*pi*$)">
                                          <p:val>
                                            <p:fltVal val="0"/>
                                          </p:val>
                                        </p:tav>
                                        <p:tav tm="100000">
                                          <p:val>
                                            <p:fltVal val="1"/>
                                          </p:val>
                                        </p:tav>
                                      </p:tavLst>
                                    </p:anim>
                                    <p:anim calcmode="lin" valueType="num">
                                      <p:cBhvr>
                                        <p:cTn id="45" dur="1000" fill="hold"/>
                                        <p:tgtEl>
                                          <p:spTgt spid="16"/>
                                        </p:tgtEl>
                                        <p:attrNameLst>
                                          <p:attrName>ppt_h</p:attrName>
                                        </p:attrNameLst>
                                      </p:cBhvr>
                                      <p:tavLst>
                                        <p:tav tm="0">
                                          <p:val>
                                            <p:strVal val="#ppt_h"/>
                                          </p:val>
                                        </p:tav>
                                        <p:tav tm="100000">
                                          <p:val>
                                            <p:strVal val="#ppt_h"/>
                                          </p:val>
                                        </p:tav>
                                      </p:tavLst>
                                    </p:anim>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45"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ppt_w</p:attrName>
                                        </p:attrNameLst>
                                      </p:cBhvr>
                                      <p:tavLst>
                                        <p:tav tm="0" fmla="#ppt_w*sin(2.5*pi*$)">
                                          <p:val>
                                            <p:fltVal val="0"/>
                                          </p:val>
                                        </p:tav>
                                        <p:tav tm="100000">
                                          <p:val>
                                            <p:fltVal val="1"/>
                                          </p:val>
                                        </p:tav>
                                      </p:tavLst>
                                    </p:anim>
                                    <p:anim calcmode="lin" valueType="num">
                                      <p:cBhvr>
                                        <p:cTn id="61" dur="1000" fill="hold"/>
                                        <p:tgtEl>
                                          <p:spTgt spid="19"/>
                                        </p:tgtEl>
                                        <p:attrNameLst>
                                          <p:attrName>ppt_h</p:attrName>
                                        </p:attrNameLst>
                                      </p:cBhvr>
                                      <p:tavLst>
                                        <p:tav tm="0">
                                          <p:val>
                                            <p:strVal val="#ppt_h"/>
                                          </p:val>
                                        </p:tav>
                                        <p:tav tm="100000">
                                          <p:val>
                                            <p:strVal val="#ppt_h"/>
                                          </p:val>
                                        </p:tav>
                                      </p:tavLst>
                                    </p:anim>
                                  </p:childTnLst>
                                </p:cTn>
                              </p:par>
                            </p:childTnLst>
                          </p:cTn>
                        </p:par>
                        <p:par>
                          <p:cTn id="62" fill="hold">
                            <p:stCondLst>
                              <p:cond delay="9000"/>
                            </p:stCondLst>
                            <p:childTnLst>
                              <p:par>
                                <p:cTn id="63" presetID="10"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childTnLst>
                          </p:cTn>
                        </p:par>
                        <p:par>
                          <p:cTn id="66" fill="hold">
                            <p:stCondLst>
                              <p:cond delay="9500"/>
                            </p:stCondLst>
                            <p:childTnLst>
                              <p:par>
                                <p:cTn id="67" presetID="42" presetClass="entr" presetSubtype="0"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childTnLst>
                          </p:cTn>
                        </p:par>
                        <p:par>
                          <p:cTn id="72" fill="hold">
                            <p:stCondLst>
                              <p:cond delay="10500"/>
                            </p:stCondLst>
                            <p:childTnLst>
                              <p:par>
                                <p:cTn id="73" presetID="22" presetClass="entr" presetSubtype="8"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11000"/>
                            </p:stCondLst>
                            <p:childTnLst>
                              <p:par>
                                <p:cTn id="77" presetID="10"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animBg="1"/>
      <p:bldP spid="12" grpId="0"/>
      <p:bldP spid="15" grpId="0"/>
      <p:bldP spid="16" grpId="0" animBg="1"/>
      <p:bldP spid="17" grpId="0"/>
      <p:bldP spid="18" grpId="0"/>
      <p:bldP spid="19" grpId="0" animBg="1"/>
      <p:bldP spid="20" grpId="0"/>
      <p:bldP spid="21" grpId="0"/>
      <p:bldP spid="22" grpId="0" animBg="1"/>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40" name="矩形 39"/>
          <p:cNvSpPr/>
          <p:nvPr/>
        </p:nvSpPr>
        <p:spPr>
          <a:xfrm>
            <a:off x="1544637" y="1427501"/>
            <a:ext cx="1814513" cy="2590800"/>
          </a:xfrm>
          <a:prstGeom prst="rect">
            <a:avLst/>
          </a:prstGeom>
          <a:solidFill>
            <a:srgbClr val="0067B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A1BD70"/>
              </a:solidFill>
              <a:cs typeface="+mn-ea"/>
              <a:sym typeface="+mn-lt"/>
            </a:endParaRPr>
          </a:p>
        </p:txBody>
      </p:sp>
      <p:sp>
        <p:nvSpPr>
          <p:cNvPr id="41" name="矩形 40"/>
          <p:cNvSpPr/>
          <p:nvPr/>
        </p:nvSpPr>
        <p:spPr>
          <a:xfrm>
            <a:off x="3932237" y="1427501"/>
            <a:ext cx="1814513" cy="2590800"/>
          </a:xfrm>
          <a:prstGeom prst="rect">
            <a:avLst/>
          </a:prstGeom>
          <a:solidFill>
            <a:srgbClr val="0067B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42" name="矩形 41"/>
          <p:cNvSpPr/>
          <p:nvPr/>
        </p:nvSpPr>
        <p:spPr>
          <a:xfrm>
            <a:off x="6345237" y="1427501"/>
            <a:ext cx="1816100" cy="2590800"/>
          </a:xfrm>
          <a:prstGeom prst="rect">
            <a:avLst/>
          </a:prstGeom>
          <a:solidFill>
            <a:srgbClr val="0067B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43" name="矩形 42"/>
          <p:cNvSpPr/>
          <p:nvPr/>
        </p:nvSpPr>
        <p:spPr>
          <a:xfrm>
            <a:off x="8759825" y="1427501"/>
            <a:ext cx="1814512" cy="2590800"/>
          </a:xfrm>
          <a:prstGeom prst="rect">
            <a:avLst/>
          </a:prstGeom>
          <a:solidFill>
            <a:srgbClr val="0067B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44" name="任意多边形 43"/>
          <p:cNvSpPr/>
          <p:nvPr/>
        </p:nvSpPr>
        <p:spPr>
          <a:xfrm>
            <a:off x="6734175" y="3554751"/>
            <a:ext cx="925512" cy="925513"/>
          </a:xfrm>
          <a:custGeom>
            <a:avLst/>
            <a:gdLst>
              <a:gd name="txL" fmla="*/ 0 w 925404"/>
              <a:gd name="txT" fmla="*/ 0 h 925404"/>
              <a:gd name="txR" fmla="*/ 925404 w 925404"/>
              <a:gd name="txB" fmla="*/ 925404 h 925404"/>
            </a:gdLst>
            <a:ahLst/>
            <a:cxnLst>
              <a:cxn ang="0">
                <a:pos x="462810" y="0"/>
              </a:cxn>
              <a:cxn ang="0">
                <a:pos x="925620" y="462812"/>
              </a:cxn>
              <a:cxn ang="0">
                <a:pos x="462810" y="925622"/>
              </a:cxn>
              <a:cxn ang="0">
                <a:pos x="0" y="462812"/>
              </a:cxn>
              <a:cxn ang="0">
                <a:pos x="462810"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0067B4"/>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5" name="任意多边形 44"/>
          <p:cNvSpPr/>
          <p:nvPr/>
        </p:nvSpPr>
        <p:spPr>
          <a:xfrm>
            <a:off x="1989137" y="3554751"/>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0067B4"/>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6" name="任意多边形 45"/>
          <p:cNvSpPr/>
          <p:nvPr/>
        </p:nvSpPr>
        <p:spPr>
          <a:xfrm>
            <a:off x="9180512" y="3554751"/>
            <a:ext cx="923925" cy="925513"/>
          </a:xfrm>
          <a:custGeom>
            <a:avLst/>
            <a:gdLst>
              <a:gd name="txL" fmla="*/ 0 w 925404"/>
              <a:gd name="txT" fmla="*/ 0 h 925404"/>
              <a:gd name="txR" fmla="*/ 925404 w 925404"/>
              <a:gd name="txB" fmla="*/ 925404 h 925404"/>
            </a:gdLst>
            <a:ahLst/>
            <a:cxnLst>
              <a:cxn ang="0">
                <a:pos x="461225" y="0"/>
              </a:cxn>
              <a:cxn ang="0">
                <a:pos x="922448" y="462812"/>
              </a:cxn>
              <a:cxn ang="0">
                <a:pos x="461225" y="925622"/>
              </a:cxn>
              <a:cxn ang="0">
                <a:pos x="0" y="462812"/>
              </a:cxn>
              <a:cxn ang="0">
                <a:pos x="461225"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0067B4"/>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7" name="任意多边形 46"/>
          <p:cNvSpPr/>
          <p:nvPr/>
        </p:nvSpPr>
        <p:spPr>
          <a:xfrm>
            <a:off x="4376737" y="3554751"/>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0067B4"/>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pic>
        <p:nvPicPr>
          <p:cNvPr id="48" name="图片 47"/>
          <p:cNvPicPr>
            <a:picLocks noChangeAspect="1"/>
          </p:cNvPicPr>
          <p:nvPr/>
        </p:nvPicPr>
        <p:blipFill>
          <a:blip r:embed="rId3" cstate="print"/>
          <a:stretch>
            <a:fillRect/>
          </a:stretch>
        </p:blipFill>
        <p:spPr>
          <a:xfrm>
            <a:off x="4216400" y="1573551"/>
            <a:ext cx="1247775" cy="1355725"/>
          </a:xfrm>
          <a:prstGeom prst="rect">
            <a:avLst/>
          </a:prstGeom>
          <a:noFill/>
          <a:ln w="9525">
            <a:noFill/>
            <a:miter/>
          </a:ln>
        </p:spPr>
      </p:pic>
      <p:pic>
        <p:nvPicPr>
          <p:cNvPr id="49" name="图片 48"/>
          <p:cNvPicPr>
            <a:picLocks noChangeAspect="1"/>
          </p:cNvPicPr>
          <p:nvPr/>
        </p:nvPicPr>
        <p:blipFill>
          <a:blip r:embed="rId4" cstate="print"/>
          <a:stretch>
            <a:fillRect/>
          </a:stretch>
        </p:blipFill>
        <p:spPr>
          <a:xfrm>
            <a:off x="6734175" y="1573551"/>
            <a:ext cx="1025525" cy="1049338"/>
          </a:xfrm>
          <a:prstGeom prst="rect">
            <a:avLst/>
          </a:prstGeom>
          <a:noFill/>
          <a:ln w="9525">
            <a:noFill/>
            <a:miter/>
          </a:ln>
        </p:spPr>
      </p:pic>
      <p:pic>
        <p:nvPicPr>
          <p:cNvPr id="50" name="图片 49"/>
          <p:cNvPicPr>
            <a:picLocks noChangeAspect="1"/>
          </p:cNvPicPr>
          <p:nvPr/>
        </p:nvPicPr>
        <p:blipFill>
          <a:blip r:embed="rId5" cstate="print"/>
          <a:stretch>
            <a:fillRect/>
          </a:stretch>
        </p:blipFill>
        <p:spPr>
          <a:xfrm rot="-2977434">
            <a:off x="9291637" y="1364001"/>
            <a:ext cx="1079500" cy="1027113"/>
          </a:xfrm>
          <a:prstGeom prst="rect">
            <a:avLst/>
          </a:prstGeom>
          <a:noFill/>
          <a:ln w="9525">
            <a:noFill/>
            <a:miter/>
          </a:ln>
        </p:spPr>
      </p:pic>
      <p:pic>
        <p:nvPicPr>
          <p:cNvPr id="51" name="图片 50"/>
          <p:cNvPicPr>
            <a:picLocks noChangeAspect="1"/>
          </p:cNvPicPr>
          <p:nvPr/>
        </p:nvPicPr>
        <p:blipFill>
          <a:blip r:embed="rId6" cstate="print"/>
          <a:stretch>
            <a:fillRect/>
          </a:stretch>
        </p:blipFill>
        <p:spPr>
          <a:xfrm>
            <a:off x="1951037" y="1573551"/>
            <a:ext cx="963613" cy="1071563"/>
          </a:xfrm>
          <a:prstGeom prst="rect">
            <a:avLst/>
          </a:prstGeom>
          <a:noFill/>
          <a:ln w="9525">
            <a:noFill/>
            <a:miter/>
          </a:ln>
        </p:spPr>
      </p:pic>
      <p:sp>
        <p:nvSpPr>
          <p:cNvPr id="52" name="文本框 60"/>
          <p:cNvSpPr/>
          <p:nvPr/>
        </p:nvSpPr>
        <p:spPr>
          <a:xfrm>
            <a:off x="1951037" y="265622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53" name="文本框 61"/>
          <p:cNvSpPr/>
          <p:nvPr/>
        </p:nvSpPr>
        <p:spPr>
          <a:xfrm>
            <a:off x="4373562" y="265622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54" name="文本框 62"/>
          <p:cNvSpPr/>
          <p:nvPr/>
        </p:nvSpPr>
        <p:spPr>
          <a:xfrm>
            <a:off x="6794499" y="265622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55" name="文本框 63"/>
          <p:cNvSpPr/>
          <p:nvPr/>
        </p:nvSpPr>
        <p:spPr>
          <a:xfrm>
            <a:off x="9217024" y="265622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56" name="文本框 65"/>
          <p:cNvSpPr/>
          <p:nvPr/>
        </p:nvSpPr>
        <p:spPr>
          <a:xfrm>
            <a:off x="2217737" y="370556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1</a:t>
            </a:r>
            <a:endParaRPr lang="zh-CN" altLang="en-US" sz="3600" b="1" dirty="0">
              <a:solidFill>
                <a:srgbClr val="FFF6E7"/>
              </a:solidFill>
              <a:cs typeface="+mn-ea"/>
              <a:sym typeface="+mn-lt"/>
            </a:endParaRPr>
          </a:p>
        </p:txBody>
      </p:sp>
      <p:sp>
        <p:nvSpPr>
          <p:cNvPr id="57" name="文本框 66"/>
          <p:cNvSpPr/>
          <p:nvPr/>
        </p:nvSpPr>
        <p:spPr>
          <a:xfrm>
            <a:off x="4605337" y="370556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2</a:t>
            </a:r>
            <a:endParaRPr lang="zh-CN" altLang="en-US" sz="3600" b="1" dirty="0">
              <a:solidFill>
                <a:srgbClr val="FFF6E7"/>
              </a:solidFill>
              <a:cs typeface="+mn-ea"/>
              <a:sym typeface="+mn-lt"/>
            </a:endParaRPr>
          </a:p>
        </p:txBody>
      </p:sp>
      <p:sp>
        <p:nvSpPr>
          <p:cNvPr id="58" name="文本框 67"/>
          <p:cNvSpPr/>
          <p:nvPr/>
        </p:nvSpPr>
        <p:spPr>
          <a:xfrm>
            <a:off x="6972300" y="3742076"/>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3</a:t>
            </a:r>
            <a:endParaRPr lang="zh-CN" altLang="en-US" sz="3600" b="1" dirty="0">
              <a:solidFill>
                <a:srgbClr val="FFF6E7"/>
              </a:solidFill>
              <a:cs typeface="+mn-ea"/>
              <a:sym typeface="+mn-lt"/>
            </a:endParaRPr>
          </a:p>
        </p:txBody>
      </p:sp>
      <p:sp>
        <p:nvSpPr>
          <p:cNvPr id="59" name="文本框 68"/>
          <p:cNvSpPr/>
          <p:nvPr/>
        </p:nvSpPr>
        <p:spPr>
          <a:xfrm>
            <a:off x="9447212" y="370556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4</a:t>
            </a:r>
            <a:endParaRPr lang="zh-CN" altLang="en-US" sz="3600" b="1" dirty="0">
              <a:solidFill>
                <a:srgbClr val="FFF6E7"/>
              </a:solidFill>
              <a:cs typeface="+mn-ea"/>
              <a:sym typeface="+mn-lt"/>
            </a:endParaRPr>
          </a:p>
        </p:txBody>
      </p:sp>
      <p:sp>
        <p:nvSpPr>
          <p:cNvPr id="60" name="TextBox 19"/>
          <p:cNvSpPr txBox="1"/>
          <p:nvPr/>
        </p:nvSpPr>
        <p:spPr>
          <a:xfrm>
            <a:off x="1229189" y="5037436"/>
            <a:ext cx="2349202"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61" name="TextBox 20"/>
          <p:cNvSpPr txBox="1"/>
          <p:nvPr/>
        </p:nvSpPr>
        <p:spPr>
          <a:xfrm>
            <a:off x="1322456" y="4631077"/>
            <a:ext cx="2162668" cy="420564"/>
          </a:xfrm>
          <a:prstGeom prst="rect">
            <a:avLst/>
          </a:prstGeom>
          <a:noFill/>
        </p:spPr>
        <p:txBody>
          <a:bodyPr wrap="square" rtlCol="0">
            <a:spAutoFit/>
          </a:bodyPr>
          <a:lstStyle/>
          <a:p>
            <a:pPr algn="ctr"/>
            <a:r>
              <a:rPr lang="zh-CN" altLang="en-US" sz="2135" b="1" dirty="0">
                <a:solidFill>
                  <a:schemeClr val="bg1">
                    <a:lumMod val="50000"/>
                  </a:schemeClr>
                </a:solidFill>
                <a:cs typeface="+mn-ea"/>
                <a:sym typeface="+mn-lt"/>
              </a:rPr>
              <a:t>这里添加标题</a:t>
            </a:r>
          </a:p>
        </p:txBody>
      </p:sp>
      <p:sp>
        <p:nvSpPr>
          <p:cNvPr id="62" name="TextBox 19"/>
          <p:cNvSpPr txBox="1"/>
          <p:nvPr/>
        </p:nvSpPr>
        <p:spPr>
          <a:xfrm>
            <a:off x="3671658" y="5037436"/>
            <a:ext cx="2349202"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63" name="TextBox 20"/>
          <p:cNvSpPr txBox="1"/>
          <p:nvPr/>
        </p:nvSpPr>
        <p:spPr>
          <a:xfrm>
            <a:off x="3764925" y="4631077"/>
            <a:ext cx="2162668" cy="420564"/>
          </a:xfrm>
          <a:prstGeom prst="rect">
            <a:avLst/>
          </a:prstGeom>
          <a:noFill/>
        </p:spPr>
        <p:txBody>
          <a:bodyPr wrap="square" rtlCol="0">
            <a:spAutoFit/>
          </a:bodyPr>
          <a:lstStyle/>
          <a:p>
            <a:pPr algn="ctr"/>
            <a:r>
              <a:rPr lang="zh-CN" altLang="en-US" sz="2135" b="1" dirty="0">
                <a:solidFill>
                  <a:schemeClr val="bg1">
                    <a:lumMod val="50000"/>
                  </a:schemeClr>
                </a:solidFill>
                <a:cs typeface="+mn-ea"/>
                <a:sym typeface="+mn-lt"/>
              </a:rPr>
              <a:t>这里添加标题</a:t>
            </a:r>
          </a:p>
        </p:txBody>
      </p:sp>
      <p:sp>
        <p:nvSpPr>
          <p:cNvPr id="64" name="TextBox 19"/>
          <p:cNvSpPr txBox="1"/>
          <p:nvPr/>
        </p:nvSpPr>
        <p:spPr>
          <a:xfrm>
            <a:off x="6103410" y="5037436"/>
            <a:ext cx="2349202"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65" name="TextBox 20"/>
          <p:cNvSpPr txBox="1"/>
          <p:nvPr/>
        </p:nvSpPr>
        <p:spPr>
          <a:xfrm>
            <a:off x="6196677" y="4631077"/>
            <a:ext cx="2162668" cy="420564"/>
          </a:xfrm>
          <a:prstGeom prst="rect">
            <a:avLst/>
          </a:prstGeom>
          <a:noFill/>
        </p:spPr>
        <p:txBody>
          <a:bodyPr wrap="square" rtlCol="0">
            <a:spAutoFit/>
          </a:bodyPr>
          <a:lstStyle/>
          <a:p>
            <a:pPr algn="ctr"/>
            <a:r>
              <a:rPr lang="zh-CN" altLang="en-US" sz="2135" b="1" dirty="0">
                <a:solidFill>
                  <a:schemeClr val="bg1">
                    <a:lumMod val="50000"/>
                  </a:schemeClr>
                </a:solidFill>
                <a:cs typeface="+mn-ea"/>
                <a:sym typeface="+mn-lt"/>
              </a:rPr>
              <a:t>这里添加标题</a:t>
            </a:r>
          </a:p>
        </p:txBody>
      </p:sp>
      <p:sp>
        <p:nvSpPr>
          <p:cNvPr id="66" name="TextBox 19"/>
          <p:cNvSpPr txBox="1"/>
          <p:nvPr/>
        </p:nvSpPr>
        <p:spPr>
          <a:xfrm>
            <a:off x="8441895" y="5037436"/>
            <a:ext cx="2349202"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这里填写文字内容这里填写文字内容这里填写文字内容这里填写文字内容</a:t>
            </a:r>
          </a:p>
        </p:txBody>
      </p:sp>
      <p:sp>
        <p:nvSpPr>
          <p:cNvPr id="67" name="TextBox 20"/>
          <p:cNvSpPr txBox="1"/>
          <p:nvPr/>
        </p:nvSpPr>
        <p:spPr>
          <a:xfrm>
            <a:off x="8535162" y="4631077"/>
            <a:ext cx="2162668" cy="420564"/>
          </a:xfrm>
          <a:prstGeom prst="rect">
            <a:avLst/>
          </a:prstGeom>
          <a:noFill/>
        </p:spPr>
        <p:txBody>
          <a:bodyPr wrap="square" rtlCol="0">
            <a:spAutoFit/>
          </a:bodyPr>
          <a:lstStyle/>
          <a:p>
            <a:pPr algn="ctr"/>
            <a:r>
              <a:rPr lang="zh-CN" altLang="en-US" sz="2135" b="1" dirty="0">
                <a:solidFill>
                  <a:schemeClr val="bg1">
                    <a:lumMod val="50000"/>
                  </a:schemeClr>
                </a:solidFill>
                <a:cs typeface="+mn-ea"/>
                <a:sym typeface="+mn-lt"/>
              </a:rPr>
              <a:t>这里添加标题</a:t>
            </a:r>
          </a:p>
        </p:txBody>
      </p:sp>
    </p:spTree>
    <p:extLst>
      <p:ext uri="{BB962C8B-B14F-4D97-AF65-F5344CB8AC3E}">
        <p14:creationId xmlns:p14="http://schemas.microsoft.com/office/powerpoint/2010/main" val="737711012"/>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000"/>
                                        <p:tgtEl>
                                          <p:spTgt spid="41"/>
                                        </p:tgtEl>
                                      </p:cBhvr>
                                    </p:animEffect>
                                    <p:anim calcmode="lin" valueType="num">
                                      <p:cBhvr>
                                        <p:cTn id="17" dur="1000" fill="hold"/>
                                        <p:tgtEl>
                                          <p:spTgt spid="41"/>
                                        </p:tgtEl>
                                        <p:attrNameLst>
                                          <p:attrName>ppt_x</p:attrName>
                                        </p:attrNameLst>
                                      </p:cBhvr>
                                      <p:tavLst>
                                        <p:tav tm="0">
                                          <p:val>
                                            <p:strVal val="#ppt_x"/>
                                          </p:val>
                                        </p:tav>
                                        <p:tav tm="100000">
                                          <p:val>
                                            <p:strVal val="#ppt_x"/>
                                          </p:val>
                                        </p:tav>
                                      </p:tavLst>
                                    </p:anim>
                                    <p:anim calcmode="lin" valueType="num">
                                      <p:cBhvr>
                                        <p:cTn id="18" dur="1000" fill="hold"/>
                                        <p:tgtEl>
                                          <p:spTgt spid="4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1000"/>
                                        <p:tgtEl>
                                          <p:spTgt spid="42"/>
                                        </p:tgtEl>
                                      </p:cBhvr>
                                    </p:animEffect>
                                    <p:anim calcmode="lin" valueType="num">
                                      <p:cBhvr>
                                        <p:cTn id="22" dur="1000" fill="hold"/>
                                        <p:tgtEl>
                                          <p:spTgt spid="42"/>
                                        </p:tgtEl>
                                        <p:attrNameLst>
                                          <p:attrName>ppt_x</p:attrName>
                                        </p:attrNameLst>
                                      </p:cBhvr>
                                      <p:tavLst>
                                        <p:tav tm="0">
                                          <p:val>
                                            <p:strVal val="#ppt_x"/>
                                          </p:val>
                                        </p:tav>
                                        <p:tav tm="100000">
                                          <p:val>
                                            <p:strVal val="#ppt_x"/>
                                          </p:val>
                                        </p:tav>
                                      </p:tavLst>
                                    </p:anim>
                                    <p:anim calcmode="lin" valueType="num">
                                      <p:cBhvr>
                                        <p:cTn id="23" dur="1000" fill="hold"/>
                                        <p:tgtEl>
                                          <p:spTgt spid="4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1000"/>
                                        <p:tgtEl>
                                          <p:spTgt spid="43"/>
                                        </p:tgtEl>
                                      </p:cBhvr>
                                    </p:animEffect>
                                    <p:anim calcmode="lin" valueType="num">
                                      <p:cBhvr>
                                        <p:cTn id="27" dur="1000" fill="hold"/>
                                        <p:tgtEl>
                                          <p:spTgt spid="43"/>
                                        </p:tgtEl>
                                        <p:attrNameLst>
                                          <p:attrName>ppt_x</p:attrName>
                                        </p:attrNameLst>
                                      </p:cBhvr>
                                      <p:tavLst>
                                        <p:tav tm="0">
                                          <p:val>
                                            <p:strVal val="#ppt_x"/>
                                          </p:val>
                                        </p:tav>
                                        <p:tav tm="100000">
                                          <p:val>
                                            <p:strVal val="#ppt_x"/>
                                          </p:val>
                                        </p:tav>
                                      </p:tavLst>
                                    </p:anim>
                                    <p:anim calcmode="lin" valueType="num">
                                      <p:cBhvr>
                                        <p:cTn id="28" dur="1000" fill="hold"/>
                                        <p:tgtEl>
                                          <p:spTgt spid="4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1000"/>
                                        <p:tgtEl>
                                          <p:spTgt spid="45"/>
                                        </p:tgtEl>
                                      </p:cBhvr>
                                    </p:animEffect>
                                    <p:anim calcmode="lin" valueType="num">
                                      <p:cBhvr>
                                        <p:cTn id="37" dur="1000" fill="hold"/>
                                        <p:tgtEl>
                                          <p:spTgt spid="45"/>
                                        </p:tgtEl>
                                        <p:attrNameLst>
                                          <p:attrName>ppt_x</p:attrName>
                                        </p:attrNameLst>
                                      </p:cBhvr>
                                      <p:tavLst>
                                        <p:tav tm="0">
                                          <p:val>
                                            <p:strVal val="#ppt_x"/>
                                          </p:val>
                                        </p:tav>
                                        <p:tav tm="100000">
                                          <p:val>
                                            <p:strVal val="#ppt_x"/>
                                          </p:val>
                                        </p:tav>
                                      </p:tavLst>
                                    </p:anim>
                                    <p:anim calcmode="lin" valueType="num">
                                      <p:cBhvr>
                                        <p:cTn id="38" dur="1000" fill="hold"/>
                                        <p:tgtEl>
                                          <p:spTgt spid="4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1000" fill="hold"/>
                                        <p:tgtEl>
                                          <p:spTgt spid="47"/>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1000" fill="hold"/>
                                        <p:tgtEl>
                                          <p:spTgt spid="4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1000"/>
                                        <p:tgtEl>
                                          <p:spTgt spid="53"/>
                                        </p:tgtEl>
                                      </p:cBhvr>
                                    </p:animEffect>
                                    <p:anim calcmode="lin" valueType="num">
                                      <p:cBhvr>
                                        <p:cTn id="72" dur="1000" fill="hold"/>
                                        <p:tgtEl>
                                          <p:spTgt spid="53"/>
                                        </p:tgtEl>
                                        <p:attrNameLst>
                                          <p:attrName>ppt_x</p:attrName>
                                        </p:attrNameLst>
                                      </p:cBhvr>
                                      <p:tavLst>
                                        <p:tav tm="0">
                                          <p:val>
                                            <p:strVal val="#ppt_x"/>
                                          </p:val>
                                        </p:tav>
                                        <p:tav tm="100000">
                                          <p:val>
                                            <p:strVal val="#ppt_x"/>
                                          </p:val>
                                        </p:tav>
                                      </p:tavLst>
                                    </p:anim>
                                    <p:anim calcmode="lin" valueType="num">
                                      <p:cBhvr>
                                        <p:cTn id="73" dur="1000" fill="hold"/>
                                        <p:tgtEl>
                                          <p:spTgt spid="5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1000"/>
                                        <p:tgtEl>
                                          <p:spTgt spid="54"/>
                                        </p:tgtEl>
                                      </p:cBhvr>
                                    </p:animEffect>
                                    <p:anim calcmode="lin" valueType="num">
                                      <p:cBhvr>
                                        <p:cTn id="77" dur="1000" fill="hold"/>
                                        <p:tgtEl>
                                          <p:spTgt spid="54"/>
                                        </p:tgtEl>
                                        <p:attrNameLst>
                                          <p:attrName>ppt_x</p:attrName>
                                        </p:attrNameLst>
                                      </p:cBhvr>
                                      <p:tavLst>
                                        <p:tav tm="0">
                                          <p:val>
                                            <p:strVal val="#ppt_x"/>
                                          </p:val>
                                        </p:tav>
                                        <p:tav tm="100000">
                                          <p:val>
                                            <p:strVal val="#ppt_x"/>
                                          </p:val>
                                        </p:tav>
                                      </p:tavLst>
                                    </p:anim>
                                    <p:anim calcmode="lin" valueType="num">
                                      <p:cBhvr>
                                        <p:cTn id="78" dur="1000" fill="hold"/>
                                        <p:tgtEl>
                                          <p:spTgt spid="5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fade">
                                      <p:cBhvr>
                                        <p:cTn id="81" dur="1000"/>
                                        <p:tgtEl>
                                          <p:spTgt spid="55"/>
                                        </p:tgtEl>
                                      </p:cBhvr>
                                    </p:animEffect>
                                    <p:anim calcmode="lin" valueType="num">
                                      <p:cBhvr>
                                        <p:cTn id="82" dur="1000" fill="hold"/>
                                        <p:tgtEl>
                                          <p:spTgt spid="55"/>
                                        </p:tgtEl>
                                        <p:attrNameLst>
                                          <p:attrName>ppt_x</p:attrName>
                                        </p:attrNameLst>
                                      </p:cBhvr>
                                      <p:tavLst>
                                        <p:tav tm="0">
                                          <p:val>
                                            <p:strVal val="#ppt_x"/>
                                          </p:val>
                                        </p:tav>
                                        <p:tav tm="100000">
                                          <p:val>
                                            <p:strVal val="#ppt_x"/>
                                          </p:val>
                                        </p:tav>
                                      </p:tavLst>
                                    </p:anim>
                                    <p:anim calcmode="lin" valueType="num">
                                      <p:cBhvr>
                                        <p:cTn id="83" dur="1000" fill="hold"/>
                                        <p:tgtEl>
                                          <p:spTgt spid="5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1000"/>
                                        <p:tgtEl>
                                          <p:spTgt spid="56"/>
                                        </p:tgtEl>
                                      </p:cBhvr>
                                    </p:animEffect>
                                    <p:anim calcmode="lin" valueType="num">
                                      <p:cBhvr>
                                        <p:cTn id="87" dur="1000" fill="hold"/>
                                        <p:tgtEl>
                                          <p:spTgt spid="56"/>
                                        </p:tgtEl>
                                        <p:attrNameLst>
                                          <p:attrName>ppt_x</p:attrName>
                                        </p:attrNameLst>
                                      </p:cBhvr>
                                      <p:tavLst>
                                        <p:tav tm="0">
                                          <p:val>
                                            <p:strVal val="#ppt_x"/>
                                          </p:val>
                                        </p:tav>
                                        <p:tav tm="100000">
                                          <p:val>
                                            <p:strVal val="#ppt_x"/>
                                          </p:val>
                                        </p:tav>
                                      </p:tavLst>
                                    </p:anim>
                                    <p:anim calcmode="lin" valueType="num">
                                      <p:cBhvr>
                                        <p:cTn id="88" dur="1000" fill="hold"/>
                                        <p:tgtEl>
                                          <p:spTgt spid="5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1000"/>
                                        <p:tgtEl>
                                          <p:spTgt spid="57"/>
                                        </p:tgtEl>
                                      </p:cBhvr>
                                    </p:animEffect>
                                    <p:anim calcmode="lin" valueType="num">
                                      <p:cBhvr>
                                        <p:cTn id="92" dur="1000" fill="hold"/>
                                        <p:tgtEl>
                                          <p:spTgt spid="57"/>
                                        </p:tgtEl>
                                        <p:attrNameLst>
                                          <p:attrName>ppt_x</p:attrName>
                                        </p:attrNameLst>
                                      </p:cBhvr>
                                      <p:tavLst>
                                        <p:tav tm="0">
                                          <p:val>
                                            <p:strVal val="#ppt_x"/>
                                          </p:val>
                                        </p:tav>
                                        <p:tav tm="100000">
                                          <p:val>
                                            <p:strVal val="#ppt_x"/>
                                          </p:val>
                                        </p:tav>
                                      </p:tavLst>
                                    </p:anim>
                                    <p:anim calcmode="lin" valueType="num">
                                      <p:cBhvr>
                                        <p:cTn id="93" dur="1000" fill="hold"/>
                                        <p:tgtEl>
                                          <p:spTgt spid="5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fade">
                                      <p:cBhvr>
                                        <p:cTn id="96" dur="1000"/>
                                        <p:tgtEl>
                                          <p:spTgt spid="58"/>
                                        </p:tgtEl>
                                      </p:cBhvr>
                                    </p:animEffect>
                                    <p:anim calcmode="lin" valueType="num">
                                      <p:cBhvr>
                                        <p:cTn id="97" dur="1000" fill="hold"/>
                                        <p:tgtEl>
                                          <p:spTgt spid="58"/>
                                        </p:tgtEl>
                                        <p:attrNameLst>
                                          <p:attrName>ppt_x</p:attrName>
                                        </p:attrNameLst>
                                      </p:cBhvr>
                                      <p:tavLst>
                                        <p:tav tm="0">
                                          <p:val>
                                            <p:strVal val="#ppt_x"/>
                                          </p:val>
                                        </p:tav>
                                        <p:tav tm="100000">
                                          <p:val>
                                            <p:strVal val="#ppt_x"/>
                                          </p:val>
                                        </p:tav>
                                      </p:tavLst>
                                    </p:anim>
                                    <p:anim calcmode="lin" valueType="num">
                                      <p:cBhvr>
                                        <p:cTn id="98" dur="1000" fill="hold"/>
                                        <p:tgtEl>
                                          <p:spTgt spid="5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1000"/>
                                        <p:tgtEl>
                                          <p:spTgt spid="59"/>
                                        </p:tgtEl>
                                      </p:cBhvr>
                                    </p:animEffect>
                                    <p:anim calcmode="lin" valueType="num">
                                      <p:cBhvr>
                                        <p:cTn id="102" dur="1000" fill="hold"/>
                                        <p:tgtEl>
                                          <p:spTgt spid="59"/>
                                        </p:tgtEl>
                                        <p:attrNameLst>
                                          <p:attrName>ppt_x</p:attrName>
                                        </p:attrNameLst>
                                      </p:cBhvr>
                                      <p:tavLst>
                                        <p:tav tm="0">
                                          <p:val>
                                            <p:strVal val="#ppt_x"/>
                                          </p:val>
                                        </p:tav>
                                        <p:tav tm="100000">
                                          <p:val>
                                            <p:strVal val="#ppt_x"/>
                                          </p:val>
                                        </p:tav>
                                      </p:tavLst>
                                    </p:anim>
                                    <p:anim calcmode="lin" valueType="num">
                                      <p:cBhvr>
                                        <p:cTn id="103" dur="1000" fill="hold"/>
                                        <p:tgtEl>
                                          <p:spTgt spid="5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60"/>
                                        </p:tgtEl>
                                        <p:attrNameLst>
                                          <p:attrName>style.visibility</p:attrName>
                                        </p:attrNameLst>
                                      </p:cBhvr>
                                      <p:to>
                                        <p:strVal val="visible"/>
                                      </p:to>
                                    </p:set>
                                    <p:animEffect transition="in" filter="fade">
                                      <p:cBhvr>
                                        <p:cTn id="106" dur="1000"/>
                                        <p:tgtEl>
                                          <p:spTgt spid="60"/>
                                        </p:tgtEl>
                                      </p:cBhvr>
                                    </p:animEffect>
                                    <p:anim calcmode="lin" valueType="num">
                                      <p:cBhvr>
                                        <p:cTn id="107" dur="1000" fill="hold"/>
                                        <p:tgtEl>
                                          <p:spTgt spid="60"/>
                                        </p:tgtEl>
                                        <p:attrNameLst>
                                          <p:attrName>ppt_x</p:attrName>
                                        </p:attrNameLst>
                                      </p:cBhvr>
                                      <p:tavLst>
                                        <p:tav tm="0">
                                          <p:val>
                                            <p:strVal val="#ppt_x"/>
                                          </p:val>
                                        </p:tav>
                                        <p:tav tm="100000">
                                          <p:val>
                                            <p:strVal val="#ppt_x"/>
                                          </p:val>
                                        </p:tav>
                                      </p:tavLst>
                                    </p:anim>
                                    <p:anim calcmode="lin" valueType="num">
                                      <p:cBhvr>
                                        <p:cTn id="108" dur="1000" fill="hold"/>
                                        <p:tgtEl>
                                          <p:spTgt spid="60"/>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61"/>
                                        </p:tgtEl>
                                        <p:attrNameLst>
                                          <p:attrName>style.visibility</p:attrName>
                                        </p:attrNameLst>
                                      </p:cBhvr>
                                      <p:to>
                                        <p:strVal val="visible"/>
                                      </p:to>
                                    </p:set>
                                    <p:animEffect transition="in" filter="fade">
                                      <p:cBhvr>
                                        <p:cTn id="111" dur="1000"/>
                                        <p:tgtEl>
                                          <p:spTgt spid="61"/>
                                        </p:tgtEl>
                                      </p:cBhvr>
                                    </p:animEffect>
                                    <p:anim calcmode="lin" valueType="num">
                                      <p:cBhvr>
                                        <p:cTn id="112" dur="1000" fill="hold"/>
                                        <p:tgtEl>
                                          <p:spTgt spid="61"/>
                                        </p:tgtEl>
                                        <p:attrNameLst>
                                          <p:attrName>ppt_x</p:attrName>
                                        </p:attrNameLst>
                                      </p:cBhvr>
                                      <p:tavLst>
                                        <p:tav tm="0">
                                          <p:val>
                                            <p:strVal val="#ppt_x"/>
                                          </p:val>
                                        </p:tav>
                                        <p:tav tm="100000">
                                          <p:val>
                                            <p:strVal val="#ppt_x"/>
                                          </p:val>
                                        </p:tav>
                                      </p:tavLst>
                                    </p:anim>
                                    <p:anim calcmode="lin" valueType="num">
                                      <p:cBhvr>
                                        <p:cTn id="113" dur="1000" fill="hold"/>
                                        <p:tgtEl>
                                          <p:spTgt spid="6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fade">
                                      <p:cBhvr>
                                        <p:cTn id="116" dur="1000"/>
                                        <p:tgtEl>
                                          <p:spTgt spid="62"/>
                                        </p:tgtEl>
                                      </p:cBhvr>
                                    </p:animEffect>
                                    <p:anim calcmode="lin" valueType="num">
                                      <p:cBhvr>
                                        <p:cTn id="117" dur="1000" fill="hold"/>
                                        <p:tgtEl>
                                          <p:spTgt spid="62"/>
                                        </p:tgtEl>
                                        <p:attrNameLst>
                                          <p:attrName>ppt_x</p:attrName>
                                        </p:attrNameLst>
                                      </p:cBhvr>
                                      <p:tavLst>
                                        <p:tav tm="0">
                                          <p:val>
                                            <p:strVal val="#ppt_x"/>
                                          </p:val>
                                        </p:tav>
                                        <p:tav tm="100000">
                                          <p:val>
                                            <p:strVal val="#ppt_x"/>
                                          </p:val>
                                        </p:tav>
                                      </p:tavLst>
                                    </p:anim>
                                    <p:anim calcmode="lin" valueType="num">
                                      <p:cBhvr>
                                        <p:cTn id="118" dur="1000" fill="hold"/>
                                        <p:tgtEl>
                                          <p:spTgt spid="62"/>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63"/>
                                        </p:tgtEl>
                                        <p:attrNameLst>
                                          <p:attrName>style.visibility</p:attrName>
                                        </p:attrNameLst>
                                      </p:cBhvr>
                                      <p:to>
                                        <p:strVal val="visible"/>
                                      </p:to>
                                    </p:set>
                                    <p:animEffect transition="in" filter="fade">
                                      <p:cBhvr>
                                        <p:cTn id="121" dur="1000"/>
                                        <p:tgtEl>
                                          <p:spTgt spid="63"/>
                                        </p:tgtEl>
                                      </p:cBhvr>
                                    </p:animEffect>
                                    <p:anim calcmode="lin" valueType="num">
                                      <p:cBhvr>
                                        <p:cTn id="122" dur="1000" fill="hold"/>
                                        <p:tgtEl>
                                          <p:spTgt spid="63"/>
                                        </p:tgtEl>
                                        <p:attrNameLst>
                                          <p:attrName>ppt_x</p:attrName>
                                        </p:attrNameLst>
                                      </p:cBhvr>
                                      <p:tavLst>
                                        <p:tav tm="0">
                                          <p:val>
                                            <p:strVal val="#ppt_x"/>
                                          </p:val>
                                        </p:tav>
                                        <p:tav tm="100000">
                                          <p:val>
                                            <p:strVal val="#ppt_x"/>
                                          </p:val>
                                        </p:tav>
                                      </p:tavLst>
                                    </p:anim>
                                    <p:anim calcmode="lin" valueType="num">
                                      <p:cBhvr>
                                        <p:cTn id="123" dur="1000" fill="hold"/>
                                        <p:tgtEl>
                                          <p:spTgt spid="63"/>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64"/>
                                        </p:tgtEl>
                                        <p:attrNameLst>
                                          <p:attrName>style.visibility</p:attrName>
                                        </p:attrNameLst>
                                      </p:cBhvr>
                                      <p:to>
                                        <p:strVal val="visible"/>
                                      </p:to>
                                    </p:set>
                                    <p:animEffect transition="in" filter="fade">
                                      <p:cBhvr>
                                        <p:cTn id="126" dur="1000"/>
                                        <p:tgtEl>
                                          <p:spTgt spid="64"/>
                                        </p:tgtEl>
                                      </p:cBhvr>
                                    </p:animEffect>
                                    <p:anim calcmode="lin" valueType="num">
                                      <p:cBhvr>
                                        <p:cTn id="127" dur="1000" fill="hold"/>
                                        <p:tgtEl>
                                          <p:spTgt spid="64"/>
                                        </p:tgtEl>
                                        <p:attrNameLst>
                                          <p:attrName>ppt_x</p:attrName>
                                        </p:attrNameLst>
                                      </p:cBhvr>
                                      <p:tavLst>
                                        <p:tav tm="0">
                                          <p:val>
                                            <p:strVal val="#ppt_x"/>
                                          </p:val>
                                        </p:tav>
                                        <p:tav tm="100000">
                                          <p:val>
                                            <p:strVal val="#ppt_x"/>
                                          </p:val>
                                        </p:tav>
                                      </p:tavLst>
                                    </p:anim>
                                    <p:anim calcmode="lin" valueType="num">
                                      <p:cBhvr>
                                        <p:cTn id="128" dur="1000" fill="hold"/>
                                        <p:tgtEl>
                                          <p:spTgt spid="64"/>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65"/>
                                        </p:tgtEl>
                                        <p:attrNameLst>
                                          <p:attrName>style.visibility</p:attrName>
                                        </p:attrNameLst>
                                      </p:cBhvr>
                                      <p:to>
                                        <p:strVal val="visible"/>
                                      </p:to>
                                    </p:set>
                                    <p:animEffect transition="in" filter="fade">
                                      <p:cBhvr>
                                        <p:cTn id="131" dur="1000"/>
                                        <p:tgtEl>
                                          <p:spTgt spid="65"/>
                                        </p:tgtEl>
                                      </p:cBhvr>
                                    </p:animEffect>
                                    <p:anim calcmode="lin" valueType="num">
                                      <p:cBhvr>
                                        <p:cTn id="132" dur="1000" fill="hold"/>
                                        <p:tgtEl>
                                          <p:spTgt spid="65"/>
                                        </p:tgtEl>
                                        <p:attrNameLst>
                                          <p:attrName>ppt_x</p:attrName>
                                        </p:attrNameLst>
                                      </p:cBhvr>
                                      <p:tavLst>
                                        <p:tav tm="0">
                                          <p:val>
                                            <p:strVal val="#ppt_x"/>
                                          </p:val>
                                        </p:tav>
                                        <p:tav tm="100000">
                                          <p:val>
                                            <p:strVal val="#ppt_x"/>
                                          </p:val>
                                        </p:tav>
                                      </p:tavLst>
                                    </p:anim>
                                    <p:anim calcmode="lin" valueType="num">
                                      <p:cBhvr>
                                        <p:cTn id="133" dur="1000" fill="hold"/>
                                        <p:tgtEl>
                                          <p:spTgt spid="65"/>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66"/>
                                        </p:tgtEl>
                                        <p:attrNameLst>
                                          <p:attrName>style.visibility</p:attrName>
                                        </p:attrNameLst>
                                      </p:cBhvr>
                                      <p:to>
                                        <p:strVal val="visible"/>
                                      </p:to>
                                    </p:set>
                                    <p:animEffect transition="in" filter="fade">
                                      <p:cBhvr>
                                        <p:cTn id="136" dur="1000"/>
                                        <p:tgtEl>
                                          <p:spTgt spid="66"/>
                                        </p:tgtEl>
                                      </p:cBhvr>
                                    </p:animEffect>
                                    <p:anim calcmode="lin" valueType="num">
                                      <p:cBhvr>
                                        <p:cTn id="137" dur="1000" fill="hold"/>
                                        <p:tgtEl>
                                          <p:spTgt spid="66"/>
                                        </p:tgtEl>
                                        <p:attrNameLst>
                                          <p:attrName>ppt_x</p:attrName>
                                        </p:attrNameLst>
                                      </p:cBhvr>
                                      <p:tavLst>
                                        <p:tav tm="0">
                                          <p:val>
                                            <p:strVal val="#ppt_x"/>
                                          </p:val>
                                        </p:tav>
                                        <p:tav tm="100000">
                                          <p:val>
                                            <p:strVal val="#ppt_x"/>
                                          </p:val>
                                        </p:tav>
                                      </p:tavLst>
                                    </p:anim>
                                    <p:anim calcmode="lin" valueType="num">
                                      <p:cBhvr>
                                        <p:cTn id="138" dur="1000" fill="hold"/>
                                        <p:tgtEl>
                                          <p:spTgt spid="66"/>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67"/>
                                        </p:tgtEl>
                                        <p:attrNameLst>
                                          <p:attrName>style.visibility</p:attrName>
                                        </p:attrNameLst>
                                      </p:cBhvr>
                                      <p:to>
                                        <p:strVal val="visible"/>
                                      </p:to>
                                    </p:set>
                                    <p:animEffect transition="in" filter="fade">
                                      <p:cBhvr>
                                        <p:cTn id="141" dur="1000"/>
                                        <p:tgtEl>
                                          <p:spTgt spid="67"/>
                                        </p:tgtEl>
                                      </p:cBhvr>
                                    </p:animEffect>
                                    <p:anim calcmode="lin" valueType="num">
                                      <p:cBhvr>
                                        <p:cTn id="142" dur="1000" fill="hold"/>
                                        <p:tgtEl>
                                          <p:spTgt spid="67"/>
                                        </p:tgtEl>
                                        <p:attrNameLst>
                                          <p:attrName>ppt_x</p:attrName>
                                        </p:attrNameLst>
                                      </p:cBhvr>
                                      <p:tavLst>
                                        <p:tav tm="0">
                                          <p:val>
                                            <p:strVal val="#ppt_x"/>
                                          </p:val>
                                        </p:tav>
                                        <p:tav tm="100000">
                                          <p:val>
                                            <p:strVal val="#ppt_x"/>
                                          </p:val>
                                        </p:tav>
                                      </p:tavLst>
                                    </p:anim>
                                    <p:anim calcmode="lin" valueType="num">
                                      <p:cBhvr>
                                        <p:cTn id="143"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flipV="1">
            <a:off x="0" y="6487886"/>
            <a:ext cx="12192000" cy="405039"/>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7"/>
          <p:cNvSpPr>
            <a:spLocks noChangeArrowheads="1"/>
          </p:cNvSpPr>
          <p:nvPr/>
        </p:nvSpPr>
        <p:spPr bwMode="auto">
          <a:xfrm>
            <a:off x="177800" y="3062515"/>
            <a:ext cx="12012613" cy="443916"/>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cxnSp>
        <p:nvCxnSpPr>
          <p:cNvPr id="30" name="直接连接符 29"/>
          <p:cNvCxnSpPr/>
          <p:nvPr/>
        </p:nvCxnSpPr>
        <p:spPr>
          <a:xfrm flipV="1">
            <a:off x="4105610" y="2677137"/>
            <a:ext cx="0" cy="430151"/>
          </a:xfrm>
          <a:prstGeom prst="line">
            <a:avLst/>
          </a:prstGeom>
          <a:ln w="25400">
            <a:solidFill>
              <a:srgbClr val="0067B4"/>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1" name="文本框 33"/>
          <p:cNvSpPr txBox="1"/>
          <p:nvPr/>
        </p:nvSpPr>
        <p:spPr>
          <a:xfrm>
            <a:off x="2958053" y="1594216"/>
            <a:ext cx="2336583" cy="523220"/>
          </a:xfrm>
          <a:prstGeom prst="rect">
            <a:avLst/>
          </a:prstGeom>
          <a:noFill/>
        </p:spPr>
        <p:txBody>
          <a:bodyPr wrap="square" rtlCol="0">
            <a:spAutoFit/>
          </a:bodyPr>
          <a:lstStyle/>
          <a:p>
            <a:r>
              <a:rPr lang="zh-CN" altLang="en-US" sz="2800" b="1" dirty="0" smtClean="0">
                <a:solidFill>
                  <a:schemeClr val="bg1">
                    <a:lumMod val="50000"/>
                  </a:schemeClr>
                </a:solidFill>
                <a:latin typeface="微软雅黑" pitchFamily="34" charset="-122"/>
                <a:ea typeface="微软雅黑" pitchFamily="34" charset="-122"/>
              </a:rPr>
              <a:t>加入的你标题</a:t>
            </a:r>
            <a:endParaRPr lang="zh-CN" altLang="en-US" sz="2800" b="1" dirty="0">
              <a:solidFill>
                <a:schemeClr val="bg1">
                  <a:lumMod val="50000"/>
                </a:schemeClr>
              </a:solidFill>
              <a:latin typeface="微软雅黑" pitchFamily="34" charset="-122"/>
              <a:ea typeface="微软雅黑" pitchFamily="34" charset="-122"/>
            </a:endParaRPr>
          </a:p>
        </p:txBody>
      </p:sp>
      <p:sp>
        <p:nvSpPr>
          <p:cNvPr id="32" name="圆角矩形 31"/>
          <p:cNvSpPr/>
          <p:nvPr/>
        </p:nvSpPr>
        <p:spPr bwMode="auto">
          <a:xfrm>
            <a:off x="3852466" y="2240987"/>
            <a:ext cx="566074" cy="551241"/>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33" name="圆角矩形 32"/>
          <p:cNvSpPr/>
          <p:nvPr/>
        </p:nvSpPr>
        <p:spPr bwMode="auto">
          <a:xfrm>
            <a:off x="0" y="2734886"/>
            <a:ext cx="2307607" cy="1105462"/>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34" name="文本框 5"/>
          <p:cNvSpPr txBox="1"/>
          <p:nvPr/>
        </p:nvSpPr>
        <p:spPr>
          <a:xfrm>
            <a:off x="552450" y="2940959"/>
            <a:ext cx="1236984" cy="707886"/>
          </a:xfrm>
          <a:prstGeom prst="rect">
            <a:avLst/>
          </a:prstGeom>
          <a:noFill/>
          <a:ln>
            <a:noFill/>
          </a:ln>
          <a:effectLst/>
        </p:spPr>
        <p:txBody>
          <a:bodyPr wrap="square" rtlCol="0">
            <a:spAutoFit/>
          </a:bodyPr>
          <a:lstStyle/>
          <a:p>
            <a:pPr algn="ctr"/>
            <a:r>
              <a:rPr lang="zh-CN" altLang="en-US" sz="4000" b="1" dirty="0" smtClean="0">
                <a:solidFill>
                  <a:schemeClr val="bg1"/>
                </a:solidFill>
                <a:latin typeface="微软雅黑" pitchFamily="34" charset="-122"/>
                <a:ea typeface="微软雅黑" pitchFamily="34" charset="-122"/>
              </a:rPr>
              <a:t>目录</a:t>
            </a:r>
            <a:endParaRPr lang="zh-CN" altLang="en-US" sz="4000" b="1" dirty="0">
              <a:solidFill>
                <a:schemeClr val="bg1"/>
              </a:solidFill>
              <a:latin typeface="微软雅黑" pitchFamily="34" charset="-122"/>
              <a:ea typeface="微软雅黑" pitchFamily="34" charset="-122"/>
            </a:endParaRPr>
          </a:p>
        </p:txBody>
      </p:sp>
      <p:cxnSp>
        <p:nvCxnSpPr>
          <p:cNvPr id="35" name="直接连接符 34"/>
          <p:cNvCxnSpPr/>
          <p:nvPr/>
        </p:nvCxnSpPr>
        <p:spPr>
          <a:xfrm flipV="1">
            <a:off x="6182227" y="3514682"/>
            <a:ext cx="0" cy="430151"/>
          </a:xfrm>
          <a:prstGeom prst="line">
            <a:avLst/>
          </a:prstGeom>
          <a:ln w="25400">
            <a:solidFill>
              <a:srgbClr val="0067B4"/>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6" name="圆角矩形 35"/>
          <p:cNvSpPr/>
          <p:nvPr/>
        </p:nvSpPr>
        <p:spPr bwMode="auto">
          <a:xfrm>
            <a:off x="5889451" y="3821052"/>
            <a:ext cx="603932" cy="603932"/>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cxnSp>
        <p:nvCxnSpPr>
          <p:cNvPr id="37" name="直接连接符 36"/>
          <p:cNvCxnSpPr/>
          <p:nvPr/>
        </p:nvCxnSpPr>
        <p:spPr>
          <a:xfrm flipV="1">
            <a:off x="7914126" y="2677136"/>
            <a:ext cx="0" cy="430151"/>
          </a:xfrm>
          <a:prstGeom prst="line">
            <a:avLst/>
          </a:prstGeom>
          <a:ln w="25400">
            <a:solidFill>
              <a:srgbClr val="0067B4"/>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bwMode="auto">
          <a:xfrm>
            <a:off x="7626628" y="2149962"/>
            <a:ext cx="584924" cy="58492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cxnSp>
        <p:nvCxnSpPr>
          <p:cNvPr id="39" name="直接连接符 38"/>
          <p:cNvCxnSpPr/>
          <p:nvPr/>
        </p:nvCxnSpPr>
        <p:spPr>
          <a:xfrm flipV="1">
            <a:off x="10028676" y="3482064"/>
            <a:ext cx="0" cy="430151"/>
          </a:xfrm>
          <a:prstGeom prst="line">
            <a:avLst/>
          </a:prstGeom>
          <a:ln w="25400">
            <a:solidFill>
              <a:srgbClr val="0067B4"/>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40" name="圆角矩形 39"/>
          <p:cNvSpPr/>
          <p:nvPr/>
        </p:nvSpPr>
        <p:spPr bwMode="auto">
          <a:xfrm>
            <a:off x="9726710" y="3827339"/>
            <a:ext cx="603932" cy="603932"/>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41" name="文本框 33"/>
          <p:cNvSpPr txBox="1"/>
          <p:nvPr/>
        </p:nvSpPr>
        <p:spPr>
          <a:xfrm>
            <a:off x="5035186" y="4508698"/>
            <a:ext cx="2335074"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42" name="文本框 33"/>
          <p:cNvSpPr txBox="1"/>
          <p:nvPr/>
        </p:nvSpPr>
        <p:spPr>
          <a:xfrm>
            <a:off x="6683496" y="1579702"/>
            <a:ext cx="2415534"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43" name="文本框 33"/>
          <p:cNvSpPr txBox="1"/>
          <p:nvPr/>
        </p:nvSpPr>
        <p:spPr>
          <a:xfrm>
            <a:off x="8567177" y="4508698"/>
            <a:ext cx="2927330"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44" name="文本框 27"/>
          <p:cNvSpPr txBox="1"/>
          <p:nvPr/>
        </p:nvSpPr>
        <p:spPr>
          <a:xfrm>
            <a:off x="3931425" y="2284822"/>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45" name="文本框 27"/>
          <p:cNvSpPr txBox="1"/>
          <p:nvPr/>
        </p:nvSpPr>
        <p:spPr>
          <a:xfrm>
            <a:off x="5981386" y="3886376"/>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46" name="文本框 27"/>
          <p:cNvSpPr txBox="1"/>
          <p:nvPr/>
        </p:nvSpPr>
        <p:spPr>
          <a:xfrm>
            <a:off x="7704247" y="2191825"/>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47" name="文本框 27"/>
          <p:cNvSpPr txBox="1"/>
          <p:nvPr/>
        </p:nvSpPr>
        <p:spPr>
          <a:xfrm>
            <a:off x="9830375" y="3883187"/>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82823240"/>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anim calcmode="lin" valueType="num">
                                      <p:cBhvr>
                                        <p:cTn id="12" dur="500" fill="hold"/>
                                        <p:tgtEl>
                                          <p:spTgt spid="33"/>
                                        </p:tgtEl>
                                        <p:attrNameLst>
                                          <p:attrName>ppt_x</p:attrName>
                                        </p:attrNameLst>
                                      </p:cBhvr>
                                      <p:tavLst>
                                        <p:tav tm="0">
                                          <p:val>
                                            <p:strVal val="#ppt_x"/>
                                          </p:val>
                                        </p:tav>
                                        <p:tav tm="100000">
                                          <p:val>
                                            <p:strVal val="#ppt_x"/>
                                          </p:val>
                                        </p:tav>
                                      </p:tavLst>
                                    </p:anim>
                                    <p:anim calcmode="lin" valueType="num">
                                      <p:cBhvr>
                                        <p:cTn id="13" dur="5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750"/>
                                        <p:tgtEl>
                                          <p:spTgt spid="29"/>
                                        </p:tgtEl>
                                      </p:cBhvr>
                                    </p:animEffect>
                                  </p:childTnLst>
                                </p:cTn>
                              </p:par>
                            </p:childTnLst>
                          </p:cTn>
                        </p:par>
                        <p:par>
                          <p:cTn id="22" fill="hold">
                            <p:stCondLst>
                              <p:cond delay="2250"/>
                            </p:stCondLst>
                            <p:childTnLst>
                              <p:par>
                                <p:cTn id="23" presetID="2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250"/>
                                        <p:tgtEl>
                                          <p:spTgt spid="3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250" fill="hold"/>
                                        <p:tgtEl>
                                          <p:spTgt spid="32"/>
                                        </p:tgtEl>
                                        <p:attrNameLst>
                                          <p:attrName>ppt_w</p:attrName>
                                        </p:attrNameLst>
                                      </p:cBhvr>
                                      <p:tavLst>
                                        <p:tav tm="0">
                                          <p:val>
                                            <p:fltVal val="0"/>
                                          </p:val>
                                        </p:tav>
                                        <p:tav tm="100000">
                                          <p:val>
                                            <p:strVal val="#ppt_w"/>
                                          </p:val>
                                        </p:tav>
                                      </p:tavLst>
                                    </p:anim>
                                    <p:anim calcmode="lin" valueType="num">
                                      <p:cBhvr>
                                        <p:cTn id="30" dur="250" fill="hold"/>
                                        <p:tgtEl>
                                          <p:spTgt spid="32"/>
                                        </p:tgtEl>
                                        <p:attrNameLst>
                                          <p:attrName>ppt_h</p:attrName>
                                        </p:attrNameLst>
                                      </p:cBhvr>
                                      <p:tavLst>
                                        <p:tav tm="0">
                                          <p:val>
                                            <p:fltVal val="0"/>
                                          </p:val>
                                        </p:tav>
                                        <p:tav tm="100000">
                                          <p:val>
                                            <p:strVal val="#ppt_h"/>
                                          </p:val>
                                        </p:tav>
                                      </p:tavLst>
                                    </p:anim>
                                    <p:animEffect transition="in" filter="fade">
                                      <p:cBhvr>
                                        <p:cTn id="31" dur="250"/>
                                        <p:tgtEl>
                                          <p:spTgt spid="32"/>
                                        </p:tgtEl>
                                      </p:cBhvr>
                                    </p:animEffect>
                                  </p:childTnLst>
                                </p:cTn>
                              </p:par>
                            </p:childTnLst>
                          </p:cTn>
                        </p:par>
                        <p:par>
                          <p:cTn id="32" fill="hold">
                            <p:stCondLst>
                              <p:cond delay="2750"/>
                            </p:stCondLst>
                            <p:childTnLst>
                              <p:par>
                                <p:cTn id="33" presetID="53" presetClass="entr" presetSubtype="16" fill="hold" grpId="0" nodeType="afterEffect">
                                  <p:stCondLst>
                                    <p:cond delay="0"/>
                                  </p:stCondLst>
                                  <p:iterate type="lt">
                                    <p:tmPct val="0"/>
                                  </p:iterate>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childTnLst>
                                </p:cTn>
                              </p:par>
                            </p:childTnLst>
                          </p:cTn>
                        </p:par>
                        <p:par>
                          <p:cTn id="38" fill="hold">
                            <p:stCondLst>
                              <p:cond delay="30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31"/>
                                        </p:tgtEl>
                                        <p:attrNameLst>
                                          <p:attrName>style.visibility</p:attrName>
                                        </p:attrNameLst>
                                      </p:cBhvr>
                                      <p:to>
                                        <p:strVal val="visible"/>
                                      </p:to>
                                    </p:set>
                                    <p:anim by="(-#ppt_w*2)" calcmode="lin" valueType="num">
                                      <p:cBhvr rctx="PPT">
                                        <p:cTn id="41" dur="250" autoRev="1" fill="hold">
                                          <p:stCondLst>
                                            <p:cond delay="0"/>
                                          </p:stCondLst>
                                        </p:cTn>
                                        <p:tgtEl>
                                          <p:spTgt spid="31"/>
                                        </p:tgtEl>
                                        <p:attrNameLst>
                                          <p:attrName>ppt_w</p:attrName>
                                        </p:attrNameLst>
                                      </p:cBhvr>
                                    </p:anim>
                                    <p:anim by="(#ppt_w*0.50)" calcmode="lin" valueType="num">
                                      <p:cBhvr>
                                        <p:cTn id="42" dur="250" decel="50000" autoRev="1" fill="hold">
                                          <p:stCondLst>
                                            <p:cond delay="0"/>
                                          </p:stCondLst>
                                        </p:cTn>
                                        <p:tgtEl>
                                          <p:spTgt spid="31"/>
                                        </p:tgtEl>
                                        <p:attrNameLst>
                                          <p:attrName>ppt_x</p:attrName>
                                        </p:attrNameLst>
                                      </p:cBhvr>
                                    </p:anim>
                                    <p:anim from="(-#ppt_h/2)" to="(#ppt_y)" calcmode="lin" valueType="num">
                                      <p:cBhvr>
                                        <p:cTn id="43" dur="500" fill="hold">
                                          <p:stCondLst>
                                            <p:cond delay="0"/>
                                          </p:stCondLst>
                                        </p:cTn>
                                        <p:tgtEl>
                                          <p:spTgt spid="31"/>
                                        </p:tgtEl>
                                        <p:attrNameLst>
                                          <p:attrName>ppt_y</p:attrName>
                                        </p:attrNameLst>
                                      </p:cBhvr>
                                    </p:anim>
                                    <p:animRot by="21600000">
                                      <p:cBhvr>
                                        <p:cTn id="44" dur="500" fill="hold">
                                          <p:stCondLst>
                                            <p:cond delay="0"/>
                                          </p:stCondLst>
                                        </p:cTn>
                                        <p:tgtEl>
                                          <p:spTgt spid="31"/>
                                        </p:tgtEl>
                                        <p:attrNameLst>
                                          <p:attrName>r</p:attrName>
                                        </p:attrNameLst>
                                      </p:cBhvr>
                                    </p:animRot>
                                  </p:childTnLst>
                                </p:cTn>
                              </p:par>
                            </p:childTnLst>
                          </p:cTn>
                        </p:par>
                        <p:par>
                          <p:cTn id="45" fill="hold">
                            <p:stCondLst>
                              <p:cond delay="3750"/>
                            </p:stCondLst>
                            <p:childTnLst>
                              <p:par>
                                <p:cTn id="46" presetID="2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down)">
                                      <p:cBhvr>
                                        <p:cTn id="48" dur="250"/>
                                        <p:tgtEl>
                                          <p:spTgt spid="35"/>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250" fill="hold"/>
                                        <p:tgtEl>
                                          <p:spTgt spid="36"/>
                                        </p:tgtEl>
                                        <p:attrNameLst>
                                          <p:attrName>ppt_w</p:attrName>
                                        </p:attrNameLst>
                                      </p:cBhvr>
                                      <p:tavLst>
                                        <p:tav tm="0">
                                          <p:val>
                                            <p:fltVal val="0"/>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animEffect transition="in" filter="fade">
                                      <p:cBhvr>
                                        <p:cTn id="54" dur="250"/>
                                        <p:tgtEl>
                                          <p:spTgt spid="36"/>
                                        </p:tgtEl>
                                      </p:cBhvr>
                                    </p:animEffect>
                                  </p:childTnLst>
                                </p:cTn>
                              </p:par>
                            </p:childTnLst>
                          </p:cTn>
                        </p:par>
                        <p:par>
                          <p:cTn id="55" fill="hold">
                            <p:stCondLst>
                              <p:cond delay="4250"/>
                            </p:stCondLst>
                            <p:childTnLst>
                              <p:par>
                                <p:cTn id="56" presetID="53" presetClass="entr" presetSubtype="16" fill="hold" grpId="0" nodeType="afterEffect">
                                  <p:stCondLst>
                                    <p:cond delay="0"/>
                                  </p:stCondLst>
                                  <p:iterate type="lt">
                                    <p:tmPct val="0"/>
                                  </p:iterate>
                                  <p:childTnLst>
                                    <p:set>
                                      <p:cBhvr>
                                        <p:cTn id="57" dur="1" fill="hold">
                                          <p:stCondLst>
                                            <p:cond delay="0"/>
                                          </p:stCondLst>
                                        </p:cTn>
                                        <p:tgtEl>
                                          <p:spTgt spid="45"/>
                                        </p:tgtEl>
                                        <p:attrNameLst>
                                          <p:attrName>style.visibility</p:attrName>
                                        </p:attrNameLst>
                                      </p:cBhvr>
                                      <p:to>
                                        <p:strVal val="visible"/>
                                      </p:to>
                                    </p:set>
                                    <p:anim calcmode="lin" valueType="num">
                                      <p:cBhvr>
                                        <p:cTn id="58" dur="250" fill="hold"/>
                                        <p:tgtEl>
                                          <p:spTgt spid="45"/>
                                        </p:tgtEl>
                                        <p:attrNameLst>
                                          <p:attrName>ppt_w</p:attrName>
                                        </p:attrNameLst>
                                      </p:cBhvr>
                                      <p:tavLst>
                                        <p:tav tm="0">
                                          <p:val>
                                            <p:fltVal val="0"/>
                                          </p:val>
                                        </p:tav>
                                        <p:tav tm="100000">
                                          <p:val>
                                            <p:strVal val="#ppt_w"/>
                                          </p:val>
                                        </p:tav>
                                      </p:tavLst>
                                    </p:anim>
                                    <p:anim calcmode="lin" valueType="num">
                                      <p:cBhvr>
                                        <p:cTn id="59" dur="250" fill="hold"/>
                                        <p:tgtEl>
                                          <p:spTgt spid="45"/>
                                        </p:tgtEl>
                                        <p:attrNameLst>
                                          <p:attrName>ppt_h</p:attrName>
                                        </p:attrNameLst>
                                      </p:cBhvr>
                                      <p:tavLst>
                                        <p:tav tm="0">
                                          <p:val>
                                            <p:fltVal val="0"/>
                                          </p:val>
                                        </p:tav>
                                        <p:tav tm="100000">
                                          <p:val>
                                            <p:strVal val="#ppt_h"/>
                                          </p:val>
                                        </p:tav>
                                      </p:tavLst>
                                    </p:anim>
                                    <p:animEffect transition="in" filter="fade">
                                      <p:cBhvr>
                                        <p:cTn id="60" dur="250"/>
                                        <p:tgtEl>
                                          <p:spTgt spid="45"/>
                                        </p:tgtEl>
                                      </p:cBhvr>
                                    </p:animEffect>
                                  </p:childTnLst>
                                </p:cTn>
                              </p:par>
                            </p:childTnLst>
                          </p:cTn>
                        </p:par>
                        <p:par>
                          <p:cTn id="61" fill="hold">
                            <p:stCondLst>
                              <p:cond delay="4500"/>
                            </p:stCondLst>
                            <p:childTnLst>
                              <p:par>
                                <p:cTn id="62" presetID="56" presetClass="entr" presetSubtype="0" fill="hold" grpId="0" nodeType="afterEffect">
                                  <p:stCondLst>
                                    <p:cond delay="0"/>
                                  </p:stCondLst>
                                  <p:iterate type="lt">
                                    <p:tmPct val="10000"/>
                                  </p:iterate>
                                  <p:childTnLst>
                                    <p:set>
                                      <p:cBhvr>
                                        <p:cTn id="63" dur="1" fill="hold">
                                          <p:stCondLst>
                                            <p:cond delay="0"/>
                                          </p:stCondLst>
                                        </p:cTn>
                                        <p:tgtEl>
                                          <p:spTgt spid="41"/>
                                        </p:tgtEl>
                                        <p:attrNameLst>
                                          <p:attrName>style.visibility</p:attrName>
                                        </p:attrNameLst>
                                      </p:cBhvr>
                                      <p:to>
                                        <p:strVal val="visible"/>
                                      </p:to>
                                    </p:set>
                                    <p:anim by="(-#ppt_w*2)" calcmode="lin" valueType="num">
                                      <p:cBhvr rctx="PPT">
                                        <p:cTn id="64" dur="250" autoRev="1" fill="hold">
                                          <p:stCondLst>
                                            <p:cond delay="0"/>
                                          </p:stCondLst>
                                        </p:cTn>
                                        <p:tgtEl>
                                          <p:spTgt spid="41"/>
                                        </p:tgtEl>
                                        <p:attrNameLst>
                                          <p:attrName>ppt_w</p:attrName>
                                        </p:attrNameLst>
                                      </p:cBhvr>
                                    </p:anim>
                                    <p:anim by="(#ppt_w*0.50)" calcmode="lin" valueType="num">
                                      <p:cBhvr>
                                        <p:cTn id="65" dur="250" decel="50000" autoRev="1" fill="hold">
                                          <p:stCondLst>
                                            <p:cond delay="0"/>
                                          </p:stCondLst>
                                        </p:cTn>
                                        <p:tgtEl>
                                          <p:spTgt spid="41"/>
                                        </p:tgtEl>
                                        <p:attrNameLst>
                                          <p:attrName>ppt_x</p:attrName>
                                        </p:attrNameLst>
                                      </p:cBhvr>
                                    </p:anim>
                                    <p:anim from="(-#ppt_h/2)" to="(#ppt_y)" calcmode="lin" valueType="num">
                                      <p:cBhvr>
                                        <p:cTn id="66" dur="500" fill="hold">
                                          <p:stCondLst>
                                            <p:cond delay="0"/>
                                          </p:stCondLst>
                                        </p:cTn>
                                        <p:tgtEl>
                                          <p:spTgt spid="41"/>
                                        </p:tgtEl>
                                        <p:attrNameLst>
                                          <p:attrName>ppt_y</p:attrName>
                                        </p:attrNameLst>
                                      </p:cBhvr>
                                    </p:anim>
                                    <p:animRot by="21600000">
                                      <p:cBhvr>
                                        <p:cTn id="67" dur="500" fill="hold">
                                          <p:stCondLst>
                                            <p:cond delay="0"/>
                                          </p:stCondLst>
                                        </p:cTn>
                                        <p:tgtEl>
                                          <p:spTgt spid="41"/>
                                        </p:tgtEl>
                                        <p:attrNameLst>
                                          <p:attrName>r</p:attrName>
                                        </p:attrNameLst>
                                      </p:cBhvr>
                                    </p:animRot>
                                  </p:childTnLst>
                                </p:cTn>
                              </p:par>
                            </p:childTnLst>
                          </p:cTn>
                        </p:par>
                        <p:par>
                          <p:cTn id="68" fill="hold">
                            <p:stCondLst>
                              <p:cond delay="5250"/>
                            </p:stCondLst>
                            <p:childTnLst>
                              <p:par>
                                <p:cTn id="69" presetID="22" presetClass="entr" presetSubtype="4"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250"/>
                                        <p:tgtEl>
                                          <p:spTgt spid="37"/>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p:cTn id="75" dur="250" fill="hold"/>
                                        <p:tgtEl>
                                          <p:spTgt spid="38"/>
                                        </p:tgtEl>
                                        <p:attrNameLst>
                                          <p:attrName>ppt_w</p:attrName>
                                        </p:attrNameLst>
                                      </p:cBhvr>
                                      <p:tavLst>
                                        <p:tav tm="0">
                                          <p:val>
                                            <p:fltVal val="0"/>
                                          </p:val>
                                        </p:tav>
                                        <p:tav tm="100000">
                                          <p:val>
                                            <p:strVal val="#ppt_w"/>
                                          </p:val>
                                        </p:tav>
                                      </p:tavLst>
                                    </p:anim>
                                    <p:anim calcmode="lin" valueType="num">
                                      <p:cBhvr>
                                        <p:cTn id="76" dur="250" fill="hold"/>
                                        <p:tgtEl>
                                          <p:spTgt spid="38"/>
                                        </p:tgtEl>
                                        <p:attrNameLst>
                                          <p:attrName>ppt_h</p:attrName>
                                        </p:attrNameLst>
                                      </p:cBhvr>
                                      <p:tavLst>
                                        <p:tav tm="0">
                                          <p:val>
                                            <p:fltVal val="0"/>
                                          </p:val>
                                        </p:tav>
                                        <p:tav tm="100000">
                                          <p:val>
                                            <p:strVal val="#ppt_h"/>
                                          </p:val>
                                        </p:tav>
                                      </p:tavLst>
                                    </p:anim>
                                    <p:animEffect transition="in" filter="fade">
                                      <p:cBhvr>
                                        <p:cTn id="77" dur="250"/>
                                        <p:tgtEl>
                                          <p:spTgt spid="38"/>
                                        </p:tgtEl>
                                      </p:cBhvr>
                                    </p:animEffect>
                                  </p:childTnLst>
                                </p:cTn>
                              </p:par>
                            </p:childTnLst>
                          </p:cTn>
                        </p:par>
                        <p:par>
                          <p:cTn id="78" fill="hold">
                            <p:stCondLst>
                              <p:cond delay="5750"/>
                            </p:stCondLst>
                            <p:childTnLst>
                              <p:par>
                                <p:cTn id="79" presetID="53" presetClass="entr" presetSubtype="16" fill="hold" grpId="0" nodeType="afterEffect">
                                  <p:stCondLst>
                                    <p:cond delay="0"/>
                                  </p:stCondLst>
                                  <p:iterate type="lt">
                                    <p:tmPct val="0"/>
                                  </p:iterate>
                                  <p:childTnLst>
                                    <p:set>
                                      <p:cBhvr>
                                        <p:cTn id="80" dur="1" fill="hold">
                                          <p:stCondLst>
                                            <p:cond delay="0"/>
                                          </p:stCondLst>
                                        </p:cTn>
                                        <p:tgtEl>
                                          <p:spTgt spid="46"/>
                                        </p:tgtEl>
                                        <p:attrNameLst>
                                          <p:attrName>style.visibility</p:attrName>
                                        </p:attrNameLst>
                                      </p:cBhvr>
                                      <p:to>
                                        <p:strVal val="visible"/>
                                      </p:to>
                                    </p:set>
                                    <p:anim calcmode="lin" valueType="num">
                                      <p:cBhvr>
                                        <p:cTn id="81" dur="250" fill="hold"/>
                                        <p:tgtEl>
                                          <p:spTgt spid="46"/>
                                        </p:tgtEl>
                                        <p:attrNameLst>
                                          <p:attrName>ppt_w</p:attrName>
                                        </p:attrNameLst>
                                      </p:cBhvr>
                                      <p:tavLst>
                                        <p:tav tm="0">
                                          <p:val>
                                            <p:fltVal val="0"/>
                                          </p:val>
                                        </p:tav>
                                        <p:tav tm="100000">
                                          <p:val>
                                            <p:strVal val="#ppt_w"/>
                                          </p:val>
                                        </p:tav>
                                      </p:tavLst>
                                    </p:anim>
                                    <p:anim calcmode="lin" valueType="num">
                                      <p:cBhvr>
                                        <p:cTn id="82" dur="250" fill="hold"/>
                                        <p:tgtEl>
                                          <p:spTgt spid="46"/>
                                        </p:tgtEl>
                                        <p:attrNameLst>
                                          <p:attrName>ppt_h</p:attrName>
                                        </p:attrNameLst>
                                      </p:cBhvr>
                                      <p:tavLst>
                                        <p:tav tm="0">
                                          <p:val>
                                            <p:fltVal val="0"/>
                                          </p:val>
                                        </p:tav>
                                        <p:tav tm="100000">
                                          <p:val>
                                            <p:strVal val="#ppt_h"/>
                                          </p:val>
                                        </p:tav>
                                      </p:tavLst>
                                    </p:anim>
                                    <p:animEffect transition="in" filter="fade">
                                      <p:cBhvr>
                                        <p:cTn id="83" dur="250"/>
                                        <p:tgtEl>
                                          <p:spTgt spid="46"/>
                                        </p:tgtEl>
                                      </p:cBhvr>
                                    </p:animEffect>
                                  </p:childTnLst>
                                </p:cTn>
                              </p:par>
                            </p:childTnLst>
                          </p:cTn>
                        </p:par>
                        <p:par>
                          <p:cTn id="84" fill="hold">
                            <p:stCondLst>
                              <p:cond delay="6000"/>
                            </p:stCondLst>
                            <p:childTnLst>
                              <p:par>
                                <p:cTn id="85" presetID="56" presetClass="entr" presetSubtype="0" fill="hold" grpId="0" nodeType="afterEffect">
                                  <p:stCondLst>
                                    <p:cond delay="0"/>
                                  </p:stCondLst>
                                  <p:iterate type="lt">
                                    <p:tmPct val="10000"/>
                                  </p:iterate>
                                  <p:childTnLst>
                                    <p:set>
                                      <p:cBhvr>
                                        <p:cTn id="86" dur="1" fill="hold">
                                          <p:stCondLst>
                                            <p:cond delay="0"/>
                                          </p:stCondLst>
                                        </p:cTn>
                                        <p:tgtEl>
                                          <p:spTgt spid="42"/>
                                        </p:tgtEl>
                                        <p:attrNameLst>
                                          <p:attrName>style.visibility</p:attrName>
                                        </p:attrNameLst>
                                      </p:cBhvr>
                                      <p:to>
                                        <p:strVal val="visible"/>
                                      </p:to>
                                    </p:set>
                                    <p:anim by="(-#ppt_w*2)" calcmode="lin" valueType="num">
                                      <p:cBhvr rctx="PPT">
                                        <p:cTn id="87" dur="250" autoRev="1" fill="hold">
                                          <p:stCondLst>
                                            <p:cond delay="0"/>
                                          </p:stCondLst>
                                        </p:cTn>
                                        <p:tgtEl>
                                          <p:spTgt spid="42"/>
                                        </p:tgtEl>
                                        <p:attrNameLst>
                                          <p:attrName>ppt_w</p:attrName>
                                        </p:attrNameLst>
                                      </p:cBhvr>
                                    </p:anim>
                                    <p:anim by="(#ppt_w*0.50)" calcmode="lin" valueType="num">
                                      <p:cBhvr>
                                        <p:cTn id="88" dur="250" decel="50000" autoRev="1" fill="hold">
                                          <p:stCondLst>
                                            <p:cond delay="0"/>
                                          </p:stCondLst>
                                        </p:cTn>
                                        <p:tgtEl>
                                          <p:spTgt spid="42"/>
                                        </p:tgtEl>
                                        <p:attrNameLst>
                                          <p:attrName>ppt_x</p:attrName>
                                        </p:attrNameLst>
                                      </p:cBhvr>
                                    </p:anim>
                                    <p:anim from="(-#ppt_h/2)" to="(#ppt_y)" calcmode="lin" valueType="num">
                                      <p:cBhvr>
                                        <p:cTn id="89" dur="500" fill="hold">
                                          <p:stCondLst>
                                            <p:cond delay="0"/>
                                          </p:stCondLst>
                                        </p:cTn>
                                        <p:tgtEl>
                                          <p:spTgt spid="42"/>
                                        </p:tgtEl>
                                        <p:attrNameLst>
                                          <p:attrName>ppt_y</p:attrName>
                                        </p:attrNameLst>
                                      </p:cBhvr>
                                    </p:anim>
                                    <p:animRot by="21600000">
                                      <p:cBhvr>
                                        <p:cTn id="90" dur="500" fill="hold">
                                          <p:stCondLst>
                                            <p:cond delay="0"/>
                                          </p:stCondLst>
                                        </p:cTn>
                                        <p:tgtEl>
                                          <p:spTgt spid="42"/>
                                        </p:tgtEl>
                                        <p:attrNameLst>
                                          <p:attrName>r</p:attrName>
                                        </p:attrNameLst>
                                      </p:cBhvr>
                                    </p:animRot>
                                  </p:childTnLst>
                                </p:cTn>
                              </p:par>
                            </p:childTnLst>
                          </p:cTn>
                        </p:par>
                        <p:par>
                          <p:cTn id="91" fill="hold">
                            <p:stCondLst>
                              <p:cond delay="6750"/>
                            </p:stCondLst>
                            <p:childTnLst>
                              <p:par>
                                <p:cTn id="92" presetID="22" presetClass="entr" presetSubtype="4" fill="hold"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wipe(down)">
                                      <p:cBhvr>
                                        <p:cTn id="94" dur="250"/>
                                        <p:tgtEl>
                                          <p:spTgt spid="39"/>
                                        </p:tgtEl>
                                      </p:cBhvr>
                                    </p:animEffect>
                                  </p:childTnLst>
                                </p:cTn>
                              </p:par>
                            </p:childTnLst>
                          </p:cTn>
                        </p:par>
                        <p:par>
                          <p:cTn id="95" fill="hold">
                            <p:stCondLst>
                              <p:cond delay="7000"/>
                            </p:stCondLst>
                            <p:childTnLst>
                              <p:par>
                                <p:cTn id="96" presetID="53" presetClass="entr" presetSubtype="16"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p:cTn id="98" dur="250" fill="hold"/>
                                        <p:tgtEl>
                                          <p:spTgt spid="40"/>
                                        </p:tgtEl>
                                        <p:attrNameLst>
                                          <p:attrName>ppt_w</p:attrName>
                                        </p:attrNameLst>
                                      </p:cBhvr>
                                      <p:tavLst>
                                        <p:tav tm="0">
                                          <p:val>
                                            <p:fltVal val="0"/>
                                          </p:val>
                                        </p:tav>
                                        <p:tav tm="100000">
                                          <p:val>
                                            <p:strVal val="#ppt_w"/>
                                          </p:val>
                                        </p:tav>
                                      </p:tavLst>
                                    </p:anim>
                                    <p:anim calcmode="lin" valueType="num">
                                      <p:cBhvr>
                                        <p:cTn id="99" dur="250" fill="hold"/>
                                        <p:tgtEl>
                                          <p:spTgt spid="40"/>
                                        </p:tgtEl>
                                        <p:attrNameLst>
                                          <p:attrName>ppt_h</p:attrName>
                                        </p:attrNameLst>
                                      </p:cBhvr>
                                      <p:tavLst>
                                        <p:tav tm="0">
                                          <p:val>
                                            <p:fltVal val="0"/>
                                          </p:val>
                                        </p:tav>
                                        <p:tav tm="100000">
                                          <p:val>
                                            <p:strVal val="#ppt_h"/>
                                          </p:val>
                                        </p:tav>
                                      </p:tavLst>
                                    </p:anim>
                                    <p:animEffect transition="in" filter="fade">
                                      <p:cBhvr>
                                        <p:cTn id="100" dur="250"/>
                                        <p:tgtEl>
                                          <p:spTgt spid="40"/>
                                        </p:tgtEl>
                                      </p:cBhvr>
                                    </p:animEffect>
                                  </p:childTnLst>
                                </p:cTn>
                              </p:par>
                            </p:childTnLst>
                          </p:cTn>
                        </p:par>
                        <p:par>
                          <p:cTn id="101" fill="hold">
                            <p:stCondLst>
                              <p:cond delay="7250"/>
                            </p:stCondLst>
                            <p:childTnLst>
                              <p:par>
                                <p:cTn id="102" presetID="53" presetClass="entr" presetSubtype="16" fill="hold" grpId="0" nodeType="afterEffect">
                                  <p:stCondLst>
                                    <p:cond delay="0"/>
                                  </p:stCondLst>
                                  <p:iterate type="lt">
                                    <p:tmPct val="0"/>
                                  </p:iterate>
                                  <p:childTnLst>
                                    <p:set>
                                      <p:cBhvr>
                                        <p:cTn id="103" dur="1" fill="hold">
                                          <p:stCondLst>
                                            <p:cond delay="0"/>
                                          </p:stCondLst>
                                        </p:cTn>
                                        <p:tgtEl>
                                          <p:spTgt spid="47"/>
                                        </p:tgtEl>
                                        <p:attrNameLst>
                                          <p:attrName>style.visibility</p:attrName>
                                        </p:attrNameLst>
                                      </p:cBhvr>
                                      <p:to>
                                        <p:strVal val="visible"/>
                                      </p:to>
                                    </p:set>
                                    <p:anim calcmode="lin" valueType="num">
                                      <p:cBhvr>
                                        <p:cTn id="104" dur="250" fill="hold"/>
                                        <p:tgtEl>
                                          <p:spTgt spid="47"/>
                                        </p:tgtEl>
                                        <p:attrNameLst>
                                          <p:attrName>ppt_w</p:attrName>
                                        </p:attrNameLst>
                                      </p:cBhvr>
                                      <p:tavLst>
                                        <p:tav tm="0">
                                          <p:val>
                                            <p:fltVal val="0"/>
                                          </p:val>
                                        </p:tav>
                                        <p:tav tm="100000">
                                          <p:val>
                                            <p:strVal val="#ppt_w"/>
                                          </p:val>
                                        </p:tav>
                                      </p:tavLst>
                                    </p:anim>
                                    <p:anim calcmode="lin" valueType="num">
                                      <p:cBhvr>
                                        <p:cTn id="105" dur="250" fill="hold"/>
                                        <p:tgtEl>
                                          <p:spTgt spid="47"/>
                                        </p:tgtEl>
                                        <p:attrNameLst>
                                          <p:attrName>ppt_h</p:attrName>
                                        </p:attrNameLst>
                                      </p:cBhvr>
                                      <p:tavLst>
                                        <p:tav tm="0">
                                          <p:val>
                                            <p:fltVal val="0"/>
                                          </p:val>
                                        </p:tav>
                                        <p:tav tm="100000">
                                          <p:val>
                                            <p:strVal val="#ppt_h"/>
                                          </p:val>
                                        </p:tav>
                                      </p:tavLst>
                                    </p:anim>
                                    <p:animEffect transition="in" filter="fade">
                                      <p:cBhvr>
                                        <p:cTn id="106" dur="250"/>
                                        <p:tgtEl>
                                          <p:spTgt spid="47"/>
                                        </p:tgtEl>
                                      </p:cBhvr>
                                    </p:animEffect>
                                  </p:childTnLst>
                                </p:cTn>
                              </p:par>
                            </p:childTnLst>
                          </p:cTn>
                        </p:par>
                        <p:par>
                          <p:cTn id="107" fill="hold">
                            <p:stCondLst>
                              <p:cond delay="7500"/>
                            </p:stCondLst>
                            <p:childTnLst>
                              <p:par>
                                <p:cTn id="108" presetID="56" presetClass="entr" presetSubtype="0" fill="hold" grpId="0" nodeType="afterEffect">
                                  <p:stCondLst>
                                    <p:cond delay="0"/>
                                  </p:stCondLst>
                                  <p:iterate type="lt">
                                    <p:tmPct val="10000"/>
                                  </p:iterate>
                                  <p:childTnLst>
                                    <p:set>
                                      <p:cBhvr>
                                        <p:cTn id="109" dur="1" fill="hold">
                                          <p:stCondLst>
                                            <p:cond delay="0"/>
                                          </p:stCondLst>
                                        </p:cTn>
                                        <p:tgtEl>
                                          <p:spTgt spid="43"/>
                                        </p:tgtEl>
                                        <p:attrNameLst>
                                          <p:attrName>style.visibility</p:attrName>
                                        </p:attrNameLst>
                                      </p:cBhvr>
                                      <p:to>
                                        <p:strVal val="visible"/>
                                      </p:to>
                                    </p:set>
                                    <p:anim by="(-#ppt_w*2)" calcmode="lin" valueType="num">
                                      <p:cBhvr rctx="PPT">
                                        <p:cTn id="110" dur="250" autoRev="1" fill="hold">
                                          <p:stCondLst>
                                            <p:cond delay="0"/>
                                          </p:stCondLst>
                                        </p:cTn>
                                        <p:tgtEl>
                                          <p:spTgt spid="43"/>
                                        </p:tgtEl>
                                        <p:attrNameLst>
                                          <p:attrName>ppt_w</p:attrName>
                                        </p:attrNameLst>
                                      </p:cBhvr>
                                    </p:anim>
                                    <p:anim by="(#ppt_w*0.50)" calcmode="lin" valueType="num">
                                      <p:cBhvr>
                                        <p:cTn id="111" dur="250" decel="50000" autoRev="1" fill="hold">
                                          <p:stCondLst>
                                            <p:cond delay="0"/>
                                          </p:stCondLst>
                                        </p:cTn>
                                        <p:tgtEl>
                                          <p:spTgt spid="43"/>
                                        </p:tgtEl>
                                        <p:attrNameLst>
                                          <p:attrName>ppt_x</p:attrName>
                                        </p:attrNameLst>
                                      </p:cBhvr>
                                    </p:anim>
                                    <p:anim from="(-#ppt_h/2)" to="(#ppt_y)" calcmode="lin" valueType="num">
                                      <p:cBhvr>
                                        <p:cTn id="112" dur="500" fill="hold">
                                          <p:stCondLst>
                                            <p:cond delay="0"/>
                                          </p:stCondLst>
                                        </p:cTn>
                                        <p:tgtEl>
                                          <p:spTgt spid="43"/>
                                        </p:tgtEl>
                                        <p:attrNameLst>
                                          <p:attrName>ppt_y</p:attrName>
                                        </p:attrNameLst>
                                      </p:cBhvr>
                                    </p:anim>
                                    <p:animRot by="21600000">
                                      <p:cBhvr>
                                        <p:cTn id="113" dur="500"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1" grpId="0"/>
      <p:bldP spid="32" grpId="0" animBg="1"/>
      <p:bldP spid="33" grpId="0" animBg="1"/>
      <p:bldP spid="34" grpId="0"/>
      <p:bldP spid="36" grpId="0" animBg="1"/>
      <p:bldP spid="38" grpId="0" animBg="1"/>
      <p:bldP spid="40" grpId="0" animBg="1"/>
      <p:bldP spid="41" grpId="0"/>
      <p:bldP spid="42" grpId="0"/>
      <p:bldP spid="43" grpId="0"/>
      <p:bldP spid="44" grpId="0"/>
      <p:bldP spid="45" grpId="0"/>
      <p:bldP spid="46"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45" name="Freeform 5"/>
          <p:cNvSpPr>
            <a:spLocks/>
          </p:cNvSpPr>
          <p:nvPr/>
        </p:nvSpPr>
        <p:spPr bwMode="auto">
          <a:xfrm>
            <a:off x="2651019" y="2412082"/>
            <a:ext cx="1795765" cy="896885"/>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46" name="Freeform 6"/>
          <p:cNvSpPr>
            <a:spLocks/>
          </p:cNvSpPr>
          <p:nvPr/>
        </p:nvSpPr>
        <p:spPr bwMode="auto">
          <a:xfrm>
            <a:off x="5907713" y="3033922"/>
            <a:ext cx="167419" cy="480332"/>
          </a:xfrm>
          <a:custGeom>
            <a:avLst/>
            <a:gdLst>
              <a:gd name="T0" fmla="*/ 0 w 84"/>
              <a:gd name="T1" fmla="*/ 241 h 241"/>
              <a:gd name="T2" fmla="*/ 1 w 84"/>
              <a:gd name="T3" fmla="*/ 0 h 241"/>
              <a:gd name="T4" fmla="*/ 84 w 84"/>
              <a:gd name="T5" fmla="*/ 0 h 241"/>
              <a:gd name="T6" fmla="*/ 84 w 84"/>
              <a:gd name="T7" fmla="*/ 241 h 241"/>
              <a:gd name="T8" fmla="*/ 0 w 84"/>
              <a:gd name="T9" fmla="*/ 241 h 241"/>
              <a:gd name="T10" fmla="*/ 0 w 84"/>
              <a:gd name="T11" fmla="*/ 241 h 241"/>
            </a:gdLst>
            <a:ahLst/>
            <a:cxnLst>
              <a:cxn ang="0">
                <a:pos x="T0" y="T1"/>
              </a:cxn>
              <a:cxn ang="0">
                <a:pos x="T2" y="T3"/>
              </a:cxn>
              <a:cxn ang="0">
                <a:pos x="T4" y="T5"/>
              </a:cxn>
              <a:cxn ang="0">
                <a:pos x="T6" y="T7"/>
              </a:cxn>
              <a:cxn ang="0">
                <a:pos x="T8" y="T9"/>
              </a:cxn>
              <a:cxn ang="0">
                <a:pos x="T10" y="T11"/>
              </a:cxn>
            </a:cxnLst>
            <a:rect l="0" t="0" r="r" b="b"/>
            <a:pathLst>
              <a:path w="84" h="241">
                <a:moveTo>
                  <a:pt x="0" y="241"/>
                </a:moveTo>
                <a:lnTo>
                  <a:pt x="1" y="0"/>
                </a:lnTo>
                <a:lnTo>
                  <a:pt x="84" y="0"/>
                </a:lnTo>
                <a:lnTo>
                  <a:pt x="84" y="241"/>
                </a:lnTo>
                <a:lnTo>
                  <a:pt x="0" y="241"/>
                </a:lnTo>
                <a:lnTo>
                  <a:pt x="0" y="241"/>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47" name="Freeform 7"/>
          <p:cNvSpPr>
            <a:spLocks/>
          </p:cNvSpPr>
          <p:nvPr/>
        </p:nvSpPr>
        <p:spPr bwMode="auto">
          <a:xfrm>
            <a:off x="4279367" y="3308967"/>
            <a:ext cx="1791780" cy="896885"/>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48" name="Freeform 8"/>
          <p:cNvSpPr>
            <a:spLocks/>
          </p:cNvSpPr>
          <p:nvPr/>
        </p:nvSpPr>
        <p:spPr bwMode="auto">
          <a:xfrm>
            <a:off x="5907713" y="2412082"/>
            <a:ext cx="1795765" cy="896885"/>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49" name="Freeform 9"/>
          <p:cNvSpPr>
            <a:spLocks/>
          </p:cNvSpPr>
          <p:nvPr/>
        </p:nvSpPr>
        <p:spPr bwMode="auto">
          <a:xfrm>
            <a:off x="9164406" y="3033922"/>
            <a:ext cx="167419" cy="480332"/>
          </a:xfrm>
          <a:custGeom>
            <a:avLst/>
            <a:gdLst>
              <a:gd name="T0" fmla="*/ 0 w 84"/>
              <a:gd name="T1" fmla="*/ 241 h 241"/>
              <a:gd name="T2" fmla="*/ 0 w 84"/>
              <a:gd name="T3" fmla="*/ 0 h 241"/>
              <a:gd name="T4" fmla="*/ 84 w 84"/>
              <a:gd name="T5" fmla="*/ 0 h 241"/>
              <a:gd name="T6" fmla="*/ 84 w 84"/>
              <a:gd name="T7" fmla="*/ 241 h 241"/>
              <a:gd name="T8" fmla="*/ 0 w 84"/>
              <a:gd name="T9" fmla="*/ 241 h 241"/>
              <a:gd name="T10" fmla="*/ 0 w 84"/>
              <a:gd name="T11" fmla="*/ 241 h 241"/>
            </a:gdLst>
            <a:ahLst/>
            <a:cxnLst>
              <a:cxn ang="0">
                <a:pos x="T0" y="T1"/>
              </a:cxn>
              <a:cxn ang="0">
                <a:pos x="T2" y="T3"/>
              </a:cxn>
              <a:cxn ang="0">
                <a:pos x="T4" y="T5"/>
              </a:cxn>
              <a:cxn ang="0">
                <a:pos x="T6" y="T7"/>
              </a:cxn>
              <a:cxn ang="0">
                <a:pos x="T8" y="T9"/>
              </a:cxn>
              <a:cxn ang="0">
                <a:pos x="T10" y="T11"/>
              </a:cxn>
            </a:cxnLst>
            <a:rect l="0" t="0" r="r" b="b"/>
            <a:pathLst>
              <a:path w="84" h="241">
                <a:moveTo>
                  <a:pt x="0" y="241"/>
                </a:moveTo>
                <a:lnTo>
                  <a:pt x="0" y="0"/>
                </a:lnTo>
                <a:lnTo>
                  <a:pt x="84" y="0"/>
                </a:lnTo>
                <a:lnTo>
                  <a:pt x="84" y="241"/>
                </a:lnTo>
                <a:lnTo>
                  <a:pt x="0" y="241"/>
                </a:lnTo>
                <a:lnTo>
                  <a:pt x="0" y="241"/>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0" name="Freeform 10"/>
          <p:cNvSpPr>
            <a:spLocks/>
          </p:cNvSpPr>
          <p:nvPr/>
        </p:nvSpPr>
        <p:spPr bwMode="auto">
          <a:xfrm>
            <a:off x="7536060" y="3308967"/>
            <a:ext cx="1791780" cy="896885"/>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1" name="Freeform 11"/>
          <p:cNvSpPr>
            <a:spLocks/>
          </p:cNvSpPr>
          <p:nvPr/>
        </p:nvSpPr>
        <p:spPr bwMode="auto">
          <a:xfrm>
            <a:off x="9164407" y="2412081"/>
            <a:ext cx="1791780" cy="1540651"/>
          </a:xfrm>
          <a:custGeom>
            <a:avLst/>
            <a:gdLst>
              <a:gd name="T0" fmla="*/ 113 w 523"/>
              <a:gd name="T1" fmla="*/ 0 h 450"/>
              <a:gd name="T2" fmla="*/ 416 w 523"/>
              <a:gd name="T3" fmla="*/ 1 h 450"/>
              <a:gd name="T4" fmla="*/ 510 w 523"/>
              <a:gd name="T5" fmla="*/ 60 h 450"/>
              <a:gd name="T6" fmla="*/ 523 w 523"/>
              <a:gd name="T7" fmla="*/ 113 h 450"/>
              <a:gd name="T8" fmla="*/ 523 w 523"/>
              <a:gd name="T9" fmla="*/ 450 h 450"/>
              <a:gd name="T10" fmla="*/ 475 w 523"/>
              <a:gd name="T11" fmla="*/ 450 h 450"/>
              <a:gd name="T12" fmla="*/ 475 w 523"/>
              <a:gd name="T13" fmla="*/ 114 h 450"/>
              <a:gd name="T14" fmla="*/ 410 w 523"/>
              <a:gd name="T15" fmla="*/ 49 h 450"/>
              <a:gd name="T16" fmla="*/ 114 w 523"/>
              <a:gd name="T17" fmla="*/ 49 h 450"/>
              <a:gd name="T18" fmla="*/ 49 w 523"/>
              <a:gd name="T19" fmla="*/ 114 h 450"/>
              <a:gd name="T20" fmla="*/ 49 w 523"/>
              <a:gd name="T21" fmla="*/ 262 h 450"/>
              <a:gd name="T22" fmla="*/ 0 w 523"/>
              <a:gd name="T23" fmla="*/ 262 h 450"/>
              <a:gd name="T24" fmla="*/ 0 w 523"/>
              <a:gd name="T25" fmla="*/ 108 h 450"/>
              <a:gd name="T26" fmla="*/ 60 w 523"/>
              <a:gd name="T27" fmla="*/ 14 h 450"/>
              <a:gd name="T28" fmla="*/ 113 w 523"/>
              <a:gd name="T2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3" h="450">
                <a:moveTo>
                  <a:pt x="113" y="0"/>
                </a:moveTo>
                <a:cubicBezTo>
                  <a:pt x="416" y="1"/>
                  <a:pt x="416" y="1"/>
                  <a:pt x="416" y="1"/>
                </a:cubicBezTo>
                <a:cubicBezTo>
                  <a:pt x="457" y="4"/>
                  <a:pt x="489" y="24"/>
                  <a:pt x="510" y="60"/>
                </a:cubicBezTo>
                <a:cubicBezTo>
                  <a:pt x="519" y="77"/>
                  <a:pt x="523" y="94"/>
                  <a:pt x="523" y="113"/>
                </a:cubicBezTo>
                <a:cubicBezTo>
                  <a:pt x="523" y="450"/>
                  <a:pt x="523" y="450"/>
                  <a:pt x="523" y="450"/>
                </a:cubicBezTo>
                <a:cubicBezTo>
                  <a:pt x="475" y="450"/>
                  <a:pt x="475" y="450"/>
                  <a:pt x="475" y="450"/>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0" y="108"/>
                  <a:pt x="0" y="108"/>
                  <a:pt x="0" y="108"/>
                </a:cubicBezTo>
                <a:cubicBezTo>
                  <a:pt x="4" y="67"/>
                  <a:pt x="24" y="35"/>
                  <a:pt x="60" y="14"/>
                </a:cubicBezTo>
                <a:cubicBezTo>
                  <a:pt x="77" y="5"/>
                  <a:pt x="94" y="1"/>
                  <a:pt x="113"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2" name="Freeform 12"/>
          <p:cNvSpPr>
            <a:spLocks/>
          </p:cNvSpPr>
          <p:nvPr/>
        </p:nvSpPr>
        <p:spPr bwMode="auto">
          <a:xfrm>
            <a:off x="10689114" y="3867028"/>
            <a:ext cx="374699" cy="338824"/>
          </a:xfrm>
          <a:custGeom>
            <a:avLst/>
            <a:gdLst>
              <a:gd name="T0" fmla="*/ 188 w 188"/>
              <a:gd name="T1" fmla="*/ 0 h 170"/>
              <a:gd name="T2" fmla="*/ 93 w 188"/>
              <a:gd name="T3" fmla="*/ 170 h 170"/>
              <a:gd name="T4" fmla="*/ 0 w 188"/>
              <a:gd name="T5" fmla="*/ 0 h 170"/>
              <a:gd name="T6" fmla="*/ 188 w 188"/>
              <a:gd name="T7" fmla="*/ 0 h 170"/>
              <a:gd name="T8" fmla="*/ 188 w 188"/>
              <a:gd name="T9" fmla="*/ 0 h 170"/>
            </a:gdLst>
            <a:ahLst/>
            <a:cxnLst>
              <a:cxn ang="0">
                <a:pos x="T0" y="T1"/>
              </a:cxn>
              <a:cxn ang="0">
                <a:pos x="T2" y="T3"/>
              </a:cxn>
              <a:cxn ang="0">
                <a:pos x="T4" y="T5"/>
              </a:cxn>
              <a:cxn ang="0">
                <a:pos x="T6" y="T7"/>
              </a:cxn>
              <a:cxn ang="0">
                <a:pos x="T8" y="T9"/>
              </a:cxn>
            </a:cxnLst>
            <a:rect l="0" t="0" r="r" b="b"/>
            <a:pathLst>
              <a:path w="188" h="170">
                <a:moveTo>
                  <a:pt x="188" y="0"/>
                </a:moveTo>
                <a:lnTo>
                  <a:pt x="93" y="170"/>
                </a:lnTo>
                <a:lnTo>
                  <a:pt x="0" y="0"/>
                </a:lnTo>
                <a:lnTo>
                  <a:pt x="188" y="0"/>
                </a:lnTo>
                <a:lnTo>
                  <a:pt x="188" y="0"/>
                </a:lnTo>
                <a:close/>
              </a:path>
            </a:pathLst>
          </a:custGeom>
          <a:solidFill>
            <a:schemeClr val="bg1">
              <a:lumMod val="65000"/>
            </a:schemeClr>
          </a:solidFill>
          <a:ln>
            <a:noFill/>
          </a:ln>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3" name="Freeform 13"/>
          <p:cNvSpPr>
            <a:spLocks/>
          </p:cNvSpPr>
          <p:nvPr/>
        </p:nvSpPr>
        <p:spPr bwMode="auto">
          <a:xfrm>
            <a:off x="919032" y="2412081"/>
            <a:ext cx="374699" cy="338824"/>
          </a:xfrm>
          <a:custGeom>
            <a:avLst/>
            <a:gdLst>
              <a:gd name="T0" fmla="*/ 188 w 188"/>
              <a:gd name="T1" fmla="*/ 0 h 170"/>
              <a:gd name="T2" fmla="*/ 95 w 188"/>
              <a:gd name="T3" fmla="*/ 170 h 170"/>
              <a:gd name="T4" fmla="*/ 0 w 188"/>
              <a:gd name="T5" fmla="*/ 0 h 170"/>
              <a:gd name="T6" fmla="*/ 188 w 188"/>
              <a:gd name="T7" fmla="*/ 0 h 170"/>
              <a:gd name="T8" fmla="*/ 188 w 188"/>
              <a:gd name="T9" fmla="*/ 0 h 170"/>
            </a:gdLst>
            <a:ahLst/>
            <a:cxnLst>
              <a:cxn ang="0">
                <a:pos x="T0" y="T1"/>
              </a:cxn>
              <a:cxn ang="0">
                <a:pos x="T2" y="T3"/>
              </a:cxn>
              <a:cxn ang="0">
                <a:pos x="T4" y="T5"/>
              </a:cxn>
              <a:cxn ang="0">
                <a:pos x="T6" y="T7"/>
              </a:cxn>
              <a:cxn ang="0">
                <a:pos x="T8" y="T9"/>
              </a:cxn>
            </a:cxnLst>
            <a:rect l="0" t="0" r="r" b="b"/>
            <a:pathLst>
              <a:path w="188" h="170">
                <a:moveTo>
                  <a:pt x="188" y="0"/>
                </a:moveTo>
                <a:lnTo>
                  <a:pt x="95" y="170"/>
                </a:lnTo>
                <a:lnTo>
                  <a:pt x="0" y="0"/>
                </a:lnTo>
                <a:lnTo>
                  <a:pt x="188" y="0"/>
                </a:lnTo>
                <a:lnTo>
                  <a:pt x="188" y="0"/>
                </a:lnTo>
                <a:close/>
              </a:path>
            </a:pathLst>
          </a:custGeom>
          <a:solidFill>
            <a:schemeClr val="bg1">
              <a:lumMod val="65000"/>
            </a:schemeClr>
          </a:solidFill>
          <a:ln>
            <a:noFill/>
          </a:ln>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4" name="Freeform 14"/>
          <p:cNvSpPr>
            <a:spLocks/>
          </p:cNvSpPr>
          <p:nvPr/>
        </p:nvSpPr>
        <p:spPr bwMode="auto">
          <a:xfrm>
            <a:off x="1022672" y="2709049"/>
            <a:ext cx="1795765" cy="1496803"/>
          </a:xfrm>
          <a:custGeom>
            <a:avLst/>
            <a:gdLst>
              <a:gd name="T0" fmla="*/ 524 w 524"/>
              <a:gd name="T1" fmla="*/ 175 h 437"/>
              <a:gd name="T2" fmla="*/ 523 w 524"/>
              <a:gd name="T3" fmla="*/ 329 h 437"/>
              <a:gd name="T4" fmla="*/ 522 w 524"/>
              <a:gd name="T5" fmla="*/ 340 h 437"/>
              <a:gd name="T6" fmla="*/ 411 w 524"/>
              <a:gd name="T7" fmla="*/ 437 h 437"/>
              <a:gd name="T8" fmla="*/ 108 w 524"/>
              <a:gd name="T9" fmla="*/ 436 h 437"/>
              <a:gd name="T10" fmla="*/ 14 w 524"/>
              <a:gd name="T11" fmla="*/ 377 h 437"/>
              <a:gd name="T12" fmla="*/ 0 w 524"/>
              <a:gd name="T13" fmla="*/ 324 h 437"/>
              <a:gd name="T14" fmla="*/ 1 w 524"/>
              <a:gd name="T15" fmla="*/ 0 h 437"/>
              <a:gd name="T16" fmla="*/ 25 w 524"/>
              <a:gd name="T17" fmla="*/ 44 h 437"/>
              <a:gd name="T18" fmla="*/ 49 w 524"/>
              <a:gd name="T19" fmla="*/ 0 h 437"/>
              <a:gd name="T20" fmla="*/ 49 w 524"/>
              <a:gd name="T21" fmla="*/ 323 h 437"/>
              <a:gd name="T22" fmla="*/ 114 w 524"/>
              <a:gd name="T23" fmla="*/ 388 h 437"/>
              <a:gd name="T24" fmla="*/ 410 w 524"/>
              <a:gd name="T25" fmla="*/ 388 h 437"/>
              <a:gd name="T26" fmla="*/ 475 w 524"/>
              <a:gd name="T27" fmla="*/ 323 h 437"/>
              <a:gd name="T28" fmla="*/ 475 w 524"/>
              <a:gd name="T29" fmla="*/ 175 h 437"/>
              <a:gd name="T30" fmla="*/ 524 w 524"/>
              <a:gd name="T31" fmla="*/ 175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4" h="437">
                <a:moveTo>
                  <a:pt x="524" y="175"/>
                </a:moveTo>
                <a:cubicBezTo>
                  <a:pt x="523" y="329"/>
                  <a:pt x="523" y="329"/>
                  <a:pt x="523" y="329"/>
                </a:cubicBezTo>
                <a:cubicBezTo>
                  <a:pt x="522" y="340"/>
                  <a:pt x="522" y="340"/>
                  <a:pt x="522" y="340"/>
                </a:cubicBezTo>
                <a:cubicBezTo>
                  <a:pt x="512" y="396"/>
                  <a:pt x="468" y="435"/>
                  <a:pt x="411" y="437"/>
                </a:cubicBezTo>
                <a:cubicBezTo>
                  <a:pt x="108" y="436"/>
                  <a:pt x="108" y="436"/>
                  <a:pt x="108" y="436"/>
                </a:cubicBezTo>
                <a:cubicBezTo>
                  <a:pt x="67" y="433"/>
                  <a:pt x="35" y="413"/>
                  <a:pt x="14" y="377"/>
                </a:cubicBezTo>
                <a:cubicBezTo>
                  <a:pt x="5" y="360"/>
                  <a:pt x="1" y="343"/>
                  <a:pt x="0" y="324"/>
                </a:cubicBezTo>
                <a:cubicBezTo>
                  <a:pt x="1" y="0"/>
                  <a:pt x="1" y="0"/>
                  <a:pt x="1" y="0"/>
                </a:cubicBezTo>
                <a:cubicBezTo>
                  <a:pt x="25" y="44"/>
                  <a:pt x="25" y="44"/>
                  <a:pt x="25" y="44"/>
                </a:cubicBezTo>
                <a:cubicBezTo>
                  <a:pt x="49" y="0"/>
                  <a:pt x="49" y="0"/>
                  <a:pt x="49" y="0"/>
                </a:cubicBezTo>
                <a:cubicBezTo>
                  <a:pt x="49" y="323"/>
                  <a:pt x="49" y="323"/>
                  <a:pt x="49" y="323"/>
                </a:cubicBezTo>
                <a:cubicBezTo>
                  <a:pt x="49" y="359"/>
                  <a:pt x="78" y="388"/>
                  <a:pt x="114" y="388"/>
                </a:cubicBezTo>
                <a:cubicBezTo>
                  <a:pt x="410" y="388"/>
                  <a:pt x="410" y="388"/>
                  <a:pt x="410" y="388"/>
                </a:cubicBezTo>
                <a:cubicBezTo>
                  <a:pt x="446" y="388"/>
                  <a:pt x="475" y="359"/>
                  <a:pt x="475" y="323"/>
                </a:cubicBezTo>
                <a:cubicBezTo>
                  <a:pt x="475" y="175"/>
                  <a:pt x="475" y="175"/>
                  <a:pt x="475" y="175"/>
                </a:cubicBezTo>
                <a:cubicBezTo>
                  <a:pt x="524" y="175"/>
                  <a:pt x="524" y="175"/>
                  <a:pt x="524" y="17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5" name="Freeform 15"/>
          <p:cNvSpPr>
            <a:spLocks/>
          </p:cNvSpPr>
          <p:nvPr/>
        </p:nvSpPr>
        <p:spPr bwMode="auto">
          <a:xfrm>
            <a:off x="1905607" y="3558101"/>
            <a:ext cx="27903" cy="522187"/>
          </a:xfrm>
          <a:custGeom>
            <a:avLst/>
            <a:gdLst>
              <a:gd name="T0" fmla="*/ 0 w 14"/>
              <a:gd name="T1" fmla="*/ 0 h 262"/>
              <a:gd name="T2" fmla="*/ 14 w 14"/>
              <a:gd name="T3" fmla="*/ 0 h 262"/>
              <a:gd name="T4" fmla="*/ 14 w 14"/>
              <a:gd name="T5" fmla="*/ 262 h 262"/>
              <a:gd name="T6" fmla="*/ 0 w 14"/>
              <a:gd name="T7" fmla="*/ 262 h 262"/>
              <a:gd name="T8" fmla="*/ 0 w 14"/>
              <a:gd name="T9" fmla="*/ 0 h 262"/>
              <a:gd name="T10" fmla="*/ 0 w 14"/>
              <a:gd name="T11" fmla="*/ 0 h 262"/>
            </a:gdLst>
            <a:ahLst/>
            <a:cxnLst>
              <a:cxn ang="0">
                <a:pos x="T0" y="T1"/>
              </a:cxn>
              <a:cxn ang="0">
                <a:pos x="T2" y="T3"/>
              </a:cxn>
              <a:cxn ang="0">
                <a:pos x="T4" y="T5"/>
              </a:cxn>
              <a:cxn ang="0">
                <a:pos x="T6" y="T7"/>
              </a:cxn>
              <a:cxn ang="0">
                <a:pos x="T8" y="T9"/>
              </a:cxn>
              <a:cxn ang="0">
                <a:pos x="T10" y="T11"/>
              </a:cxn>
            </a:cxnLst>
            <a:rect l="0" t="0" r="r" b="b"/>
            <a:pathLst>
              <a:path w="14" h="262">
                <a:moveTo>
                  <a:pt x="0" y="0"/>
                </a:moveTo>
                <a:lnTo>
                  <a:pt x="14" y="0"/>
                </a:lnTo>
                <a:lnTo>
                  <a:pt x="14" y="262"/>
                </a:lnTo>
                <a:lnTo>
                  <a:pt x="0" y="262"/>
                </a:lnTo>
                <a:lnTo>
                  <a:pt x="0" y="0"/>
                </a:lnTo>
                <a:lnTo>
                  <a:pt x="0"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6" name="Oval 16"/>
          <p:cNvSpPr>
            <a:spLocks noChangeArrowheads="1"/>
          </p:cNvSpPr>
          <p:nvPr/>
        </p:nvSpPr>
        <p:spPr bwMode="auto">
          <a:xfrm>
            <a:off x="1303696" y="2412081"/>
            <a:ext cx="1233717" cy="1231723"/>
          </a:xfrm>
          <a:prstGeom prst="ellipse">
            <a:avLst/>
          </a:prstGeom>
          <a:solidFill>
            <a:srgbClr val="0067B4"/>
          </a:solidFill>
          <a:ln>
            <a:noFill/>
          </a:ln>
          <a:extLst/>
        </p:spPr>
        <p:txBody>
          <a:bodyPr/>
          <a:lstStyle/>
          <a:p>
            <a:endParaRPr lang="zh-CN" altLang="en-US" sz="2400">
              <a:cs typeface="+mn-ea"/>
              <a:sym typeface="+mn-lt"/>
            </a:endParaRPr>
          </a:p>
        </p:txBody>
      </p:sp>
      <p:sp>
        <p:nvSpPr>
          <p:cNvPr id="57" name="Freeform 17"/>
          <p:cNvSpPr>
            <a:spLocks/>
          </p:cNvSpPr>
          <p:nvPr/>
        </p:nvSpPr>
        <p:spPr bwMode="auto">
          <a:xfrm>
            <a:off x="3533955" y="2537646"/>
            <a:ext cx="27903" cy="520193"/>
          </a:xfrm>
          <a:custGeom>
            <a:avLst/>
            <a:gdLst>
              <a:gd name="T0" fmla="*/ 0 w 8"/>
              <a:gd name="T1" fmla="*/ 152 h 152"/>
              <a:gd name="T2" fmla="*/ 8 w 8"/>
              <a:gd name="T3" fmla="*/ 152 h 152"/>
              <a:gd name="T4" fmla="*/ 8 w 8"/>
              <a:gd name="T5" fmla="*/ 0 h 152"/>
              <a:gd name="T6" fmla="*/ 0 w 8"/>
              <a:gd name="T7" fmla="*/ 0 h 152"/>
              <a:gd name="T8" fmla="*/ 0 w 8"/>
              <a:gd name="T9" fmla="*/ 152 h 152"/>
            </a:gdLst>
            <a:ahLst/>
            <a:cxnLst>
              <a:cxn ang="0">
                <a:pos x="T0" y="T1"/>
              </a:cxn>
              <a:cxn ang="0">
                <a:pos x="T2" y="T3"/>
              </a:cxn>
              <a:cxn ang="0">
                <a:pos x="T4" y="T5"/>
              </a:cxn>
              <a:cxn ang="0">
                <a:pos x="T6" y="T7"/>
              </a:cxn>
              <a:cxn ang="0">
                <a:pos x="T8" y="T9"/>
              </a:cxn>
            </a:cxnLst>
            <a:rect l="0" t="0" r="r" b="b"/>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58" name="Oval 18"/>
          <p:cNvSpPr>
            <a:spLocks noChangeArrowheads="1"/>
          </p:cNvSpPr>
          <p:nvPr/>
        </p:nvSpPr>
        <p:spPr bwMode="auto">
          <a:xfrm>
            <a:off x="2932044" y="2972137"/>
            <a:ext cx="1233717" cy="1233716"/>
          </a:xfrm>
          <a:prstGeom prst="ellipse">
            <a:avLst/>
          </a:prstGeom>
          <a:solidFill>
            <a:srgbClr val="0067B4"/>
          </a:solidFill>
          <a:ln>
            <a:noFill/>
          </a:ln>
          <a:extLst/>
        </p:spPr>
        <p:txBody>
          <a:bodyPr/>
          <a:lstStyle/>
          <a:p>
            <a:endParaRPr lang="zh-CN" altLang="en-US" sz="2400">
              <a:cs typeface="+mn-ea"/>
              <a:sym typeface="+mn-lt"/>
            </a:endParaRPr>
          </a:p>
        </p:txBody>
      </p:sp>
      <p:sp>
        <p:nvSpPr>
          <p:cNvPr id="59" name="Freeform 19"/>
          <p:cNvSpPr>
            <a:spLocks/>
          </p:cNvSpPr>
          <p:nvPr/>
        </p:nvSpPr>
        <p:spPr bwMode="auto">
          <a:xfrm>
            <a:off x="5162302" y="3558101"/>
            <a:ext cx="27903" cy="522187"/>
          </a:xfrm>
          <a:custGeom>
            <a:avLst/>
            <a:gdLst>
              <a:gd name="T0" fmla="*/ 0 w 8"/>
              <a:gd name="T1" fmla="*/ 0 h 152"/>
              <a:gd name="T2" fmla="*/ 8 w 8"/>
              <a:gd name="T3" fmla="*/ 0 h 152"/>
              <a:gd name="T4" fmla="*/ 8 w 8"/>
              <a:gd name="T5" fmla="*/ 152 h 152"/>
              <a:gd name="T6" fmla="*/ 0 w 8"/>
              <a:gd name="T7" fmla="*/ 152 h 152"/>
              <a:gd name="T8" fmla="*/ 0 w 8"/>
              <a:gd name="T9" fmla="*/ 0 h 152"/>
            </a:gdLst>
            <a:ahLst/>
            <a:cxnLst>
              <a:cxn ang="0">
                <a:pos x="T0" y="T1"/>
              </a:cxn>
              <a:cxn ang="0">
                <a:pos x="T2" y="T3"/>
              </a:cxn>
              <a:cxn ang="0">
                <a:pos x="T4" y="T5"/>
              </a:cxn>
              <a:cxn ang="0">
                <a:pos x="T6" y="T7"/>
              </a:cxn>
              <a:cxn ang="0">
                <a:pos x="T8" y="T9"/>
              </a:cxn>
            </a:cxnLst>
            <a:rect l="0" t="0" r="r" b="b"/>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60" name="Oval 20"/>
          <p:cNvSpPr>
            <a:spLocks noChangeArrowheads="1"/>
          </p:cNvSpPr>
          <p:nvPr/>
        </p:nvSpPr>
        <p:spPr bwMode="auto">
          <a:xfrm>
            <a:off x="4560391" y="2412081"/>
            <a:ext cx="1233717" cy="1231723"/>
          </a:xfrm>
          <a:prstGeom prst="ellipse">
            <a:avLst/>
          </a:prstGeom>
          <a:solidFill>
            <a:srgbClr val="0067B4"/>
          </a:solidFill>
          <a:ln>
            <a:noFill/>
          </a:ln>
          <a:extLst/>
        </p:spPr>
        <p:txBody>
          <a:bodyPr/>
          <a:lstStyle/>
          <a:p>
            <a:endParaRPr lang="zh-CN" altLang="en-US" sz="2400">
              <a:cs typeface="+mn-ea"/>
              <a:sym typeface="+mn-lt"/>
            </a:endParaRPr>
          </a:p>
        </p:txBody>
      </p:sp>
      <p:sp>
        <p:nvSpPr>
          <p:cNvPr id="61" name="Freeform 21"/>
          <p:cNvSpPr>
            <a:spLocks/>
          </p:cNvSpPr>
          <p:nvPr/>
        </p:nvSpPr>
        <p:spPr bwMode="auto">
          <a:xfrm>
            <a:off x="6792642" y="2537646"/>
            <a:ext cx="25911" cy="520193"/>
          </a:xfrm>
          <a:custGeom>
            <a:avLst/>
            <a:gdLst>
              <a:gd name="T0" fmla="*/ 0 w 8"/>
              <a:gd name="T1" fmla="*/ 152 h 152"/>
              <a:gd name="T2" fmla="*/ 8 w 8"/>
              <a:gd name="T3" fmla="*/ 152 h 152"/>
              <a:gd name="T4" fmla="*/ 8 w 8"/>
              <a:gd name="T5" fmla="*/ 0 h 152"/>
              <a:gd name="T6" fmla="*/ 0 w 8"/>
              <a:gd name="T7" fmla="*/ 0 h 152"/>
              <a:gd name="T8" fmla="*/ 0 w 8"/>
              <a:gd name="T9" fmla="*/ 152 h 152"/>
            </a:gdLst>
            <a:ahLst/>
            <a:cxnLst>
              <a:cxn ang="0">
                <a:pos x="T0" y="T1"/>
              </a:cxn>
              <a:cxn ang="0">
                <a:pos x="T2" y="T3"/>
              </a:cxn>
              <a:cxn ang="0">
                <a:pos x="T4" y="T5"/>
              </a:cxn>
              <a:cxn ang="0">
                <a:pos x="T6" y="T7"/>
              </a:cxn>
              <a:cxn ang="0">
                <a:pos x="T8" y="T9"/>
              </a:cxn>
            </a:cxnLst>
            <a:rect l="0" t="0" r="r" b="b"/>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62" name="Oval 22"/>
          <p:cNvSpPr>
            <a:spLocks noChangeArrowheads="1"/>
          </p:cNvSpPr>
          <p:nvPr/>
        </p:nvSpPr>
        <p:spPr bwMode="auto">
          <a:xfrm>
            <a:off x="6188737" y="2972137"/>
            <a:ext cx="1233717" cy="1233716"/>
          </a:xfrm>
          <a:prstGeom prst="ellipse">
            <a:avLst/>
          </a:prstGeom>
          <a:solidFill>
            <a:srgbClr val="0067B4"/>
          </a:solidFill>
          <a:ln>
            <a:noFill/>
          </a:ln>
          <a:extLst/>
        </p:spPr>
        <p:txBody>
          <a:bodyPr/>
          <a:lstStyle/>
          <a:p>
            <a:endParaRPr lang="zh-CN" altLang="en-US" sz="2400">
              <a:cs typeface="+mn-ea"/>
              <a:sym typeface="+mn-lt"/>
            </a:endParaRPr>
          </a:p>
        </p:txBody>
      </p:sp>
      <p:sp>
        <p:nvSpPr>
          <p:cNvPr id="63" name="Freeform 23"/>
          <p:cNvSpPr>
            <a:spLocks/>
          </p:cNvSpPr>
          <p:nvPr/>
        </p:nvSpPr>
        <p:spPr bwMode="auto">
          <a:xfrm>
            <a:off x="8420988" y="3558101"/>
            <a:ext cx="25911" cy="522187"/>
          </a:xfrm>
          <a:custGeom>
            <a:avLst/>
            <a:gdLst>
              <a:gd name="T0" fmla="*/ 0 w 8"/>
              <a:gd name="T1" fmla="*/ 0 h 152"/>
              <a:gd name="T2" fmla="*/ 8 w 8"/>
              <a:gd name="T3" fmla="*/ 0 h 152"/>
              <a:gd name="T4" fmla="*/ 8 w 8"/>
              <a:gd name="T5" fmla="*/ 152 h 152"/>
              <a:gd name="T6" fmla="*/ 0 w 8"/>
              <a:gd name="T7" fmla="*/ 152 h 152"/>
              <a:gd name="T8" fmla="*/ 0 w 8"/>
              <a:gd name="T9" fmla="*/ 0 h 152"/>
            </a:gdLst>
            <a:ahLst/>
            <a:cxnLst>
              <a:cxn ang="0">
                <a:pos x="T0" y="T1"/>
              </a:cxn>
              <a:cxn ang="0">
                <a:pos x="T2" y="T3"/>
              </a:cxn>
              <a:cxn ang="0">
                <a:pos x="T4" y="T5"/>
              </a:cxn>
              <a:cxn ang="0">
                <a:pos x="T6" y="T7"/>
              </a:cxn>
              <a:cxn ang="0">
                <a:pos x="T8" y="T9"/>
              </a:cxn>
            </a:cxnLst>
            <a:rect l="0" t="0" r="r" b="b"/>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64" name="Oval 24"/>
          <p:cNvSpPr>
            <a:spLocks noChangeArrowheads="1"/>
          </p:cNvSpPr>
          <p:nvPr/>
        </p:nvSpPr>
        <p:spPr bwMode="auto">
          <a:xfrm>
            <a:off x="7817085" y="2412081"/>
            <a:ext cx="1233717" cy="1231723"/>
          </a:xfrm>
          <a:prstGeom prst="ellipse">
            <a:avLst/>
          </a:prstGeom>
          <a:solidFill>
            <a:srgbClr val="0067B4"/>
          </a:solidFill>
          <a:ln>
            <a:noFill/>
          </a:ln>
          <a:extLst/>
        </p:spPr>
        <p:txBody>
          <a:bodyPr/>
          <a:lstStyle/>
          <a:p>
            <a:endParaRPr lang="zh-CN" altLang="en-US" sz="2400">
              <a:cs typeface="+mn-ea"/>
              <a:sym typeface="+mn-lt"/>
            </a:endParaRPr>
          </a:p>
        </p:txBody>
      </p:sp>
      <p:sp>
        <p:nvSpPr>
          <p:cNvPr id="65" name="Freeform 25"/>
          <p:cNvSpPr>
            <a:spLocks/>
          </p:cNvSpPr>
          <p:nvPr/>
        </p:nvSpPr>
        <p:spPr bwMode="auto">
          <a:xfrm>
            <a:off x="10049335" y="2537646"/>
            <a:ext cx="25911" cy="520193"/>
          </a:xfrm>
          <a:custGeom>
            <a:avLst/>
            <a:gdLst>
              <a:gd name="T0" fmla="*/ 0 w 13"/>
              <a:gd name="T1" fmla="*/ 261 h 261"/>
              <a:gd name="T2" fmla="*/ 13 w 13"/>
              <a:gd name="T3" fmla="*/ 261 h 261"/>
              <a:gd name="T4" fmla="*/ 13 w 13"/>
              <a:gd name="T5" fmla="*/ 0 h 261"/>
              <a:gd name="T6" fmla="*/ 0 w 13"/>
              <a:gd name="T7" fmla="*/ 0 h 261"/>
              <a:gd name="T8" fmla="*/ 0 w 13"/>
              <a:gd name="T9" fmla="*/ 261 h 261"/>
              <a:gd name="T10" fmla="*/ 0 w 13"/>
              <a:gd name="T11" fmla="*/ 261 h 261"/>
            </a:gdLst>
            <a:ahLst/>
            <a:cxnLst>
              <a:cxn ang="0">
                <a:pos x="T0" y="T1"/>
              </a:cxn>
              <a:cxn ang="0">
                <a:pos x="T2" y="T3"/>
              </a:cxn>
              <a:cxn ang="0">
                <a:pos x="T4" y="T5"/>
              </a:cxn>
              <a:cxn ang="0">
                <a:pos x="T6" y="T7"/>
              </a:cxn>
              <a:cxn ang="0">
                <a:pos x="T8" y="T9"/>
              </a:cxn>
              <a:cxn ang="0">
                <a:pos x="T10" y="T11"/>
              </a:cxn>
            </a:cxnLst>
            <a:rect l="0" t="0" r="r" b="b"/>
            <a:pathLst>
              <a:path w="13" h="261">
                <a:moveTo>
                  <a:pt x="0" y="261"/>
                </a:moveTo>
                <a:lnTo>
                  <a:pt x="13" y="261"/>
                </a:lnTo>
                <a:lnTo>
                  <a:pt x="13" y="0"/>
                </a:lnTo>
                <a:lnTo>
                  <a:pt x="0" y="0"/>
                </a:lnTo>
                <a:lnTo>
                  <a:pt x="0" y="261"/>
                </a:lnTo>
                <a:lnTo>
                  <a:pt x="0" y="261"/>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cs typeface="+mn-ea"/>
              <a:sym typeface="+mn-lt"/>
            </a:endParaRPr>
          </a:p>
        </p:txBody>
      </p:sp>
      <p:sp>
        <p:nvSpPr>
          <p:cNvPr id="66" name="Oval 26"/>
          <p:cNvSpPr>
            <a:spLocks noChangeArrowheads="1"/>
          </p:cNvSpPr>
          <p:nvPr/>
        </p:nvSpPr>
        <p:spPr bwMode="auto">
          <a:xfrm>
            <a:off x="9445432" y="2972137"/>
            <a:ext cx="1233717" cy="1233716"/>
          </a:xfrm>
          <a:prstGeom prst="ellipse">
            <a:avLst/>
          </a:prstGeom>
          <a:solidFill>
            <a:srgbClr val="0067B4"/>
          </a:solidFill>
          <a:ln>
            <a:noFill/>
          </a:ln>
          <a:extLst/>
        </p:spPr>
        <p:txBody>
          <a:bodyPr/>
          <a:lstStyle/>
          <a:p>
            <a:endParaRPr lang="zh-CN" altLang="en-US" sz="2400">
              <a:cs typeface="+mn-ea"/>
              <a:sym typeface="+mn-lt"/>
            </a:endParaRPr>
          </a:p>
        </p:txBody>
      </p:sp>
      <p:sp>
        <p:nvSpPr>
          <p:cNvPr id="67" name="TextBox 87"/>
          <p:cNvSpPr txBox="1"/>
          <p:nvPr/>
        </p:nvSpPr>
        <p:spPr bwMode="auto">
          <a:xfrm>
            <a:off x="1493324" y="2555556"/>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68" name="矩形 1"/>
          <p:cNvSpPr>
            <a:spLocks noChangeArrowheads="1"/>
          </p:cNvSpPr>
          <p:nvPr/>
        </p:nvSpPr>
        <p:spPr bwMode="auto">
          <a:xfrm>
            <a:off x="1374301" y="299789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69" name="直接连接符 68"/>
          <p:cNvCxnSpPr/>
          <p:nvPr/>
        </p:nvCxnSpPr>
        <p:spPr>
          <a:xfrm>
            <a:off x="1485523"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TextBox 95"/>
          <p:cNvSpPr txBox="1"/>
          <p:nvPr/>
        </p:nvSpPr>
        <p:spPr bwMode="auto">
          <a:xfrm>
            <a:off x="4753640" y="2555556"/>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71" name="矩形 1"/>
          <p:cNvSpPr>
            <a:spLocks noChangeArrowheads="1"/>
          </p:cNvSpPr>
          <p:nvPr/>
        </p:nvSpPr>
        <p:spPr bwMode="auto">
          <a:xfrm>
            <a:off x="4634617" y="299789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72" name="直接连接符 71"/>
          <p:cNvCxnSpPr/>
          <p:nvPr/>
        </p:nvCxnSpPr>
        <p:spPr>
          <a:xfrm>
            <a:off x="4745839"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TextBox 98"/>
          <p:cNvSpPr txBox="1"/>
          <p:nvPr/>
        </p:nvSpPr>
        <p:spPr bwMode="auto">
          <a:xfrm>
            <a:off x="8004840" y="2555556"/>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74" name="矩形 1"/>
          <p:cNvSpPr>
            <a:spLocks noChangeArrowheads="1"/>
          </p:cNvSpPr>
          <p:nvPr/>
        </p:nvSpPr>
        <p:spPr bwMode="auto">
          <a:xfrm>
            <a:off x="7885817" y="299789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75" name="直接连接符 74"/>
          <p:cNvCxnSpPr/>
          <p:nvPr/>
        </p:nvCxnSpPr>
        <p:spPr>
          <a:xfrm>
            <a:off x="7997039" y="2997539"/>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TextBox 101"/>
          <p:cNvSpPr txBox="1"/>
          <p:nvPr/>
        </p:nvSpPr>
        <p:spPr bwMode="auto">
          <a:xfrm>
            <a:off x="3121672" y="3093025"/>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77" name="矩形 1"/>
          <p:cNvSpPr>
            <a:spLocks noChangeArrowheads="1"/>
          </p:cNvSpPr>
          <p:nvPr/>
        </p:nvSpPr>
        <p:spPr bwMode="auto">
          <a:xfrm>
            <a:off x="3002649" y="353536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78" name="直接连接符 77"/>
          <p:cNvCxnSpPr/>
          <p:nvPr/>
        </p:nvCxnSpPr>
        <p:spPr>
          <a:xfrm>
            <a:off x="31138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TextBox 104"/>
          <p:cNvSpPr txBox="1"/>
          <p:nvPr/>
        </p:nvSpPr>
        <p:spPr bwMode="auto">
          <a:xfrm>
            <a:off x="6360172" y="3093025"/>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80" name="矩形 1"/>
          <p:cNvSpPr>
            <a:spLocks noChangeArrowheads="1"/>
          </p:cNvSpPr>
          <p:nvPr/>
        </p:nvSpPr>
        <p:spPr bwMode="auto">
          <a:xfrm>
            <a:off x="6241149" y="353536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81" name="直接连接符 80"/>
          <p:cNvCxnSpPr/>
          <p:nvPr/>
        </p:nvCxnSpPr>
        <p:spPr>
          <a:xfrm>
            <a:off x="63523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TextBox 107"/>
          <p:cNvSpPr txBox="1"/>
          <p:nvPr/>
        </p:nvSpPr>
        <p:spPr bwMode="auto">
          <a:xfrm>
            <a:off x="9611372" y="3093025"/>
            <a:ext cx="880369" cy="461665"/>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b="1" dirty="0">
                <a:solidFill>
                  <a:schemeClr val="bg1"/>
                </a:solidFill>
                <a:latin typeface="+mn-lt"/>
                <a:ea typeface="+mn-ea"/>
                <a:cs typeface="+mn-ea"/>
                <a:sym typeface="+mn-lt"/>
              </a:rPr>
              <a:t>标题</a:t>
            </a:r>
          </a:p>
        </p:txBody>
      </p:sp>
      <p:sp>
        <p:nvSpPr>
          <p:cNvPr id="83" name="矩形 1"/>
          <p:cNvSpPr>
            <a:spLocks noChangeArrowheads="1"/>
          </p:cNvSpPr>
          <p:nvPr/>
        </p:nvSpPr>
        <p:spPr bwMode="auto">
          <a:xfrm>
            <a:off x="9492349" y="3535360"/>
            <a:ext cx="1062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900" dirty="0">
                <a:solidFill>
                  <a:schemeClr val="bg1"/>
                </a:solidFill>
                <a:cs typeface="+mn-ea"/>
                <a:sym typeface="+mn-lt"/>
              </a:rPr>
              <a:t> ，中国专业</a:t>
            </a:r>
            <a:r>
              <a:rPr lang="en-US" altLang="zh-CN" sz="900" dirty="0">
                <a:solidFill>
                  <a:schemeClr val="bg1"/>
                </a:solidFill>
                <a:cs typeface="+mn-ea"/>
                <a:sym typeface="+mn-lt"/>
              </a:rPr>
              <a:t>PPT</a:t>
            </a:r>
            <a:r>
              <a:rPr lang="zh-CN" altLang="en-US" sz="900" dirty="0">
                <a:solidFill>
                  <a:schemeClr val="bg1"/>
                </a:solidFill>
                <a:cs typeface="+mn-ea"/>
                <a:sym typeface="+mn-lt"/>
              </a:rPr>
              <a:t>演示设计领跑者</a:t>
            </a:r>
          </a:p>
        </p:txBody>
      </p:sp>
      <p:cxnSp>
        <p:nvCxnSpPr>
          <p:cNvPr id="84" name="直接连接符 83"/>
          <p:cNvCxnSpPr/>
          <p:nvPr/>
        </p:nvCxnSpPr>
        <p:spPr>
          <a:xfrm>
            <a:off x="9603571" y="3535008"/>
            <a:ext cx="8652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1574425" y="4310145"/>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
        <p:nvSpPr>
          <p:cNvPr id="86" name="矩形 1"/>
          <p:cNvSpPr>
            <a:spLocks noChangeArrowheads="1"/>
          </p:cNvSpPr>
          <p:nvPr/>
        </p:nvSpPr>
        <p:spPr bwMode="auto">
          <a:xfrm>
            <a:off x="971488" y="4957031"/>
            <a:ext cx="100923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bg1">
                    <a:lumMod val="50000"/>
                  </a:schemeClr>
                </a:solidFill>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sp>
        <p:nvSpPr>
          <p:cNvPr id="87" name="矩形 86"/>
          <p:cNvSpPr/>
          <p:nvPr/>
        </p:nvSpPr>
        <p:spPr>
          <a:xfrm>
            <a:off x="4788906" y="4310145"/>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
        <p:nvSpPr>
          <p:cNvPr id="88" name="矩形 87"/>
          <p:cNvSpPr/>
          <p:nvPr/>
        </p:nvSpPr>
        <p:spPr>
          <a:xfrm>
            <a:off x="8113843" y="4310145"/>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
        <p:nvSpPr>
          <p:cNvPr id="89" name="矩形 88"/>
          <p:cNvSpPr/>
          <p:nvPr/>
        </p:nvSpPr>
        <p:spPr>
          <a:xfrm>
            <a:off x="9729116" y="1905380"/>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
        <p:nvSpPr>
          <p:cNvPr id="90" name="矩形 89"/>
          <p:cNvSpPr/>
          <p:nvPr/>
        </p:nvSpPr>
        <p:spPr>
          <a:xfrm>
            <a:off x="6487372" y="1905380"/>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
        <p:nvSpPr>
          <p:cNvPr id="91" name="矩形 90"/>
          <p:cNvSpPr/>
          <p:nvPr/>
        </p:nvSpPr>
        <p:spPr>
          <a:xfrm>
            <a:off x="3230675" y="1905380"/>
            <a:ext cx="700833" cy="400110"/>
          </a:xfrm>
          <a:prstGeom prst="rect">
            <a:avLst/>
          </a:prstGeom>
        </p:spPr>
        <p:txBody>
          <a:bodyPr wrap="none">
            <a:spAutoFit/>
          </a:bodyPr>
          <a:lstStyle/>
          <a:p>
            <a:r>
              <a:rPr lang="zh-CN" altLang="en-US" sz="2000" b="1" dirty="0">
                <a:solidFill>
                  <a:schemeClr val="bg1">
                    <a:lumMod val="50000"/>
                  </a:schemeClr>
                </a:solidFill>
                <a:cs typeface="+mn-ea"/>
                <a:sym typeface="+mn-lt"/>
              </a:rPr>
              <a:t>标题</a:t>
            </a:r>
          </a:p>
        </p:txBody>
      </p:sp>
    </p:spTree>
    <p:extLst>
      <p:ext uri="{BB962C8B-B14F-4D97-AF65-F5344CB8AC3E}">
        <p14:creationId xmlns:p14="http://schemas.microsoft.com/office/powerpoint/2010/main" val="33582734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1000"/>
                                        <p:tgtEl>
                                          <p:spTgt spid="47"/>
                                        </p:tgtEl>
                                      </p:cBhvr>
                                    </p:animEffect>
                                    <p:anim calcmode="lin" valueType="num">
                                      <p:cBhvr>
                                        <p:cTn id="22" dur="1000" fill="hold"/>
                                        <p:tgtEl>
                                          <p:spTgt spid="47"/>
                                        </p:tgtEl>
                                        <p:attrNameLst>
                                          <p:attrName>ppt_x</p:attrName>
                                        </p:attrNameLst>
                                      </p:cBhvr>
                                      <p:tavLst>
                                        <p:tav tm="0">
                                          <p:val>
                                            <p:strVal val="#ppt_x"/>
                                          </p:val>
                                        </p:tav>
                                        <p:tav tm="100000">
                                          <p:val>
                                            <p:strVal val="#ppt_x"/>
                                          </p:val>
                                        </p:tav>
                                      </p:tavLst>
                                    </p:anim>
                                    <p:anim calcmode="lin" valueType="num">
                                      <p:cBhvr>
                                        <p:cTn id="23" dur="1000" fill="hold"/>
                                        <p:tgtEl>
                                          <p:spTgt spid="4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1000"/>
                                        <p:tgtEl>
                                          <p:spTgt spid="49"/>
                                        </p:tgtEl>
                                      </p:cBhvr>
                                    </p:animEffect>
                                    <p:anim calcmode="lin" valueType="num">
                                      <p:cBhvr>
                                        <p:cTn id="32" dur="1000" fill="hold"/>
                                        <p:tgtEl>
                                          <p:spTgt spid="49"/>
                                        </p:tgtEl>
                                        <p:attrNameLst>
                                          <p:attrName>ppt_x</p:attrName>
                                        </p:attrNameLst>
                                      </p:cBhvr>
                                      <p:tavLst>
                                        <p:tav tm="0">
                                          <p:val>
                                            <p:strVal val="#ppt_x"/>
                                          </p:val>
                                        </p:tav>
                                        <p:tav tm="100000">
                                          <p:val>
                                            <p:strVal val="#ppt_x"/>
                                          </p:val>
                                        </p:tav>
                                      </p:tavLst>
                                    </p:anim>
                                    <p:anim calcmode="lin" valueType="num">
                                      <p:cBhvr>
                                        <p:cTn id="33" dur="1000" fill="hold"/>
                                        <p:tgtEl>
                                          <p:spTgt spid="4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1000"/>
                                        <p:tgtEl>
                                          <p:spTgt spid="52"/>
                                        </p:tgtEl>
                                      </p:cBhvr>
                                    </p:animEffect>
                                    <p:anim calcmode="lin" valueType="num">
                                      <p:cBhvr>
                                        <p:cTn id="47" dur="1000" fill="hold"/>
                                        <p:tgtEl>
                                          <p:spTgt spid="52"/>
                                        </p:tgtEl>
                                        <p:attrNameLst>
                                          <p:attrName>ppt_x</p:attrName>
                                        </p:attrNameLst>
                                      </p:cBhvr>
                                      <p:tavLst>
                                        <p:tav tm="0">
                                          <p:val>
                                            <p:strVal val="#ppt_x"/>
                                          </p:val>
                                        </p:tav>
                                        <p:tav tm="100000">
                                          <p:val>
                                            <p:strVal val="#ppt_x"/>
                                          </p:val>
                                        </p:tav>
                                      </p:tavLst>
                                    </p:anim>
                                    <p:anim calcmode="lin" valueType="num">
                                      <p:cBhvr>
                                        <p:cTn id="48" dur="1000" fill="hold"/>
                                        <p:tgtEl>
                                          <p:spTgt spid="5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1000"/>
                                        <p:tgtEl>
                                          <p:spTgt spid="53"/>
                                        </p:tgtEl>
                                      </p:cBhvr>
                                    </p:animEffect>
                                    <p:anim calcmode="lin" valueType="num">
                                      <p:cBhvr>
                                        <p:cTn id="52" dur="1000" fill="hold"/>
                                        <p:tgtEl>
                                          <p:spTgt spid="53"/>
                                        </p:tgtEl>
                                        <p:attrNameLst>
                                          <p:attrName>ppt_x</p:attrName>
                                        </p:attrNameLst>
                                      </p:cBhvr>
                                      <p:tavLst>
                                        <p:tav tm="0">
                                          <p:val>
                                            <p:strVal val="#ppt_x"/>
                                          </p:val>
                                        </p:tav>
                                        <p:tav tm="100000">
                                          <p:val>
                                            <p:strVal val="#ppt_x"/>
                                          </p:val>
                                        </p:tav>
                                      </p:tavLst>
                                    </p:anim>
                                    <p:anim calcmode="lin" valueType="num">
                                      <p:cBhvr>
                                        <p:cTn id="53" dur="1000" fill="hold"/>
                                        <p:tgtEl>
                                          <p:spTgt spid="5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1000"/>
                                        <p:tgtEl>
                                          <p:spTgt spid="55"/>
                                        </p:tgtEl>
                                      </p:cBhvr>
                                    </p:animEffect>
                                    <p:anim calcmode="lin" valueType="num">
                                      <p:cBhvr>
                                        <p:cTn id="62" dur="1000" fill="hold"/>
                                        <p:tgtEl>
                                          <p:spTgt spid="55"/>
                                        </p:tgtEl>
                                        <p:attrNameLst>
                                          <p:attrName>ppt_x</p:attrName>
                                        </p:attrNameLst>
                                      </p:cBhvr>
                                      <p:tavLst>
                                        <p:tav tm="0">
                                          <p:val>
                                            <p:strVal val="#ppt_x"/>
                                          </p:val>
                                        </p:tav>
                                        <p:tav tm="100000">
                                          <p:val>
                                            <p:strVal val="#ppt_x"/>
                                          </p:val>
                                        </p:tav>
                                      </p:tavLst>
                                    </p:anim>
                                    <p:anim calcmode="lin" valueType="num">
                                      <p:cBhvr>
                                        <p:cTn id="63" dur="1000" fill="hold"/>
                                        <p:tgtEl>
                                          <p:spTgt spid="5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1000"/>
                                        <p:tgtEl>
                                          <p:spTgt spid="56"/>
                                        </p:tgtEl>
                                      </p:cBhvr>
                                    </p:animEffect>
                                    <p:anim calcmode="lin" valueType="num">
                                      <p:cBhvr>
                                        <p:cTn id="67" dur="1000" fill="hold"/>
                                        <p:tgtEl>
                                          <p:spTgt spid="56"/>
                                        </p:tgtEl>
                                        <p:attrNameLst>
                                          <p:attrName>ppt_x</p:attrName>
                                        </p:attrNameLst>
                                      </p:cBhvr>
                                      <p:tavLst>
                                        <p:tav tm="0">
                                          <p:val>
                                            <p:strVal val="#ppt_x"/>
                                          </p:val>
                                        </p:tav>
                                        <p:tav tm="100000">
                                          <p:val>
                                            <p:strVal val="#ppt_x"/>
                                          </p:val>
                                        </p:tav>
                                      </p:tavLst>
                                    </p:anim>
                                    <p:anim calcmode="lin" valueType="num">
                                      <p:cBhvr>
                                        <p:cTn id="68" dur="1000" fill="hold"/>
                                        <p:tgtEl>
                                          <p:spTgt spid="5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1000"/>
                                        <p:tgtEl>
                                          <p:spTgt spid="57"/>
                                        </p:tgtEl>
                                      </p:cBhvr>
                                    </p:animEffect>
                                    <p:anim calcmode="lin" valueType="num">
                                      <p:cBhvr>
                                        <p:cTn id="72" dur="1000" fill="hold"/>
                                        <p:tgtEl>
                                          <p:spTgt spid="57"/>
                                        </p:tgtEl>
                                        <p:attrNameLst>
                                          <p:attrName>ppt_x</p:attrName>
                                        </p:attrNameLst>
                                      </p:cBhvr>
                                      <p:tavLst>
                                        <p:tav tm="0">
                                          <p:val>
                                            <p:strVal val="#ppt_x"/>
                                          </p:val>
                                        </p:tav>
                                        <p:tav tm="100000">
                                          <p:val>
                                            <p:strVal val="#ppt_x"/>
                                          </p:val>
                                        </p:tav>
                                      </p:tavLst>
                                    </p:anim>
                                    <p:anim calcmode="lin" valueType="num">
                                      <p:cBhvr>
                                        <p:cTn id="73" dur="1000" fill="hold"/>
                                        <p:tgtEl>
                                          <p:spTgt spid="5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1000"/>
                                        <p:tgtEl>
                                          <p:spTgt spid="58"/>
                                        </p:tgtEl>
                                      </p:cBhvr>
                                    </p:animEffect>
                                    <p:anim calcmode="lin" valueType="num">
                                      <p:cBhvr>
                                        <p:cTn id="77" dur="1000" fill="hold"/>
                                        <p:tgtEl>
                                          <p:spTgt spid="58"/>
                                        </p:tgtEl>
                                        <p:attrNameLst>
                                          <p:attrName>ppt_x</p:attrName>
                                        </p:attrNameLst>
                                      </p:cBhvr>
                                      <p:tavLst>
                                        <p:tav tm="0">
                                          <p:val>
                                            <p:strVal val="#ppt_x"/>
                                          </p:val>
                                        </p:tav>
                                        <p:tav tm="100000">
                                          <p:val>
                                            <p:strVal val="#ppt_x"/>
                                          </p:val>
                                        </p:tav>
                                      </p:tavLst>
                                    </p:anim>
                                    <p:anim calcmode="lin" valueType="num">
                                      <p:cBhvr>
                                        <p:cTn id="78" dur="1000" fill="hold"/>
                                        <p:tgtEl>
                                          <p:spTgt spid="5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1000"/>
                                        <p:tgtEl>
                                          <p:spTgt spid="59"/>
                                        </p:tgtEl>
                                      </p:cBhvr>
                                    </p:animEffect>
                                    <p:anim calcmode="lin" valueType="num">
                                      <p:cBhvr>
                                        <p:cTn id="82" dur="1000" fill="hold"/>
                                        <p:tgtEl>
                                          <p:spTgt spid="59"/>
                                        </p:tgtEl>
                                        <p:attrNameLst>
                                          <p:attrName>ppt_x</p:attrName>
                                        </p:attrNameLst>
                                      </p:cBhvr>
                                      <p:tavLst>
                                        <p:tav tm="0">
                                          <p:val>
                                            <p:strVal val="#ppt_x"/>
                                          </p:val>
                                        </p:tav>
                                        <p:tav tm="100000">
                                          <p:val>
                                            <p:strVal val="#ppt_x"/>
                                          </p:val>
                                        </p:tav>
                                      </p:tavLst>
                                    </p:anim>
                                    <p:anim calcmode="lin" valueType="num">
                                      <p:cBhvr>
                                        <p:cTn id="83" dur="1000" fill="hold"/>
                                        <p:tgtEl>
                                          <p:spTgt spid="5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1000"/>
                                        <p:tgtEl>
                                          <p:spTgt spid="60"/>
                                        </p:tgtEl>
                                      </p:cBhvr>
                                    </p:animEffect>
                                    <p:anim calcmode="lin" valueType="num">
                                      <p:cBhvr>
                                        <p:cTn id="87" dur="1000" fill="hold"/>
                                        <p:tgtEl>
                                          <p:spTgt spid="60"/>
                                        </p:tgtEl>
                                        <p:attrNameLst>
                                          <p:attrName>ppt_x</p:attrName>
                                        </p:attrNameLst>
                                      </p:cBhvr>
                                      <p:tavLst>
                                        <p:tav tm="0">
                                          <p:val>
                                            <p:strVal val="#ppt_x"/>
                                          </p:val>
                                        </p:tav>
                                        <p:tav tm="100000">
                                          <p:val>
                                            <p:strVal val="#ppt_x"/>
                                          </p:val>
                                        </p:tav>
                                      </p:tavLst>
                                    </p:anim>
                                    <p:anim calcmode="lin" valueType="num">
                                      <p:cBhvr>
                                        <p:cTn id="88" dur="1000" fill="hold"/>
                                        <p:tgtEl>
                                          <p:spTgt spid="6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fade">
                                      <p:cBhvr>
                                        <p:cTn id="91" dur="1000"/>
                                        <p:tgtEl>
                                          <p:spTgt spid="61"/>
                                        </p:tgtEl>
                                      </p:cBhvr>
                                    </p:animEffect>
                                    <p:anim calcmode="lin" valueType="num">
                                      <p:cBhvr>
                                        <p:cTn id="92" dur="1000" fill="hold"/>
                                        <p:tgtEl>
                                          <p:spTgt spid="61"/>
                                        </p:tgtEl>
                                        <p:attrNameLst>
                                          <p:attrName>ppt_x</p:attrName>
                                        </p:attrNameLst>
                                      </p:cBhvr>
                                      <p:tavLst>
                                        <p:tav tm="0">
                                          <p:val>
                                            <p:strVal val="#ppt_x"/>
                                          </p:val>
                                        </p:tav>
                                        <p:tav tm="100000">
                                          <p:val>
                                            <p:strVal val="#ppt_x"/>
                                          </p:val>
                                        </p:tav>
                                      </p:tavLst>
                                    </p:anim>
                                    <p:anim calcmode="lin" valueType="num">
                                      <p:cBhvr>
                                        <p:cTn id="93" dur="1000" fill="hold"/>
                                        <p:tgtEl>
                                          <p:spTgt spid="61"/>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fade">
                                      <p:cBhvr>
                                        <p:cTn id="96" dur="1000"/>
                                        <p:tgtEl>
                                          <p:spTgt spid="62"/>
                                        </p:tgtEl>
                                      </p:cBhvr>
                                    </p:animEffect>
                                    <p:anim calcmode="lin" valueType="num">
                                      <p:cBhvr>
                                        <p:cTn id="97" dur="1000" fill="hold"/>
                                        <p:tgtEl>
                                          <p:spTgt spid="62"/>
                                        </p:tgtEl>
                                        <p:attrNameLst>
                                          <p:attrName>ppt_x</p:attrName>
                                        </p:attrNameLst>
                                      </p:cBhvr>
                                      <p:tavLst>
                                        <p:tav tm="0">
                                          <p:val>
                                            <p:strVal val="#ppt_x"/>
                                          </p:val>
                                        </p:tav>
                                        <p:tav tm="100000">
                                          <p:val>
                                            <p:strVal val="#ppt_x"/>
                                          </p:val>
                                        </p:tav>
                                      </p:tavLst>
                                    </p:anim>
                                    <p:anim calcmode="lin" valueType="num">
                                      <p:cBhvr>
                                        <p:cTn id="98" dur="1000" fill="hold"/>
                                        <p:tgtEl>
                                          <p:spTgt spid="62"/>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fade">
                                      <p:cBhvr>
                                        <p:cTn id="101" dur="1000"/>
                                        <p:tgtEl>
                                          <p:spTgt spid="63"/>
                                        </p:tgtEl>
                                      </p:cBhvr>
                                    </p:animEffect>
                                    <p:anim calcmode="lin" valueType="num">
                                      <p:cBhvr>
                                        <p:cTn id="102" dur="1000" fill="hold"/>
                                        <p:tgtEl>
                                          <p:spTgt spid="63"/>
                                        </p:tgtEl>
                                        <p:attrNameLst>
                                          <p:attrName>ppt_x</p:attrName>
                                        </p:attrNameLst>
                                      </p:cBhvr>
                                      <p:tavLst>
                                        <p:tav tm="0">
                                          <p:val>
                                            <p:strVal val="#ppt_x"/>
                                          </p:val>
                                        </p:tav>
                                        <p:tav tm="100000">
                                          <p:val>
                                            <p:strVal val="#ppt_x"/>
                                          </p:val>
                                        </p:tav>
                                      </p:tavLst>
                                    </p:anim>
                                    <p:anim calcmode="lin" valueType="num">
                                      <p:cBhvr>
                                        <p:cTn id="103" dur="1000" fill="hold"/>
                                        <p:tgtEl>
                                          <p:spTgt spid="6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fade">
                                      <p:cBhvr>
                                        <p:cTn id="106" dur="1000"/>
                                        <p:tgtEl>
                                          <p:spTgt spid="64"/>
                                        </p:tgtEl>
                                      </p:cBhvr>
                                    </p:animEffect>
                                    <p:anim calcmode="lin" valueType="num">
                                      <p:cBhvr>
                                        <p:cTn id="107" dur="1000" fill="hold"/>
                                        <p:tgtEl>
                                          <p:spTgt spid="64"/>
                                        </p:tgtEl>
                                        <p:attrNameLst>
                                          <p:attrName>ppt_x</p:attrName>
                                        </p:attrNameLst>
                                      </p:cBhvr>
                                      <p:tavLst>
                                        <p:tav tm="0">
                                          <p:val>
                                            <p:strVal val="#ppt_x"/>
                                          </p:val>
                                        </p:tav>
                                        <p:tav tm="100000">
                                          <p:val>
                                            <p:strVal val="#ppt_x"/>
                                          </p:val>
                                        </p:tav>
                                      </p:tavLst>
                                    </p:anim>
                                    <p:anim calcmode="lin" valueType="num">
                                      <p:cBhvr>
                                        <p:cTn id="108" dur="1000" fill="hold"/>
                                        <p:tgtEl>
                                          <p:spTgt spid="6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65"/>
                                        </p:tgtEl>
                                        <p:attrNameLst>
                                          <p:attrName>style.visibility</p:attrName>
                                        </p:attrNameLst>
                                      </p:cBhvr>
                                      <p:to>
                                        <p:strVal val="visible"/>
                                      </p:to>
                                    </p:set>
                                    <p:animEffect transition="in" filter="fade">
                                      <p:cBhvr>
                                        <p:cTn id="111" dur="1000"/>
                                        <p:tgtEl>
                                          <p:spTgt spid="65"/>
                                        </p:tgtEl>
                                      </p:cBhvr>
                                    </p:animEffect>
                                    <p:anim calcmode="lin" valueType="num">
                                      <p:cBhvr>
                                        <p:cTn id="112" dur="1000" fill="hold"/>
                                        <p:tgtEl>
                                          <p:spTgt spid="65"/>
                                        </p:tgtEl>
                                        <p:attrNameLst>
                                          <p:attrName>ppt_x</p:attrName>
                                        </p:attrNameLst>
                                      </p:cBhvr>
                                      <p:tavLst>
                                        <p:tav tm="0">
                                          <p:val>
                                            <p:strVal val="#ppt_x"/>
                                          </p:val>
                                        </p:tav>
                                        <p:tav tm="100000">
                                          <p:val>
                                            <p:strVal val="#ppt_x"/>
                                          </p:val>
                                        </p:tav>
                                      </p:tavLst>
                                    </p:anim>
                                    <p:anim calcmode="lin" valueType="num">
                                      <p:cBhvr>
                                        <p:cTn id="113" dur="1000" fill="hold"/>
                                        <p:tgtEl>
                                          <p:spTgt spid="6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66"/>
                                        </p:tgtEl>
                                        <p:attrNameLst>
                                          <p:attrName>style.visibility</p:attrName>
                                        </p:attrNameLst>
                                      </p:cBhvr>
                                      <p:to>
                                        <p:strVal val="visible"/>
                                      </p:to>
                                    </p:set>
                                    <p:animEffect transition="in" filter="fade">
                                      <p:cBhvr>
                                        <p:cTn id="116" dur="1000"/>
                                        <p:tgtEl>
                                          <p:spTgt spid="66"/>
                                        </p:tgtEl>
                                      </p:cBhvr>
                                    </p:animEffect>
                                    <p:anim calcmode="lin" valueType="num">
                                      <p:cBhvr>
                                        <p:cTn id="117" dur="1000" fill="hold"/>
                                        <p:tgtEl>
                                          <p:spTgt spid="66"/>
                                        </p:tgtEl>
                                        <p:attrNameLst>
                                          <p:attrName>ppt_x</p:attrName>
                                        </p:attrNameLst>
                                      </p:cBhvr>
                                      <p:tavLst>
                                        <p:tav tm="0">
                                          <p:val>
                                            <p:strVal val="#ppt_x"/>
                                          </p:val>
                                        </p:tav>
                                        <p:tav tm="100000">
                                          <p:val>
                                            <p:strVal val="#ppt_x"/>
                                          </p:val>
                                        </p:tav>
                                      </p:tavLst>
                                    </p:anim>
                                    <p:anim calcmode="lin" valueType="num">
                                      <p:cBhvr>
                                        <p:cTn id="118" dur="1000" fill="hold"/>
                                        <p:tgtEl>
                                          <p:spTgt spid="66"/>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67"/>
                                        </p:tgtEl>
                                        <p:attrNameLst>
                                          <p:attrName>style.visibility</p:attrName>
                                        </p:attrNameLst>
                                      </p:cBhvr>
                                      <p:to>
                                        <p:strVal val="visible"/>
                                      </p:to>
                                    </p:set>
                                    <p:animEffect transition="in" filter="fade">
                                      <p:cBhvr>
                                        <p:cTn id="121" dur="1000"/>
                                        <p:tgtEl>
                                          <p:spTgt spid="67"/>
                                        </p:tgtEl>
                                      </p:cBhvr>
                                    </p:animEffect>
                                    <p:anim calcmode="lin" valueType="num">
                                      <p:cBhvr>
                                        <p:cTn id="122" dur="1000" fill="hold"/>
                                        <p:tgtEl>
                                          <p:spTgt spid="67"/>
                                        </p:tgtEl>
                                        <p:attrNameLst>
                                          <p:attrName>ppt_x</p:attrName>
                                        </p:attrNameLst>
                                      </p:cBhvr>
                                      <p:tavLst>
                                        <p:tav tm="0">
                                          <p:val>
                                            <p:strVal val="#ppt_x"/>
                                          </p:val>
                                        </p:tav>
                                        <p:tav tm="100000">
                                          <p:val>
                                            <p:strVal val="#ppt_x"/>
                                          </p:val>
                                        </p:tav>
                                      </p:tavLst>
                                    </p:anim>
                                    <p:anim calcmode="lin" valueType="num">
                                      <p:cBhvr>
                                        <p:cTn id="123" dur="1000" fill="hold"/>
                                        <p:tgtEl>
                                          <p:spTgt spid="67"/>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68"/>
                                        </p:tgtEl>
                                        <p:attrNameLst>
                                          <p:attrName>style.visibility</p:attrName>
                                        </p:attrNameLst>
                                      </p:cBhvr>
                                      <p:to>
                                        <p:strVal val="visible"/>
                                      </p:to>
                                    </p:set>
                                    <p:animEffect transition="in" filter="fade">
                                      <p:cBhvr>
                                        <p:cTn id="126" dur="1000"/>
                                        <p:tgtEl>
                                          <p:spTgt spid="68"/>
                                        </p:tgtEl>
                                      </p:cBhvr>
                                    </p:animEffect>
                                    <p:anim calcmode="lin" valueType="num">
                                      <p:cBhvr>
                                        <p:cTn id="127" dur="1000" fill="hold"/>
                                        <p:tgtEl>
                                          <p:spTgt spid="68"/>
                                        </p:tgtEl>
                                        <p:attrNameLst>
                                          <p:attrName>ppt_x</p:attrName>
                                        </p:attrNameLst>
                                      </p:cBhvr>
                                      <p:tavLst>
                                        <p:tav tm="0">
                                          <p:val>
                                            <p:strVal val="#ppt_x"/>
                                          </p:val>
                                        </p:tav>
                                        <p:tav tm="100000">
                                          <p:val>
                                            <p:strVal val="#ppt_x"/>
                                          </p:val>
                                        </p:tav>
                                      </p:tavLst>
                                    </p:anim>
                                    <p:anim calcmode="lin" valueType="num">
                                      <p:cBhvr>
                                        <p:cTn id="128" dur="1000" fill="hold"/>
                                        <p:tgtEl>
                                          <p:spTgt spid="68"/>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69"/>
                                        </p:tgtEl>
                                        <p:attrNameLst>
                                          <p:attrName>style.visibility</p:attrName>
                                        </p:attrNameLst>
                                      </p:cBhvr>
                                      <p:to>
                                        <p:strVal val="visible"/>
                                      </p:to>
                                    </p:set>
                                    <p:animEffect transition="in" filter="fade">
                                      <p:cBhvr>
                                        <p:cTn id="131" dur="1000"/>
                                        <p:tgtEl>
                                          <p:spTgt spid="69"/>
                                        </p:tgtEl>
                                      </p:cBhvr>
                                    </p:animEffect>
                                    <p:anim calcmode="lin" valueType="num">
                                      <p:cBhvr>
                                        <p:cTn id="132" dur="1000" fill="hold"/>
                                        <p:tgtEl>
                                          <p:spTgt spid="69"/>
                                        </p:tgtEl>
                                        <p:attrNameLst>
                                          <p:attrName>ppt_x</p:attrName>
                                        </p:attrNameLst>
                                      </p:cBhvr>
                                      <p:tavLst>
                                        <p:tav tm="0">
                                          <p:val>
                                            <p:strVal val="#ppt_x"/>
                                          </p:val>
                                        </p:tav>
                                        <p:tav tm="100000">
                                          <p:val>
                                            <p:strVal val="#ppt_x"/>
                                          </p:val>
                                        </p:tav>
                                      </p:tavLst>
                                    </p:anim>
                                    <p:anim calcmode="lin" valueType="num">
                                      <p:cBhvr>
                                        <p:cTn id="133" dur="1000" fill="hold"/>
                                        <p:tgtEl>
                                          <p:spTgt spid="69"/>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70"/>
                                        </p:tgtEl>
                                        <p:attrNameLst>
                                          <p:attrName>style.visibility</p:attrName>
                                        </p:attrNameLst>
                                      </p:cBhvr>
                                      <p:to>
                                        <p:strVal val="visible"/>
                                      </p:to>
                                    </p:set>
                                    <p:animEffect transition="in" filter="fade">
                                      <p:cBhvr>
                                        <p:cTn id="136" dur="1000"/>
                                        <p:tgtEl>
                                          <p:spTgt spid="70"/>
                                        </p:tgtEl>
                                      </p:cBhvr>
                                    </p:animEffect>
                                    <p:anim calcmode="lin" valueType="num">
                                      <p:cBhvr>
                                        <p:cTn id="137" dur="1000" fill="hold"/>
                                        <p:tgtEl>
                                          <p:spTgt spid="70"/>
                                        </p:tgtEl>
                                        <p:attrNameLst>
                                          <p:attrName>ppt_x</p:attrName>
                                        </p:attrNameLst>
                                      </p:cBhvr>
                                      <p:tavLst>
                                        <p:tav tm="0">
                                          <p:val>
                                            <p:strVal val="#ppt_x"/>
                                          </p:val>
                                        </p:tav>
                                        <p:tav tm="100000">
                                          <p:val>
                                            <p:strVal val="#ppt_x"/>
                                          </p:val>
                                        </p:tav>
                                      </p:tavLst>
                                    </p:anim>
                                    <p:anim calcmode="lin" valueType="num">
                                      <p:cBhvr>
                                        <p:cTn id="138" dur="1000" fill="hold"/>
                                        <p:tgtEl>
                                          <p:spTgt spid="70"/>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fade">
                                      <p:cBhvr>
                                        <p:cTn id="141" dur="1000"/>
                                        <p:tgtEl>
                                          <p:spTgt spid="71"/>
                                        </p:tgtEl>
                                      </p:cBhvr>
                                    </p:animEffect>
                                    <p:anim calcmode="lin" valueType="num">
                                      <p:cBhvr>
                                        <p:cTn id="142" dur="1000" fill="hold"/>
                                        <p:tgtEl>
                                          <p:spTgt spid="71"/>
                                        </p:tgtEl>
                                        <p:attrNameLst>
                                          <p:attrName>ppt_x</p:attrName>
                                        </p:attrNameLst>
                                      </p:cBhvr>
                                      <p:tavLst>
                                        <p:tav tm="0">
                                          <p:val>
                                            <p:strVal val="#ppt_x"/>
                                          </p:val>
                                        </p:tav>
                                        <p:tav tm="100000">
                                          <p:val>
                                            <p:strVal val="#ppt_x"/>
                                          </p:val>
                                        </p:tav>
                                      </p:tavLst>
                                    </p:anim>
                                    <p:anim calcmode="lin" valueType="num">
                                      <p:cBhvr>
                                        <p:cTn id="143" dur="1000" fill="hold"/>
                                        <p:tgtEl>
                                          <p:spTgt spid="71"/>
                                        </p:tgtEl>
                                        <p:attrNameLst>
                                          <p:attrName>ppt_y</p:attrName>
                                        </p:attrNameLst>
                                      </p:cBhvr>
                                      <p:tavLst>
                                        <p:tav tm="0">
                                          <p:val>
                                            <p:strVal val="#ppt_y+.1"/>
                                          </p:val>
                                        </p:tav>
                                        <p:tav tm="100000">
                                          <p:val>
                                            <p:strVal val="#ppt_y"/>
                                          </p:val>
                                        </p:tav>
                                      </p:tavLst>
                                    </p:anim>
                                  </p:childTnLst>
                                </p:cTn>
                              </p:par>
                              <p:par>
                                <p:cTn id="144" presetID="42" presetClass="entr" presetSubtype="0" fill="hold" nodeType="withEffect">
                                  <p:stCondLst>
                                    <p:cond delay="0"/>
                                  </p:stCondLst>
                                  <p:childTnLst>
                                    <p:set>
                                      <p:cBhvr>
                                        <p:cTn id="145" dur="1" fill="hold">
                                          <p:stCondLst>
                                            <p:cond delay="0"/>
                                          </p:stCondLst>
                                        </p:cTn>
                                        <p:tgtEl>
                                          <p:spTgt spid="72"/>
                                        </p:tgtEl>
                                        <p:attrNameLst>
                                          <p:attrName>style.visibility</p:attrName>
                                        </p:attrNameLst>
                                      </p:cBhvr>
                                      <p:to>
                                        <p:strVal val="visible"/>
                                      </p:to>
                                    </p:set>
                                    <p:animEffect transition="in" filter="fade">
                                      <p:cBhvr>
                                        <p:cTn id="146" dur="1000"/>
                                        <p:tgtEl>
                                          <p:spTgt spid="72"/>
                                        </p:tgtEl>
                                      </p:cBhvr>
                                    </p:animEffect>
                                    <p:anim calcmode="lin" valueType="num">
                                      <p:cBhvr>
                                        <p:cTn id="147" dur="1000" fill="hold"/>
                                        <p:tgtEl>
                                          <p:spTgt spid="72"/>
                                        </p:tgtEl>
                                        <p:attrNameLst>
                                          <p:attrName>ppt_x</p:attrName>
                                        </p:attrNameLst>
                                      </p:cBhvr>
                                      <p:tavLst>
                                        <p:tav tm="0">
                                          <p:val>
                                            <p:strVal val="#ppt_x"/>
                                          </p:val>
                                        </p:tav>
                                        <p:tav tm="100000">
                                          <p:val>
                                            <p:strVal val="#ppt_x"/>
                                          </p:val>
                                        </p:tav>
                                      </p:tavLst>
                                    </p:anim>
                                    <p:anim calcmode="lin" valueType="num">
                                      <p:cBhvr>
                                        <p:cTn id="148" dur="1000" fill="hold"/>
                                        <p:tgtEl>
                                          <p:spTgt spid="72"/>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73"/>
                                        </p:tgtEl>
                                        <p:attrNameLst>
                                          <p:attrName>style.visibility</p:attrName>
                                        </p:attrNameLst>
                                      </p:cBhvr>
                                      <p:to>
                                        <p:strVal val="visible"/>
                                      </p:to>
                                    </p:set>
                                    <p:animEffect transition="in" filter="fade">
                                      <p:cBhvr>
                                        <p:cTn id="151" dur="1000"/>
                                        <p:tgtEl>
                                          <p:spTgt spid="73"/>
                                        </p:tgtEl>
                                      </p:cBhvr>
                                    </p:animEffect>
                                    <p:anim calcmode="lin" valueType="num">
                                      <p:cBhvr>
                                        <p:cTn id="152" dur="1000" fill="hold"/>
                                        <p:tgtEl>
                                          <p:spTgt spid="73"/>
                                        </p:tgtEl>
                                        <p:attrNameLst>
                                          <p:attrName>ppt_x</p:attrName>
                                        </p:attrNameLst>
                                      </p:cBhvr>
                                      <p:tavLst>
                                        <p:tav tm="0">
                                          <p:val>
                                            <p:strVal val="#ppt_x"/>
                                          </p:val>
                                        </p:tav>
                                        <p:tav tm="100000">
                                          <p:val>
                                            <p:strVal val="#ppt_x"/>
                                          </p:val>
                                        </p:tav>
                                      </p:tavLst>
                                    </p:anim>
                                    <p:anim calcmode="lin" valueType="num">
                                      <p:cBhvr>
                                        <p:cTn id="153" dur="1000" fill="hold"/>
                                        <p:tgtEl>
                                          <p:spTgt spid="73"/>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74"/>
                                        </p:tgtEl>
                                        <p:attrNameLst>
                                          <p:attrName>style.visibility</p:attrName>
                                        </p:attrNameLst>
                                      </p:cBhvr>
                                      <p:to>
                                        <p:strVal val="visible"/>
                                      </p:to>
                                    </p:set>
                                    <p:animEffect transition="in" filter="fade">
                                      <p:cBhvr>
                                        <p:cTn id="156" dur="1000"/>
                                        <p:tgtEl>
                                          <p:spTgt spid="74"/>
                                        </p:tgtEl>
                                      </p:cBhvr>
                                    </p:animEffect>
                                    <p:anim calcmode="lin" valueType="num">
                                      <p:cBhvr>
                                        <p:cTn id="157" dur="1000" fill="hold"/>
                                        <p:tgtEl>
                                          <p:spTgt spid="74"/>
                                        </p:tgtEl>
                                        <p:attrNameLst>
                                          <p:attrName>ppt_x</p:attrName>
                                        </p:attrNameLst>
                                      </p:cBhvr>
                                      <p:tavLst>
                                        <p:tav tm="0">
                                          <p:val>
                                            <p:strVal val="#ppt_x"/>
                                          </p:val>
                                        </p:tav>
                                        <p:tav tm="100000">
                                          <p:val>
                                            <p:strVal val="#ppt_x"/>
                                          </p:val>
                                        </p:tav>
                                      </p:tavLst>
                                    </p:anim>
                                    <p:anim calcmode="lin" valueType="num">
                                      <p:cBhvr>
                                        <p:cTn id="158" dur="1000" fill="hold"/>
                                        <p:tgtEl>
                                          <p:spTgt spid="74"/>
                                        </p:tgtEl>
                                        <p:attrNameLst>
                                          <p:attrName>ppt_y</p:attrName>
                                        </p:attrNameLst>
                                      </p:cBhvr>
                                      <p:tavLst>
                                        <p:tav tm="0">
                                          <p:val>
                                            <p:strVal val="#ppt_y+.1"/>
                                          </p:val>
                                        </p:tav>
                                        <p:tav tm="100000">
                                          <p:val>
                                            <p:strVal val="#ppt_y"/>
                                          </p:val>
                                        </p:tav>
                                      </p:tavLst>
                                    </p:anim>
                                  </p:childTnLst>
                                </p:cTn>
                              </p:par>
                              <p:par>
                                <p:cTn id="159" presetID="42" presetClass="entr" presetSubtype="0" fill="hold" nodeType="withEffect">
                                  <p:stCondLst>
                                    <p:cond delay="0"/>
                                  </p:stCondLst>
                                  <p:childTnLst>
                                    <p:set>
                                      <p:cBhvr>
                                        <p:cTn id="160" dur="1" fill="hold">
                                          <p:stCondLst>
                                            <p:cond delay="0"/>
                                          </p:stCondLst>
                                        </p:cTn>
                                        <p:tgtEl>
                                          <p:spTgt spid="75"/>
                                        </p:tgtEl>
                                        <p:attrNameLst>
                                          <p:attrName>style.visibility</p:attrName>
                                        </p:attrNameLst>
                                      </p:cBhvr>
                                      <p:to>
                                        <p:strVal val="visible"/>
                                      </p:to>
                                    </p:set>
                                    <p:animEffect transition="in" filter="fade">
                                      <p:cBhvr>
                                        <p:cTn id="161" dur="1000"/>
                                        <p:tgtEl>
                                          <p:spTgt spid="75"/>
                                        </p:tgtEl>
                                      </p:cBhvr>
                                    </p:animEffect>
                                    <p:anim calcmode="lin" valueType="num">
                                      <p:cBhvr>
                                        <p:cTn id="162" dur="1000" fill="hold"/>
                                        <p:tgtEl>
                                          <p:spTgt spid="75"/>
                                        </p:tgtEl>
                                        <p:attrNameLst>
                                          <p:attrName>ppt_x</p:attrName>
                                        </p:attrNameLst>
                                      </p:cBhvr>
                                      <p:tavLst>
                                        <p:tav tm="0">
                                          <p:val>
                                            <p:strVal val="#ppt_x"/>
                                          </p:val>
                                        </p:tav>
                                        <p:tav tm="100000">
                                          <p:val>
                                            <p:strVal val="#ppt_x"/>
                                          </p:val>
                                        </p:tav>
                                      </p:tavLst>
                                    </p:anim>
                                    <p:anim calcmode="lin" valueType="num">
                                      <p:cBhvr>
                                        <p:cTn id="163" dur="1000" fill="hold"/>
                                        <p:tgtEl>
                                          <p:spTgt spid="75"/>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76"/>
                                        </p:tgtEl>
                                        <p:attrNameLst>
                                          <p:attrName>style.visibility</p:attrName>
                                        </p:attrNameLst>
                                      </p:cBhvr>
                                      <p:to>
                                        <p:strVal val="visible"/>
                                      </p:to>
                                    </p:set>
                                    <p:animEffect transition="in" filter="fade">
                                      <p:cBhvr>
                                        <p:cTn id="166" dur="1000"/>
                                        <p:tgtEl>
                                          <p:spTgt spid="76"/>
                                        </p:tgtEl>
                                      </p:cBhvr>
                                    </p:animEffect>
                                    <p:anim calcmode="lin" valueType="num">
                                      <p:cBhvr>
                                        <p:cTn id="167" dur="1000" fill="hold"/>
                                        <p:tgtEl>
                                          <p:spTgt spid="76"/>
                                        </p:tgtEl>
                                        <p:attrNameLst>
                                          <p:attrName>ppt_x</p:attrName>
                                        </p:attrNameLst>
                                      </p:cBhvr>
                                      <p:tavLst>
                                        <p:tav tm="0">
                                          <p:val>
                                            <p:strVal val="#ppt_x"/>
                                          </p:val>
                                        </p:tav>
                                        <p:tav tm="100000">
                                          <p:val>
                                            <p:strVal val="#ppt_x"/>
                                          </p:val>
                                        </p:tav>
                                      </p:tavLst>
                                    </p:anim>
                                    <p:anim calcmode="lin" valueType="num">
                                      <p:cBhvr>
                                        <p:cTn id="168" dur="1000" fill="hold"/>
                                        <p:tgtEl>
                                          <p:spTgt spid="76"/>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77"/>
                                        </p:tgtEl>
                                        <p:attrNameLst>
                                          <p:attrName>style.visibility</p:attrName>
                                        </p:attrNameLst>
                                      </p:cBhvr>
                                      <p:to>
                                        <p:strVal val="visible"/>
                                      </p:to>
                                    </p:set>
                                    <p:animEffect transition="in" filter="fade">
                                      <p:cBhvr>
                                        <p:cTn id="171" dur="1000"/>
                                        <p:tgtEl>
                                          <p:spTgt spid="77"/>
                                        </p:tgtEl>
                                      </p:cBhvr>
                                    </p:animEffect>
                                    <p:anim calcmode="lin" valueType="num">
                                      <p:cBhvr>
                                        <p:cTn id="172" dur="1000" fill="hold"/>
                                        <p:tgtEl>
                                          <p:spTgt spid="77"/>
                                        </p:tgtEl>
                                        <p:attrNameLst>
                                          <p:attrName>ppt_x</p:attrName>
                                        </p:attrNameLst>
                                      </p:cBhvr>
                                      <p:tavLst>
                                        <p:tav tm="0">
                                          <p:val>
                                            <p:strVal val="#ppt_x"/>
                                          </p:val>
                                        </p:tav>
                                        <p:tav tm="100000">
                                          <p:val>
                                            <p:strVal val="#ppt_x"/>
                                          </p:val>
                                        </p:tav>
                                      </p:tavLst>
                                    </p:anim>
                                    <p:anim calcmode="lin" valueType="num">
                                      <p:cBhvr>
                                        <p:cTn id="173" dur="1000" fill="hold"/>
                                        <p:tgtEl>
                                          <p:spTgt spid="77"/>
                                        </p:tgtEl>
                                        <p:attrNameLst>
                                          <p:attrName>ppt_y</p:attrName>
                                        </p:attrNameLst>
                                      </p:cBhvr>
                                      <p:tavLst>
                                        <p:tav tm="0">
                                          <p:val>
                                            <p:strVal val="#ppt_y+.1"/>
                                          </p:val>
                                        </p:tav>
                                        <p:tav tm="100000">
                                          <p:val>
                                            <p:strVal val="#ppt_y"/>
                                          </p:val>
                                        </p:tav>
                                      </p:tavLst>
                                    </p:anim>
                                  </p:childTnLst>
                                </p:cTn>
                              </p:par>
                              <p:par>
                                <p:cTn id="174" presetID="42" presetClass="entr" presetSubtype="0" fill="hold" nodeType="withEffect">
                                  <p:stCondLst>
                                    <p:cond delay="0"/>
                                  </p:stCondLst>
                                  <p:childTnLst>
                                    <p:set>
                                      <p:cBhvr>
                                        <p:cTn id="175" dur="1" fill="hold">
                                          <p:stCondLst>
                                            <p:cond delay="0"/>
                                          </p:stCondLst>
                                        </p:cTn>
                                        <p:tgtEl>
                                          <p:spTgt spid="78"/>
                                        </p:tgtEl>
                                        <p:attrNameLst>
                                          <p:attrName>style.visibility</p:attrName>
                                        </p:attrNameLst>
                                      </p:cBhvr>
                                      <p:to>
                                        <p:strVal val="visible"/>
                                      </p:to>
                                    </p:set>
                                    <p:animEffect transition="in" filter="fade">
                                      <p:cBhvr>
                                        <p:cTn id="176" dur="1000"/>
                                        <p:tgtEl>
                                          <p:spTgt spid="78"/>
                                        </p:tgtEl>
                                      </p:cBhvr>
                                    </p:animEffect>
                                    <p:anim calcmode="lin" valueType="num">
                                      <p:cBhvr>
                                        <p:cTn id="177" dur="1000" fill="hold"/>
                                        <p:tgtEl>
                                          <p:spTgt spid="78"/>
                                        </p:tgtEl>
                                        <p:attrNameLst>
                                          <p:attrName>ppt_x</p:attrName>
                                        </p:attrNameLst>
                                      </p:cBhvr>
                                      <p:tavLst>
                                        <p:tav tm="0">
                                          <p:val>
                                            <p:strVal val="#ppt_x"/>
                                          </p:val>
                                        </p:tav>
                                        <p:tav tm="100000">
                                          <p:val>
                                            <p:strVal val="#ppt_x"/>
                                          </p:val>
                                        </p:tav>
                                      </p:tavLst>
                                    </p:anim>
                                    <p:anim calcmode="lin" valueType="num">
                                      <p:cBhvr>
                                        <p:cTn id="178" dur="1000" fill="hold"/>
                                        <p:tgtEl>
                                          <p:spTgt spid="78"/>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79"/>
                                        </p:tgtEl>
                                        <p:attrNameLst>
                                          <p:attrName>style.visibility</p:attrName>
                                        </p:attrNameLst>
                                      </p:cBhvr>
                                      <p:to>
                                        <p:strVal val="visible"/>
                                      </p:to>
                                    </p:set>
                                    <p:animEffect transition="in" filter="fade">
                                      <p:cBhvr>
                                        <p:cTn id="181" dur="1000"/>
                                        <p:tgtEl>
                                          <p:spTgt spid="79"/>
                                        </p:tgtEl>
                                      </p:cBhvr>
                                    </p:animEffect>
                                    <p:anim calcmode="lin" valueType="num">
                                      <p:cBhvr>
                                        <p:cTn id="182" dur="1000" fill="hold"/>
                                        <p:tgtEl>
                                          <p:spTgt spid="79"/>
                                        </p:tgtEl>
                                        <p:attrNameLst>
                                          <p:attrName>ppt_x</p:attrName>
                                        </p:attrNameLst>
                                      </p:cBhvr>
                                      <p:tavLst>
                                        <p:tav tm="0">
                                          <p:val>
                                            <p:strVal val="#ppt_x"/>
                                          </p:val>
                                        </p:tav>
                                        <p:tav tm="100000">
                                          <p:val>
                                            <p:strVal val="#ppt_x"/>
                                          </p:val>
                                        </p:tav>
                                      </p:tavLst>
                                    </p:anim>
                                    <p:anim calcmode="lin" valueType="num">
                                      <p:cBhvr>
                                        <p:cTn id="183" dur="1000" fill="hold"/>
                                        <p:tgtEl>
                                          <p:spTgt spid="79"/>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80"/>
                                        </p:tgtEl>
                                        <p:attrNameLst>
                                          <p:attrName>style.visibility</p:attrName>
                                        </p:attrNameLst>
                                      </p:cBhvr>
                                      <p:to>
                                        <p:strVal val="visible"/>
                                      </p:to>
                                    </p:set>
                                    <p:animEffect transition="in" filter="fade">
                                      <p:cBhvr>
                                        <p:cTn id="186" dur="1000"/>
                                        <p:tgtEl>
                                          <p:spTgt spid="80"/>
                                        </p:tgtEl>
                                      </p:cBhvr>
                                    </p:animEffect>
                                    <p:anim calcmode="lin" valueType="num">
                                      <p:cBhvr>
                                        <p:cTn id="187" dur="1000" fill="hold"/>
                                        <p:tgtEl>
                                          <p:spTgt spid="80"/>
                                        </p:tgtEl>
                                        <p:attrNameLst>
                                          <p:attrName>ppt_x</p:attrName>
                                        </p:attrNameLst>
                                      </p:cBhvr>
                                      <p:tavLst>
                                        <p:tav tm="0">
                                          <p:val>
                                            <p:strVal val="#ppt_x"/>
                                          </p:val>
                                        </p:tav>
                                        <p:tav tm="100000">
                                          <p:val>
                                            <p:strVal val="#ppt_x"/>
                                          </p:val>
                                        </p:tav>
                                      </p:tavLst>
                                    </p:anim>
                                    <p:anim calcmode="lin" valueType="num">
                                      <p:cBhvr>
                                        <p:cTn id="188" dur="1000" fill="hold"/>
                                        <p:tgtEl>
                                          <p:spTgt spid="80"/>
                                        </p:tgtEl>
                                        <p:attrNameLst>
                                          <p:attrName>ppt_y</p:attrName>
                                        </p:attrNameLst>
                                      </p:cBhvr>
                                      <p:tavLst>
                                        <p:tav tm="0">
                                          <p:val>
                                            <p:strVal val="#ppt_y+.1"/>
                                          </p:val>
                                        </p:tav>
                                        <p:tav tm="100000">
                                          <p:val>
                                            <p:strVal val="#ppt_y"/>
                                          </p:val>
                                        </p:tav>
                                      </p:tavLst>
                                    </p:anim>
                                  </p:childTnLst>
                                </p:cTn>
                              </p:par>
                              <p:par>
                                <p:cTn id="189" presetID="42" presetClass="entr" presetSubtype="0" fill="hold" nodeType="withEffect">
                                  <p:stCondLst>
                                    <p:cond delay="0"/>
                                  </p:stCondLst>
                                  <p:childTnLst>
                                    <p:set>
                                      <p:cBhvr>
                                        <p:cTn id="190" dur="1" fill="hold">
                                          <p:stCondLst>
                                            <p:cond delay="0"/>
                                          </p:stCondLst>
                                        </p:cTn>
                                        <p:tgtEl>
                                          <p:spTgt spid="81"/>
                                        </p:tgtEl>
                                        <p:attrNameLst>
                                          <p:attrName>style.visibility</p:attrName>
                                        </p:attrNameLst>
                                      </p:cBhvr>
                                      <p:to>
                                        <p:strVal val="visible"/>
                                      </p:to>
                                    </p:set>
                                    <p:animEffect transition="in" filter="fade">
                                      <p:cBhvr>
                                        <p:cTn id="191" dur="1000"/>
                                        <p:tgtEl>
                                          <p:spTgt spid="81"/>
                                        </p:tgtEl>
                                      </p:cBhvr>
                                    </p:animEffect>
                                    <p:anim calcmode="lin" valueType="num">
                                      <p:cBhvr>
                                        <p:cTn id="192" dur="1000" fill="hold"/>
                                        <p:tgtEl>
                                          <p:spTgt spid="81"/>
                                        </p:tgtEl>
                                        <p:attrNameLst>
                                          <p:attrName>ppt_x</p:attrName>
                                        </p:attrNameLst>
                                      </p:cBhvr>
                                      <p:tavLst>
                                        <p:tav tm="0">
                                          <p:val>
                                            <p:strVal val="#ppt_x"/>
                                          </p:val>
                                        </p:tav>
                                        <p:tav tm="100000">
                                          <p:val>
                                            <p:strVal val="#ppt_x"/>
                                          </p:val>
                                        </p:tav>
                                      </p:tavLst>
                                    </p:anim>
                                    <p:anim calcmode="lin" valueType="num">
                                      <p:cBhvr>
                                        <p:cTn id="193" dur="1000" fill="hold"/>
                                        <p:tgtEl>
                                          <p:spTgt spid="81"/>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0"/>
                                  </p:stCondLst>
                                  <p:childTnLst>
                                    <p:set>
                                      <p:cBhvr>
                                        <p:cTn id="195" dur="1" fill="hold">
                                          <p:stCondLst>
                                            <p:cond delay="0"/>
                                          </p:stCondLst>
                                        </p:cTn>
                                        <p:tgtEl>
                                          <p:spTgt spid="82"/>
                                        </p:tgtEl>
                                        <p:attrNameLst>
                                          <p:attrName>style.visibility</p:attrName>
                                        </p:attrNameLst>
                                      </p:cBhvr>
                                      <p:to>
                                        <p:strVal val="visible"/>
                                      </p:to>
                                    </p:set>
                                    <p:animEffect transition="in" filter="fade">
                                      <p:cBhvr>
                                        <p:cTn id="196" dur="1000"/>
                                        <p:tgtEl>
                                          <p:spTgt spid="82"/>
                                        </p:tgtEl>
                                      </p:cBhvr>
                                    </p:animEffect>
                                    <p:anim calcmode="lin" valueType="num">
                                      <p:cBhvr>
                                        <p:cTn id="197" dur="1000" fill="hold"/>
                                        <p:tgtEl>
                                          <p:spTgt spid="82"/>
                                        </p:tgtEl>
                                        <p:attrNameLst>
                                          <p:attrName>ppt_x</p:attrName>
                                        </p:attrNameLst>
                                      </p:cBhvr>
                                      <p:tavLst>
                                        <p:tav tm="0">
                                          <p:val>
                                            <p:strVal val="#ppt_x"/>
                                          </p:val>
                                        </p:tav>
                                        <p:tav tm="100000">
                                          <p:val>
                                            <p:strVal val="#ppt_x"/>
                                          </p:val>
                                        </p:tav>
                                      </p:tavLst>
                                    </p:anim>
                                    <p:anim calcmode="lin" valueType="num">
                                      <p:cBhvr>
                                        <p:cTn id="198" dur="1000" fill="hold"/>
                                        <p:tgtEl>
                                          <p:spTgt spid="82"/>
                                        </p:tgtEl>
                                        <p:attrNameLst>
                                          <p:attrName>ppt_y</p:attrName>
                                        </p:attrNameLst>
                                      </p:cBhvr>
                                      <p:tavLst>
                                        <p:tav tm="0">
                                          <p:val>
                                            <p:strVal val="#ppt_y+.1"/>
                                          </p:val>
                                        </p:tav>
                                        <p:tav tm="100000">
                                          <p:val>
                                            <p:strVal val="#ppt_y"/>
                                          </p:val>
                                        </p:tav>
                                      </p:tavLst>
                                    </p:anim>
                                  </p:childTnLst>
                                </p:cTn>
                              </p:par>
                              <p:par>
                                <p:cTn id="199" presetID="42" presetClass="entr" presetSubtype="0" fill="hold" grpId="0" nodeType="withEffect">
                                  <p:stCondLst>
                                    <p:cond delay="0"/>
                                  </p:stCondLst>
                                  <p:childTnLst>
                                    <p:set>
                                      <p:cBhvr>
                                        <p:cTn id="200" dur="1" fill="hold">
                                          <p:stCondLst>
                                            <p:cond delay="0"/>
                                          </p:stCondLst>
                                        </p:cTn>
                                        <p:tgtEl>
                                          <p:spTgt spid="83"/>
                                        </p:tgtEl>
                                        <p:attrNameLst>
                                          <p:attrName>style.visibility</p:attrName>
                                        </p:attrNameLst>
                                      </p:cBhvr>
                                      <p:to>
                                        <p:strVal val="visible"/>
                                      </p:to>
                                    </p:set>
                                    <p:animEffect transition="in" filter="fade">
                                      <p:cBhvr>
                                        <p:cTn id="201" dur="1000"/>
                                        <p:tgtEl>
                                          <p:spTgt spid="83"/>
                                        </p:tgtEl>
                                      </p:cBhvr>
                                    </p:animEffect>
                                    <p:anim calcmode="lin" valueType="num">
                                      <p:cBhvr>
                                        <p:cTn id="202" dur="1000" fill="hold"/>
                                        <p:tgtEl>
                                          <p:spTgt spid="83"/>
                                        </p:tgtEl>
                                        <p:attrNameLst>
                                          <p:attrName>ppt_x</p:attrName>
                                        </p:attrNameLst>
                                      </p:cBhvr>
                                      <p:tavLst>
                                        <p:tav tm="0">
                                          <p:val>
                                            <p:strVal val="#ppt_x"/>
                                          </p:val>
                                        </p:tav>
                                        <p:tav tm="100000">
                                          <p:val>
                                            <p:strVal val="#ppt_x"/>
                                          </p:val>
                                        </p:tav>
                                      </p:tavLst>
                                    </p:anim>
                                    <p:anim calcmode="lin" valueType="num">
                                      <p:cBhvr>
                                        <p:cTn id="203" dur="1000" fill="hold"/>
                                        <p:tgtEl>
                                          <p:spTgt spid="83"/>
                                        </p:tgtEl>
                                        <p:attrNameLst>
                                          <p:attrName>ppt_y</p:attrName>
                                        </p:attrNameLst>
                                      </p:cBhvr>
                                      <p:tavLst>
                                        <p:tav tm="0">
                                          <p:val>
                                            <p:strVal val="#ppt_y+.1"/>
                                          </p:val>
                                        </p:tav>
                                        <p:tav tm="100000">
                                          <p:val>
                                            <p:strVal val="#ppt_y"/>
                                          </p:val>
                                        </p:tav>
                                      </p:tavLst>
                                    </p:anim>
                                  </p:childTnLst>
                                </p:cTn>
                              </p:par>
                              <p:par>
                                <p:cTn id="204" presetID="42" presetClass="entr" presetSubtype="0" fill="hold" nodeType="withEffect">
                                  <p:stCondLst>
                                    <p:cond delay="0"/>
                                  </p:stCondLst>
                                  <p:childTnLst>
                                    <p:set>
                                      <p:cBhvr>
                                        <p:cTn id="205" dur="1" fill="hold">
                                          <p:stCondLst>
                                            <p:cond delay="0"/>
                                          </p:stCondLst>
                                        </p:cTn>
                                        <p:tgtEl>
                                          <p:spTgt spid="84"/>
                                        </p:tgtEl>
                                        <p:attrNameLst>
                                          <p:attrName>style.visibility</p:attrName>
                                        </p:attrNameLst>
                                      </p:cBhvr>
                                      <p:to>
                                        <p:strVal val="visible"/>
                                      </p:to>
                                    </p:set>
                                    <p:animEffect transition="in" filter="fade">
                                      <p:cBhvr>
                                        <p:cTn id="206" dur="1000"/>
                                        <p:tgtEl>
                                          <p:spTgt spid="84"/>
                                        </p:tgtEl>
                                      </p:cBhvr>
                                    </p:animEffect>
                                    <p:anim calcmode="lin" valueType="num">
                                      <p:cBhvr>
                                        <p:cTn id="207" dur="1000" fill="hold"/>
                                        <p:tgtEl>
                                          <p:spTgt spid="84"/>
                                        </p:tgtEl>
                                        <p:attrNameLst>
                                          <p:attrName>ppt_x</p:attrName>
                                        </p:attrNameLst>
                                      </p:cBhvr>
                                      <p:tavLst>
                                        <p:tav tm="0">
                                          <p:val>
                                            <p:strVal val="#ppt_x"/>
                                          </p:val>
                                        </p:tav>
                                        <p:tav tm="100000">
                                          <p:val>
                                            <p:strVal val="#ppt_x"/>
                                          </p:val>
                                        </p:tav>
                                      </p:tavLst>
                                    </p:anim>
                                    <p:anim calcmode="lin" valueType="num">
                                      <p:cBhvr>
                                        <p:cTn id="208" dur="1000" fill="hold"/>
                                        <p:tgtEl>
                                          <p:spTgt spid="84"/>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0"/>
                                  </p:stCondLst>
                                  <p:childTnLst>
                                    <p:set>
                                      <p:cBhvr>
                                        <p:cTn id="210" dur="1" fill="hold">
                                          <p:stCondLst>
                                            <p:cond delay="0"/>
                                          </p:stCondLst>
                                        </p:cTn>
                                        <p:tgtEl>
                                          <p:spTgt spid="85"/>
                                        </p:tgtEl>
                                        <p:attrNameLst>
                                          <p:attrName>style.visibility</p:attrName>
                                        </p:attrNameLst>
                                      </p:cBhvr>
                                      <p:to>
                                        <p:strVal val="visible"/>
                                      </p:to>
                                    </p:set>
                                    <p:animEffect transition="in" filter="fade">
                                      <p:cBhvr>
                                        <p:cTn id="211" dur="1000"/>
                                        <p:tgtEl>
                                          <p:spTgt spid="85"/>
                                        </p:tgtEl>
                                      </p:cBhvr>
                                    </p:animEffect>
                                    <p:anim calcmode="lin" valueType="num">
                                      <p:cBhvr>
                                        <p:cTn id="212" dur="1000" fill="hold"/>
                                        <p:tgtEl>
                                          <p:spTgt spid="85"/>
                                        </p:tgtEl>
                                        <p:attrNameLst>
                                          <p:attrName>ppt_x</p:attrName>
                                        </p:attrNameLst>
                                      </p:cBhvr>
                                      <p:tavLst>
                                        <p:tav tm="0">
                                          <p:val>
                                            <p:strVal val="#ppt_x"/>
                                          </p:val>
                                        </p:tav>
                                        <p:tav tm="100000">
                                          <p:val>
                                            <p:strVal val="#ppt_x"/>
                                          </p:val>
                                        </p:tav>
                                      </p:tavLst>
                                    </p:anim>
                                    <p:anim calcmode="lin" valueType="num">
                                      <p:cBhvr>
                                        <p:cTn id="213" dur="1000" fill="hold"/>
                                        <p:tgtEl>
                                          <p:spTgt spid="85"/>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0"/>
                                  </p:stCondLst>
                                  <p:childTnLst>
                                    <p:set>
                                      <p:cBhvr>
                                        <p:cTn id="215" dur="1" fill="hold">
                                          <p:stCondLst>
                                            <p:cond delay="0"/>
                                          </p:stCondLst>
                                        </p:cTn>
                                        <p:tgtEl>
                                          <p:spTgt spid="86"/>
                                        </p:tgtEl>
                                        <p:attrNameLst>
                                          <p:attrName>style.visibility</p:attrName>
                                        </p:attrNameLst>
                                      </p:cBhvr>
                                      <p:to>
                                        <p:strVal val="visible"/>
                                      </p:to>
                                    </p:set>
                                    <p:animEffect transition="in" filter="fade">
                                      <p:cBhvr>
                                        <p:cTn id="216" dur="1000"/>
                                        <p:tgtEl>
                                          <p:spTgt spid="86"/>
                                        </p:tgtEl>
                                      </p:cBhvr>
                                    </p:animEffect>
                                    <p:anim calcmode="lin" valueType="num">
                                      <p:cBhvr>
                                        <p:cTn id="217" dur="1000" fill="hold"/>
                                        <p:tgtEl>
                                          <p:spTgt spid="86"/>
                                        </p:tgtEl>
                                        <p:attrNameLst>
                                          <p:attrName>ppt_x</p:attrName>
                                        </p:attrNameLst>
                                      </p:cBhvr>
                                      <p:tavLst>
                                        <p:tav tm="0">
                                          <p:val>
                                            <p:strVal val="#ppt_x"/>
                                          </p:val>
                                        </p:tav>
                                        <p:tav tm="100000">
                                          <p:val>
                                            <p:strVal val="#ppt_x"/>
                                          </p:val>
                                        </p:tav>
                                      </p:tavLst>
                                    </p:anim>
                                    <p:anim calcmode="lin" valueType="num">
                                      <p:cBhvr>
                                        <p:cTn id="218" dur="1000" fill="hold"/>
                                        <p:tgtEl>
                                          <p:spTgt spid="86"/>
                                        </p:tgtEl>
                                        <p:attrNameLst>
                                          <p:attrName>ppt_y</p:attrName>
                                        </p:attrNameLst>
                                      </p:cBhvr>
                                      <p:tavLst>
                                        <p:tav tm="0">
                                          <p:val>
                                            <p:strVal val="#ppt_y+.1"/>
                                          </p:val>
                                        </p:tav>
                                        <p:tav tm="100000">
                                          <p:val>
                                            <p:strVal val="#ppt_y"/>
                                          </p:val>
                                        </p:tav>
                                      </p:tavLst>
                                    </p:anim>
                                  </p:childTnLst>
                                </p:cTn>
                              </p:par>
                              <p:par>
                                <p:cTn id="219" presetID="42" presetClass="entr" presetSubtype="0" fill="hold" grpId="0" nodeType="withEffect">
                                  <p:stCondLst>
                                    <p:cond delay="0"/>
                                  </p:stCondLst>
                                  <p:childTnLst>
                                    <p:set>
                                      <p:cBhvr>
                                        <p:cTn id="220" dur="1" fill="hold">
                                          <p:stCondLst>
                                            <p:cond delay="0"/>
                                          </p:stCondLst>
                                        </p:cTn>
                                        <p:tgtEl>
                                          <p:spTgt spid="87"/>
                                        </p:tgtEl>
                                        <p:attrNameLst>
                                          <p:attrName>style.visibility</p:attrName>
                                        </p:attrNameLst>
                                      </p:cBhvr>
                                      <p:to>
                                        <p:strVal val="visible"/>
                                      </p:to>
                                    </p:set>
                                    <p:animEffect transition="in" filter="fade">
                                      <p:cBhvr>
                                        <p:cTn id="221" dur="1000"/>
                                        <p:tgtEl>
                                          <p:spTgt spid="87"/>
                                        </p:tgtEl>
                                      </p:cBhvr>
                                    </p:animEffect>
                                    <p:anim calcmode="lin" valueType="num">
                                      <p:cBhvr>
                                        <p:cTn id="222" dur="1000" fill="hold"/>
                                        <p:tgtEl>
                                          <p:spTgt spid="87"/>
                                        </p:tgtEl>
                                        <p:attrNameLst>
                                          <p:attrName>ppt_x</p:attrName>
                                        </p:attrNameLst>
                                      </p:cBhvr>
                                      <p:tavLst>
                                        <p:tav tm="0">
                                          <p:val>
                                            <p:strVal val="#ppt_x"/>
                                          </p:val>
                                        </p:tav>
                                        <p:tav tm="100000">
                                          <p:val>
                                            <p:strVal val="#ppt_x"/>
                                          </p:val>
                                        </p:tav>
                                      </p:tavLst>
                                    </p:anim>
                                    <p:anim calcmode="lin" valueType="num">
                                      <p:cBhvr>
                                        <p:cTn id="223" dur="1000" fill="hold"/>
                                        <p:tgtEl>
                                          <p:spTgt spid="87"/>
                                        </p:tgtEl>
                                        <p:attrNameLst>
                                          <p:attrName>ppt_y</p:attrName>
                                        </p:attrNameLst>
                                      </p:cBhvr>
                                      <p:tavLst>
                                        <p:tav tm="0">
                                          <p:val>
                                            <p:strVal val="#ppt_y+.1"/>
                                          </p:val>
                                        </p:tav>
                                        <p:tav tm="100000">
                                          <p:val>
                                            <p:strVal val="#ppt_y"/>
                                          </p:val>
                                        </p:tav>
                                      </p:tavLst>
                                    </p:anim>
                                  </p:childTnLst>
                                </p:cTn>
                              </p:par>
                              <p:par>
                                <p:cTn id="224" presetID="42" presetClass="entr" presetSubtype="0" fill="hold" grpId="0" nodeType="withEffect">
                                  <p:stCondLst>
                                    <p:cond delay="0"/>
                                  </p:stCondLst>
                                  <p:childTnLst>
                                    <p:set>
                                      <p:cBhvr>
                                        <p:cTn id="225" dur="1" fill="hold">
                                          <p:stCondLst>
                                            <p:cond delay="0"/>
                                          </p:stCondLst>
                                        </p:cTn>
                                        <p:tgtEl>
                                          <p:spTgt spid="88"/>
                                        </p:tgtEl>
                                        <p:attrNameLst>
                                          <p:attrName>style.visibility</p:attrName>
                                        </p:attrNameLst>
                                      </p:cBhvr>
                                      <p:to>
                                        <p:strVal val="visible"/>
                                      </p:to>
                                    </p:set>
                                    <p:animEffect transition="in" filter="fade">
                                      <p:cBhvr>
                                        <p:cTn id="226" dur="1000"/>
                                        <p:tgtEl>
                                          <p:spTgt spid="88"/>
                                        </p:tgtEl>
                                      </p:cBhvr>
                                    </p:animEffect>
                                    <p:anim calcmode="lin" valueType="num">
                                      <p:cBhvr>
                                        <p:cTn id="227" dur="1000" fill="hold"/>
                                        <p:tgtEl>
                                          <p:spTgt spid="88"/>
                                        </p:tgtEl>
                                        <p:attrNameLst>
                                          <p:attrName>ppt_x</p:attrName>
                                        </p:attrNameLst>
                                      </p:cBhvr>
                                      <p:tavLst>
                                        <p:tav tm="0">
                                          <p:val>
                                            <p:strVal val="#ppt_x"/>
                                          </p:val>
                                        </p:tav>
                                        <p:tav tm="100000">
                                          <p:val>
                                            <p:strVal val="#ppt_x"/>
                                          </p:val>
                                        </p:tav>
                                      </p:tavLst>
                                    </p:anim>
                                    <p:anim calcmode="lin" valueType="num">
                                      <p:cBhvr>
                                        <p:cTn id="228" dur="1000" fill="hold"/>
                                        <p:tgtEl>
                                          <p:spTgt spid="88"/>
                                        </p:tgtEl>
                                        <p:attrNameLst>
                                          <p:attrName>ppt_y</p:attrName>
                                        </p:attrNameLst>
                                      </p:cBhvr>
                                      <p:tavLst>
                                        <p:tav tm="0">
                                          <p:val>
                                            <p:strVal val="#ppt_y+.1"/>
                                          </p:val>
                                        </p:tav>
                                        <p:tav tm="100000">
                                          <p:val>
                                            <p:strVal val="#ppt_y"/>
                                          </p:val>
                                        </p:tav>
                                      </p:tavLst>
                                    </p:anim>
                                  </p:childTnLst>
                                </p:cTn>
                              </p:par>
                              <p:par>
                                <p:cTn id="229" presetID="42" presetClass="entr" presetSubtype="0" fill="hold" grpId="0" nodeType="withEffect">
                                  <p:stCondLst>
                                    <p:cond delay="0"/>
                                  </p:stCondLst>
                                  <p:childTnLst>
                                    <p:set>
                                      <p:cBhvr>
                                        <p:cTn id="230" dur="1" fill="hold">
                                          <p:stCondLst>
                                            <p:cond delay="0"/>
                                          </p:stCondLst>
                                        </p:cTn>
                                        <p:tgtEl>
                                          <p:spTgt spid="89"/>
                                        </p:tgtEl>
                                        <p:attrNameLst>
                                          <p:attrName>style.visibility</p:attrName>
                                        </p:attrNameLst>
                                      </p:cBhvr>
                                      <p:to>
                                        <p:strVal val="visible"/>
                                      </p:to>
                                    </p:set>
                                    <p:animEffect transition="in" filter="fade">
                                      <p:cBhvr>
                                        <p:cTn id="231" dur="1000"/>
                                        <p:tgtEl>
                                          <p:spTgt spid="89"/>
                                        </p:tgtEl>
                                      </p:cBhvr>
                                    </p:animEffect>
                                    <p:anim calcmode="lin" valueType="num">
                                      <p:cBhvr>
                                        <p:cTn id="232" dur="1000" fill="hold"/>
                                        <p:tgtEl>
                                          <p:spTgt spid="89"/>
                                        </p:tgtEl>
                                        <p:attrNameLst>
                                          <p:attrName>ppt_x</p:attrName>
                                        </p:attrNameLst>
                                      </p:cBhvr>
                                      <p:tavLst>
                                        <p:tav tm="0">
                                          <p:val>
                                            <p:strVal val="#ppt_x"/>
                                          </p:val>
                                        </p:tav>
                                        <p:tav tm="100000">
                                          <p:val>
                                            <p:strVal val="#ppt_x"/>
                                          </p:val>
                                        </p:tav>
                                      </p:tavLst>
                                    </p:anim>
                                    <p:anim calcmode="lin" valueType="num">
                                      <p:cBhvr>
                                        <p:cTn id="233" dur="1000" fill="hold"/>
                                        <p:tgtEl>
                                          <p:spTgt spid="89"/>
                                        </p:tgtEl>
                                        <p:attrNameLst>
                                          <p:attrName>ppt_y</p:attrName>
                                        </p:attrNameLst>
                                      </p:cBhvr>
                                      <p:tavLst>
                                        <p:tav tm="0">
                                          <p:val>
                                            <p:strVal val="#ppt_y+.1"/>
                                          </p:val>
                                        </p:tav>
                                        <p:tav tm="100000">
                                          <p:val>
                                            <p:strVal val="#ppt_y"/>
                                          </p:val>
                                        </p:tav>
                                      </p:tavLst>
                                    </p:anim>
                                  </p:childTnLst>
                                </p:cTn>
                              </p:par>
                              <p:par>
                                <p:cTn id="234" presetID="42" presetClass="entr" presetSubtype="0" fill="hold" grpId="0" nodeType="withEffect">
                                  <p:stCondLst>
                                    <p:cond delay="0"/>
                                  </p:stCondLst>
                                  <p:childTnLst>
                                    <p:set>
                                      <p:cBhvr>
                                        <p:cTn id="235" dur="1" fill="hold">
                                          <p:stCondLst>
                                            <p:cond delay="0"/>
                                          </p:stCondLst>
                                        </p:cTn>
                                        <p:tgtEl>
                                          <p:spTgt spid="90"/>
                                        </p:tgtEl>
                                        <p:attrNameLst>
                                          <p:attrName>style.visibility</p:attrName>
                                        </p:attrNameLst>
                                      </p:cBhvr>
                                      <p:to>
                                        <p:strVal val="visible"/>
                                      </p:to>
                                    </p:set>
                                    <p:animEffect transition="in" filter="fade">
                                      <p:cBhvr>
                                        <p:cTn id="236" dur="1000"/>
                                        <p:tgtEl>
                                          <p:spTgt spid="90"/>
                                        </p:tgtEl>
                                      </p:cBhvr>
                                    </p:animEffect>
                                    <p:anim calcmode="lin" valueType="num">
                                      <p:cBhvr>
                                        <p:cTn id="237" dur="1000" fill="hold"/>
                                        <p:tgtEl>
                                          <p:spTgt spid="90"/>
                                        </p:tgtEl>
                                        <p:attrNameLst>
                                          <p:attrName>ppt_x</p:attrName>
                                        </p:attrNameLst>
                                      </p:cBhvr>
                                      <p:tavLst>
                                        <p:tav tm="0">
                                          <p:val>
                                            <p:strVal val="#ppt_x"/>
                                          </p:val>
                                        </p:tav>
                                        <p:tav tm="100000">
                                          <p:val>
                                            <p:strVal val="#ppt_x"/>
                                          </p:val>
                                        </p:tav>
                                      </p:tavLst>
                                    </p:anim>
                                    <p:anim calcmode="lin" valueType="num">
                                      <p:cBhvr>
                                        <p:cTn id="238" dur="1000" fill="hold"/>
                                        <p:tgtEl>
                                          <p:spTgt spid="90"/>
                                        </p:tgtEl>
                                        <p:attrNameLst>
                                          <p:attrName>ppt_y</p:attrName>
                                        </p:attrNameLst>
                                      </p:cBhvr>
                                      <p:tavLst>
                                        <p:tav tm="0">
                                          <p:val>
                                            <p:strVal val="#ppt_y+.1"/>
                                          </p:val>
                                        </p:tav>
                                        <p:tav tm="100000">
                                          <p:val>
                                            <p:strVal val="#ppt_y"/>
                                          </p:val>
                                        </p:tav>
                                      </p:tavLst>
                                    </p:anim>
                                  </p:childTnLst>
                                </p:cTn>
                              </p:par>
                              <p:par>
                                <p:cTn id="239" presetID="42" presetClass="entr" presetSubtype="0" fill="hold" grpId="0" nodeType="withEffect">
                                  <p:stCondLst>
                                    <p:cond delay="0"/>
                                  </p:stCondLst>
                                  <p:childTnLst>
                                    <p:set>
                                      <p:cBhvr>
                                        <p:cTn id="240" dur="1" fill="hold">
                                          <p:stCondLst>
                                            <p:cond delay="0"/>
                                          </p:stCondLst>
                                        </p:cTn>
                                        <p:tgtEl>
                                          <p:spTgt spid="91"/>
                                        </p:tgtEl>
                                        <p:attrNameLst>
                                          <p:attrName>style.visibility</p:attrName>
                                        </p:attrNameLst>
                                      </p:cBhvr>
                                      <p:to>
                                        <p:strVal val="visible"/>
                                      </p:to>
                                    </p:set>
                                    <p:animEffect transition="in" filter="fade">
                                      <p:cBhvr>
                                        <p:cTn id="241" dur="1000"/>
                                        <p:tgtEl>
                                          <p:spTgt spid="91"/>
                                        </p:tgtEl>
                                      </p:cBhvr>
                                    </p:animEffect>
                                    <p:anim calcmode="lin" valueType="num">
                                      <p:cBhvr>
                                        <p:cTn id="242" dur="1000" fill="hold"/>
                                        <p:tgtEl>
                                          <p:spTgt spid="91"/>
                                        </p:tgtEl>
                                        <p:attrNameLst>
                                          <p:attrName>ppt_x</p:attrName>
                                        </p:attrNameLst>
                                      </p:cBhvr>
                                      <p:tavLst>
                                        <p:tav tm="0">
                                          <p:val>
                                            <p:strVal val="#ppt_x"/>
                                          </p:val>
                                        </p:tav>
                                        <p:tav tm="100000">
                                          <p:val>
                                            <p:strVal val="#ppt_x"/>
                                          </p:val>
                                        </p:tav>
                                      </p:tavLst>
                                    </p:anim>
                                    <p:anim calcmode="lin" valueType="num">
                                      <p:cBhvr>
                                        <p:cTn id="243"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p:bldP spid="68" grpId="0"/>
      <p:bldP spid="70" grpId="0"/>
      <p:bldP spid="71" grpId="0"/>
      <p:bldP spid="73" grpId="0"/>
      <p:bldP spid="74" grpId="0"/>
      <p:bldP spid="76" grpId="0"/>
      <p:bldP spid="77" grpId="0"/>
      <p:bldP spid="79" grpId="0"/>
      <p:bldP spid="80" grpId="0"/>
      <p:bldP spid="82" grpId="0"/>
      <p:bldP spid="83" grpId="0"/>
      <p:bldP spid="85" grpId="0"/>
      <p:bldP spid="86" grpId="0"/>
      <p:bldP spid="87" grpId="0"/>
      <p:bldP spid="88" grpId="0"/>
      <p:bldP spid="89" grpId="0"/>
      <p:bldP spid="90" grpId="0"/>
      <p:bldP spid="9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我图网上传\重新整理\PPT\变色龙\我图网下载素材\新建文件夹6\111素材\图片\其他\图片1.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1" y="1"/>
            <a:ext cx="12190412"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424"/>
          <p:cNvSpPr/>
          <p:nvPr/>
        </p:nvSpPr>
        <p:spPr>
          <a:xfrm>
            <a:off x="793" y="1988457"/>
            <a:ext cx="12190414" cy="2955246"/>
          </a:xfrm>
          <a:prstGeom prst="rect">
            <a:avLst/>
          </a:prstGeom>
          <a:solidFill>
            <a:srgbClr val="0067B4">
              <a:alpha val="92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 name="TextBox 42"/>
          <p:cNvSpPr txBox="1"/>
          <p:nvPr/>
        </p:nvSpPr>
        <p:spPr>
          <a:xfrm>
            <a:off x="5116824" y="2734730"/>
            <a:ext cx="4948236" cy="1015663"/>
          </a:xfrm>
          <a:prstGeom prst="rect">
            <a:avLst/>
          </a:prstGeom>
          <a:noFill/>
        </p:spPr>
        <p:txBody>
          <a:bodyPr wrap="square" rtlCol="0">
            <a:spAutoFit/>
          </a:bodyPr>
          <a:lstStyle/>
          <a:p>
            <a:pPr algn="ctr"/>
            <a:r>
              <a:rPr lang="zh-CN" altLang="en-US" sz="6000" b="1" dirty="0" smtClean="0">
                <a:solidFill>
                  <a:schemeClr val="bg1"/>
                </a:solidFill>
                <a:latin typeface="微软雅黑" pitchFamily="34" charset="-122"/>
                <a:ea typeface="微软雅黑" pitchFamily="34" charset="-122"/>
              </a:rPr>
              <a:t>加入你的标题</a:t>
            </a:r>
            <a:endParaRPr lang="zh-CN" altLang="en-US" sz="6000" b="1" dirty="0">
              <a:solidFill>
                <a:schemeClr val="bg1"/>
              </a:solidFill>
              <a:latin typeface="微软雅黑" pitchFamily="34" charset="-122"/>
              <a:ea typeface="微软雅黑" pitchFamily="34" charset="-122"/>
            </a:endParaRPr>
          </a:p>
        </p:txBody>
      </p:sp>
      <p:sp>
        <p:nvSpPr>
          <p:cNvPr id="5" name="TextBox 42"/>
          <p:cNvSpPr txBox="1"/>
          <p:nvPr/>
        </p:nvSpPr>
        <p:spPr>
          <a:xfrm>
            <a:off x="5786912" y="3790632"/>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10" name="TextBox 9"/>
          <p:cNvSpPr txBox="1"/>
          <p:nvPr/>
        </p:nvSpPr>
        <p:spPr>
          <a:xfrm>
            <a:off x="2627049" y="3051710"/>
            <a:ext cx="1045066" cy="923322"/>
          </a:xfrm>
          <a:prstGeom prst="rect">
            <a:avLst/>
          </a:prstGeom>
          <a:solidFill>
            <a:schemeClr val="bg1"/>
          </a:solidFill>
          <a:ln w="76200">
            <a:solidFill>
              <a:schemeClr val="bg1"/>
            </a:solidFill>
          </a:ln>
        </p:spPr>
        <p:txBody>
          <a:bodyPr wrap="square" lIns="91433" tIns="45716" rIns="91433" bIns="45716" rtlCol="0">
            <a:spAutoFit/>
          </a:bodyPr>
          <a:lstStyle/>
          <a:p>
            <a:pPr algn="ctr"/>
            <a:r>
              <a:rPr lang="en-US" altLang="zh-CN" sz="5400" b="1" dirty="0" smtClean="0">
                <a:solidFill>
                  <a:srgbClr val="0067B4"/>
                </a:solidFill>
                <a:latin typeface="微软雅黑" pitchFamily="34" charset="-122"/>
                <a:ea typeface="微软雅黑" pitchFamily="34" charset="-122"/>
              </a:rPr>
              <a:t>4</a:t>
            </a:r>
            <a:endParaRPr lang="zh-CN" altLang="en-US" sz="5400" b="1" dirty="0">
              <a:solidFill>
                <a:srgbClr val="0067B4"/>
              </a:solidFill>
              <a:latin typeface="微软雅黑" pitchFamily="34" charset="-122"/>
              <a:ea typeface="微软雅黑" pitchFamily="34" charset="-122"/>
            </a:endParaRPr>
          </a:p>
        </p:txBody>
      </p:sp>
    </p:spTree>
    <p:extLst>
      <p:ext uri="{BB962C8B-B14F-4D97-AF65-F5344CB8AC3E}">
        <p14:creationId xmlns:p14="http://schemas.microsoft.com/office/powerpoint/2010/main" val="2875345180"/>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750"/>
                                        <p:tgtEl>
                                          <p:spTgt spid="102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anim calcmode="lin" valueType="num">
                                      <p:cBhvr>
                                        <p:cTn id="15" dur="750" fill="hold"/>
                                        <p:tgtEl>
                                          <p:spTgt spid="10"/>
                                        </p:tgtEl>
                                        <p:attrNameLst>
                                          <p:attrName>ppt_x</p:attrName>
                                        </p:attrNameLst>
                                      </p:cBhvr>
                                      <p:tavLst>
                                        <p:tav tm="0">
                                          <p:val>
                                            <p:strVal val="#ppt_x"/>
                                          </p:val>
                                        </p:tav>
                                        <p:tav tm="100000">
                                          <p:val>
                                            <p:strVal val="#ppt_x"/>
                                          </p:val>
                                        </p:tav>
                                      </p:tavLst>
                                    </p:anim>
                                    <p:anim calcmode="lin" valueType="num">
                                      <p:cBhvr>
                                        <p:cTn id="16" dur="75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250" autoRev="1" fill="hold">
                                          <p:stCondLst>
                                            <p:cond delay="0"/>
                                          </p:stCondLst>
                                        </p:cTn>
                                        <p:tgtEl>
                                          <p:spTgt spid="4"/>
                                        </p:tgtEl>
                                        <p:attrNameLst>
                                          <p:attrName>ppt_w</p:attrName>
                                        </p:attrNameLst>
                                      </p:cBhvr>
                                    </p:anim>
                                    <p:anim by="(#ppt_w*0.50)" calcmode="lin" valueType="num">
                                      <p:cBhvr>
                                        <p:cTn id="21" dur="250" decel="50000" autoRev="1" fill="hold">
                                          <p:stCondLst>
                                            <p:cond delay="0"/>
                                          </p:stCondLst>
                                        </p:cTn>
                                        <p:tgtEl>
                                          <p:spTgt spid="4"/>
                                        </p:tgtEl>
                                        <p:attrNameLst>
                                          <p:attrName>ppt_x</p:attrName>
                                        </p:attrNameLst>
                                      </p:cBhvr>
                                    </p:anim>
                                    <p:anim from="(-#ppt_h/2)" to="(#ppt_y)" calcmode="lin" valueType="num">
                                      <p:cBhvr>
                                        <p:cTn id="22" dur="500" fill="hold">
                                          <p:stCondLst>
                                            <p:cond delay="0"/>
                                          </p:stCondLst>
                                        </p:cTn>
                                        <p:tgtEl>
                                          <p:spTgt spid="4"/>
                                        </p:tgtEl>
                                        <p:attrNameLst>
                                          <p:attrName>ppt_y</p:attrName>
                                        </p:attrNameLst>
                                      </p:cBhvr>
                                    </p:anim>
                                    <p:animRot by="21600000">
                                      <p:cBhvr>
                                        <p:cTn id="23" dur="500" fill="hold">
                                          <p:stCondLst>
                                            <p:cond delay="0"/>
                                          </p:stCondLst>
                                        </p:cTn>
                                        <p:tgtEl>
                                          <p:spTgt spid="4"/>
                                        </p:tgtEl>
                                        <p:attrNameLst>
                                          <p:attrName>r</p:attrName>
                                        </p:attrNameLst>
                                      </p:cBhvr>
                                    </p:animRot>
                                  </p:childTnLst>
                                </p:cTn>
                              </p:par>
                            </p:childTnLst>
                          </p:cTn>
                        </p:par>
                        <p:par>
                          <p:cTn id="24" fill="hold">
                            <p:stCondLst>
                              <p:cond delay="22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 by="(-#ppt_w*2)" calcmode="lin" valueType="num">
                                      <p:cBhvr rctx="PPT">
                                        <p:cTn id="27" dur="250" autoRev="1" fill="hold">
                                          <p:stCondLst>
                                            <p:cond delay="0"/>
                                          </p:stCondLst>
                                        </p:cTn>
                                        <p:tgtEl>
                                          <p:spTgt spid="5"/>
                                        </p:tgtEl>
                                        <p:attrNameLst>
                                          <p:attrName>ppt_w</p:attrName>
                                        </p:attrNameLst>
                                      </p:cBhvr>
                                    </p:anim>
                                    <p:anim by="(#ppt_w*0.50)" calcmode="lin" valueType="num">
                                      <p:cBhvr>
                                        <p:cTn id="28" dur="250" decel="50000" autoRev="1" fill="hold">
                                          <p:stCondLst>
                                            <p:cond delay="0"/>
                                          </p:stCondLst>
                                        </p:cTn>
                                        <p:tgtEl>
                                          <p:spTgt spid="5"/>
                                        </p:tgtEl>
                                        <p:attrNameLst>
                                          <p:attrName>ppt_x</p:attrName>
                                        </p:attrNameLst>
                                      </p:cBhvr>
                                    </p:anim>
                                    <p:anim from="(-#ppt_h/2)" to="(#ppt_y)" calcmode="lin" valueType="num">
                                      <p:cBhvr>
                                        <p:cTn id="29" dur="500" fill="hold">
                                          <p:stCondLst>
                                            <p:cond delay="0"/>
                                          </p:stCondLst>
                                        </p:cTn>
                                        <p:tgtEl>
                                          <p:spTgt spid="5"/>
                                        </p:tgtEl>
                                        <p:attrNameLst>
                                          <p:attrName>ppt_y</p:attrName>
                                        </p:attrNameLst>
                                      </p:cBhvr>
                                    </p:anim>
                                    <p:animRot by="21600000">
                                      <p:cBhvr>
                                        <p:cTn id="30" dur="5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椭圆 6"/>
          <p:cNvSpPr/>
          <p:nvPr/>
        </p:nvSpPr>
        <p:spPr>
          <a:xfrm>
            <a:off x="4949250" y="2646502"/>
            <a:ext cx="2382671" cy="2383533"/>
          </a:xfrm>
          <a:prstGeom prst="ellipse">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140586" y="2142204"/>
            <a:ext cx="0" cy="745450"/>
          </a:xfrm>
          <a:prstGeom prst="line">
            <a:avLst/>
          </a:prstGeom>
          <a:ln w="63500">
            <a:solidFill>
              <a:schemeClr val="bg1">
                <a:lumMod val="65000"/>
              </a:schemeClr>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6140586" y="4763674"/>
            <a:ext cx="0" cy="744172"/>
          </a:xfrm>
          <a:prstGeom prst="line">
            <a:avLst/>
          </a:prstGeom>
          <a:ln w="63500">
            <a:solidFill>
              <a:schemeClr val="bg1">
                <a:lumMod val="65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rot="5400000">
            <a:off x="7472518" y="3466317"/>
            <a:ext cx="0" cy="743903"/>
          </a:xfrm>
          <a:prstGeom prst="line">
            <a:avLst/>
          </a:prstGeom>
          <a:ln w="63500">
            <a:solidFill>
              <a:schemeClr val="bg1">
                <a:lumMod val="65000"/>
              </a:schemeClr>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rot="5400000">
            <a:off x="4806681" y="3466317"/>
            <a:ext cx="0" cy="743903"/>
          </a:xfrm>
          <a:prstGeom prst="line">
            <a:avLst/>
          </a:prstGeom>
          <a:ln w="63500">
            <a:solidFill>
              <a:schemeClr val="bg1">
                <a:lumMod val="65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15" name="TextBox 14"/>
          <p:cNvSpPr txBox="1"/>
          <p:nvPr/>
        </p:nvSpPr>
        <p:spPr>
          <a:xfrm>
            <a:off x="6954247" y="1392123"/>
            <a:ext cx="1852327" cy="276999"/>
          </a:xfrm>
          <a:prstGeom prst="rect">
            <a:avLst/>
          </a:prstGeom>
          <a:noFill/>
        </p:spPr>
        <p:txBody>
          <a:bodyPr wrap="square" lIns="0" tIns="0" rIns="0" bIns="0" rtlCol="0">
            <a:spAutoFit/>
          </a:bodyPr>
          <a:lstStyle/>
          <a:p>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添加标题内容</a:t>
            </a:r>
            <a:endParaRPr lang="zh-CN" altLang="en-US" b="1" dirty="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6954248" y="1847406"/>
            <a:ext cx="3928076" cy="872034"/>
          </a:xfrm>
          <a:prstGeom prst="rect">
            <a:avLst/>
          </a:prstGeom>
          <a:noFill/>
        </p:spPr>
        <p:txBody>
          <a:bodyPr wrap="square" lIns="0" tIns="0" rIns="0" bIns="0" rtlCol="0">
            <a:spAutoFit/>
          </a:bodyPr>
          <a:lstStyle/>
          <a:p>
            <a:pPr>
              <a:lnSpc>
                <a:spcPts val="1733"/>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821501" y="1477457"/>
            <a:ext cx="638169" cy="492557"/>
          </a:xfrm>
          <a:prstGeom prst="rect">
            <a:avLst/>
          </a:prstGeom>
          <a:noFill/>
        </p:spPr>
        <p:txBody>
          <a:bodyPr wrap="square" lIns="0" tIns="0" rIns="0" bIns="0" rtlCol="0">
            <a:spAutoFit/>
          </a:bodyPr>
          <a:lstStyle/>
          <a:p>
            <a:pPr algn="ctr"/>
            <a:r>
              <a:rPr lang="en-US" altLang="zh-CN" sz="3200" b="1" dirty="0">
                <a:solidFill>
                  <a:schemeClr val="bg1">
                    <a:lumMod val="50000"/>
                  </a:schemeClr>
                </a:solidFill>
                <a:latin typeface="微软雅黑" pitchFamily="34" charset="-122"/>
                <a:ea typeface="微软雅黑" pitchFamily="34" charset="-122"/>
              </a:rPr>
              <a:t>01</a:t>
            </a:r>
            <a:endParaRPr lang="zh-CN" altLang="en-US" sz="3200" b="1" dirty="0">
              <a:solidFill>
                <a:schemeClr val="bg1">
                  <a:lumMod val="50000"/>
                </a:schemeClr>
              </a:solidFill>
              <a:latin typeface="微软雅黑" pitchFamily="34" charset="-122"/>
              <a:ea typeface="微软雅黑" pitchFamily="34" charset="-122"/>
            </a:endParaRPr>
          </a:p>
        </p:txBody>
      </p:sp>
      <p:sp>
        <p:nvSpPr>
          <p:cNvPr id="18" name="TextBox 17"/>
          <p:cNvSpPr txBox="1"/>
          <p:nvPr/>
        </p:nvSpPr>
        <p:spPr>
          <a:xfrm>
            <a:off x="7940468" y="3591991"/>
            <a:ext cx="638169" cy="492557"/>
          </a:xfrm>
          <a:prstGeom prst="rect">
            <a:avLst/>
          </a:prstGeom>
          <a:noFill/>
        </p:spPr>
        <p:txBody>
          <a:bodyPr wrap="square" lIns="0" tIns="0" rIns="0" bIns="0" rtlCol="0">
            <a:spAutoFit/>
          </a:bodyPr>
          <a:lstStyle/>
          <a:p>
            <a:pPr algn="ctr"/>
            <a:r>
              <a:rPr lang="en-US" altLang="zh-CN" sz="3200" b="1" dirty="0">
                <a:solidFill>
                  <a:schemeClr val="bg1">
                    <a:lumMod val="50000"/>
                  </a:schemeClr>
                </a:solidFill>
                <a:latin typeface="微软雅黑" pitchFamily="34" charset="-122"/>
                <a:ea typeface="微软雅黑" pitchFamily="34" charset="-122"/>
              </a:rPr>
              <a:t>02</a:t>
            </a:r>
            <a:endParaRPr lang="zh-CN" altLang="en-US" sz="3200" b="1" dirty="0">
              <a:solidFill>
                <a:schemeClr val="bg1">
                  <a:lumMod val="50000"/>
                </a:schemeClr>
              </a:solidFill>
              <a:latin typeface="微软雅黑" pitchFamily="34" charset="-122"/>
              <a:ea typeface="微软雅黑" pitchFamily="34" charset="-122"/>
            </a:endParaRPr>
          </a:p>
        </p:txBody>
      </p:sp>
      <p:sp>
        <p:nvSpPr>
          <p:cNvPr id="19" name="TextBox 18"/>
          <p:cNvSpPr txBox="1"/>
          <p:nvPr/>
        </p:nvSpPr>
        <p:spPr>
          <a:xfrm>
            <a:off x="9029996" y="3264008"/>
            <a:ext cx="1852327" cy="276999"/>
          </a:xfrm>
          <a:prstGeom prst="rect">
            <a:avLst/>
          </a:prstGeom>
          <a:noFill/>
        </p:spPr>
        <p:txBody>
          <a:bodyPr wrap="square" lIns="0" tIns="0" rIns="0" bIns="0" rtlCol="0">
            <a:spAutoFit/>
          </a:bodyPr>
          <a:lstStyle/>
          <a:p>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添加标题内容</a:t>
            </a:r>
            <a:endParaRPr lang="zh-CN" altLang="en-US" b="1" dirty="0">
              <a:solidFill>
                <a:schemeClr val="bg1">
                  <a:lumMod val="50000"/>
                </a:schemeClr>
              </a:solidFill>
              <a:latin typeface="微软雅黑" pitchFamily="34" charset="-122"/>
              <a:ea typeface="微软雅黑" pitchFamily="34" charset="-122"/>
            </a:endParaRPr>
          </a:p>
        </p:txBody>
      </p:sp>
      <p:sp>
        <p:nvSpPr>
          <p:cNvPr id="20" name="TextBox 19"/>
          <p:cNvSpPr txBox="1"/>
          <p:nvPr/>
        </p:nvSpPr>
        <p:spPr>
          <a:xfrm>
            <a:off x="9036337" y="3760101"/>
            <a:ext cx="2319646" cy="1514261"/>
          </a:xfrm>
          <a:prstGeom prst="rect">
            <a:avLst/>
          </a:prstGeom>
          <a:noFill/>
        </p:spPr>
        <p:txBody>
          <a:bodyPr wrap="square" lIns="0" tIns="0" rIns="0" bIns="0" rtlCol="0">
            <a:spAutoFit/>
          </a:bodyPr>
          <a:lstStyle/>
          <a:p>
            <a:pPr algn="just">
              <a:lnSpc>
                <a:spcPts val="1733"/>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821501" y="5618703"/>
            <a:ext cx="638169" cy="492557"/>
          </a:xfrm>
          <a:prstGeom prst="rect">
            <a:avLst/>
          </a:prstGeom>
          <a:noFill/>
        </p:spPr>
        <p:txBody>
          <a:bodyPr wrap="square" lIns="0" tIns="0" rIns="0" bIns="0" rtlCol="0">
            <a:spAutoFit/>
          </a:bodyPr>
          <a:lstStyle/>
          <a:p>
            <a:pPr algn="ctr"/>
            <a:r>
              <a:rPr lang="en-US" altLang="zh-CN" sz="3200" b="1" dirty="0">
                <a:solidFill>
                  <a:schemeClr val="bg1">
                    <a:lumMod val="50000"/>
                  </a:schemeClr>
                </a:solidFill>
                <a:latin typeface="微软雅黑" pitchFamily="34" charset="-122"/>
                <a:ea typeface="微软雅黑" pitchFamily="34" charset="-122"/>
              </a:rPr>
              <a:t>03</a:t>
            </a:r>
            <a:endParaRPr lang="zh-CN" altLang="en-US" sz="3200" b="1"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3759622" y="3591991"/>
            <a:ext cx="638169" cy="492557"/>
          </a:xfrm>
          <a:prstGeom prst="rect">
            <a:avLst/>
          </a:prstGeom>
          <a:noFill/>
        </p:spPr>
        <p:txBody>
          <a:bodyPr wrap="square" lIns="0" tIns="0" rIns="0" bIns="0" rtlCol="0">
            <a:spAutoFit/>
          </a:bodyPr>
          <a:lstStyle/>
          <a:p>
            <a:pPr algn="ctr"/>
            <a:r>
              <a:rPr lang="en-US" altLang="zh-CN" sz="3200" b="1" dirty="0">
                <a:solidFill>
                  <a:schemeClr val="bg1">
                    <a:lumMod val="50000"/>
                  </a:schemeClr>
                </a:solidFill>
                <a:latin typeface="微软雅黑" pitchFamily="34" charset="-122"/>
                <a:ea typeface="微软雅黑" pitchFamily="34" charset="-122"/>
              </a:rPr>
              <a:t>04</a:t>
            </a:r>
            <a:endParaRPr lang="zh-CN" altLang="en-US" sz="3200" b="1" dirty="0">
              <a:solidFill>
                <a:schemeClr val="bg1">
                  <a:lumMod val="50000"/>
                </a:schemeClr>
              </a:solidFill>
              <a:latin typeface="微软雅黑" pitchFamily="34" charset="-122"/>
              <a:ea typeface="微软雅黑" pitchFamily="34" charset="-122"/>
            </a:endParaRPr>
          </a:p>
        </p:txBody>
      </p:sp>
      <p:cxnSp>
        <p:nvCxnSpPr>
          <p:cNvPr id="23" name="直接连接符 22"/>
          <p:cNvCxnSpPr/>
          <p:nvPr/>
        </p:nvCxnSpPr>
        <p:spPr>
          <a:xfrm>
            <a:off x="6806959" y="1392122"/>
            <a:ext cx="0" cy="112280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3"/>
          </p:cNvCxnSpPr>
          <p:nvPr/>
        </p:nvCxnSpPr>
        <p:spPr>
          <a:xfrm>
            <a:off x="6459670" y="1723735"/>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908632" y="3264008"/>
            <a:ext cx="0" cy="16077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561342" y="3808942"/>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413187" y="5246617"/>
            <a:ext cx="0" cy="106349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5413187" y="5864982"/>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24274" y="5187700"/>
            <a:ext cx="1852327" cy="276999"/>
          </a:xfrm>
          <a:prstGeom prst="rect">
            <a:avLst/>
          </a:prstGeom>
          <a:noFill/>
        </p:spPr>
        <p:txBody>
          <a:bodyPr wrap="square" lIns="0" tIns="0" rIns="0" bIns="0" rtlCol="0">
            <a:spAutoFit/>
          </a:bodyPr>
          <a:lstStyle/>
          <a:p>
            <a:pPr algn="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添加标题内容</a:t>
            </a:r>
            <a:endParaRPr lang="zh-CN" altLang="en-US" b="1" dirty="0">
              <a:solidFill>
                <a:schemeClr val="bg1">
                  <a:lumMod val="50000"/>
                </a:schemeClr>
              </a:solidFill>
              <a:latin typeface="微软雅黑" pitchFamily="34" charset="-122"/>
              <a:ea typeface="微软雅黑" pitchFamily="34" charset="-122"/>
            </a:endParaRPr>
          </a:p>
        </p:txBody>
      </p:sp>
      <p:sp>
        <p:nvSpPr>
          <p:cNvPr id="30" name="TextBox 29"/>
          <p:cNvSpPr txBox="1"/>
          <p:nvPr/>
        </p:nvSpPr>
        <p:spPr>
          <a:xfrm>
            <a:off x="848429" y="5642983"/>
            <a:ext cx="4530889" cy="872034"/>
          </a:xfrm>
          <a:prstGeom prst="rect">
            <a:avLst/>
          </a:prstGeom>
          <a:noFill/>
        </p:spPr>
        <p:txBody>
          <a:bodyPr wrap="square" lIns="0" tIns="0" rIns="0" bIns="0" rtlCol="0">
            <a:spAutoFit/>
          </a:bodyPr>
          <a:lstStyle/>
          <a:p>
            <a:pPr>
              <a:lnSpc>
                <a:spcPts val="1733"/>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3371994" y="2643619"/>
            <a:ext cx="0" cy="16077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371994" y="3808942"/>
            <a:ext cx="352903"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371373" y="2623864"/>
            <a:ext cx="1852327" cy="276999"/>
          </a:xfrm>
          <a:prstGeom prst="rect">
            <a:avLst/>
          </a:prstGeom>
          <a:noFill/>
        </p:spPr>
        <p:txBody>
          <a:bodyPr wrap="square" lIns="0" tIns="0" rIns="0" bIns="0" rtlCol="0">
            <a:spAutoFit/>
          </a:bodyPr>
          <a:lstStyle/>
          <a:p>
            <a:pPr algn="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添加标题内容</a:t>
            </a:r>
            <a:endParaRPr lang="zh-CN" altLang="en-US" b="1" dirty="0">
              <a:solidFill>
                <a:schemeClr val="bg1">
                  <a:lumMod val="50000"/>
                </a:schemeClr>
              </a:solidFill>
              <a:latin typeface="微软雅黑" pitchFamily="34" charset="-122"/>
              <a:ea typeface="微软雅黑" pitchFamily="34" charset="-122"/>
            </a:endParaRPr>
          </a:p>
        </p:txBody>
      </p:sp>
      <p:sp>
        <p:nvSpPr>
          <p:cNvPr id="34" name="TextBox 33"/>
          <p:cNvSpPr txBox="1"/>
          <p:nvPr/>
        </p:nvSpPr>
        <p:spPr>
          <a:xfrm>
            <a:off x="784653" y="3119957"/>
            <a:ext cx="2578441" cy="1514261"/>
          </a:xfrm>
          <a:prstGeom prst="rect">
            <a:avLst/>
          </a:prstGeom>
          <a:noFill/>
        </p:spPr>
        <p:txBody>
          <a:bodyPr wrap="square" lIns="0" tIns="0" rIns="0" bIns="0" rtlCol="0">
            <a:spAutoFit/>
          </a:bodyPr>
          <a:lstStyle/>
          <a:p>
            <a:pPr>
              <a:lnSpc>
                <a:spcPts val="1733"/>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椭圆 34"/>
          <p:cNvSpPr/>
          <p:nvPr/>
        </p:nvSpPr>
        <p:spPr>
          <a:xfrm>
            <a:off x="5042179" y="2739465"/>
            <a:ext cx="2196813" cy="2197607"/>
          </a:xfrm>
          <a:prstGeom prst="ellipse">
            <a:avLst/>
          </a:prstGeom>
          <a:solidFill>
            <a:srgbClr val="0067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TextBox 35"/>
          <p:cNvSpPr txBox="1"/>
          <p:nvPr/>
        </p:nvSpPr>
        <p:spPr>
          <a:xfrm>
            <a:off x="5341973" y="3170197"/>
            <a:ext cx="1597228" cy="1354213"/>
          </a:xfrm>
          <a:prstGeom prst="rect">
            <a:avLst/>
          </a:prstGeom>
          <a:noFill/>
        </p:spPr>
        <p:txBody>
          <a:bodyPr wrap="square" lIns="121917" tIns="60958" rIns="121917" bIns="60958"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401265129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3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strVal val="(6*min(max(#ppt_w*#ppt_h,.3),1)-7.4)/-.7*#ppt_w"/>
                                          </p:val>
                                        </p:tav>
                                        <p:tav tm="100000">
                                          <p:val>
                                            <p:strVal val="#ppt_w"/>
                                          </p:val>
                                        </p:tav>
                                      </p:tavLst>
                                    </p:anim>
                                    <p:anim calcmode="lin" valueType="num">
                                      <p:cBhvr>
                                        <p:cTn id="12" dur="500" fill="hold"/>
                                        <p:tgtEl>
                                          <p:spTgt spid="35"/>
                                        </p:tgtEl>
                                        <p:attrNameLst>
                                          <p:attrName>ppt_h</p:attrName>
                                        </p:attrNameLst>
                                      </p:cBhvr>
                                      <p:tavLst>
                                        <p:tav tm="0">
                                          <p:val>
                                            <p:strVal val="(6*min(max(#ppt_w*#ppt_h,.3),1)-7.4)/-.7*#ppt_h"/>
                                          </p:val>
                                        </p:tav>
                                        <p:tav tm="100000">
                                          <p:val>
                                            <p:strVal val="#ppt_h"/>
                                          </p:val>
                                        </p:tav>
                                      </p:tavLst>
                                    </p:anim>
                                    <p:anim calcmode="lin" valueType="num">
                                      <p:cBhvr>
                                        <p:cTn id="13" dur="500" fill="hold"/>
                                        <p:tgtEl>
                                          <p:spTgt spid="35"/>
                                        </p:tgtEl>
                                        <p:attrNameLst>
                                          <p:attrName>ppt_x</p:attrName>
                                        </p:attrNameLst>
                                      </p:cBhvr>
                                      <p:tavLst>
                                        <p:tav tm="0">
                                          <p:val>
                                            <p:fltVal val="0.5"/>
                                          </p:val>
                                        </p:tav>
                                        <p:tav tm="100000">
                                          <p:val>
                                            <p:strVal val="#ppt_x"/>
                                          </p:val>
                                        </p:tav>
                                      </p:tavLst>
                                    </p:anim>
                                    <p:anim calcmode="lin" valueType="num">
                                      <p:cBhvr>
                                        <p:cTn id="14" dur="500" fill="hold"/>
                                        <p:tgtEl>
                                          <p:spTgt spid="35"/>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strVal val="(6*min(max(#ppt_w*#ppt_h,.3),1)-7.4)/-.7*#ppt_w"/>
                                          </p:val>
                                        </p:tav>
                                        <p:tav tm="100000">
                                          <p:val>
                                            <p:strVal val="#ppt_w"/>
                                          </p:val>
                                        </p:tav>
                                      </p:tavLst>
                                    </p:anim>
                                    <p:anim calcmode="lin" valueType="num">
                                      <p:cBhvr>
                                        <p:cTn id="18" dur="500" fill="hold"/>
                                        <p:tgtEl>
                                          <p:spTgt spid="36"/>
                                        </p:tgtEl>
                                        <p:attrNameLst>
                                          <p:attrName>ppt_h</p:attrName>
                                        </p:attrNameLst>
                                      </p:cBhvr>
                                      <p:tavLst>
                                        <p:tav tm="0">
                                          <p:val>
                                            <p:strVal val="(6*min(max(#ppt_w*#ppt_h,.3),1)-7.4)/-.7*#ppt_h"/>
                                          </p:val>
                                        </p:tav>
                                        <p:tav tm="100000">
                                          <p:val>
                                            <p:strVal val="#ppt_h"/>
                                          </p:val>
                                        </p:tav>
                                      </p:tavLst>
                                    </p:anim>
                                    <p:anim calcmode="lin" valueType="num">
                                      <p:cBhvr>
                                        <p:cTn id="19" dur="500" fill="hold"/>
                                        <p:tgtEl>
                                          <p:spTgt spid="36"/>
                                        </p:tgtEl>
                                        <p:attrNameLst>
                                          <p:attrName>ppt_x</p:attrName>
                                        </p:attrNameLst>
                                      </p:cBhvr>
                                      <p:tavLst>
                                        <p:tav tm="0">
                                          <p:val>
                                            <p:fltVal val="0.5"/>
                                          </p:val>
                                        </p:tav>
                                        <p:tav tm="100000">
                                          <p:val>
                                            <p:strVal val="#ppt_x"/>
                                          </p:val>
                                        </p:tav>
                                      </p:tavLst>
                                    </p:anim>
                                    <p:anim calcmode="lin" valueType="num">
                                      <p:cBhvr>
                                        <p:cTn id="20"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par>
                          <p:cTn id="25" fill="hold">
                            <p:stCondLst>
                              <p:cond delay="1500"/>
                            </p:stCondLst>
                            <p:childTnLst>
                              <p:par>
                                <p:cTn id="26" presetID="53" presetClass="entr" presetSubtype="52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fltVal val="0.5"/>
                                          </p:val>
                                        </p:tav>
                                        <p:tav tm="100000">
                                          <p:val>
                                            <p:strVal val="#ppt_x"/>
                                          </p:val>
                                        </p:tav>
                                      </p:tavLst>
                                    </p:anim>
                                    <p:anim calcmode="lin" valueType="num">
                                      <p:cBhvr>
                                        <p:cTn id="32" dur="500" fill="hold"/>
                                        <p:tgtEl>
                                          <p:spTgt spid="10"/>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anim calcmode="lin" valueType="num">
                                      <p:cBhvr>
                                        <p:cTn id="38" dur="500" fill="hold"/>
                                        <p:tgtEl>
                                          <p:spTgt spid="8"/>
                                        </p:tgtEl>
                                        <p:attrNameLst>
                                          <p:attrName>ppt_x</p:attrName>
                                        </p:attrNameLst>
                                      </p:cBhvr>
                                      <p:tavLst>
                                        <p:tav tm="0">
                                          <p:val>
                                            <p:fltVal val="0.5"/>
                                          </p:val>
                                        </p:tav>
                                        <p:tav tm="100000">
                                          <p:val>
                                            <p:strVal val="#ppt_x"/>
                                          </p:val>
                                        </p:tav>
                                      </p:tavLst>
                                    </p:anim>
                                    <p:anim calcmode="lin" valueType="num">
                                      <p:cBhvr>
                                        <p:cTn id="39" dur="500" fill="hold"/>
                                        <p:tgtEl>
                                          <p:spTgt spid="8"/>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anim calcmode="lin" valueType="num">
                                      <p:cBhvr>
                                        <p:cTn id="52" dur="500" fill="hold"/>
                                        <p:tgtEl>
                                          <p:spTgt spid="9"/>
                                        </p:tgtEl>
                                        <p:attrNameLst>
                                          <p:attrName>ppt_x</p:attrName>
                                        </p:attrNameLst>
                                      </p:cBhvr>
                                      <p:tavLst>
                                        <p:tav tm="0">
                                          <p:val>
                                            <p:fltVal val="0.5"/>
                                          </p:val>
                                        </p:tav>
                                        <p:tav tm="100000">
                                          <p:val>
                                            <p:strVal val="#ppt_x"/>
                                          </p:val>
                                        </p:tav>
                                      </p:tavLst>
                                    </p:anim>
                                    <p:anim calcmode="lin" valueType="num">
                                      <p:cBhvr>
                                        <p:cTn id="53" dur="500" fill="hold"/>
                                        <p:tgtEl>
                                          <p:spTgt spid="9"/>
                                        </p:tgtEl>
                                        <p:attrNameLst>
                                          <p:attrName>ppt_y</p:attrName>
                                        </p:attrNameLst>
                                      </p:cBhvr>
                                      <p:tavLst>
                                        <p:tav tm="0">
                                          <p:val>
                                            <p:fltVal val="0.5"/>
                                          </p:val>
                                        </p:tav>
                                        <p:tav tm="100000">
                                          <p:val>
                                            <p:strVal val="#ppt_y"/>
                                          </p:val>
                                        </p:tav>
                                      </p:tavLst>
                                    </p:anim>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2500"/>
                            </p:stCondLst>
                            <p:childTnLst>
                              <p:par>
                                <p:cTn id="59" presetID="16" presetClass="entr" presetSubtype="42" fill="hold"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arn(outHorizontal)">
                                      <p:cBhvr>
                                        <p:cTn id="61" dur="500"/>
                                        <p:tgtEl>
                                          <p:spTgt spid="23"/>
                                        </p:tgtEl>
                                      </p:cBhvr>
                                    </p:animEffect>
                                  </p:childTnLst>
                                </p:cTn>
                              </p:par>
                            </p:childTnLst>
                          </p:cTn>
                        </p:par>
                        <p:par>
                          <p:cTn id="62" fill="hold">
                            <p:stCondLst>
                              <p:cond delay="3000"/>
                            </p:stCondLst>
                            <p:childTnLst>
                              <p:par>
                                <p:cTn id="63" presetID="22" presetClass="entr" presetSubtype="2"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right)">
                                      <p:cBhvr>
                                        <p:cTn id="65" dur="500"/>
                                        <p:tgtEl>
                                          <p:spTgt spid="24"/>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left)">
                                      <p:cBhvr>
                                        <p:cTn id="71" dur="500"/>
                                        <p:tgtEl>
                                          <p:spTgt spid="16"/>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childTnLst>
                          </p:cTn>
                        </p:par>
                        <p:par>
                          <p:cTn id="76" fill="hold">
                            <p:stCondLst>
                              <p:cond delay="4000"/>
                            </p:stCondLst>
                            <p:childTnLst>
                              <p:par>
                                <p:cTn id="77" presetID="16" presetClass="entr" presetSubtype="42"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barn(outHorizontal)">
                                      <p:cBhvr>
                                        <p:cTn id="79" dur="500"/>
                                        <p:tgtEl>
                                          <p:spTgt spid="25"/>
                                        </p:tgtEl>
                                      </p:cBhvr>
                                    </p:animEffect>
                                  </p:childTnLst>
                                </p:cTn>
                              </p:par>
                            </p:childTnLst>
                          </p:cTn>
                        </p:par>
                        <p:par>
                          <p:cTn id="80" fill="hold">
                            <p:stCondLst>
                              <p:cond delay="4500"/>
                            </p:stCondLst>
                            <p:childTnLst>
                              <p:par>
                                <p:cTn id="81" presetID="22" presetClass="entr" presetSubtype="2" fill="hold"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childTnLst>
                          </p:cTn>
                        </p:par>
                        <p:par>
                          <p:cTn id="90" fill="hold">
                            <p:stCondLst>
                              <p:cond delay="5000"/>
                            </p:stCondLst>
                            <p:childTnLst>
                              <p:par>
                                <p:cTn id="91" presetID="10" presetClass="entr" presetSubtype="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500"/>
                                        <p:tgtEl>
                                          <p:spTgt spid="21"/>
                                        </p:tgtEl>
                                      </p:cBhvr>
                                    </p:animEffect>
                                  </p:childTnLst>
                                </p:cTn>
                              </p:par>
                            </p:childTnLst>
                          </p:cTn>
                        </p:par>
                        <p:par>
                          <p:cTn id="94" fill="hold">
                            <p:stCondLst>
                              <p:cond delay="5500"/>
                            </p:stCondLst>
                            <p:childTnLst>
                              <p:par>
                                <p:cTn id="95" presetID="16" presetClass="entr" presetSubtype="42"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barn(outHorizontal)">
                                      <p:cBhvr>
                                        <p:cTn id="97" dur="500"/>
                                        <p:tgtEl>
                                          <p:spTgt spid="27"/>
                                        </p:tgtEl>
                                      </p:cBhvr>
                                    </p:animEffect>
                                  </p:childTnLst>
                                </p:cTn>
                              </p:par>
                            </p:childTnLst>
                          </p:cTn>
                        </p:par>
                        <p:par>
                          <p:cTn id="98" fill="hold">
                            <p:stCondLst>
                              <p:cond delay="6000"/>
                            </p:stCondLst>
                            <p:childTnLst>
                              <p:par>
                                <p:cTn id="99" presetID="22" presetClass="entr" presetSubtype="8" fill="hold"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left)">
                                      <p:cBhvr>
                                        <p:cTn id="101" dur="500"/>
                                        <p:tgtEl>
                                          <p:spTgt spid="28"/>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wipe(right)">
                                      <p:cBhvr>
                                        <p:cTn id="104" dur="500"/>
                                        <p:tgtEl>
                                          <p:spTgt spid="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right)">
                                      <p:cBhvr>
                                        <p:cTn id="107" dur="500"/>
                                        <p:tgtEl>
                                          <p:spTgt spid="30"/>
                                        </p:tgtEl>
                                      </p:cBhvr>
                                    </p:animEffect>
                                  </p:childTnLst>
                                </p:cTn>
                              </p:par>
                            </p:childTnLst>
                          </p:cTn>
                        </p:par>
                        <p:par>
                          <p:cTn id="108" fill="hold">
                            <p:stCondLst>
                              <p:cond delay="6500"/>
                            </p:stCondLst>
                            <p:childTnLst>
                              <p:par>
                                <p:cTn id="109" presetID="10" presetClass="entr" presetSubtype="0" fill="hold" grpId="0" nodeType="after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500"/>
                                        <p:tgtEl>
                                          <p:spTgt spid="22"/>
                                        </p:tgtEl>
                                      </p:cBhvr>
                                    </p:animEffect>
                                  </p:childTnLst>
                                </p:cTn>
                              </p:par>
                            </p:childTnLst>
                          </p:cTn>
                        </p:par>
                        <p:par>
                          <p:cTn id="112" fill="hold">
                            <p:stCondLst>
                              <p:cond delay="7000"/>
                            </p:stCondLst>
                            <p:childTnLst>
                              <p:par>
                                <p:cTn id="113" presetID="16" presetClass="entr" presetSubtype="42" fill="hold" nodeType="after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barn(outHorizontal)">
                                      <p:cBhvr>
                                        <p:cTn id="115" dur="500"/>
                                        <p:tgtEl>
                                          <p:spTgt spid="31"/>
                                        </p:tgtEl>
                                      </p:cBhvr>
                                    </p:animEffect>
                                  </p:childTnLst>
                                </p:cTn>
                              </p:par>
                            </p:childTnLst>
                          </p:cTn>
                        </p:par>
                        <p:par>
                          <p:cTn id="116" fill="hold">
                            <p:stCondLst>
                              <p:cond delay="7500"/>
                            </p:stCondLst>
                            <p:childTnLst>
                              <p:par>
                                <p:cTn id="117" presetID="22" presetClass="entr" presetSubtype="8" fill="hold" nodeType="afterEffect">
                                  <p:stCondLst>
                                    <p:cond delay="0"/>
                                  </p:stCondLst>
                                  <p:childTnLst>
                                    <p:set>
                                      <p:cBhvr>
                                        <p:cTn id="118" dur="1" fill="hold">
                                          <p:stCondLst>
                                            <p:cond delay="0"/>
                                          </p:stCondLst>
                                        </p:cTn>
                                        <p:tgtEl>
                                          <p:spTgt spid="32"/>
                                        </p:tgtEl>
                                        <p:attrNameLst>
                                          <p:attrName>style.visibility</p:attrName>
                                        </p:attrNameLst>
                                      </p:cBhvr>
                                      <p:to>
                                        <p:strVal val="visible"/>
                                      </p:to>
                                    </p:set>
                                    <p:animEffect transition="in" filter="wipe(left)">
                                      <p:cBhvr>
                                        <p:cTn id="119" dur="500"/>
                                        <p:tgtEl>
                                          <p:spTgt spid="32"/>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wipe(right)">
                                      <p:cBhvr>
                                        <p:cTn id="122" dur="500"/>
                                        <p:tgtEl>
                                          <p:spTgt spid="33"/>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34"/>
                                        </p:tgtEl>
                                        <p:attrNameLst>
                                          <p:attrName>style.visibility</p:attrName>
                                        </p:attrNameLst>
                                      </p:cBhvr>
                                      <p:to>
                                        <p:strVal val="visible"/>
                                      </p:to>
                                    </p:set>
                                    <p:animEffect transition="in" filter="wipe(right)">
                                      <p:cBhvr>
                                        <p:cTn id="12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P spid="18" grpId="0"/>
      <p:bldP spid="19" grpId="0"/>
      <p:bldP spid="20" grpId="0"/>
      <p:bldP spid="21" grpId="0"/>
      <p:bldP spid="22" grpId="0"/>
      <p:bldP spid="29" grpId="0"/>
      <p:bldP spid="30" grpId="0"/>
      <p:bldP spid="33" grpId="0"/>
      <p:bldP spid="34" grpId="0"/>
      <p:bldP spid="35" grpId="0" animBg="1"/>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椭圆 6"/>
          <p:cNvSpPr/>
          <p:nvPr/>
        </p:nvSpPr>
        <p:spPr>
          <a:xfrm>
            <a:off x="903170" y="2910114"/>
            <a:ext cx="1494972" cy="1494972"/>
          </a:xfrm>
          <a:prstGeom prst="ellipse">
            <a:avLst/>
          </a:prstGeom>
          <a:solidFill>
            <a:srgbClr val="0067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cs typeface="+mn-ea"/>
              <a:sym typeface="+mn-lt"/>
            </a:endParaRPr>
          </a:p>
        </p:txBody>
      </p:sp>
      <p:sp>
        <p:nvSpPr>
          <p:cNvPr id="8" name="椭圆 7"/>
          <p:cNvSpPr/>
          <p:nvPr/>
        </p:nvSpPr>
        <p:spPr>
          <a:xfrm>
            <a:off x="3761828" y="2910114"/>
            <a:ext cx="1494972" cy="1494972"/>
          </a:xfrm>
          <a:prstGeom prst="ellipse">
            <a:avLst/>
          </a:prstGeom>
          <a:solidFill>
            <a:srgbClr val="0067B4"/>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9" name="椭圆 8"/>
          <p:cNvSpPr/>
          <p:nvPr/>
        </p:nvSpPr>
        <p:spPr>
          <a:xfrm>
            <a:off x="6862005" y="2910114"/>
            <a:ext cx="1494972" cy="1494972"/>
          </a:xfrm>
          <a:prstGeom prst="ellipse">
            <a:avLst/>
          </a:prstGeom>
          <a:solidFill>
            <a:srgbClr val="0067B4"/>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0" name="椭圆 9"/>
          <p:cNvSpPr/>
          <p:nvPr/>
        </p:nvSpPr>
        <p:spPr>
          <a:xfrm>
            <a:off x="9732456" y="2910114"/>
            <a:ext cx="1494972" cy="1494972"/>
          </a:xfrm>
          <a:prstGeom prst="ellipse">
            <a:avLst/>
          </a:prstGeom>
          <a:solidFill>
            <a:srgbClr val="0067B4"/>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2" name="文本框 12"/>
          <p:cNvSpPr txBox="1"/>
          <p:nvPr/>
        </p:nvSpPr>
        <p:spPr>
          <a:xfrm>
            <a:off x="385410" y="4549280"/>
            <a:ext cx="2530492" cy="1338828"/>
          </a:xfrm>
          <a:prstGeom prst="rect">
            <a:avLst/>
          </a:prstGeom>
          <a:noFill/>
        </p:spPr>
        <p:txBody>
          <a:bodyPr wrap="square" rtlCol="0">
            <a:spAutoFit/>
          </a:bodyPr>
          <a:lstStyle/>
          <a:p>
            <a:pPr algn="ctr">
              <a:lnSpc>
                <a:spcPct val="150000"/>
              </a:lnSpc>
            </a:pPr>
            <a:r>
              <a:rPr lang="zh-CN" altLang="en-US" dirty="0">
                <a:solidFill>
                  <a:schemeClr val="bg1">
                    <a:lumMod val="50000"/>
                  </a:schemeClr>
                </a:solidFill>
                <a:cs typeface="+mn-ea"/>
                <a:sym typeface="+mn-lt"/>
              </a:rPr>
              <a:t>请在这里添加相应的文字内容请在这里添加相应的文字内容</a:t>
            </a:r>
          </a:p>
        </p:txBody>
      </p:sp>
      <p:sp>
        <p:nvSpPr>
          <p:cNvPr id="15" name="文本框 13"/>
          <p:cNvSpPr txBox="1"/>
          <p:nvPr/>
        </p:nvSpPr>
        <p:spPr>
          <a:xfrm>
            <a:off x="3255861" y="4549280"/>
            <a:ext cx="2530492" cy="1338828"/>
          </a:xfrm>
          <a:prstGeom prst="rect">
            <a:avLst/>
          </a:prstGeom>
          <a:noFill/>
        </p:spPr>
        <p:txBody>
          <a:bodyPr wrap="square" rtlCol="0">
            <a:spAutoFit/>
          </a:bodyPr>
          <a:lstStyle/>
          <a:p>
            <a:pPr algn="ctr">
              <a:lnSpc>
                <a:spcPct val="150000"/>
              </a:lnSpc>
            </a:pPr>
            <a:r>
              <a:rPr lang="zh-CN" altLang="en-US" dirty="0">
                <a:solidFill>
                  <a:schemeClr val="bg1">
                    <a:lumMod val="50000"/>
                  </a:schemeClr>
                </a:solidFill>
                <a:cs typeface="+mn-ea"/>
                <a:sym typeface="+mn-lt"/>
              </a:rPr>
              <a:t>请在这里添加相应的文字内容请在这里添加相应的文字内容</a:t>
            </a:r>
          </a:p>
        </p:txBody>
      </p:sp>
      <p:sp>
        <p:nvSpPr>
          <p:cNvPr id="16" name="文本框 14"/>
          <p:cNvSpPr txBox="1"/>
          <p:nvPr/>
        </p:nvSpPr>
        <p:spPr>
          <a:xfrm>
            <a:off x="6344245" y="4549280"/>
            <a:ext cx="2530492" cy="1338828"/>
          </a:xfrm>
          <a:prstGeom prst="rect">
            <a:avLst/>
          </a:prstGeom>
          <a:noFill/>
        </p:spPr>
        <p:txBody>
          <a:bodyPr wrap="square" rtlCol="0">
            <a:spAutoFit/>
          </a:bodyPr>
          <a:lstStyle/>
          <a:p>
            <a:pPr algn="ctr">
              <a:lnSpc>
                <a:spcPct val="150000"/>
              </a:lnSpc>
            </a:pPr>
            <a:r>
              <a:rPr lang="zh-CN" altLang="en-US" dirty="0">
                <a:solidFill>
                  <a:schemeClr val="bg1">
                    <a:lumMod val="50000"/>
                  </a:schemeClr>
                </a:solidFill>
                <a:cs typeface="+mn-ea"/>
                <a:sym typeface="+mn-lt"/>
              </a:rPr>
              <a:t>请在这里添加相应的文字内容请在这里添加相应的文字内容</a:t>
            </a:r>
          </a:p>
        </p:txBody>
      </p:sp>
      <p:sp>
        <p:nvSpPr>
          <p:cNvPr id="17" name="文本框 15"/>
          <p:cNvSpPr txBox="1"/>
          <p:nvPr/>
        </p:nvSpPr>
        <p:spPr>
          <a:xfrm>
            <a:off x="9214696" y="4549280"/>
            <a:ext cx="2530492" cy="1338828"/>
          </a:xfrm>
          <a:prstGeom prst="rect">
            <a:avLst/>
          </a:prstGeom>
          <a:noFill/>
        </p:spPr>
        <p:txBody>
          <a:bodyPr wrap="square" rtlCol="0">
            <a:spAutoFit/>
          </a:bodyPr>
          <a:lstStyle/>
          <a:p>
            <a:pPr algn="ctr">
              <a:lnSpc>
                <a:spcPct val="150000"/>
              </a:lnSpc>
            </a:pPr>
            <a:r>
              <a:rPr lang="zh-CN" altLang="en-US" dirty="0">
                <a:solidFill>
                  <a:schemeClr val="bg1">
                    <a:lumMod val="50000"/>
                  </a:schemeClr>
                </a:solidFill>
                <a:cs typeface="+mn-ea"/>
                <a:sym typeface="+mn-lt"/>
              </a:rPr>
              <a:t>请在这里添加相应的文字内容请在这里添加相应的文字内容</a:t>
            </a:r>
          </a:p>
        </p:txBody>
      </p:sp>
      <p:cxnSp>
        <p:nvCxnSpPr>
          <p:cNvPr id="18" name="直接连接符 17"/>
          <p:cNvCxnSpPr/>
          <p:nvPr/>
        </p:nvCxnSpPr>
        <p:spPr>
          <a:xfrm>
            <a:off x="56368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19" name="直接连接符 18"/>
          <p:cNvCxnSpPr/>
          <p:nvPr/>
        </p:nvCxnSpPr>
        <p:spPr>
          <a:xfrm>
            <a:off x="340213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20" name="直接连接符 19"/>
          <p:cNvCxnSpPr/>
          <p:nvPr/>
        </p:nvCxnSpPr>
        <p:spPr>
          <a:xfrm>
            <a:off x="650728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21" name="直接连接符 20"/>
          <p:cNvCxnSpPr/>
          <p:nvPr/>
        </p:nvCxnSpPr>
        <p:spPr>
          <a:xfrm>
            <a:off x="938383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sp>
        <p:nvSpPr>
          <p:cNvPr id="22" name="KSO_Shape"/>
          <p:cNvSpPr/>
          <p:nvPr/>
        </p:nvSpPr>
        <p:spPr>
          <a:xfrm>
            <a:off x="1310026" y="3214998"/>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cs typeface="+mn-ea"/>
              <a:sym typeface="+mn-lt"/>
            </a:endParaRPr>
          </a:p>
        </p:txBody>
      </p:sp>
      <p:sp>
        <p:nvSpPr>
          <p:cNvPr id="23" name="KSO_Shape"/>
          <p:cNvSpPr>
            <a:spLocks/>
          </p:cNvSpPr>
          <p:nvPr/>
        </p:nvSpPr>
        <p:spPr bwMode="auto">
          <a:xfrm>
            <a:off x="4224895" y="3248024"/>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a:ex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4" name="KSO_Shape"/>
          <p:cNvSpPr/>
          <p:nvPr/>
        </p:nvSpPr>
        <p:spPr>
          <a:xfrm>
            <a:off x="7197616" y="3344697"/>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5" name="KSO_Shape"/>
          <p:cNvSpPr>
            <a:spLocks/>
          </p:cNvSpPr>
          <p:nvPr/>
        </p:nvSpPr>
        <p:spPr bwMode="auto">
          <a:xfrm>
            <a:off x="10092893" y="3425246"/>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a:ex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6" name="文本框 24"/>
          <p:cNvSpPr txBox="1"/>
          <p:nvPr/>
        </p:nvSpPr>
        <p:spPr>
          <a:xfrm>
            <a:off x="563680" y="2154974"/>
            <a:ext cx="2236510" cy="400110"/>
          </a:xfrm>
          <a:prstGeom prst="rect">
            <a:avLst/>
          </a:prstGeom>
          <a:noFill/>
        </p:spPr>
        <p:txBody>
          <a:bodyPr wrap="none" rtlCol="0">
            <a:spAutoFit/>
          </a:bodyPr>
          <a:lstStyle/>
          <a:p>
            <a:r>
              <a:rPr lang="zh-CN" altLang="en-US" sz="2000" b="1" dirty="0">
                <a:solidFill>
                  <a:schemeClr val="bg1">
                    <a:lumMod val="50000"/>
                  </a:schemeClr>
                </a:solidFill>
                <a:cs typeface="+mn-ea"/>
                <a:sym typeface="+mn-lt"/>
              </a:rPr>
              <a:t>请在这里添加标题</a:t>
            </a:r>
          </a:p>
        </p:txBody>
      </p:sp>
      <p:sp>
        <p:nvSpPr>
          <p:cNvPr id="27" name="文本框 25"/>
          <p:cNvSpPr txBox="1"/>
          <p:nvPr/>
        </p:nvSpPr>
        <p:spPr>
          <a:xfrm>
            <a:off x="3402852" y="2154974"/>
            <a:ext cx="2236510" cy="400110"/>
          </a:xfrm>
          <a:prstGeom prst="rect">
            <a:avLst/>
          </a:prstGeom>
          <a:noFill/>
        </p:spPr>
        <p:txBody>
          <a:bodyPr wrap="none" rtlCol="0">
            <a:spAutoFit/>
          </a:bodyPr>
          <a:lstStyle/>
          <a:p>
            <a:r>
              <a:rPr lang="zh-CN" altLang="en-US" sz="2000" b="1" dirty="0">
                <a:solidFill>
                  <a:schemeClr val="bg1">
                    <a:lumMod val="50000"/>
                  </a:schemeClr>
                </a:solidFill>
                <a:cs typeface="+mn-ea"/>
                <a:sym typeface="+mn-lt"/>
              </a:rPr>
              <a:t>请在这里添加标题</a:t>
            </a:r>
          </a:p>
        </p:txBody>
      </p:sp>
      <p:sp>
        <p:nvSpPr>
          <p:cNvPr id="28" name="文本框 26"/>
          <p:cNvSpPr txBox="1"/>
          <p:nvPr/>
        </p:nvSpPr>
        <p:spPr>
          <a:xfrm>
            <a:off x="6488936" y="2154974"/>
            <a:ext cx="2236510" cy="400110"/>
          </a:xfrm>
          <a:prstGeom prst="rect">
            <a:avLst/>
          </a:prstGeom>
          <a:noFill/>
        </p:spPr>
        <p:txBody>
          <a:bodyPr wrap="none" rtlCol="0">
            <a:spAutoFit/>
          </a:bodyPr>
          <a:lstStyle/>
          <a:p>
            <a:r>
              <a:rPr lang="zh-CN" altLang="en-US" sz="2000" b="1" dirty="0">
                <a:solidFill>
                  <a:schemeClr val="bg1">
                    <a:lumMod val="50000"/>
                  </a:schemeClr>
                </a:solidFill>
                <a:cs typeface="+mn-ea"/>
                <a:sym typeface="+mn-lt"/>
              </a:rPr>
              <a:t>请在这里添加标题</a:t>
            </a:r>
          </a:p>
        </p:txBody>
      </p:sp>
      <p:sp>
        <p:nvSpPr>
          <p:cNvPr id="29" name="文本框 27"/>
          <p:cNvSpPr txBox="1"/>
          <p:nvPr/>
        </p:nvSpPr>
        <p:spPr>
          <a:xfrm>
            <a:off x="9361686" y="2154974"/>
            <a:ext cx="2236510" cy="400110"/>
          </a:xfrm>
          <a:prstGeom prst="rect">
            <a:avLst/>
          </a:prstGeom>
          <a:noFill/>
        </p:spPr>
        <p:txBody>
          <a:bodyPr wrap="none" rtlCol="0">
            <a:spAutoFit/>
          </a:bodyPr>
          <a:lstStyle/>
          <a:p>
            <a:r>
              <a:rPr lang="zh-CN" altLang="en-US" sz="2000" b="1" dirty="0">
                <a:solidFill>
                  <a:schemeClr val="bg1">
                    <a:lumMod val="50000"/>
                  </a:schemeClr>
                </a:solidFill>
                <a:cs typeface="+mn-ea"/>
                <a:sym typeface="+mn-lt"/>
              </a:rPr>
              <a:t>请在这里添加标题</a:t>
            </a:r>
          </a:p>
        </p:txBody>
      </p:sp>
    </p:spTree>
    <p:extLst>
      <p:ext uri="{BB962C8B-B14F-4D97-AF65-F5344CB8AC3E}">
        <p14:creationId xmlns:p14="http://schemas.microsoft.com/office/powerpoint/2010/main" val="354740104"/>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50"/>
                                        <p:tgtEl>
                                          <p:spTgt spid="15"/>
                                        </p:tgtEl>
                                      </p:cBhvr>
                                    </p:animEffect>
                                    <p:anim calcmode="lin" valueType="num">
                                      <p:cBhvr>
                                        <p:cTn id="42" dur="250" fill="hold"/>
                                        <p:tgtEl>
                                          <p:spTgt spid="15"/>
                                        </p:tgtEl>
                                        <p:attrNameLst>
                                          <p:attrName>ppt_x</p:attrName>
                                        </p:attrNameLst>
                                      </p:cBhvr>
                                      <p:tavLst>
                                        <p:tav tm="0">
                                          <p:val>
                                            <p:strVal val="#ppt_x"/>
                                          </p:val>
                                        </p:tav>
                                        <p:tav tm="100000">
                                          <p:val>
                                            <p:strVal val="#ppt_x"/>
                                          </p:val>
                                        </p:tav>
                                      </p:tavLst>
                                    </p:anim>
                                    <p:anim calcmode="lin" valueType="num">
                                      <p:cBhvr>
                                        <p:cTn id="43" dur="25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50"/>
                                        <p:tgtEl>
                                          <p:spTgt spid="16"/>
                                        </p:tgtEl>
                                      </p:cBhvr>
                                    </p:animEffect>
                                    <p:anim calcmode="lin" valueType="num">
                                      <p:cBhvr>
                                        <p:cTn id="48" dur="250" fill="hold"/>
                                        <p:tgtEl>
                                          <p:spTgt spid="16"/>
                                        </p:tgtEl>
                                        <p:attrNameLst>
                                          <p:attrName>ppt_x</p:attrName>
                                        </p:attrNameLst>
                                      </p:cBhvr>
                                      <p:tavLst>
                                        <p:tav tm="0">
                                          <p:val>
                                            <p:strVal val="#ppt_x"/>
                                          </p:val>
                                        </p:tav>
                                        <p:tav tm="100000">
                                          <p:val>
                                            <p:strVal val="#ppt_x"/>
                                          </p:val>
                                        </p:tav>
                                      </p:tavLst>
                                    </p:anim>
                                    <p:anim calcmode="lin" valueType="num">
                                      <p:cBhvr>
                                        <p:cTn id="49" dur="25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50"/>
                                        <p:tgtEl>
                                          <p:spTgt spid="17"/>
                                        </p:tgtEl>
                                      </p:cBhvr>
                                    </p:animEffect>
                                    <p:anim calcmode="lin" valueType="num">
                                      <p:cBhvr>
                                        <p:cTn id="54" dur="250" fill="hold"/>
                                        <p:tgtEl>
                                          <p:spTgt spid="17"/>
                                        </p:tgtEl>
                                        <p:attrNameLst>
                                          <p:attrName>ppt_x</p:attrName>
                                        </p:attrNameLst>
                                      </p:cBhvr>
                                      <p:tavLst>
                                        <p:tav tm="0">
                                          <p:val>
                                            <p:strVal val="#ppt_x"/>
                                          </p:val>
                                        </p:tav>
                                        <p:tav tm="100000">
                                          <p:val>
                                            <p:strVal val="#ppt_x"/>
                                          </p:val>
                                        </p:tav>
                                      </p:tavLst>
                                    </p:anim>
                                    <p:anim calcmode="lin" valueType="num">
                                      <p:cBhvr>
                                        <p:cTn id="55" dur="25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50"/>
                                        <p:tgtEl>
                                          <p:spTgt spid="18"/>
                                        </p:tgtEl>
                                      </p:cBhvr>
                                    </p:animEffect>
                                    <p:anim calcmode="lin" valueType="num">
                                      <p:cBhvr>
                                        <p:cTn id="60" dur="250" fill="hold"/>
                                        <p:tgtEl>
                                          <p:spTgt spid="18"/>
                                        </p:tgtEl>
                                        <p:attrNameLst>
                                          <p:attrName>ppt_x</p:attrName>
                                        </p:attrNameLst>
                                      </p:cBhvr>
                                      <p:tavLst>
                                        <p:tav tm="0">
                                          <p:val>
                                            <p:strVal val="#ppt_x"/>
                                          </p:val>
                                        </p:tav>
                                        <p:tav tm="100000">
                                          <p:val>
                                            <p:strVal val="#ppt_x"/>
                                          </p:val>
                                        </p:tav>
                                      </p:tavLst>
                                    </p:anim>
                                    <p:anim calcmode="lin" valueType="num">
                                      <p:cBhvr>
                                        <p:cTn id="61" dur="250" fill="hold"/>
                                        <p:tgtEl>
                                          <p:spTgt spid="1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250"/>
                                        <p:tgtEl>
                                          <p:spTgt spid="19"/>
                                        </p:tgtEl>
                                      </p:cBhvr>
                                    </p:animEffect>
                                    <p:anim calcmode="lin" valueType="num">
                                      <p:cBhvr>
                                        <p:cTn id="66" dur="250" fill="hold"/>
                                        <p:tgtEl>
                                          <p:spTgt spid="19"/>
                                        </p:tgtEl>
                                        <p:attrNameLst>
                                          <p:attrName>ppt_x</p:attrName>
                                        </p:attrNameLst>
                                      </p:cBhvr>
                                      <p:tavLst>
                                        <p:tav tm="0">
                                          <p:val>
                                            <p:strVal val="#ppt_x"/>
                                          </p:val>
                                        </p:tav>
                                        <p:tav tm="100000">
                                          <p:val>
                                            <p:strVal val="#ppt_x"/>
                                          </p:val>
                                        </p:tav>
                                      </p:tavLst>
                                    </p:anim>
                                    <p:anim calcmode="lin" valueType="num">
                                      <p:cBhvr>
                                        <p:cTn id="67" dur="25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250"/>
                                        <p:tgtEl>
                                          <p:spTgt spid="20"/>
                                        </p:tgtEl>
                                      </p:cBhvr>
                                    </p:animEffect>
                                    <p:anim calcmode="lin" valueType="num">
                                      <p:cBhvr>
                                        <p:cTn id="72" dur="250" fill="hold"/>
                                        <p:tgtEl>
                                          <p:spTgt spid="20"/>
                                        </p:tgtEl>
                                        <p:attrNameLst>
                                          <p:attrName>ppt_x</p:attrName>
                                        </p:attrNameLst>
                                      </p:cBhvr>
                                      <p:tavLst>
                                        <p:tav tm="0">
                                          <p:val>
                                            <p:strVal val="#ppt_x"/>
                                          </p:val>
                                        </p:tav>
                                        <p:tav tm="100000">
                                          <p:val>
                                            <p:strVal val="#ppt_x"/>
                                          </p:val>
                                        </p:tav>
                                      </p:tavLst>
                                    </p:anim>
                                    <p:anim calcmode="lin" valueType="num">
                                      <p:cBhvr>
                                        <p:cTn id="73" dur="250" fill="hold"/>
                                        <p:tgtEl>
                                          <p:spTgt spid="2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250"/>
                                        <p:tgtEl>
                                          <p:spTgt spid="21"/>
                                        </p:tgtEl>
                                      </p:cBhvr>
                                    </p:animEffect>
                                    <p:anim calcmode="lin" valueType="num">
                                      <p:cBhvr>
                                        <p:cTn id="78" dur="250" fill="hold"/>
                                        <p:tgtEl>
                                          <p:spTgt spid="21"/>
                                        </p:tgtEl>
                                        <p:attrNameLst>
                                          <p:attrName>ppt_x</p:attrName>
                                        </p:attrNameLst>
                                      </p:cBhvr>
                                      <p:tavLst>
                                        <p:tav tm="0">
                                          <p:val>
                                            <p:strVal val="#ppt_x"/>
                                          </p:val>
                                        </p:tav>
                                        <p:tav tm="100000">
                                          <p:val>
                                            <p:strVal val="#ppt_x"/>
                                          </p:val>
                                        </p:tav>
                                      </p:tavLst>
                                    </p:anim>
                                    <p:anim calcmode="lin" valueType="num">
                                      <p:cBhvr>
                                        <p:cTn id="79" dur="250" fill="hold"/>
                                        <p:tgtEl>
                                          <p:spTgt spid="2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250"/>
                                        <p:tgtEl>
                                          <p:spTgt spid="22"/>
                                        </p:tgtEl>
                                      </p:cBhvr>
                                    </p:animEffect>
                                    <p:anim calcmode="lin" valueType="num">
                                      <p:cBhvr>
                                        <p:cTn id="84" dur="250" fill="hold"/>
                                        <p:tgtEl>
                                          <p:spTgt spid="22"/>
                                        </p:tgtEl>
                                        <p:attrNameLst>
                                          <p:attrName>ppt_x</p:attrName>
                                        </p:attrNameLst>
                                      </p:cBhvr>
                                      <p:tavLst>
                                        <p:tav tm="0">
                                          <p:val>
                                            <p:strVal val="#ppt_x"/>
                                          </p:val>
                                        </p:tav>
                                        <p:tav tm="100000">
                                          <p:val>
                                            <p:strVal val="#ppt_x"/>
                                          </p:val>
                                        </p:tav>
                                      </p:tavLst>
                                    </p:anim>
                                    <p:anim calcmode="lin" valueType="num">
                                      <p:cBhvr>
                                        <p:cTn id="85" dur="25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250"/>
                                        <p:tgtEl>
                                          <p:spTgt spid="23"/>
                                        </p:tgtEl>
                                      </p:cBhvr>
                                    </p:animEffect>
                                    <p:anim calcmode="lin" valueType="num">
                                      <p:cBhvr>
                                        <p:cTn id="90" dur="250" fill="hold"/>
                                        <p:tgtEl>
                                          <p:spTgt spid="23"/>
                                        </p:tgtEl>
                                        <p:attrNameLst>
                                          <p:attrName>ppt_x</p:attrName>
                                        </p:attrNameLst>
                                      </p:cBhvr>
                                      <p:tavLst>
                                        <p:tav tm="0">
                                          <p:val>
                                            <p:strVal val="#ppt_x"/>
                                          </p:val>
                                        </p:tav>
                                        <p:tav tm="100000">
                                          <p:val>
                                            <p:strVal val="#ppt_x"/>
                                          </p:val>
                                        </p:tav>
                                      </p:tavLst>
                                    </p:anim>
                                    <p:anim calcmode="lin" valueType="num">
                                      <p:cBhvr>
                                        <p:cTn id="91" dur="250" fill="hold"/>
                                        <p:tgtEl>
                                          <p:spTgt spid="2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250"/>
                                        <p:tgtEl>
                                          <p:spTgt spid="24"/>
                                        </p:tgtEl>
                                      </p:cBhvr>
                                    </p:animEffect>
                                    <p:anim calcmode="lin" valueType="num">
                                      <p:cBhvr>
                                        <p:cTn id="96" dur="250" fill="hold"/>
                                        <p:tgtEl>
                                          <p:spTgt spid="24"/>
                                        </p:tgtEl>
                                        <p:attrNameLst>
                                          <p:attrName>ppt_x</p:attrName>
                                        </p:attrNameLst>
                                      </p:cBhvr>
                                      <p:tavLst>
                                        <p:tav tm="0">
                                          <p:val>
                                            <p:strVal val="#ppt_x"/>
                                          </p:val>
                                        </p:tav>
                                        <p:tav tm="100000">
                                          <p:val>
                                            <p:strVal val="#ppt_x"/>
                                          </p:val>
                                        </p:tav>
                                      </p:tavLst>
                                    </p:anim>
                                    <p:anim calcmode="lin" valueType="num">
                                      <p:cBhvr>
                                        <p:cTn id="97" dur="250" fill="hold"/>
                                        <p:tgtEl>
                                          <p:spTgt spid="2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250"/>
                                        <p:tgtEl>
                                          <p:spTgt spid="25"/>
                                        </p:tgtEl>
                                      </p:cBhvr>
                                    </p:animEffect>
                                    <p:anim calcmode="lin" valueType="num">
                                      <p:cBhvr>
                                        <p:cTn id="102" dur="250" fill="hold"/>
                                        <p:tgtEl>
                                          <p:spTgt spid="25"/>
                                        </p:tgtEl>
                                        <p:attrNameLst>
                                          <p:attrName>ppt_x</p:attrName>
                                        </p:attrNameLst>
                                      </p:cBhvr>
                                      <p:tavLst>
                                        <p:tav tm="0">
                                          <p:val>
                                            <p:strVal val="#ppt_x"/>
                                          </p:val>
                                        </p:tav>
                                        <p:tav tm="100000">
                                          <p:val>
                                            <p:strVal val="#ppt_x"/>
                                          </p:val>
                                        </p:tav>
                                      </p:tavLst>
                                    </p:anim>
                                    <p:anim calcmode="lin" valueType="num">
                                      <p:cBhvr>
                                        <p:cTn id="103" dur="250" fill="hold"/>
                                        <p:tgtEl>
                                          <p:spTgt spid="2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250"/>
                                        <p:tgtEl>
                                          <p:spTgt spid="26"/>
                                        </p:tgtEl>
                                      </p:cBhvr>
                                    </p:animEffect>
                                    <p:anim calcmode="lin" valueType="num">
                                      <p:cBhvr>
                                        <p:cTn id="108" dur="250" fill="hold"/>
                                        <p:tgtEl>
                                          <p:spTgt spid="26"/>
                                        </p:tgtEl>
                                        <p:attrNameLst>
                                          <p:attrName>ppt_x</p:attrName>
                                        </p:attrNameLst>
                                      </p:cBhvr>
                                      <p:tavLst>
                                        <p:tav tm="0">
                                          <p:val>
                                            <p:strVal val="#ppt_x"/>
                                          </p:val>
                                        </p:tav>
                                        <p:tav tm="100000">
                                          <p:val>
                                            <p:strVal val="#ppt_x"/>
                                          </p:val>
                                        </p:tav>
                                      </p:tavLst>
                                    </p:anim>
                                    <p:anim calcmode="lin" valueType="num">
                                      <p:cBhvr>
                                        <p:cTn id="109" dur="250" fill="hold"/>
                                        <p:tgtEl>
                                          <p:spTgt spid="26"/>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27"/>
                                        </p:tgtEl>
                                        <p:attrNameLst>
                                          <p:attrName>style.visibility</p:attrName>
                                        </p:attrNameLst>
                                      </p:cBhvr>
                                      <p:to>
                                        <p:strVal val="visible"/>
                                      </p:to>
                                    </p:set>
                                    <p:animEffect transition="in" filter="fade">
                                      <p:cBhvr>
                                        <p:cTn id="113" dur="250"/>
                                        <p:tgtEl>
                                          <p:spTgt spid="27"/>
                                        </p:tgtEl>
                                      </p:cBhvr>
                                    </p:animEffect>
                                    <p:anim calcmode="lin" valueType="num">
                                      <p:cBhvr>
                                        <p:cTn id="114" dur="250" fill="hold"/>
                                        <p:tgtEl>
                                          <p:spTgt spid="27"/>
                                        </p:tgtEl>
                                        <p:attrNameLst>
                                          <p:attrName>ppt_x</p:attrName>
                                        </p:attrNameLst>
                                      </p:cBhvr>
                                      <p:tavLst>
                                        <p:tav tm="0">
                                          <p:val>
                                            <p:strVal val="#ppt_x"/>
                                          </p:val>
                                        </p:tav>
                                        <p:tav tm="100000">
                                          <p:val>
                                            <p:strVal val="#ppt_x"/>
                                          </p:val>
                                        </p:tav>
                                      </p:tavLst>
                                    </p:anim>
                                    <p:anim calcmode="lin" valueType="num">
                                      <p:cBhvr>
                                        <p:cTn id="115" dur="250" fill="hold"/>
                                        <p:tgtEl>
                                          <p:spTgt spid="27"/>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fade">
                                      <p:cBhvr>
                                        <p:cTn id="119" dur="250"/>
                                        <p:tgtEl>
                                          <p:spTgt spid="28"/>
                                        </p:tgtEl>
                                      </p:cBhvr>
                                    </p:animEffect>
                                    <p:anim calcmode="lin" valueType="num">
                                      <p:cBhvr>
                                        <p:cTn id="120" dur="250" fill="hold"/>
                                        <p:tgtEl>
                                          <p:spTgt spid="28"/>
                                        </p:tgtEl>
                                        <p:attrNameLst>
                                          <p:attrName>ppt_x</p:attrName>
                                        </p:attrNameLst>
                                      </p:cBhvr>
                                      <p:tavLst>
                                        <p:tav tm="0">
                                          <p:val>
                                            <p:strVal val="#ppt_x"/>
                                          </p:val>
                                        </p:tav>
                                        <p:tav tm="100000">
                                          <p:val>
                                            <p:strVal val="#ppt_x"/>
                                          </p:val>
                                        </p:tav>
                                      </p:tavLst>
                                    </p:anim>
                                    <p:anim calcmode="lin" valueType="num">
                                      <p:cBhvr>
                                        <p:cTn id="121" dur="250" fill="hold"/>
                                        <p:tgtEl>
                                          <p:spTgt spid="28"/>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250"/>
                                        <p:tgtEl>
                                          <p:spTgt spid="29"/>
                                        </p:tgtEl>
                                      </p:cBhvr>
                                    </p:animEffect>
                                    <p:anim calcmode="lin" valueType="num">
                                      <p:cBhvr>
                                        <p:cTn id="126" dur="250" fill="hold"/>
                                        <p:tgtEl>
                                          <p:spTgt spid="29"/>
                                        </p:tgtEl>
                                        <p:attrNameLst>
                                          <p:attrName>ppt_x</p:attrName>
                                        </p:attrNameLst>
                                      </p:cBhvr>
                                      <p:tavLst>
                                        <p:tav tm="0">
                                          <p:val>
                                            <p:strVal val="#ppt_x"/>
                                          </p:val>
                                        </p:tav>
                                        <p:tav tm="100000">
                                          <p:val>
                                            <p:strVal val="#ppt_x"/>
                                          </p:val>
                                        </p:tav>
                                      </p:tavLst>
                                    </p:anim>
                                    <p:anim calcmode="lin" valueType="num">
                                      <p:cBhvr>
                                        <p:cTn id="127"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5" grpId="0"/>
      <p:bldP spid="16" grpId="0"/>
      <p:bldP spid="17" grpId="0"/>
      <p:bldP spid="22" grpId="0" animBg="1"/>
      <p:bldP spid="23" grpId="0" animBg="1"/>
      <p:bldP spid="24" grpId="0" animBg="1"/>
      <p:bldP spid="25" grpId="0" animBg="1"/>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7" name="组合 6"/>
          <p:cNvGrpSpPr/>
          <p:nvPr/>
        </p:nvGrpSpPr>
        <p:grpSpPr>
          <a:xfrm>
            <a:off x="3142215" y="1204594"/>
            <a:ext cx="332938" cy="5354541"/>
            <a:chOff x="2563371" y="1931386"/>
            <a:chExt cx="262016" cy="4213920"/>
          </a:xfrm>
          <a:solidFill>
            <a:srgbClr val="0067B4"/>
          </a:solidFill>
        </p:grpSpPr>
        <p:cxnSp>
          <p:nvCxnSpPr>
            <p:cNvPr id="8" name="直接连接符 7"/>
            <p:cNvCxnSpPr/>
            <p:nvPr/>
          </p:nvCxnSpPr>
          <p:spPr>
            <a:xfrm>
              <a:off x="2697640" y="1931386"/>
              <a:ext cx="0" cy="421392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569893" y="2710083"/>
              <a:ext cx="255494" cy="2554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0" name="椭圆 9"/>
            <p:cNvSpPr/>
            <p:nvPr/>
          </p:nvSpPr>
          <p:spPr>
            <a:xfrm>
              <a:off x="2569893" y="4040841"/>
              <a:ext cx="255494" cy="2554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2" name="椭圆 11"/>
            <p:cNvSpPr/>
            <p:nvPr/>
          </p:nvSpPr>
          <p:spPr>
            <a:xfrm>
              <a:off x="2563371" y="5405867"/>
              <a:ext cx="255494" cy="2554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grpSp>
      <p:sp>
        <p:nvSpPr>
          <p:cNvPr id="15" name="泪滴形 14"/>
          <p:cNvSpPr/>
          <p:nvPr/>
        </p:nvSpPr>
        <p:spPr>
          <a:xfrm rot="2700000">
            <a:off x="1300956" y="1615917"/>
            <a:ext cx="1454564" cy="1454564"/>
          </a:xfrm>
          <a:prstGeom prst="teardrop">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泪滴形 15"/>
          <p:cNvSpPr/>
          <p:nvPr/>
        </p:nvSpPr>
        <p:spPr>
          <a:xfrm rot="2700000">
            <a:off x="1271929" y="5043765"/>
            <a:ext cx="1454564" cy="1454564"/>
          </a:xfrm>
          <a:prstGeom prst="teardrop">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7" name="泪滴形 16"/>
          <p:cNvSpPr/>
          <p:nvPr/>
        </p:nvSpPr>
        <p:spPr>
          <a:xfrm rot="2700000">
            <a:off x="1286442" y="3320019"/>
            <a:ext cx="1454564" cy="1454564"/>
          </a:xfrm>
          <a:prstGeom prst="teardrop">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3641888" y="20154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9" name="矩形 18"/>
          <p:cNvSpPr/>
          <p:nvPr/>
        </p:nvSpPr>
        <p:spPr>
          <a:xfrm>
            <a:off x="3641888" y="36978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0" name="矩形 19"/>
          <p:cNvSpPr/>
          <p:nvPr/>
        </p:nvSpPr>
        <p:spPr>
          <a:xfrm>
            <a:off x="3641888" y="5423258"/>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56061339"/>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0-#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1+#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椭圆 44"/>
          <p:cNvSpPr>
            <a:spLocks noChangeArrowheads="1"/>
          </p:cNvSpPr>
          <p:nvPr/>
        </p:nvSpPr>
        <p:spPr bwMode="auto">
          <a:xfrm>
            <a:off x="1073621" y="1976218"/>
            <a:ext cx="1420004" cy="1420004"/>
          </a:xfrm>
          <a:prstGeom prst="ellipse">
            <a:avLst/>
          </a:prstGeom>
          <a:solidFill>
            <a:srgbClr val="0067B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8" name="Group 8"/>
          <p:cNvGrpSpPr>
            <a:grpSpLocks/>
          </p:cNvGrpSpPr>
          <p:nvPr/>
        </p:nvGrpSpPr>
        <p:grpSpPr bwMode="auto">
          <a:xfrm>
            <a:off x="1602023" y="2427488"/>
            <a:ext cx="340680" cy="517464"/>
            <a:chOff x="0" y="0"/>
            <a:chExt cx="293688" cy="446088"/>
          </a:xfrm>
        </p:grpSpPr>
        <p:sp>
          <p:nvSpPr>
            <p:cNvPr id="9"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10"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12"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15" name="椭圆 50"/>
          <p:cNvSpPr>
            <a:spLocks noChangeArrowheads="1"/>
          </p:cNvSpPr>
          <p:nvPr/>
        </p:nvSpPr>
        <p:spPr bwMode="auto">
          <a:xfrm>
            <a:off x="3119825" y="1976218"/>
            <a:ext cx="1420004" cy="1420004"/>
          </a:xfrm>
          <a:prstGeom prst="ellipse">
            <a:avLst/>
          </a:prstGeom>
          <a:solidFill>
            <a:srgbClr val="0067B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6" name="Freeform 1001"/>
          <p:cNvSpPr>
            <a:spLocks noEditPoints="1" noChangeArrowheads="1"/>
          </p:cNvSpPr>
          <p:nvPr/>
        </p:nvSpPr>
        <p:spPr bwMode="auto">
          <a:xfrm>
            <a:off x="3535306" y="2338207"/>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7" name="椭圆 53"/>
          <p:cNvSpPr>
            <a:spLocks noChangeArrowheads="1"/>
          </p:cNvSpPr>
          <p:nvPr/>
        </p:nvSpPr>
        <p:spPr bwMode="auto">
          <a:xfrm>
            <a:off x="5166029" y="1976218"/>
            <a:ext cx="1421846" cy="1420004"/>
          </a:xfrm>
          <a:prstGeom prst="ellipse">
            <a:avLst/>
          </a:prstGeom>
          <a:solidFill>
            <a:srgbClr val="0067B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18" name="Group 17"/>
          <p:cNvGrpSpPr>
            <a:grpSpLocks/>
          </p:cNvGrpSpPr>
          <p:nvPr/>
        </p:nvGrpSpPr>
        <p:grpSpPr bwMode="auto">
          <a:xfrm>
            <a:off x="5582807" y="2427488"/>
            <a:ext cx="442535" cy="570869"/>
            <a:chOff x="0" y="0"/>
            <a:chExt cx="381000" cy="492126"/>
          </a:xfrm>
        </p:grpSpPr>
        <p:sp>
          <p:nvSpPr>
            <p:cNvPr id="19"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0"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1"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2"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23" name="椭圆 60"/>
          <p:cNvSpPr>
            <a:spLocks noChangeArrowheads="1"/>
          </p:cNvSpPr>
          <p:nvPr/>
        </p:nvSpPr>
        <p:spPr bwMode="auto">
          <a:xfrm>
            <a:off x="7214077" y="1955957"/>
            <a:ext cx="1420004" cy="1420004"/>
          </a:xfrm>
          <a:prstGeom prst="ellipse">
            <a:avLst/>
          </a:prstGeom>
          <a:solidFill>
            <a:srgbClr val="0067B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24" name="Freeform 1015"/>
          <p:cNvSpPr>
            <a:spLocks noChangeArrowheads="1"/>
          </p:cNvSpPr>
          <p:nvPr/>
        </p:nvSpPr>
        <p:spPr bwMode="auto">
          <a:xfrm>
            <a:off x="7652178" y="2490954"/>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5" name="椭圆 24"/>
          <p:cNvSpPr>
            <a:spLocks noChangeArrowheads="1"/>
          </p:cNvSpPr>
          <p:nvPr/>
        </p:nvSpPr>
        <p:spPr bwMode="auto">
          <a:xfrm>
            <a:off x="9260280" y="1976218"/>
            <a:ext cx="1420004" cy="1420004"/>
          </a:xfrm>
          <a:prstGeom prst="ellipse">
            <a:avLst/>
          </a:prstGeom>
          <a:solidFill>
            <a:srgbClr val="0067B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6" name="Group 27"/>
          <p:cNvGrpSpPr>
            <a:grpSpLocks/>
          </p:cNvGrpSpPr>
          <p:nvPr/>
        </p:nvGrpSpPr>
        <p:grpSpPr bwMode="auto">
          <a:xfrm>
            <a:off x="9726607" y="2512943"/>
            <a:ext cx="481864" cy="352005"/>
            <a:chOff x="0" y="0"/>
            <a:chExt cx="685800" cy="400050"/>
          </a:xfrm>
        </p:grpSpPr>
        <p:sp>
          <p:nvSpPr>
            <p:cNvPr id="27"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8"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29" name="文本框 68"/>
          <p:cNvSpPr>
            <a:spLocks noChangeArrowheads="1"/>
          </p:cNvSpPr>
          <p:nvPr/>
        </p:nvSpPr>
        <p:spPr bwMode="auto">
          <a:xfrm>
            <a:off x="1190824"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0" name="文本框 69"/>
          <p:cNvSpPr>
            <a:spLocks noChangeArrowheads="1"/>
          </p:cNvSpPr>
          <p:nvPr/>
        </p:nvSpPr>
        <p:spPr bwMode="auto">
          <a:xfrm>
            <a:off x="3191169"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1" name="文本框 70"/>
          <p:cNvSpPr>
            <a:spLocks noChangeArrowheads="1"/>
          </p:cNvSpPr>
          <p:nvPr/>
        </p:nvSpPr>
        <p:spPr bwMode="auto">
          <a:xfrm>
            <a:off x="5313298"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2" name="文本框 71"/>
          <p:cNvSpPr>
            <a:spLocks noChangeArrowheads="1"/>
          </p:cNvSpPr>
          <p:nvPr/>
        </p:nvSpPr>
        <p:spPr bwMode="auto">
          <a:xfrm>
            <a:off x="7313643"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3" name="文本框 72"/>
          <p:cNvSpPr>
            <a:spLocks noChangeArrowheads="1"/>
          </p:cNvSpPr>
          <p:nvPr/>
        </p:nvSpPr>
        <p:spPr bwMode="auto">
          <a:xfrm>
            <a:off x="9379717"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4" name="燕尾形 73"/>
          <p:cNvSpPr>
            <a:spLocks noChangeArrowheads="1"/>
          </p:cNvSpPr>
          <p:nvPr/>
        </p:nvSpPr>
        <p:spPr bwMode="auto">
          <a:xfrm>
            <a:off x="2664907" y="2617153"/>
            <a:ext cx="250481" cy="250481"/>
          </a:xfrm>
          <a:prstGeom prst="chevron">
            <a:avLst>
              <a:gd name="adj" fmla="val 50000"/>
            </a:avLst>
          </a:prstGeom>
          <a:solidFill>
            <a:srgbClr val="0067B4"/>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5" name="燕尾形 74"/>
          <p:cNvSpPr>
            <a:spLocks noChangeArrowheads="1"/>
          </p:cNvSpPr>
          <p:nvPr/>
        </p:nvSpPr>
        <p:spPr bwMode="auto">
          <a:xfrm>
            <a:off x="4742422" y="2617153"/>
            <a:ext cx="250481" cy="250481"/>
          </a:xfrm>
          <a:prstGeom prst="chevron">
            <a:avLst>
              <a:gd name="adj" fmla="val 50000"/>
            </a:avLst>
          </a:prstGeom>
          <a:solidFill>
            <a:srgbClr val="0067B4"/>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6" name="燕尾形 75"/>
          <p:cNvSpPr>
            <a:spLocks noChangeArrowheads="1"/>
          </p:cNvSpPr>
          <p:nvPr/>
        </p:nvSpPr>
        <p:spPr bwMode="auto">
          <a:xfrm>
            <a:off x="6779419" y="2617153"/>
            <a:ext cx="250481" cy="250481"/>
          </a:xfrm>
          <a:prstGeom prst="chevron">
            <a:avLst>
              <a:gd name="adj" fmla="val 50000"/>
            </a:avLst>
          </a:prstGeom>
          <a:solidFill>
            <a:srgbClr val="0067B4"/>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7" name="燕尾形 76"/>
          <p:cNvSpPr>
            <a:spLocks noChangeArrowheads="1"/>
          </p:cNvSpPr>
          <p:nvPr/>
        </p:nvSpPr>
        <p:spPr bwMode="auto">
          <a:xfrm>
            <a:off x="8845883" y="2639253"/>
            <a:ext cx="250481" cy="250481"/>
          </a:xfrm>
          <a:prstGeom prst="chevron">
            <a:avLst>
              <a:gd name="adj" fmla="val 50000"/>
            </a:avLst>
          </a:prstGeom>
          <a:solidFill>
            <a:srgbClr val="0067B4"/>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38" name="Group 46"/>
          <p:cNvGrpSpPr>
            <a:grpSpLocks/>
          </p:cNvGrpSpPr>
          <p:nvPr/>
        </p:nvGrpSpPr>
        <p:grpSpPr bwMode="auto">
          <a:xfrm>
            <a:off x="1147292" y="4190024"/>
            <a:ext cx="9847129" cy="357303"/>
            <a:chOff x="0" y="0"/>
            <a:chExt cx="8487614" cy="309189"/>
          </a:xfrm>
        </p:grpSpPr>
        <p:sp>
          <p:nvSpPr>
            <p:cNvPr id="39" name="矩形 84"/>
            <p:cNvSpPr>
              <a:spLocks noChangeArrowheads="1"/>
            </p:cNvSpPr>
            <p:nvPr/>
          </p:nvSpPr>
          <p:spPr bwMode="auto">
            <a:xfrm>
              <a:off x="0" y="0"/>
              <a:ext cx="8487614" cy="309189"/>
            </a:xfrm>
            <a:prstGeom prst="rect">
              <a:avLst/>
            </a:prstGeom>
            <a:solidFill>
              <a:srgbClr val="0067B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0"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1"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2"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3"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4"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45" name="Content Placeholder 2"/>
          <p:cNvSpPr txBox="1">
            <a:spLocks/>
          </p:cNvSpPr>
          <p:nvPr/>
        </p:nvSpPr>
        <p:spPr>
          <a:xfrm>
            <a:off x="101377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6" name="Content Placeholder 2"/>
          <p:cNvSpPr txBox="1">
            <a:spLocks/>
          </p:cNvSpPr>
          <p:nvPr/>
        </p:nvSpPr>
        <p:spPr>
          <a:xfrm>
            <a:off x="297474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7" name="Content Placeholder 2"/>
          <p:cNvSpPr txBox="1">
            <a:spLocks/>
          </p:cNvSpPr>
          <p:nvPr/>
        </p:nvSpPr>
        <p:spPr>
          <a:xfrm>
            <a:off x="502554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8" name="Content Placeholder 2"/>
          <p:cNvSpPr txBox="1">
            <a:spLocks/>
          </p:cNvSpPr>
          <p:nvPr/>
        </p:nvSpPr>
        <p:spPr>
          <a:xfrm>
            <a:off x="6988284"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9" name="Content Placeholder 2"/>
          <p:cNvSpPr txBox="1">
            <a:spLocks/>
          </p:cNvSpPr>
          <p:nvPr/>
        </p:nvSpPr>
        <p:spPr>
          <a:xfrm>
            <a:off x="913689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Tree>
    <p:extLst>
      <p:ext uri="{BB962C8B-B14F-4D97-AF65-F5344CB8AC3E}">
        <p14:creationId xmlns:p14="http://schemas.microsoft.com/office/powerpoint/2010/main" val="401265129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1000"/>
                                        <p:tgtEl>
                                          <p:spTgt spid="47"/>
                                        </p:tgtEl>
                                      </p:cBhvr>
                                    </p:animEffect>
                                    <p:anim calcmode="lin" valueType="num">
                                      <p:cBhvr>
                                        <p:cTn id="22" dur="1000" fill="hold"/>
                                        <p:tgtEl>
                                          <p:spTgt spid="47"/>
                                        </p:tgtEl>
                                        <p:attrNameLst>
                                          <p:attrName>ppt_x</p:attrName>
                                        </p:attrNameLst>
                                      </p:cBhvr>
                                      <p:tavLst>
                                        <p:tav tm="0">
                                          <p:val>
                                            <p:strVal val="#ppt_x"/>
                                          </p:val>
                                        </p:tav>
                                        <p:tav tm="100000">
                                          <p:val>
                                            <p:strVal val="#ppt_x"/>
                                          </p:val>
                                        </p:tav>
                                      </p:tavLst>
                                    </p:anim>
                                    <p:anim calcmode="lin" valueType="num">
                                      <p:cBhvr>
                                        <p:cTn id="23" dur="1000" fill="hold"/>
                                        <p:tgtEl>
                                          <p:spTgt spid="4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1000"/>
                                        <p:tgtEl>
                                          <p:spTgt spid="49"/>
                                        </p:tgtEl>
                                      </p:cBhvr>
                                    </p:animEffect>
                                    <p:anim calcmode="lin" valueType="num">
                                      <p:cBhvr>
                                        <p:cTn id="32" dur="1000" fill="hold"/>
                                        <p:tgtEl>
                                          <p:spTgt spid="49"/>
                                        </p:tgtEl>
                                        <p:attrNameLst>
                                          <p:attrName>ppt_x</p:attrName>
                                        </p:attrNameLst>
                                      </p:cBhvr>
                                      <p:tavLst>
                                        <p:tav tm="0">
                                          <p:val>
                                            <p:strVal val="#ppt_x"/>
                                          </p:val>
                                        </p:tav>
                                        <p:tav tm="100000">
                                          <p:val>
                                            <p:strVal val="#ppt_x"/>
                                          </p:val>
                                        </p:tav>
                                      </p:tavLst>
                                    </p:anim>
                                    <p:anim calcmode="lin" valueType="num">
                                      <p:cBhvr>
                                        <p:cTn id="33" dur="1000" fill="hold"/>
                                        <p:tgtEl>
                                          <p:spTgt spid="4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1000"/>
                                        <p:tgtEl>
                                          <p:spTgt spid="25"/>
                                        </p:tgtEl>
                                      </p:cBhvr>
                                    </p:animEffect>
                                    <p:anim calcmode="lin" valueType="num">
                                      <p:cBhvr>
                                        <p:cTn id="77" dur="1000" fill="hold"/>
                                        <p:tgtEl>
                                          <p:spTgt spid="25"/>
                                        </p:tgtEl>
                                        <p:attrNameLst>
                                          <p:attrName>ppt_x</p:attrName>
                                        </p:attrNameLst>
                                      </p:cBhvr>
                                      <p:tavLst>
                                        <p:tav tm="0">
                                          <p:val>
                                            <p:strVal val="#ppt_x"/>
                                          </p:val>
                                        </p:tav>
                                        <p:tav tm="100000">
                                          <p:val>
                                            <p:strVal val="#ppt_x"/>
                                          </p:val>
                                        </p:tav>
                                      </p:tavLst>
                                    </p:anim>
                                    <p:anim calcmode="lin" valueType="num">
                                      <p:cBhvr>
                                        <p:cTn id="78" dur="1000" fill="hold"/>
                                        <p:tgtEl>
                                          <p:spTgt spid="25"/>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1000"/>
                                        <p:tgtEl>
                                          <p:spTgt spid="26"/>
                                        </p:tgtEl>
                                      </p:cBhvr>
                                    </p:animEffect>
                                    <p:anim calcmode="lin" valueType="num">
                                      <p:cBhvr>
                                        <p:cTn id="82" dur="1000" fill="hold"/>
                                        <p:tgtEl>
                                          <p:spTgt spid="26"/>
                                        </p:tgtEl>
                                        <p:attrNameLst>
                                          <p:attrName>ppt_x</p:attrName>
                                        </p:attrNameLst>
                                      </p:cBhvr>
                                      <p:tavLst>
                                        <p:tav tm="0">
                                          <p:val>
                                            <p:strVal val="#ppt_x"/>
                                          </p:val>
                                        </p:tav>
                                        <p:tav tm="100000">
                                          <p:val>
                                            <p:strVal val="#ppt_x"/>
                                          </p:val>
                                        </p:tav>
                                      </p:tavLst>
                                    </p:anim>
                                    <p:anim calcmode="lin" valueType="num">
                                      <p:cBhvr>
                                        <p:cTn id="83" dur="1000" fill="hold"/>
                                        <p:tgtEl>
                                          <p:spTgt spid="26"/>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anim calcmode="lin" valueType="num">
                                      <p:cBhvr>
                                        <p:cTn id="87" dur="1000" fill="hold"/>
                                        <p:tgtEl>
                                          <p:spTgt spid="29"/>
                                        </p:tgtEl>
                                        <p:attrNameLst>
                                          <p:attrName>ppt_x</p:attrName>
                                        </p:attrNameLst>
                                      </p:cBhvr>
                                      <p:tavLst>
                                        <p:tav tm="0">
                                          <p:val>
                                            <p:strVal val="#ppt_x"/>
                                          </p:val>
                                        </p:tav>
                                        <p:tav tm="100000">
                                          <p:val>
                                            <p:strVal val="#ppt_x"/>
                                          </p:val>
                                        </p:tav>
                                      </p:tavLst>
                                    </p:anim>
                                    <p:anim calcmode="lin" valueType="num">
                                      <p:cBhvr>
                                        <p:cTn id="88" dur="1000" fill="hold"/>
                                        <p:tgtEl>
                                          <p:spTgt spid="2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1000"/>
                                        <p:tgtEl>
                                          <p:spTgt spid="30"/>
                                        </p:tgtEl>
                                      </p:cBhvr>
                                    </p:animEffect>
                                    <p:anim calcmode="lin" valueType="num">
                                      <p:cBhvr>
                                        <p:cTn id="92" dur="1000" fill="hold"/>
                                        <p:tgtEl>
                                          <p:spTgt spid="30"/>
                                        </p:tgtEl>
                                        <p:attrNameLst>
                                          <p:attrName>ppt_x</p:attrName>
                                        </p:attrNameLst>
                                      </p:cBhvr>
                                      <p:tavLst>
                                        <p:tav tm="0">
                                          <p:val>
                                            <p:strVal val="#ppt_x"/>
                                          </p:val>
                                        </p:tav>
                                        <p:tav tm="100000">
                                          <p:val>
                                            <p:strVal val="#ppt_x"/>
                                          </p:val>
                                        </p:tav>
                                      </p:tavLst>
                                    </p:anim>
                                    <p:anim calcmode="lin" valueType="num">
                                      <p:cBhvr>
                                        <p:cTn id="93" dur="1000" fill="hold"/>
                                        <p:tgtEl>
                                          <p:spTgt spid="3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1000"/>
                                        <p:tgtEl>
                                          <p:spTgt spid="31"/>
                                        </p:tgtEl>
                                      </p:cBhvr>
                                    </p:animEffect>
                                    <p:anim calcmode="lin" valueType="num">
                                      <p:cBhvr>
                                        <p:cTn id="97" dur="1000" fill="hold"/>
                                        <p:tgtEl>
                                          <p:spTgt spid="31"/>
                                        </p:tgtEl>
                                        <p:attrNameLst>
                                          <p:attrName>ppt_x</p:attrName>
                                        </p:attrNameLst>
                                      </p:cBhvr>
                                      <p:tavLst>
                                        <p:tav tm="0">
                                          <p:val>
                                            <p:strVal val="#ppt_x"/>
                                          </p:val>
                                        </p:tav>
                                        <p:tav tm="100000">
                                          <p:val>
                                            <p:strVal val="#ppt_x"/>
                                          </p:val>
                                        </p:tav>
                                      </p:tavLst>
                                    </p:anim>
                                    <p:anim calcmode="lin" valueType="num">
                                      <p:cBhvr>
                                        <p:cTn id="98" dur="1000" fill="hold"/>
                                        <p:tgtEl>
                                          <p:spTgt spid="31"/>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1000"/>
                                        <p:tgtEl>
                                          <p:spTgt spid="32"/>
                                        </p:tgtEl>
                                      </p:cBhvr>
                                    </p:animEffect>
                                    <p:anim calcmode="lin" valueType="num">
                                      <p:cBhvr>
                                        <p:cTn id="102" dur="1000" fill="hold"/>
                                        <p:tgtEl>
                                          <p:spTgt spid="32"/>
                                        </p:tgtEl>
                                        <p:attrNameLst>
                                          <p:attrName>ppt_x</p:attrName>
                                        </p:attrNameLst>
                                      </p:cBhvr>
                                      <p:tavLst>
                                        <p:tav tm="0">
                                          <p:val>
                                            <p:strVal val="#ppt_x"/>
                                          </p:val>
                                        </p:tav>
                                        <p:tav tm="100000">
                                          <p:val>
                                            <p:strVal val="#ppt_x"/>
                                          </p:val>
                                        </p:tav>
                                      </p:tavLst>
                                    </p:anim>
                                    <p:anim calcmode="lin" valueType="num">
                                      <p:cBhvr>
                                        <p:cTn id="103" dur="1000" fill="hold"/>
                                        <p:tgtEl>
                                          <p:spTgt spid="32"/>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1000"/>
                                        <p:tgtEl>
                                          <p:spTgt spid="33"/>
                                        </p:tgtEl>
                                      </p:cBhvr>
                                    </p:animEffect>
                                    <p:anim calcmode="lin" valueType="num">
                                      <p:cBhvr>
                                        <p:cTn id="107" dur="1000" fill="hold"/>
                                        <p:tgtEl>
                                          <p:spTgt spid="33"/>
                                        </p:tgtEl>
                                        <p:attrNameLst>
                                          <p:attrName>ppt_x</p:attrName>
                                        </p:attrNameLst>
                                      </p:cBhvr>
                                      <p:tavLst>
                                        <p:tav tm="0">
                                          <p:val>
                                            <p:strVal val="#ppt_x"/>
                                          </p:val>
                                        </p:tav>
                                        <p:tav tm="100000">
                                          <p:val>
                                            <p:strVal val="#ppt_x"/>
                                          </p:val>
                                        </p:tav>
                                      </p:tavLst>
                                    </p:anim>
                                    <p:anim calcmode="lin" valueType="num">
                                      <p:cBhvr>
                                        <p:cTn id="108" dur="1000" fill="hold"/>
                                        <p:tgtEl>
                                          <p:spTgt spid="33"/>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1000"/>
                                        <p:tgtEl>
                                          <p:spTgt spid="34"/>
                                        </p:tgtEl>
                                      </p:cBhvr>
                                    </p:animEffect>
                                    <p:anim calcmode="lin" valueType="num">
                                      <p:cBhvr>
                                        <p:cTn id="112" dur="1000" fill="hold"/>
                                        <p:tgtEl>
                                          <p:spTgt spid="34"/>
                                        </p:tgtEl>
                                        <p:attrNameLst>
                                          <p:attrName>ppt_x</p:attrName>
                                        </p:attrNameLst>
                                      </p:cBhvr>
                                      <p:tavLst>
                                        <p:tav tm="0">
                                          <p:val>
                                            <p:strVal val="#ppt_x"/>
                                          </p:val>
                                        </p:tav>
                                        <p:tav tm="100000">
                                          <p:val>
                                            <p:strVal val="#ppt_x"/>
                                          </p:val>
                                        </p:tav>
                                      </p:tavLst>
                                    </p:anim>
                                    <p:anim calcmode="lin" valueType="num">
                                      <p:cBhvr>
                                        <p:cTn id="113" dur="1000" fill="hold"/>
                                        <p:tgtEl>
                                          <p:spTgt spid="3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1000"/>
                                        <p:tgtEl>
                                          <p:spTgt spid="35"/>
                                        </p:tgtEl>
                                      </p:cBhvr>
                                    </p:animEffect>
                                    <p:anim calcmode="lin" valueType="num">
                                      <p:cBhvr>
                                        <p:cTn id="117" dur="1000" fill="hold"/>
                                        <p:tgtEl>
                                          <p:spTgt spid="35"/>
                                        </p:tgtEl>
                                        <p:attrNameLst>
                                          <p:attrName>ppt_x</p:attrName>
                                        </p:attrNameLst>
                                      </p:cBhvr>
                                      <p:tavLst>
                                        <p:tav tm="0">
                                          <p:val>
                                            <p:strVal val="#ppt_x"/>
                                          </p:val>
                                        </p:tav>
                                        <p:tav tm="100000">
                                          <p:val>
                                            <p:strVal val="#ppt_x"/>
                                          </p:val>
                                        </p:tav>
                                      </p:tavLst>
                                    </p:anim>
                                    <p:anim calcmode="lin" valueType="num">
                                      <p:cBhvr>
                                        <p:cTn id="118" dur="1000" fill="hold"/>
                                        <p:tgtEl>
                                          <p:spTgt spid="35"/>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36"/>
                                        </p:tgtEl>
                                        <p:attrNameLst>
                                          <p:attrName>style.visibility</p:attrName>
                                        </p:attrNameLst>
                                      </p:cBhvr>
                                      <p:to>
                                        <p:strVal val="visible"/>
                                      </p:to>
                                    </p:set>
                                    <p:animEffect transition="in" filter="fade">
                                      <p:cBhvr>
                                        <p:cTn id="121" dur="1000"/>
                                        <p:tgtEl>
                                          <p:spTgt spid="36"/>
                                        </p:tgtEl>
                                      </p:cBhvr>
                                    </p:animEffect>
                                    <p:anim calcmode="lin" valueType="num">
                                      <p:cBhvr>
                                        <p:cTn id="122" dur="1000" fill="hold"/>
                                        <p:tgtEl>
                                          <p:spTgt spid="36"/>
                                        </p:tgtEl>
                                        <p:attrNameLst>
                                          <p:attrName>ppt_x</p:attrName>
                                        </p:attrNameLst>
                                      </p:cBhvr>
                                      <p:tavLst>
                                        <p:tav tm="0">
                                          <p:val>
                                            <p:strVal val="#ppt_x"/>
                                          </p:val>
                                        </p:tav>
                                        <p:tav tm="100000">
                                          <p:val>
                                            <p:strVal val="#ppt_x"/>
                                          </p:val>
                                        </p:tav>
                                      </p:tavLst>
                                    </p:anim>
                                    <p:anim calcmode="lin" valueType="num">
                                      <p:cBhvr>
                                        <p:cTn id="123" dur="1000" fill="hold"/>
                                        <p:tgtEl>
                                          <p:spTgt spid="36"/>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1000"/>
                                        <p:tgtEl>
                                          <p:spTgt spid="37"/>
                                        </p:tgtEl>
                                      </p:cBhvr>
                                    </p:animEffect>
                                    <p:anim calcmode="lin" valueType="num">
                                      <p:cBhvr>
                                        <p:cTn id="127" dur="1000" fill="hold"/>
                                        <p:tgtEl>
                                          <p:spTgt spid="37"/>
                                        </p:tgtEl>
                                        <p:attrNameLst>
                                          <p:attrName>ppt_x</p:attrName>
                                        </p:attrNameLst>
                                      </p:cBhvr>
                                      <p:tavLst>
                                        <p:tav tm="0">
                                          <p:val>
                                            <p:strVal val="#ppt_x"/>
                                          </p:val>
                                        </p:tav>
                                        <p:tav tm="100000">
                                          <p:val>
                                            <p:strVal val="#ppt_x"/>
                                          </p:val>
                                        </p:tav>
                                      </p:tavLst>
                                    </p:anim>
                                    <p:anim calcmode="lin" valueType="num">
                                      <p:cBhvr>
                                        <p:cTn id="128" dur="1000" fill="hold"/>
                                        <p:tgtEl>
                                          <p:spTgt spid="37"/>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1000"/>
                                        <p:tgtEl>
                                          <p:spTgt spid="38"/>
                                        </p:tgtEl>
                                      </p:cBhvr>
                                    </p:animEffect>
                                    <p:anim calcmode="lin" valueType="num">
                                      <p:cBhvr>
                                        <p:cTn id="132" dur="1000" fill="hold"/>
                                        <p:tgtEl>
                                          <p:spTgt spid="38"/>
                                        </p:tgtEl>
                                        <p:attrNameLst>
                                          <p:attrName>ppt_x</p:attrName>
                                        </p:attrNameLst>
                                      </p:cBhvr>
                                      <p:tavLst>
                                        <p:tav tm="0">
                                          <p:val>
                                            <p:strVal val="#ppt_x"/>
                                          </p:val>
                                        </p:tav>
                                        <p:tav tm="100000">
                                          <p:val>
                                            <p:strVal val="#ppt_x"/>
                                          </p:val>
                                        </p:tav>
                                      </p:tavLst>
                                    </p:anim>
                                    <p:anim calcmode="lin" valueType="num">
                                      <p:cBhvr>
                                        <p:cTn id="13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6" grpId="0" animBg="1"/>
      <p:bldP spid="17" grpId="0" animBg="1"/>
      <p:bldP spid="23" grpId="0" animBg="1"/>
      <p:bldP spid="24" grpId="0" animBg="1"/>
      <p:bldP spid="25" grpId="0" animBg="1"/>
      <p:bldP spid="29" grpId="0"/>
      <p:bldP spid="30" grpId="0"/>
      <p:bldP spid="31" grpId="0"/>
      <p:bldP spid="32" grpId="0"/>
      <p:bldP spid="33" grpId="0"/>
      <p:bldP spid="34" grpId="0" animBg="1"/>
      <p:bldP spid="35" grpId="0" animBg="1"/>
      <p:bldP spid="36" grpId="0" animBg="1"/>
      <p:bldP spid="37" grpId="0" animBg="1"/>
      <p:bldP spid="45" grpId="0"/>
      <p:bldP spid="46" grpId="0"/>
      <p:bldP spid="47" grpId="0"/>
      <p:bldP spid="48"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16774" y="1549055"/>
            <a:ext cx="10048960" cy="4604517"/>
            <a:chOff x="894812" y="1055293"/>
            <a:chExt cx="6988122" cy="3202015"/>
          </a:xfrm>
        </p:grpSpPr>
        <p:sp>
          <p:nvSpPr>
            <p:cNvPr id="7" name="文本框 27"/>
            <p:cNvSpPr txBox="1"/>
            <p:nvPr/>
          </p:nvSpPr>
          <p:spPr>
            <a:xfrm>
              <a:off x="1210656" y="1369259"/>
              <a:ext cx="6672278" cy="365769"/>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8" name="矩形 7"/>
            <p:cNvSpPr/>
            <p:nvPr/>
          </p:nvSpPr>
          <p:spPr bwMode="auto">
            <a:xfrm>
              <a:off x="894812" y="1055293"/>
              <a:ext cx="1447306" cy="318475"/>
            </a:xfrm>
            <a:prstGeom prst="rect">
              <a:avLst/>
            </a:prstGeom>
            <a:solidFill>
              <a:srgbClr val="0067B4"/>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标题内容一</a:t>
              </a:r>
            </a:p>
          </p:txBody>
        </p:sp>
        <p:sp>
          <p:nvSpPr>
            <p:cNvPr id="9" name="文本框 15"/>
            <p:cNvSpPr txBox="1"/>
            <p:nvPr/>
          </p:nvSpPr>
          <p:spPr>
            <a:xfrm>
              <a:off x="1210656" y="2626631"/>
              <a:ext cx="6672278" cy="365769"/>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bwMode="auto">
            <a:xfrm>
              <a:off x="894812" y="2312665"/>
              <a:ext cx="1447306" cy="318475"/>
            </a:xfrm>
            <a:prstGeom prst="rect">
              <a:avLst/>
            </a:prstGeom>
            <a:solidFill>
              <a:srgbClr val="0067B4"/>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a:t>
              </a:r>
              <a:r>
                <a:rPr lang="zh-CN" altLang="en-US" sz="1800" b="1" dirty="0" smtClean="0">
                  <a:solidFill>
                    <a:schemeClr val="bg1"/>
                  </a:solidFill>
                  <a:latin typeface="微软雅黑" panose="020B0503020204020204" pitchFamily="34" charset="-122"/>
                  <a:ea typeface="微软雅黑" panose="020B0503020204020204" pitchFamily="34" charset="-122"/>
                </a:rPr>
                <a:t>内容二</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2" name="文本框 24"/>
            <p:cNvSpPr txBox="1"/>
            <p:nvPr/>
          </p:nvSpPr>
          <p:spPr>
            <a:xfrm>
              <a:off x="1210656" y="3891539"/>
              <a:ext cx="6672278" cy="365769"/>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5" name="矩形 14"/>
            <p:cNvSpPr/>
            <p:nvPr/>
          </p:nvSpPr>
          <p:spPr bwMode="auto">
            <a:xfrm>
              <a:off x="894812" y="3570037"/>
              <a:ext cx="1447306" cy="318475"/>
            </a:xfrm>
            <a:prstGeom prst="rect">
              <a:avLst/>
            </a:prstGeom>
            <a:solidFill>
              <a:srgbClr val="0067B4"/>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a:t>
              </a:r>
              <a:r>
                <a:rPr lang="zh-CN" altLang="en-US" sz="1800" b="1" dirty="0" smtClean="0">
                  <a:solidFill>
                    <a:schemeClr val="bg1"/>
                  </a:solidFill>
                  <a:latin typeface="微软雅黑" panose="020B0503020204020204" pitchFamily="34" charset="-122"/>
                  <a:ea typeface="微软雅黑" panose="020B0503020204020204" pitchFamily="34" charset="-122"/>
                </a:rPr>
                <a:t>内容三</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5827346"/>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073961"/>
            <a:ext cx="12190414" cy="1615230"/>
          </a:xfrm>
          <a:prstGeom prst="rect">
            <a:avLst/>
          </a:prstGeom>
        </p:spPr>
      </p:pic>
      <p:sp>
        <p:nvSpPr>
          <p:cNvPr id="6" name="TextBox 5"/>
          <p:cNvSpPr txBox="1"/>
          <p:nvPr/>
        </p:nvSpPr>
        <p:spPr>
          <a:xfrm>
            <a:off x="3653672" y="4588421"/>
            <a:ext cx="4858926" cy="646331"/>
          </a:xfrm>
          <a:prstGeom prst="rect">
            <a:avLst/>
          </a:prstGeom>
          <a:noFill/>
        </p:spPr>
        <p:txBody>
          <a:bodyPr wrap="squar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某某公司某某职位某某职位  演讲人</a:t>
            </a:r>
            <a:r>
              <a:rPr lang="zh-CN" altLang="en-US" b="1" dirty="0" smtClean="0">
                <a:solidFill>
                  <a:schemeClr val="tx1">
                    <a:lumMod val="50000"/>
                    <a:lumOff val="50000"/>
                  </a:schemeClr>
                </a:solidFill>
                <a:latin typeface="微软雅黑" pitchFamily="34" charset="-122"/>
                <a:ea typeface="微软雅黑" pitchFamily="34" charset="-122"/>
              </a:rPr>
              <a:t>：第一</a:t>
            </a:r>
            <a:r>
              <a:rPr lang="en-US" altLang="zh-CN" b="1" dirty="0" smtClean="0">
                <a:solidFill>
                  <a:schemeClr val="tx1">
                    <a:lumMod val="50000"/>
                    <a:lumOff val="50000"/>
                  </a:schemeClr>
                </a:solidFill>
                <a:latin typeface="微软雅黑" pitchFamily="34" charset="-122"/>
                <a:ea typeface="微软雅黑" pitchFamily="34" charset="-122"/>
              </a:rPr>
              <a:t>PPT</a:t>
            </a:r>
            <a:endParaRPr lang="zh-CN" altLang="en-US" b="1" dirty="0">
              <a:solidFill>
                <a:schemeClr val="tx1">
                  <a:lumMod val="50000"/>
                  <a:lumOff val="50000"/>
                </a:schemeClr>
              </a:solidFill>
              <a:latin typeface="微软雅黑" pitchFamily="34" charset="-122"/>
              <a:ea typeface="微软雅黑" pitchFamily="34" charset="-122"/>
            </a:endParaRPr>
          </a:p>
        </p:txBody>
      </p:sp>
      <p:sp>
        <p:nvSpPr>
          <p:cNvPr id="7" name="圆角矩形 6"/>
          <p:cNvSpPr/>
          <p:nvPr/>
        </p:nvSpPr>
        <p:spPr>
          <a:xfrm>
            <a:off x="3214688" y="3883949"/>
            <a:ext cx="5747444" cy="532565"/>
          </a:xfrm>
          <a:prstGeom prst="roundRect">
            <a:avLst>
              <a:gd name="adj" fmla="val 42270"/>
            </a:avLst>
          </a:prstGeom>
          <a:solidFill>
            <a:srgbClr val="0067B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3332072" y="3906107"/>
            <a:ext cx="5506453" cy="492443"/>
          </a:xfrm>
          <a:prstGeom prst="rect">
            <a:avLst/>
          </a:prstGeom>
          <a:noFill/>
        </p:spPr>
        <p:txBody>
          <a:bodyPr wrap="square" rtlCol="0">
            <a:spAutoFit/>
          </a:bodyPr>
          <a:lstStyle/>
          <a:p>
            <a:pPr algn="ctr"/>
            <a:r>
              <a:rPr lang="zh-CN" altLang="en-US" sz="2600" b="1" dirty="0" smtClean="0">
                <a:solidFill>
                  <a:schemeClr val="bg1"/>
                </a:solidFill>
                <a:latin typeface="微软雅黑" pitchFamily="34" charset="-122"/>
                <a:ea typeface="微软雅黑" pitchFamily="34" charset="-122"/>
              </a:rPr>
              <a:t>适用商业计划</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融资项目</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创业计划</a:t>
            </a:r>
            <a:endParaRPr lang="zh-CN" altLang="en-US" sz="2600" b="1" dirty="0">
              <a:solidFill>
                <a:schemeClr val="bg1"/>
              </a:solidFill>
              <a:latin typeface="微软雅黑" pitchFamily="34" charset="-122"/>
              <a:ea typeface="微软雅黑" pitchFamily="34" charset="-122"/>
            </a:endParaRPr>
          </a:p>
        </p:txBody>
      </p:sp>
      <p:sp>
        <p:nvSpPr>
          <p:cNvPr id="9" name="矩形 8"/>
          <p:cNvSpPr/>
          <p:nvPr/>
        </p:nvSpPr>
        <p:spPr>
          <a:xfrm flipV="1">
            <a:off x="0" y="6297386"/>
            <a:ext cx="12192000" cy="29845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V="1">
            <a:off x="0" y="6594475"/>
            <a:ext cx="12192000" cy="29845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542727" y="1591588"/>
            <a:ext cx="2102250" cy="1895416"/>
            <a:chOff x="3720691" y="2824413"/>
            <a:chExt cx="1341120" cy="1209172"/>
          </a:xfrm>
        </p:grpSpPr>
        <p:sp>
          <p:nvSpPr>
            <p:cNvPr id="1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rot="1855731">
              <a:off x="3764582"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85000"/>
                    <a:lumOff val="15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Freeform 5"/>
          <p:cNvSpPr>
            <a:spLocks/>
          </p:cNvSpPr>
          <p:nvPr/>
        </p:nvSpPr>
        <p:spPr bwMode="auto">
          <a:xfrm rot="1855731">
            <a:off x="2733018" y="1755195"/>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15" name="TextBox 14"/>
          <p:cNvSpPr txBox="1"/>
          <p:nvPr/>
        </p:nvSpPr>
        <p:spPr>
          <a:xfrm>
            <a:off x="3124041" y="1979684"/>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谢</a:t>
            </a:r>
            <a:endParaRPr lang="zh-CN" altLang="en-US" sz="6500" b="1" dirty="0">
              <a:solidFill>
                <a:srgbClr val="0067B4"/>
              </a:solidFill>
              <a:latin typeface="微软雅黑" pitchFamily="34" charset="-122"/>
              <a:ea typeface="微软雅黑" pitchFamily="34" charset="-122"/>
            </a:endParaRPr>
          </a:p>
        </p:txBody>
      </p:sp>
      <p:grpSp>
        <p:nvGrpSpPr>
          <p:cNvPr id="16" name="组合 15"/>
          <p:cNvGrpSpPr/>
          <p:nvPr/>
        </p:nvGrpSpPr>
        <p:grpSpPr>
          <a:xfrm>
            <a:off x="4161716" y="1591587"/>
            <a:ext cx="2102250" cy="1895416"/>
            <a:chOff x="3720691" y="2824413"/>
            <a:chExt cx="1341120" cy="1209172"/>
          </a:xfrm>
        </p:grpSpPr>
        <p:sp>
          <p:nvSpPr>
            <p:cNvPr id="1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Freeform 5"/>
          <p:cNvSpPr>
            <a:spLocks/>
          </p:cNvSpPr>
          <p:nvPr/>
        </p:nvSpPr>
        <p:spPr bwMode="auto">
          <a:xfrm rot="1855731">
            <a:off x="4352007" y="1755194"/>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20" name="TextBox 19"/>
          <p:cNvSpPr txBox="1"/>
          <p:nvPr/>
        </p:nvSpPr>
        <p:spPr>
          <a:xfrm>
            <a:off x="4743031" y="1979683"/>
            <a:ext cx="1129642" cy="1092572"/>
          </a:xfrm>
          <a:prstGeom prst="rect">
            <a:avLst/>
          </a:prstGeom>
          <a:noFill/>
        </p:spPr>
        <p:txBody>
          <a:bodyPr wrap="square" lIns="91406" tIns="45703" rIns="91406" bIns="45703" rtlCol="0">
            <a:spAutoFit/>
          </a:bodyPr>
          <a:lstStyle/>
          <a:p>
            <a:r>
              <a:rPr lang="zh-CN" altLang="en-US" sz="6500" b="1" dirty="0">
                <a:solidFill>
                  <a:srgbClr val="0067B4"/>
                </a:solidFill>
                <a:latin typeface="微软雅黑" pitchFamily="34" charset="-122"/>
                <a:ea typeface="微软雅黑" pitchFamily="34" charset="-122"/>
              </a:rPr>
              <a:t>谢</a:t>
            </a:r>
          </a:p>
        </p:txBody>
      </p:sp>
      <p:grpSp>
        <p:nvGrpSpPr>
          <p:cNvPr id="21" name="组合 20"/>
          <p:cNvGrpSpPr/>
          <p:nvPr/>
        </p:nvGrpSpPr>
        <p:grpSpPr>
          <a:xfrm>
            <a:off x="5787827" y="1591586"/>
            <a:ext cx="2102250" cy="1895416"/>
            <a:chOff x="3720691" y="2824413"/>
            <a:chExt cx="1341120" cy="1209172"/>
          </a:xfrm>
        </p:grpSpPr>
        <p:sp>
          <p:nvSpPr>
            <p:cNvPr id="2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5"/>
          <p:cNvSpPr>
            <a:spLocks/>
          </p:cNvSpPr>
          <p:nvPr/>
        </p:nvSpPr>
        <p:spPr bwMode="auto">
          <a:xfrm rot="1855731">
            <a:off x="5978118" y="1755193"/>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25" name="TextBox 24"/>
          <p:cNvSpPr txBox="1"/>
          <p:nvPr/>
        </p:nvSpPr>
        <p:spPr>
          <a:xfrm>
            <a:off x="6369142" y="1979682"/>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观</a:t>
            </a:r>
            <a:endParaRPr lang="zh-CN" altLang="en-US" sz="6500" b="1" dirty="0">
              <a:solidFill>
                <a:srgbClr val="0067B4"/>
              </a:solidFill>
              <a:latin typeface="微软雅黑" pitchFamily="34" charset="-122"/>
              <a:ea typeface="微软雅黑" pitchFamily="34" charset="-122"/>
            </a:endParaRPr>
          </a:p>
        </p:txBody>
      </p:sp>
      <p:grpSp>
        <p:nvGrpSpPr>
          <p:cNvPr id="26" name="组合 25"/>
          <p:cNvGrpSpPr/>
          <p:nvPr/>
        </p:nvGrpSpPr>
        <p:grpSpPr>
          <a:xfrm>
            <a:off x="7406583" y="1577132"/>
            <a:ext cx="2102250" cy="1895416"/>
            <a:chOff x="3720691" y="2824413"/>
            <a:chExt cx="1341120" cy="1209172"/>
          </a:xfrm>
        </p:grpSpPr>
        <p:sp>
          <p:nvSpPr>
            <p:cNvPr id="2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5"/>
          <p:cNvSpPr>
            <a:spLocks/>
          </p:cNvSpPr>
          <p:nvPr/>
        </p:nvSpPr>
        <p:spPr bwMode="auto">
          <a:xfrm rot="1855731">
            <a:off x="7596874" y="1740737"/>
            <a:ext cx="1753416" cy="15809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67B4"/>
            </a:solidFill>
            <a:prstDash val="sysDash"/>
            <a:miter lim="800000"/>
            <a:headEnd/>
            <a:tailEnd/>
          </a:ln>
          <a:effectLst/>
          <a:extLst/>
        </p:spPr>
        <p:txBody>
          <a:bodyPr vert="horz" wrap="square" lIns="91406" tIns="45703" rIns="91406" bIns="45703" numCol="1" anchor="t" anchorCtr="0" compatLnSpc="1">
            <a:prstTxWarp prst="textNoShape">
              <a:avLst/>
            </a:prstTxWarp>
          </a:bodyPr>
          <a:lstStyle/>
          <a:p>
            <a:endParaRPr lang="zh-CN" altLang="en-US"/>
          </a:p>
        </p:txBody>
      </p:sp>
      <p:sp>
        <p:nvSpPr>
          <p:cNvPr id="30" name="TextBox 29"/>
          <p:cNvSpPr txBox="1"/>
          <p:nvPr/>
        </p:nvSpPr>
        <p:spPr>
          <a:xfrm>
            <a:off x="7987899" y="1965225"/>
            <a:ext cx="1129642" cy="1092572"/>
          </a:xfrm>
          <a:prstGeom prst="rect">
            <a:avLst/>
          </a:prstGeom>
          <a:noFill/>
        </p:spPr>
        <p:txBody>
          <a:bodyPr wrap="square" lIns="91406" tIns="45703" rIns="91406" bIns="45703" rtlCol="0">
            <a:spAutoFit/>
          </a:bodyPr>
          <a:lstStyle/>
          <a:p>
            <a:r>
              <a:rPr lang="zh-CN" altLang="en-US" sz="6500" b="1" dirty="0" smtClean="0">
                <a:solidFill>
                  <a:srgbClr val="0067B4"/>
                </a:solidFill>
                <a:latin typeface="微软雅黑" pitchFamily="34" charset="-122"/>
                <a:ea typeface="微软雅黑" pitchFamily="34" charset="-122"/>
              </a:rPr>
              <a:t>看</a:t>
            </a:r>
            <a:endParaRPr lang="zh-CN" altLang="en-US" sz="6500" b="1" dirty="0">
              <a:solidFill>
                <a:srgbClr val="0067B4"/>
              </a:solidFill>
              <a:latin typeface="微软雅黑" pitchFamily="34" charset="-122"/>
              <a:ea typeface="微软雅黑" pitchFamily="34" charset="-122"/>
            </a:endParaRPr>
          </a:p>
        </p:txBody>
      </p:sp>
      <p:sp>
        <p:nvSpPr>
          <p:cNvPr id="31" name="Freeform 5"/>
          <p:cNvSpPr>
            <a:spLocks/>
          </p:cNvSpPr>
          <p:nvPr/>
        </p:nvSpPr>
        <p:spPr bwMode="auto">
          <a:xfrm rot="1855731">
            <a:off x="4043767" y="677796"/>
            <a:ext cx="806014" cy="7267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2" name="Freeform 5"/>
          <p:cNvSpPr>
            <a:spLocks/>
          </p:cNvSpPr>
          <p:nvPr/>
        </p:nvSpPr>
        <p:spPr bwMode="auto">
          <a:xfrm rot="1855731">
            <a:off x="5403525" y="645689"/>
            <a:ext cx="429937" cy="3876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3" name="Freeform 5"/>
          <p:cNvSpPr>
            <a:spLocks/>
          </p:cNvSpPr>
          <p:nvPr/>
        </p:nvSpPr>
        <p:spPr bwMode="auto">
          <a:xfrm rot="1855731">
            <a:off x="3096059" y="907078"/>
            <a:ext cx="427856" cy="38576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4" name="Freeform 5"/>
          <p:cNvSpPr>
            <a:spLocks/>
          </p:cNvSpPr>
          <p:nvPr/>
        </p:nvSpPr>
        <p:spPr bwMode="auto">
          <a:xfrm rot="1855731">
            <a:off x="6332185" y="853311"/>
            <a:ext cx="572628" cy="51628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5" name="Freeform 5"/>
          <p:cNvSpPr>
            <a:spLocks/>
          </p:cNvSpPr>
          <p:nvPr/>
        </p:nvSpPr>
        <p:spPr bwMode="auto">
          <a:xfrm rot="1855731">
            <a:off x="7489574" y="750465"/>
            <a:ext cx="291818" cy="26310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7B4"/>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6" name="Freeform 5"/>
          <p:cNvSpPr>
            <a:spLocks/>
          </p:cNvSpPr>
          <p:nvPr/>
        </p:nvSpPr>
        <p:spPr bwMode="auto">
          <a:xfrm rot="1855731">
            <a:off x="8392237" y="784613"/>
            <a:ext cx="572628" cy="51628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06" tIns="45703" rIns="91406" bIns="45703"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335683845"/>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90"/>
                                          </p:val>
                                        </p:tav>
                                        <p:tav tm="100000">
                                          <p:val>
                                            <p:fltVal val="0"/>
                                          </p:val>
                                        </p:tav>
                                      </p:tavLst>
                                    </p:anim>
                                    <p:animEffect transition="in" filter="fade">
                                      <p:cBhvr>
                                        <p:cTn id="10" dur="1000"/>
                                        <p:tgtEl>
                                          <p:spTgt spid="31"/>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fltVal val="0"/>
                                          </p:val>
                                        </p:tav>
                                        <p:tav tm="100000">
                                          <p:val>
                                            <p:strVal val="#ppt_w"/>
                                          </p:val>
                                        </p:tav>
                                      </p:tavLst>
                                    </p:anim>
                                    <p:anim calcmode="lin" valueType="num">
                                      <p:cBhvr>
                                        <p:cTn id="14" dur="1000" fill="hold"/>
                                        <p:tgtEl>
                                          <p:spTgt spid="32"/>
                                        </p:tgtEl>
                                        <p:attrNameLst>
                                          <p:attrName>ppt_h</p:attrName>
                                        </p:attrNameLst>
                                      </p:cBhvr>
                                      <p:tavLst>
                                        <p:tav tm="0">
                                          <p:val>
                                            <p:fltVal val="0"/>
                                          </p:val>
                                        </p:tav>
                                        <p:tav tm="100000">
                                          <p:val>
                                            <p:strVal val="#ppt_h"/>
                                          </p:val>
                                        </p:tav>
                                      </p:tavLst>
                                    </p:anim>
                                    <p:anim calcmode="lin" valueType="num">
                                      <p:cBhvr>
                                        <p:cTn id="15" dur="1000" fill="hold"/>
                                        <p:tgtEl>
                                          <p:spTgt spid="32"/>
                                        </p:tgtEl>
                                        <p:attrNameLst>
                                          <p:attrName>style.rotation</p:attrName>
                                        </p:attrNameLst>
                                      </p:cBhvr>
                                      <p:tavLst>
                                        <p:tav tm="0">
                                          <p:val>
                                            <p:fltVal val="90"/>
                                          </p:val>
                                        </p:tav>
                                        <p:tav tm="100000">
                                          <p:val>
                                            <p:fltVal val="0"/>
                                          </p:val>
                                        </p:tav>
                                      </p:tavLst>
                                    </p:anim>
                                    <p:animEffect transition="in" filter="fade">
                                      <p:cBhvr>
                                        <p:cTn id="16" dur="1000"/>
                                        <p:tgtEl>
                                          <p:spTgt spid="3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1000" fill="hold"/>
                                        <p:tgtEl>
                                          <p:spTgt spid="33"/>
                                        </p:tgtEl>
                                        <p:attrNameLst>
                                          <p:attrName>ppt_w</p:attrName>
                                        </p:attrNameLst>
                                      </p:cBhvr>
                                      <p:tavLst>
                                        <p:tav tm="0">
                                          <p:val>
                                            <p:fltVal val="0"/>
                                          </p:val>
                                        </p:tav>
                                        <p:tav tm="100000">
                                          <p:val>
                                            <p:strVal val="#ppt_w"/>
                                          </p:val>
                                        </p:tav>
                                      </p:tavLst>
                                    </p:anim>
                                    <p:anim calcmode="lin" valueType="num">
                                      <p:cBhvr>
                                        <p:cTn id="20" dur="1000" fill="hold"/>
                                        <p:tgtEl>
                                          <p:spTgt spid="33"/>
                                        </p:tgtEl>
                                        <p:attrNameLst>
                                          <p:attrName>ppt_h</p:attrName>
                                        </p:attrNameLst>
                                      </p:cBhvr>
                                      <p:tavLst>
                                        <p:tav tm="0">
                                          <p:val>
                                            <p:fltVal val="0"/>
                                          </p:val>
                                        </p:tav>
                                        <p:tav tm="100000">
                                          <p:val>
                                            <p:strVal val="#ppt_h"/>
                                          </p:val>
                                        </p:tav>
                                      </p:tavLst>
                                    </p:anim>
                                    <p:anim calcmode="lin" valueType="num">
                                      <p:cBhvr>
                                        <p:cTn id="21" dur="1000" fill="hold"/>
                                        <p:tgtEl>
                                          <p:spTgt spid="33"/>
                                        </p:tgtEl>
                                        <p:attrNameLst>
                                          <p:attrName>style.rotation</p:attrName>
                                        </p:attrNameLst>
                                      </p:cBhvr>
                                      <p:tavLst>
                                        <p:tav tm="0">
                                          <p:val>
                                            <p:fltVal val="90"/>
                                          </p:val>
                                        </p:tav>
                                        <p:tav tm="100000">
                                          <p:val>
                                            <p:fltVal val="0"/>
                                          </p:val>
                                        </p:tav>
                                      </p:tavLst>
                                    </p:anim>
                                    <p:animEffect transition="in" filter="fade">
                                      <p:cBhvr>
                                        <p:cTn id="22" dur="1000"/>
                                        <p:tgtEl>
                                          <p:spTgt spid="3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1000" fill="hold"/>
                                        <p:tgtEl>
                                          <p:spTgt spid="34"/>
                                        </p:tgtEl>
                                        <p:attrNameLst>
                                          <p:attrName>ppt_w</p:attrName>
                                        </p:attrNameLst>
                                      </p:cBhvr>
                                      <p:tavLst>
                                        <p:tav tm="0">
                                          <p:val>
                                            <p:fltVal val="0"/>
                                          </p:val>
                                        </p:tav>
                                        <p:tav tm="100000">
                                          <p:val>
                                            <p:strVal val="#ppt_w"/>
                                          </p:val>
                                        </p:tav>
                                      </p:tavLst>
                                    </p:anim>
                                    <p:anim calcmode="lin" valueType="num">
                                      <p:cBhvr>
                                        <p:cTn id="26" dur="1000" fill="hold"/>
                                        <p:tgtEl>
                                          <p:spTgt spid="34"/>
                                        </p:tgtEl>
                                        <p:attrNameLst>
                                          <p:attrName>ppt_h</p:attrName>
                                        </p:attrNameLst>
                                      </p:cBhvr>
                                      <p:tavLst>
                                        <p:tav tm="0">
                                          <p:val>
                                            <p:fltVal val="0"/>
                                          </p:val>
                                        </p:tav>
                                        <p:tav tm="100000">
                                          <p:val>
                                            <p:strVal val="#ppt_h"/>
                                          </p:val>
                                        </p:tav>
                                      </p:tavLst>
                                    </p:anim>
                                    <p:anim calcmode="lin" valueType="num">
                                      <p:cBhvr>
                                        <p:cTn id="27" dur="1000" fill="hold"/>
                                        <p:tgtEl>
                                          <p:spTgt spid="34"/>
                                        </p:tgtEl>
                                        <p:attrNameLst>
                                          <p:attrName>style.rotation</p:attrName>
                                        </p:attrNameLst>
                                      </p:cBhvr>
                                      <p:tavLst>
                                        <p:tav tm="0">
                                          <p:val>
                                            <p:fltVal val="90"/>
                                          </p:val>
                                        </p:tav>
                                        <p:tav tm="100000">
                                          <p:val>
                                            <p:fltVal val="0"/>
                                          </p:val>
                                        </p:tav>
                                      </p:tavLst>
                                    </p:anim>
                                    <p:animEffect transition="in" filter="fade">
                                      <p:cBhvr>
                                        <p:cTn id="28" dur="1000"/>
                                        <p:tgtEl>
                                          <p:spTgt spid="3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1000" fill="hold"/>
                                        <p:tgtEl>
                                          <p:spTgt spid="35"/>
                                        </p:tgtEl>
                                        <p:attrNameLst>
                                          <p:attrName>ppt_w</p:attrName>
                                        </p:attrNameLst>
                                      </p:cBhvr>
                                      <p:tavLst>
                                        <p:tav tm="0">
                                          <p:val>
                                            <p:fltVal val="0"/>
                                          </p:val>
                                        </p:tav>
                                        <p:tav tm="100000">
                                          <p:val>
                                            <p:strVal val="#ppt_w"/>
                                          </p:val>
                                        </p:tav>
                                      </p:tavLst>
                                    </p:anim>
                                    <p:anim calcmode="lin" valueType="num">
                                      <p:cBhvr>
                                        <p:cTn id="32" dur="1000" fill="hold"/>
                                        <p:tgtEl>
                                          <p:spTgt spid="35"/>
                                        </p:tgtEl>
                                        <p:attrNameLst>
                                          <p:attrName>ppt_h</p:attrName>
                                        </p:attrNameLst>
                                      </p:cBhvr>
                                      <p:tavLst>
                                        <p:tav tm="0">
                                          <p:val>
                                            <p:fltVal val="0"/>
                                          </p:val>
                                        </p:tav>
                                        <p:tav tm="100000">
                                          <p:val>
                                            <p:strVal val="#ppt_h"/>
                                          </p:val>
                                        </p:tav>
                                      </p:tavLst>
                                    </p:anim>
                                    <p:anim calcmode="lin" valueType="num">
                                      <p:cBhvr>
                                        <p:cTn id="33" dur="1000" fill="hold"/>
                                        <p:tgtEl>
                                          <p:spTgt spid="35"/>
                                        </p:tgtEl>
                                        <p:attrNameLst>
                                          <p:attrName>style.rotation</p:attrName>
                                        </p:attrNameLst>
                                      </p:cBhvr>
                                      <p:tavLst>
                                        <p:tav tm="0">
                                          <p:val>
                                            <p:fltVal val="90"/>
                                          </p:val>
                                        </p:tav>
                                        <p:tav tm="100000">
                                          <p:val>
                                            <p:fltVal val="0"/>
                                          </p:val>
                                        </p:tav>
                                      </p:tavLst>
                                    </p:anim>
                                    <p:animEffect transition="in" filter="fade">
                                      <p:cBhvr>
                                        <p:cTn id="34" dur="1000"/>
                                        <p:tgtEl>
                                          <p:spTgt spid="3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 calcmode="lin" valueType="num">
                                      <p:cBhvr>
                                        <p:cTn id="39" dur="1000" fill="hold"/>
                                        <p:tgtEl>
                                          <p:spTgt spid="36"/>
                                        </p:tgtEl>
                                        <p:attrNameLst>
                                          <p:attrName>style.rotation</p:attrName>
                                        </p:attrNameLst>
                                      </p:cBhvr>
                                      <p:tavLst>
                                        <p:tav tm="0">
                                          <p:val>
                                            <p:fltVal val="90"/>
                                          </p:val>
                                        </p:tav>
                                        <p:tav tm="100000">
                                          <p:val>
                                            <p:fltVal val="0"/>
                                          </p:val>
                                        </p:tav>
                                      </p:tavLst>
                                    </p:anim>
                                    <p:animEffect transition="in" filter="fade">
                                      <p:cBhvr>
                                        <p:cTn id="40" dur="1000"/>
                                        <p:tgtEl>
                                          <p:spTgt spid="36"/>
                                        </p:tgtEl>
                                      </p:cBhvr>
                                    </p:animEffect>
                                  </p:childTnLst>
                                </p:cTn>
                              </p:par>
                            </p:childTnLst>
                          </p:cTn>
                        </p:par>
                        <p:par>
                          <p:cTn id="41" fill="hold">
                            <p:stCondLst>
                              <p:cond delay="1000"/>
                            </p:stCondLst>
                            <p:childTnLst>
                              <p:par>
                                <p:cTn id="42" presetID="2" presetClass="entr" presetSubtype="8"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fill="hold"/>
                                        <p:tgtEl>
                                          <p:spTgt spid="11"/>
                                        </p:tgtEl>
                                        <p:attrNameLst>
                                          <p:attrName>ppt_x</p:attrName>
                                        </p:attrNameLst>
                                      </p:cBhvr>
                                      <p:tavLst>
                                        <p:tav tm="0">
                                          <p:val>
                                            <p:strVal val="0-#ppt_w/2"/>
                                          </p:val>
                                        </p:tav>
                                        <p:tav tm="100000">
                                          <p:val>
                                            <p:strVal val="#ppt_x"/>
                                          </p:val>
                                        </p:tav>
                                      </p:tavLst>
                                    </p:anim>
                                    <p:anim calcmode="lin" valueType="num">
                                      <p:cBhvr additive="base">
                                        <p:cTn id="45" dur="750" fill="hold"/>
                                        <p:tgtEl>
                                          <p:spTgt spid="11"/>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750" fill="hold"/>
                                        <p:tgtEl>
                                          <p:spTgt spid="14"/>
                                        </p:tgtEl>
                                        <p:attrNameLst>
                                          <p:attrName>ppt_x</p:attrName>
                                        </p:attrNameLst>
                                      </p:cBhvr>
                                      <p:tavLst>
                                        <p:tav tm="0">
                                          <p:val>
                                            <p:strVal val="0-#ppt_w/2"/>
                                          </p:val>
                                        </p:tav>
                                        <p:tav tm="100000">
                                          <p:val>
                                            <p:strVal val="#ppt_x"/>
                                          </p:val>
                                        </p:tav>
                                      </p:tavLst>
                                    </p:anim>
                                    <p:anim calcmode="lin" valueType="num">
                                      <p:cBhvr additive="base">
                                        <p:cTn id="49" dur="750" fill="hold"/>
                                        <p:tgtEl>
                                          <p:spTgt spid="14"/>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750" fill="hold"/>
                                        <p:tgtEl>
                                          <p:spTgt spid="16"/>
                                        </p:tgtEl>
                                        <p:attrNameLst>
                                          <p:attrName>ppt_x</p:attrName>
                                        </p:attrNameLst>
                                      </p:cBhvr>
                                      <p:tavLst>
                                        <p:tav tm="0">
                                          <p:val>
                                            <p:strVal val="0-#ppt_w/2"/>
                                          </p:val>
                                        </p:tav>
                                        <p:tav tm="100000">
                                          <p:val>
                                            <p:strVal val="#ppt_x"/>
                                          </p:val>
                                        </p:tav>
                                      </p:tavLst>
                                    </p:anim>
                                    <p:anim calcmode="lin" valueType="num">
                                      <p:cBhvr additive="base">
                                        <p:cTn id="53" dur="750" fill="hold"/>
                                        <p:tgtEl>
                                          <p:spTgt spid="16"/>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750" fill="hold"/>
                                        <p:tgtEl>
                                          <p:spTgt spid="19"/>
                                        </p:tgtEl>
                                        <p:attrNameLst>
                                          <p:attrName>ppt_x</p:attrName>
                                        </p:attrNameLst>
                                      </p:cBhvr>
                                      <p:tavLst>
                                        <p:tav tm="0">
                                          <p:val>
                                            <p:strVal val="0-#ppt_w/2"/>
                                          </p:val>
                                        </p:tav>
                                        <p:tav tm="100000">
                                          <p:val>
                                            <p:strVal val="#ppt_x"/>
                                          </p:val>
                                        </p:tav>
                                      </p:tavLst>
                                    </p:anim>
                                    <p:anim calcmode="lin" valueType="num">
                                      <p:cBhvr additive="base">
                                        <p:cTn id="57" dur="750" fill="hold"/>
                                        <p:tgtEl>
                                          <p:spTgt spid="19"/>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750" fill="hold"/>
                                        <p:tgtEl>
                                          <p:spTgt spid="21"/>
                                        </p:tgtEl>
                                        <p:attrNameLst>
                                          <p:attrName>ppt_x</p:attrName>
                                        </p:attrNameLst>
                                      </p:cBhvr>
                                      <p:tavLst>
                                        <p:tav tm="0">
                                          <p:val>
                                            <p:strVal val="0-#ppt_w/2"/>
                                          </p:val>
                                        </p:tav>
                                        <p:tav tm="100000">
                                          <p:val>
                                            <p:strVal val="#ppt_x"/>
                                          </p:val>
                                        </p:tav>
                                      </p:tavLst>
                                    </p:anim>
                                    <p:anim calcmode="lin" valueType="num">
                                      <p:cBhvr additive="base">
                                        <p:cTn id="61" dur="750" fill="hold"/>
                                        <p:tgtEl>
                                          <p:spTgt spid="21"/>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750" fill="hold"/>
                                        <p:tgtEl>
                                          <p:spTgt spid="24"/>
                                        </p:tgtEl>
                                        <p:attrNameLst>
                                          <p:attrName>ppt_x</p:attrName>
                                        </p:attrNameLst>
                                      </p:cBhvr>
                                      <p:tavLst>
                                        <p:tav tm="0">
                                          <p:val>
                                            <p:strVal val="0-#ppt_w/2"/>
                                          </p:val>
                                        </p:tav>
                                        <p:tav tm="100000">
                                          <p:val>
                                            <p:strVal val="#ppt_x"/>
                                          </p:val>
                                        </p:tav>
                                      </p:tavLst>
                                    </p:anim>
                                    <p:anim calcmode="lin" valueType="num">
                                      <p:cBhvr additive="base">
                                        <p:cTn id="65" dur="750" fill="hold"/>
                                        <p:tgtEl>
                                          <p:spTgt spid="24"/>
                                        </p:tgtEl>
                                        <p:attrNameLst>
                                          <p:attrName>ppt_y</p:attrName>
                                        </p:attrNameLst>
                                      </p:cBhvr>
                                      <p:tavLst>
                                        <p:tav tm="0">
                                          <p:val>
                                            <p:strVal val="#ppt_y"/>
                                          </p:val>
                                        </p:tav>
                                        <p:tav tm="100000">
                                          <p:val>
                                            <p:strVal val="#ppt_y"/>
                                          </p:val>
                                        </p:tav>
                                      </p:tavLst>
                                    </p:anim>
                                  </p:childTnLst>
                                </p:cTn>
                              </p:par>
                              <p:par>
                                <p:cTn id="66" presetID="2" presetClass="entr" presetSubtype="8" fill="hold"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750" fill="hold"/>
                                        <p:tgtEl>
                                          <p:spTgt spid="26"/>
                                        </p:tgtEl>
                                        <p:attrNameLst>
                                          <p:attrName>ppt_x</p:attrName>
                                        </p:attrNameLst>
                                      </p:cBhvr>
                                      <p:tavLst>
                                        <p:tav tm="0">
                                          <p:val>
                                            <p:strVal val="0-#ppt_w/2"/>
                                          </p:val>
                                        </p:tav>
                                        <p:tav tm="100000">
                                          <p:val>
                                            <p:strVal val="#ppt_x"/>
                                          </p:val>
                                        </p:tav>
                                      </p:tavLst>
                                    </p:anim>
                                    <p:anim calcmode="lin" valueType="num">
                                      <p:cBhvr additive="base">
                                        <p:cTn id="69" dur="750" fill="hold"/>
                                        <p:tgtEl>
                                          <p:spTgt spid="26"/>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750" fill="hold"/>
                                        <p:tgtEl>
                                          <p:spTgt spid="29"/>
                                        </p:tgtEl>
                                        <p:attrNameLst>
                                          <p:attrName>ppt_x</p:attrName>
                                        </p:attrNameLst>
                                      </p:cBhvr>
                                      <p:tavLst>
                                        <p:tav tm="0">
                                          <p:val>
                                            <p:strVal val="0-#ppt_w/2"/>
                                          </p:val>
                                        </p:tav>
                                        <p:tav tm="100000">
                                          <p:val>
                                            <p:strVal val="#ppt_x"/>
                                          </p:val>
                                        </p:tav>
                                      </p:tavLst>
                                    </p:anim>
                                    <p:anim calcmode="lin" valueType="num">
                                      <p:cBhvr additive="base">
                                        <p:cTn id="73" dur="75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1750"/>
                            </p:stCondLst>
                            <p:childTnLst>
                              <p:par>
                                <p:cTn id="75" presetID="42"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1250"/>
                                        <p:tgtEl>
                                          <p:spTgt spid="15"/>
                                        </p:tgtEl>
                                      </p:cBhvr>
                                    </p:animEffect>
                                    <p:anim calcmode="lin" valueType="num">
                                      <p:cBhvr>
                                        <p:cTn id="78" dur="1250" fill="hold"/>
                                        <p:tgtEl>
                                          <p:spTgt spid="15"/>
                                        </p:tgtEl>
                                        <p:attrNameLst>
                                          <p:attrName>ppt_x</p:attrName>
                                        </p:attrNameLst>
                                      </p:cBhvr>
                                      <p:tavLst>
                                        <p:tav tm="0">
                                          <p:val>
                                            <p:strVal val="#ppt_x"/>
                                          </p:val>
                                        </p:tav>
                                        <p:tav tm="100000">
                                          <p:val>
                                            <p:strVal val="#ppt_x"/>
                                          </p:val>
                                        </p:tav>
                                      </p:tavLst>
                                    </p:anim>
                                    <p:anim calcmode="lin" valueType="num">
                                      <p:cBhvr>
                                        <p:cTn id="79" dur="1250" fill="hold"/>
                                        <p:tgtEl>
                                          <p:spTgt spid="1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1250"/>
                                        <p:tgtEl>
                                          <p:spTgt spid="20"/>
                                        </p:tgtEl>
                                      </p:cBhvr>
                                    </p:animEffect>
                                    <p:anim calcmode="lin" valueType="num">
                                      <p:cBhvr>
                                        <p:cTn id="83" dur="1250" fill="hold"/>
                                        <p:tgtEl>
                                          <p:spTgt spid="20"/>
                                        </p:tgtEl>
                                        <p:attrNameLst>
                                          <p:attrName>ppt_x</p:attrName>
                                        </p:attrNameLst>
                                      </p:cBhvr>
                                      <p:tavLst>
                                        <p:tav tm="0">
                                          <p:val>
                                            <p:strVal val="#ppt_x"/>
                                          </p:val>
                                        </p:tav>
                                        <p:tav tm="100000">
                                          <p:val>
                                            <p:strVal val="#ppt_x"/>
                                          </p:val>
                                        </p:tav>
                                      </p:tavLst>
                                    </p:anim>
                                    <p:anim calcmode="lin" valueType="num">
                                      <p:cBhvr>
                                        <p:cTn id="84" dur="1250" fill="hold"/>
                                        <p:tgtEl>
                                          <p:spTgt spid="2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1250"/>
                                        <p:tgtEl>
                                          <p:spTgt spid="25"/>
                                        </p:tgtEl>
                                      </p:cBhvr>
                                    </p:animEffect>
                                    <p:anim calcmode="lin" valueType="num">
                                      <p:cBhvr>
                                        <p:cTn id="88" dur="1250" fill="hold"/>
                                        <p:tgtEl>
                                          <p:spTgt spid="25"/>
                                        </p:tgtEl>
                                        <p:attrNameLst>
                                          <p:attrName>ppt_x</p:attrName>
                                        </p:attrNameLst>
                                      </p:cBhvr>
                                      <p:tavLst>
                                        <p:tav tm="0">
                                          <p:val>
                                            <p:strVal val="#ppt_x"/>
                                          </p:val>
                                        </p:tav>
                                        <p:tav tm="100000">
                                          <p:val>
                                            <p:strVal val="#ppt_x"/>
                                          </p:val>
                                        </p:tav>
                                      </p:tavLst>
                                    </p:anim>
                                    <p:anim calcmode="lin" valueType="num">
                                      <p:cBhvr>
                                        <p:cTn id="89" dur="1250" fill="hold"/>
                                        <p:tgtEl>
                                          <p:spTgt spid="2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1250"/>
                                        <p:tgtEl>
                                          <p:spTgt spid="30"/>
                                        </p:tgtEl>
                                      </p:cBhvr>
                                    </p:animEffect>
                                    <p:anim calcmode="lin" valueType="num">
                                      <p:cBhvr>
                                        <p:cTn id="93" dur="1250" fill="hold"/>
                                        <p:tgtEl>
                                          <p:spTgt spid="30"/>
                                        </p:tgtEl>
                                        <p:attrNameLst>
                                          <p:attrName>ppt_x</p:attrName>
                                        </p:attrNameLst>
                                      </p:cBhvr>
                                      <p:tavLst>
                                        <p:tav tm="0">
                                          <p:val>
                                            <p:strVal val="#ppt_x"/>
                                          </p:val>
                                        </p:tav>
                                        <p:tav tm="100000">
                                          <p:val>
                                            <p:strVal val="#ppt_x"/>
                                          </p:val>
                                        </p:tav>
                                      </p:tavLst>
                                    </p:anim>
                                    <p:anim calcmode="lin" valueType="num">
                                      <p:cBhvr>
                                        <p:cTn id="94" dur="1250" fill="hold"/>
                                        <p:tgtEl>
                                          <p:spTgt spid="30"/>
                                        </p:tgtEl>
                                        <p:attrNameLst>
                                          <p:attrName>ppt_y</p:attrName>
                                        </p:attrNameLst>
                                      </p:cBhvr>
                                      <p:tavLst>
                                        <p:tav tm="0">
                                          <p:val>
                                            <p:strVal val="#ppt_y+.1"/>
                                          </p:val>
                                        </p:tav>
                                        <p:tav tm="100000">
                                          <p:val>
                                            <p:strVal val="#ppt_y"/>
                                          </p:val>
                                        </p:tav>
                                      </p:tavLst>
                                    </p:anim>
                                  </p:childTnLst>
                                </p:cTn>
                              </p:par>
                            </p:childTnLst>
                          </p:cTn>
                        </p:par>
                        <p:par>
                          <p:cTn id="95" fill="hold">
                            <p:stCondLst>
                              <p:cond delay="3000"/>
                            </p:stCondLst>
                            <p:childTnLst>
                              <p:par>
                                <p:cTn id="96" presetID="22" presetClass="entr" presetSubtype="8" fill="hold" grpId="0" nodeType="afterEffect">
                                  <p:stCondLst>
                                    <p:cond delay="0"/>
                                  </p:stCondLst>
                                  <p:childTnLst>
                                    <p:set>
                                      <p:cBhvr>
                                        <p:cTn id="97" dur="1" fill="hold">
                                          <p:stCondLst>
                                            <p:cond delay="0"/>
                                          </p:stCondLst>
                                        </p:cTn>
                                        <p:tgtEl>
                                          <p:spTgt spid="9"/>
                                        </p:tgtEl>
                                        <p:attrNameLst>
                                          <p:attrName>style.visibility</p:attrName>
                                        </p:attrNameLst>
                                      </p:cBhvr>
                                      <p:to>
                                        <p:strVal val="visible"/>
                                      </p:to>
                                    </p:set>
                                    <p:animEffect transition="in" filter="wipe(left)">
                                      <p:cBhvr>
                                        <p:cTn id="98" dur="500"/>
                                        <p:tgtEl>
                                          <p:spTgt spid="9"/>
                                        </p:tgtEl>
                                      </p:cBhvr>
                                    </p:animEffect>
                                  </p:childTnLst>
                                </p:cTn>
                              </p:par>
                            </p:childTnLst>
                          </p:cTn>
                        </p:par>
                        <p:par>
                          <p:cTn id="99" fill="hold">
                            <p:stCondLst>
                              <p:cond delay="3500"/>
                            </p:stCondLst>
                            <p:childTnLst>
                              <p:par>
                                <p:cTn id="100" presetID="22" presetClass="entr" presetSubtype="2"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wipe(right)">
                                      <p:cBhvr>
                                        <p:cTn id="102" dur="500"/>
                                        <p:tgtEl>
                                          <p:spTgt spid="10"/>
                                        </p:tgtEl>
                                      </p:cBhvr>
                                    </p:animEffect>
                                  </p:childTnLst>
                                </p:cTn>
                              </p:par>
                            </p:childTnLst>
                          </p:cTn>
                        </p:par>
                        <p:par>
                          <p:cTn id="103" fill="hold">
                            <p:stCondLst>
                              <p:cond delay="4000"/>
                            </p:stCondLst>
                            <p:childTnLst>
                              <p:par>
                                <p:cTn id="104" presetID="14" presetClass="entr" presetSubtype="10" fill="hold" nodeType="afterEffect">
                                  <p:stCondLst>
                                    <p:cond delay="0"/>
                                  </p:stCondLst>
                                  <p:childTnLst>
                                    <p:set>
                                      <p:cBhvr>
                                        <p:cTn id="105" dur="1" fill="hold">
                                          <p:stCondLst>
                                            <p:cond delay="0"/>
                                          </p:stCondLst>
                                        </p:cTn>
                                        <p:tgtEl>
                                          <p:spTgt spid="5"/>
                                        </p:tgtEl>
                                        <p:attrNameLst>
                                          <p:attrName>style.visibility</p:attrName>
                                        </p:attrNameLst>
                                      </p:cBhvr>
                                      <p:to>
                                        <p:strVal val="visible"/>
                                      </p:to>
                                    </p:set>
                                    <p:animEffect transition="in" filter="randombar(horizontal)">
                                      <p:cBhvr>
                                        <p:cTn id="106" dur="750"/>
                                        <p:tgtEl>
                                          <p:spTgt spid="5"/>
                                        </p:tgtEl>
                                      </p:cBhvr>
                                    </p:animEffect>
                                  </p:childTnLst>
                                </p:cTn>
                              </p:par>
                            </p:childTnLst>
                          </p:cTn>
                        </p:par>
                        <p:par>
                          <p:cTn id="107" fill="hold">
                            <p:stCondLst>
                              <p:cond delay="4750"/>
                            </p:stCondLst>
                            <p:childTnLst>
                              <p:par>
                                <p:cTn id="108" presetID="10" presetClass="entr" presetSubtype="0" fill="hold" grpId="0" nodeType="after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500"/>
                                        <p:tgtEl>
                                          <p:spTgt spid="7"/>
                                        </p:tgtEl>
                                      </p:cBhvr>
                                    </p:animEffect>
                                  </p:childTnLst>
                                </p:cTn>
                              </p:par>
                              <p:par>
                                <p:cTn id="111" presetID="22" presetClass="entr" presetSubtype="8" fill="hold" grpId="0" nodeType="withEffect">
                                  <p:stCondLst>
                                    <p:cond delay="500"/>
                                  </p:stCondLst>
                                  <p:childTnLst>
                                    <p:set>
                                      <p:cBhvr>
                                        <p:cTn id="112" dur="1" fill="hold">
                                          <p:stCondLst>
                                            <p:cond delay="0"/>
                                          </p:stCondLst>
                                        </p:cTn>
                                        <p:tgtEl>
                                          <p:spTgt spid="8"/>
                                        </p:tgtEl>
                                        <p:attrNameLst>
                                          <p:attrName>style.visibility</p:attrName>
                                        </p:attrNameLst>
                                      </p:cBhvr>
                                      <p:to>
                                        <p:strVal val="visible"/>
                                      </p:to>
                                    </p:set>
                                    <p:animEffect transition="in" filter="wipe(left)">
                                      <p:cBhvr>
                                        <p:cTn id="113" dur="1500"/>
                                        <p:tgtEl>
                                          <p:spTgt spid="8"/>
                                        </p:tgtEl>
                                      </p:cBhvr>
                                    </p:animEffect>
                                  </p:childTnLst>
                                </p:cTn>
                              </p:par>
                            </p:childTnLst>
                          </p:cTn>
                        </p:par>
                        <p:par>
                          <p:cTn id="114" fill="hold">
                            <p:stCondLst>
                              <p:cond delay="6750"/>
                            </p:stCondLst>
                            <p:childTnLst>
                              <p:par>
                                <p:cTn id="115" presetID="42" presetClass="entr" presetSubtype="0" fill="hold" grpId="0" nodeType="afterEffect">
                                  <p:stCondLst>
                                    <p:cond delay="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1000"/>
                                        <p:tgtEl>
                                          <p:spTgt spid="6"/>
                                        </p:tgtEl>
                                      </p:cBhvr>
                                    </p:animEffect>
                                    <p:anim calcmode="lin" valueType="num">
                                      <p:cBhvr>
                                        <p:cTn id="118" dur="1000" fill="hold"/>
                                        <p:tgtEl>
                                          <p:spTgt spid="6"/>
                                        </p:tgtEl>
                                        <p:attrNameLst>
                                          <p:attrName>ppt_x</p:attrName>
                                        </p:attrNameLst>
                                      </p:cBhvr>
                                      <p:tavLst>
                                        <p:tav tm="0">
                                          <p:val>
                                            <p:strVal val="#ppt_x"/>
                                          </p:val>
                                        </p:tav>
                                        <p:tav tm="100000">
                                          <p:val>
                                            <p:strVal val="#ppt_x"/>
                                          </p:val>
                                        </p:tav>
                                      </p:tavLst>
                                    </p:anim>
                                    <p:anim calcmode="lin" valueType="num">
                                      <p:cBhvr>
                                        <p:cTn id="1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animBg="1"/>
      <p:bldP spid="14" grpId="0" animBg="1"/>
      <p:bldP spid="15" grpId="0"/>
      <p:bldP spid="19" grpId="0" animBg="1"/>
      <p:bldP spid="20" grpId="0"/>
      <p:bldP spid="24" grpId="0" animBg="1"/>
      <p:bldP spid="25" grpId="0"/>
      <p:bldP spid="29" grpId="0" animBg="1"/>
      <p:bldP spid="30" grpId="0"/>
      <p:bldP spid="31" grpId="0" animBg="1"/>
      <p:bldP spid="32" grpId="0" animBg="1"/>
      <p:bldP spid="33" grpId="0" animBg="1"/>
      <p:bldP spid="34" grpId="0" animBg="1"/>
      <p:bldP spid="35" grpId="0" animBg="1"/>
      <p:bldP spid="3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900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我图网上传\重新整理\PPT\变色龙\我图网下载素材\新建文件夹6\111素材\图片\其他\图片1.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1" y="1"/>
            <a:ext cx="12190412"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424"/>
          <p:cNvSpPr/>
          <p:nvPr/>
        </p:nvSpPr>
        <p:spPr>
          <a:xfrm>
            <a:off x="793" y="1988457"/>
            <a:ext cx="12190414" cy="2955246"/>
          </a:xfrm>
          <a:prstGeom prst="rect">
            <a:avLst/>
          </a:prstGeom>
          <a:solidFill>
            <a:srgbClr val="0067B4">
              <a:alpha val="92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 name="TextBox 42"/>
          <p:cNvSpPr txBox="1"/>
          <p:nvPr/>
        </p:nvSpPr>
        <p:spPr>
          <a:xfrm>
            <a:off x="5116824" y="2734730"/>
            <a:ext cx="4948236" cy="1015663"/>
          </a:xfrm>
          <a:prstGeom prst="rect">
            <a:avLst/>
          </a:prstGeom>
          <a:noFill/>
        </p:spPr>
        <p:txBody>
          <a:bodyPr wrap="square" rtlCol="0">
            <a:spAutoFit/>
          </a:bodyPr>
          <a:lstStyle/>
          <a:p>
            <a:pPr algn="ctr"/>
            <a:r>
              <a:rPr lang="zh-CN" altLang="en-US" sz="6000" b="1" dirty="0" smtClean="0">
                <a:solidFill>
                  <a:schemeClr val="bg1"/>
                </a:solidFill>
                <a:latin typeface="微软雅黑" pitchFamily="34" charset="-122"/>
                <a:ea typeface="微软雅黑" pitchFamily="34" charset="-122"/>
              </a:rPr>
              <a:t>加入你的标题</a:t>
            </a:r>
            <a:endParaRPr lang="zh-CN" altLang="en-US" sz="6000" b="1" dirty="0">
              <a:solidFill>
                <a:schemeClr val="bg1"/>
              </a:solidFill>
              <a:latin typeface="微软雅黑" pitchFamily="34" charset="-122"/>
              <a:ea typeface="微软雅黑" pitchFamily="34" charset="-122"/>
            </a:endParaRPr>
          </a:p>
        </p:txBody>
      </p:sp>
      <p:sp>
        <p:nvSpPr>
          <p:cNvPr id="5" name="TextBox 42"/>
          <p:cNvSpPr txBox="1"/>
          <p:nvPr/>
        </p:nvSpPr>
        <p:spPr>
          <a:xfrm>
            <a:off x="5786912" y="3790632"/>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10" name="TextBox 9"/>
          <p:cNvSpPr txBox="1"/>
          <p:nvPr/>
        </p:nvSpPr>
        <p:spPr>
          <a:xfrm>
            <a:off x="2627049" y="3051710"/>
            <a:ext cx="1045066" cy="923322"/>
          </a:xfrm>
          <a:prstGeom prst="rect">
            <a:avLst/>
          </a:prstGeom>
          <a:solidFill>
            <a:schemeClr val="bg1"/>
          </a:solidFill>
          <a:ln w="76200">
            <a:solidFill>
              <a:schemeClr val="bg1"/>
            </a:solidFill>
          </a:ln>
        </p:spPr>
        <p:txBody>
          <a:bodyPr wrap="square" lIns="91433" tIns="45716" rIns="91433" bIns="45716" rtlCol="0">
            <a:spAutoFit/>
          </a:bodyPr>
          <a:lstStyle/>
          <a:p>
            <a:pPr algn="ctr"/>
            <a:r>
              <a:rPr lang="en-US" altLang="zh-CN" sz="5400" b="1" dirty="0" smtClean="0">
                <a:solidFill>
                  <a:srgbClr val="0067B4"/>
                </a:solidFill>
                <a:latin typeface="微软雅黑" pitchFamily="34" charset="-122"/>
                <a:ea typeface="微软雅黑" pitchFamily="34" charset="-122"/>
              </a:rPr>
              <a:t>1</a:t>
            </a:r>
            <a:endParaRPr lang="zh-CN" altLang="en-US" sz="5400" b="1" dirty="0">
              <a:solidFill>
                <a:srgbClr val="0067B4"/>
              </a:solidFill>
              <a:latin typeface="微软雅黑" pitchFamily="34" charset="-122"/>
              <a:ea typeface="微软雅黑" pitchFamily="34" charset="-122"/>
            </a:endParaRP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750"/>
                                        <p:tgtEl>
                                          <p:spTgt spid="102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anim calcmode="lin" valueType="num">
                                      <p:cBhvr>
                                        <p:cTn id="15" dur="750" fill="hold"/>
                                        <p:tgtEl>
                                          <p:spTgt spid="10"/>
                                        </p:tgtEl>
                                        <p:attrNameLst>
                                          <p:attrName>ppt_x</p:attrName>
                                        </p:attrNameLst>
                                      </p:cBhvr>
                                      <p:tavLst>
                                        <p:tav tm="0">
                                          <p:val>
                                            <p:strVal val="#ppt_x"/>
                                          </p:val>
                                        </p:tav>
                                        <p:tav tm="100000">
                                          <p:val>
                                            <p:strVal val="#ppt_x"/>
                                          </p:val>
                                        </p:tav>
                                      </p:tavLst>
                                    </p:anim>
                                    <p:anim calcmode="lin" valueType="num">
                                      <p:cBhvr>
                                        <p:cTn id="16" dur="75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250" autoRev="1" fill="hold">
                                          <p:stCondLst>
                                            <p:cond delay="0"/>
                                          </p:stCondLst>
                                        </p:cTn>
                                        <p:tgtEl>
                                          <p:spTgt spid="4"/>
                                        </p:tgtEl>
                                        <p:attrNameLst>
                                          <p:attrName>ppt_w</p:attrName>
                                        </p:attrNameLst>
                                      </p:cBhvr>
                                    </p:anim>
                                    <p:anim by="(#ppt_w*0.50)" calcmode="lin" valueType="num">
                                      <p:cBhvr>
                                        <p:cTn id="21" dur="250" decel="50000" autoRev="1" fill="hold">
                                          <p:stCondLst>
                                            <p:cond delay="0"/>
                                          </p:stCondLst>
                                        </p:cTn>
                                        <p:tgtEl>
                                          <p:spTgt spid="4"/>
                                        </p:tgtEl>
                                        <p:attrNameLst>
                                          <p:attrName>ppt_x</p:attrName>
                                        </p:attrNameLst>
                                      </p:cBhvr>
                                    </p:anim>
                                    <p:anim from="(-#ppt_h/2)" to="(#ppt_y)" calcmode="lin" valueType="num">
                                      <p:cBhvr>
                                        <p:cTn id="22" dur="500" fill="hold">
                                          <p:stCondLst>
                                            <p:cond delay="0"/>
                                          </p:stCondLst>
                                        </p:cTn>
                                        <p:tgtEl>
                                          <p:spTgt spid="4"/>
                                        </p:tgtEl>
                                        <p:attrNameLst>
                                          <p:attrName>ppt_y</p:attrName>
                                        </p:attrNameLst>
                                      </p:cBhvr>
                                    </p:anim>
                                    <p:animRot by="21600000">
                                      <p:cBhvr>
                                        <p:cTn id="23" dur="500" fill="hold">
                                          <p:stCondLst>
                                            <p:cond delay="0"/>
                                          </p:stCondLst>
                                        </p:cTn>
                                        <p:tgtEl>
                                          <p:spTgt spid="4"/>
                                        </p:tgtEl>
                                        <p:attrNameLst>
                                          <p:attrName>r</p:attrName>
                                        </p:attrNameLst>
                                      </p:cBhvr>
                                    </p:animRot>
                                  </p:childTnLst>
                                </p:cTn>
                              </p:par>
                            </p:childTnLst>
                          </p:cTn>
                        </p:par>
                        <p:par>
                          <p:cTn id="24" fill="hold">
                            <p:stCondLst>
                              <p:cond delay="22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 by="(-#ppt_w*2)" calcmode="lin" valueType="num">
                                      <p:cBhvr rctx="PPT">
                                        <p:cTn id="27" dur="250" autoRev="1" fill="hold">
                                          <p:stCondLst>
                                            <p:cond delay="0"/>
                                          </p:stCondLst>
                                        </p:cTn>
                                        <p:tgtEl>
                                          <p:spTgt spid="5"/>
                                        </p:tgtEl>
                                        <p:attrNameLst>
                                          <p:attrName>ppt_w</p:attrName>
                                        </p:attrNameLst>
                                      </p:cBhvr>
                                    </p:anim>
                                    <p:anim by="(#ppt_w*0.50)" calcmode="lin" valueType="num">
                                      <p:cBhvr>
                                        <p:cTn id="28" dur="250" decel="50000" autoRev="1" fill="hold">
                                          <p:stCondLst>
                                            <p:cond delay="0"/>
                                          </p:stCondLst>
                                        </p:cTn>
                                        <p:tgtEl>
                                          <p:spTgt spid="5"/>
                                        </p:tgtEl>
                                        <p:attrNameLst>
                                          <p:attrName>ppt_x</p:attrName>
                                        </p:attrNameLst>
                                      </p:cBhvr>
                                    </p:anim>
                                    <p:anim from="(-#ppt_h/2)" to="(#ppt_y)" calcmode="lin" valueType="num">
                                      <p:cBhvr>
                                        <p:cTn id="29" dur="500" fill="hold">
                                          <p:stCondLst>
                                            <p:cond delay="0"/>
                                          </p:stCondLst>
                                        </p:cTn>
                                        <p:tgtEl>
                                          <p:spTgt spid="5"/>
                                        </p:tgtEl>
                                        <p:attrNameLst>
                                          <p:attrName>ppt_y</p:attrName>
                                        </p:attrNameLst>
                                      </p:cBhvr>
                                    </p:anim>
                                    <p:animRot by="21600000">
                                      <p:cBhvr>
                                        <p:cTn id="30" dur="5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20" name="矩形 19"/>
          <p:cNvSpPr/>
          <p:nvPr/>
        </p:nvSpPr>
        <p:spPr>
          <a:xfrm>
            <a:off x="5500688" y="1797050"/>
            <a:ext cx="2952750" cy="2043113"/>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pic>
        <p:nvPicPr>
          <p:cNvPr id="21" name="组合 1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30875" y="2120900"/>
            <a:ext cx="657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10"/>
          <p:cNvSpPr txBox="1">
            <a:spLocks noChangeArrowheads="1"/>
          </p:cNvSpPr>
          <p:nvPr/>
        </p:nvSpPr>
        <p:spPr bwMode="auto">
          <a:xfrm>
            <a:off x="5735638" y="2687638"/>
            <a:ext cx="248443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31" name="文本框 11"/>
          <p:cNvSpPr txBox="1">
            <a:spLocks noChangeArrowheads="1"/>
          </p:cNvSpPr>
          <p:nvPr/>
        </p:nvSpPr>
        <p:spPr bwMode="auto">
          <a:xfrm>
            <a:off x="6359525" y="2112963"/>
            <a:ext cx="1895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33" name="矩形 32"/>
          <p:cNvSpPr/>
          <p:nvPr/>
        </p:nvSpPr>
        <p:spPr>
          <a:xfrm>
            <a:off x="5500688" y="3954463"/>
            <a:ext cx="2952750" cy="204470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4" name="文本框 23"/>
          <p:cNvSpPr txBox="1">
            <a:spLocks noChangeArrowheads="1"/>
          </p:cNvSpPr>
          <p:nvPr/>
        </p:nvSpPr>
        <p:spPr bwMode="auto">
          <a:xfrm>
            <a:off x="5735638" y="4845050"/>
            <a:ext cx="24844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35" name="文本框 24"/>
          <p:cNvSpPr txBox="1">
            <a:spLocks noChangeArrowheads="1"/>
          </p:cNvSpPr>
          <p:nvPr/>
        </p:nvSpPr>
        <p:spPr bwMode="auto">
          <a:xfrm>
            <a:off x="6359525" y="4270375"/>
            <a:ext cx="1895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36" name="Freeform 5"/>
          <p:cNvSpPr>
            <a:spLocks/>
          </p:cNvSpPr>
          <p:nvPr/>
        </p:nvSpPr>
        <p:spPr bwMode="auto">
          <a:xfrm rot="19556407">
            <a:off x="5784850" y="4214813"/>
            <a:ext cx="555625" cy="450850"/>
          </a:xfrm>
          <a:custGeom>
            <a:avLst/>
            <a:gdLst>
              <a:gd name="T0" fmla="*/ 2147483647 w 1269"/>
              <a:gd name="T1" fmla="*/ 2147483647 h 1288"/>
              <a:gd name="T2" fmla="*/ 2147483647 w 1269"/>
              <a:gd name="T3" fmla="*/ 2147483647 h 1288"/>
              <a:gd name="T4" fmla="*/ 2147483647 w 1269"/>
              <a:gd name="T5" fmla="*/ 2147483647 h 1288"/>
              <a:gd name="T6" fmla="*/ 2147483647 w 1269"/>
              <a:gd name="T7" fmla="*/ 2147483647 h 1288"/>
              <a:gd name="T8" fmla="*/ 2147483647 w 1269"/>
              <a:gd name="T9" fmla="*/ 2147483647 h 1288"/>
              <a:gd name="T10" fmla="*/ 2147483647 w 1269"/>
              <a:gd name="T11" fmla="*/ 2147483647 h 1288"/>
              <a:gd name="T12" fmla="*/ 2147483647 w 1269"/>
              <a:gd name="T13" fmla="*/ 2147483647 h 1288"/>
              <a:gd name="T14" fmla="*/ 2147483647 w 1269"/>
              <a:gd name="T15" fmla="*/ 2147483647 h 1288"/>
              <a:gd name="T16" fmla="*/ 2147483647 w 1269"/>
              <a:gd name="T17" fmla="*/ 2147483647 h 1288"/>
              <a:gd name="T18" fmla="*/ 2147483647 w 1269"/>
              <a:gd name="T19" fmla="*/ 2147483647 h 1288"/>
              <a:gd name="T20" fmla="*/ 2147483647 w 1269"/>
              <a:gd name="T21" fmla="*/ 2147483647 h 1288"/>
              <a:gd name="T22" fmla="*/ 2147483647 w 1269"/>
              <a:gd name="T23" fmla="*/ 2147483647 h 1288"/>
              <a:gd name="T24" fmla="*/ 2147483647 w 1269"/>
              <a:gd name="T25" fmla="*/ 2147483647 h 1288"/>
              <a:gd name="T26" fmla="*/ 2147483647 w 1269"/>
              <a:gd name="T27" fmla="*/ 2147483647 h 1288"/>
              <a:gd name="T28" fmla="*/ 2147483647 w 1269"/>
              <a:gd name="T29" fmla="*/ 2147483647 h 1288"/>
              <a:gd name="T30" fmla="*/ 2147483647 w 1269"/>
              <a:gd name="T31" fmla="*/ 2147483647 h 1288"/>
              <a:gd name="T32" fmla="*/ 2147483647 w 1269"/>
              <a:gd name="T33" fmla="*/ 2147483647 h 1288"/>
              <a:gd name="T34" fmla="*/ 2147483647 w 1269"/>
              <a:gd name="T35" fmla="*/ 2147483647 h 1288"/>
              <a:gd name="T36" fmla="*/ 2147483647 w 1269"/>
              <a:gd name="T37" fmla="*/ 2147483647 h 1288"/>
              <a:gd name="T38" fmla="*/ 2147483647 w 1269"/>
              <a:gd name="T39" fmla="*/ 2147483647 h 1288"/>
              <a:gd name="T40" fmla="*/ 2147483647 w 1269"/>
              <a:gd name="T41" fmla="*/ 0 h 1288"/>
              <a:gd name="T42" fmla="*/ 2147483647 w 1269"/>
              <a:gd name="T43" fmla="*/ 0 h 1288"/>
              <a:gd name="T44" fmla="*/ 2147483647 w 1269"/>
              <a:gd name="T45" fmla="*/ 2147483647 h 1288"/>
              <a:gd name="T46" fmla="*/ 2147483647 w 1269"/>
              <a:gd name="T47" fmla="*/ 2147483647 h 1288"/>
              <a:gd name="T48" fmla="*/ 2147483647 w 1269"/>
              <a:gd name="T49" fmla="*/ 2147483647 h 1288"/>
              <a:gd name="T50" fmla="*/ 2147483647 w 1269"/>
              <a:gd name="T51" fmla="*/ 2147483647 h 1288"/>
              <a:gd name="T52" fmla="*/ 2147483647 w 1269"/>
              <a:gd name="T53" fmla="*/ 2147483647 h 1288"/>
              <a:gd name="T54" fmla="*/ 2147483647 w 1269"/>
              <a:gd name="T55" fmla="*/ 2147483647 h 1288"/>
              <a:gd name="T56" fmla="*/ 2147483647 w 1269"/>
              <a:gd name="T57" fmla="*/ 2147483647 h 1288"/>
              <a:gd name="T58" fmla="*/ 2147483647 w 1269"/>
              <a:gd name="T59" fmla="*/ 2147483647 h 1288"/>
              <a:gd name="T60" fmla="*/ 2147483647 w 1269"/>
              <a:gd name="T61" fmla="*/ 2147483647 h 1288"/>
              <a:gd name="T62" fmla="*/ 2147483647 w 1269"/>
              <a:gd name="T63" fmla="*/ 2147483647 h 1288"/>
              <a:gd name="T64" fmla="*/ 2147483647 w 1269"/>
              <a:gd name="T65" fmla="*/ 2147483647 h 1288"/>
              <a:gd name="T66" fmla="*/ 2147483647 w 1269"/>
              <a:gd name="T67" fmla="*/ 2147483647 h 1288"/>
              <a:gd name="T68" fmla="*/ 2147483647 w 1269"/>
              <a:gd name="T69" fmla="*/ 2147483647 h 1288"/>
              <a:gd name="T70" fmla="*/ 2147483647 w 1269"/>
              <a:gd name="T71" fmla="*/ 2147483647 h 1288"/>
              <a:gd name="T72" fmla="*/ 2147483647 w 1269"/>
              <a:gd name="T73" fmla="*/ 2147483647 h 1288"/>
              <a:gd name="T74" fmla="*/ 2147483647 w 1269"/>
              <a:gd name="T75" fmla="*/ 2147483647 h 1288"/>
              <a:gd name="T76" fmla="*/ 0 w 1269"/>
              <a:gd name="T77" fmla="*/ 2147483647 h 1288"/>
              <a:gd name="T78" fmla="*/ 2147483647 w 1269"/>
              <a:gd name="T79" fmla="*/ 2147483647 h 1288"/>
              <a:gd name="T80" fmla="*/ 2147483647 w 1269"/>
              <a:gd name="T81" fmla="*/ 2147483647 h 1288"/>
              <a:gd name="T82" fmla="*/ 2147483647 w 1269"/>
              <a:gd name="T83" fmla="*/ 2147483647 h 1288"/>
              <a:gd name="T84" fmla="*/ 2147483647 w 1269"/>
              <a:gd name="T85" fmla="*/ 2147483647 h 1288"/>
              <a:gd name="T86" fmla="*/ 2147483647 w 1269"/>
              <a:gd name="T87" fmla="*/ 2147483647 h 1288"/>
              <a:gd name="T88" fmla="*/ 2147483647 w 1269"/>
              <a:gd name="T89" fmla="*/ 2147483647 h 1288"/>
              <a:gd name="T90" fmla="*/ 2147483647 w 1269"/>
              <a:gd name="T91" fmla="*/ 2147483647 h 1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69"/>
              <a:gd name="T139" fmla="*/ 0 h 1288"/>
              <a:gd name="T140" fmla="*/ 1269 w 1269"/>
              <a:gd name="T141" fmla="*/ 1288 h 1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69" h="1288">
                <a:moveTo>
                  <a:pt x="828" y="1179"/>
                </a:moveTo>
                <a:lnTo>
                  <a:pt x="730" y="1072"/>
                </a:lnTo>
                <a:lnTo>
                  <a:pt x="730" y="774"/>
                </a:lnTo>
                <a:lnTo>
                  <a:pt x="1269" y="986"/>
                </a:lnTo>
                <a:lnTo>
                  <a:pt x="1196" y="752"/>
                </a:lnTo>
                <a:lnTo>
                  <a:pt x="730" y="453"/>
                </a:lnTo>
                <a:lnTo>
                  <a:pt x="730" y="164"/>
                </a:lnTo>
                <a:lnTo>
                  <a:pt x="728" y="131"/>
                </a:lnTo>
                <a:lnTo>
                  <a:pt x="721" y="100"/>
                </a:lnTo>
                <a:lnTo>
                  <a:pt x="714" y="72"/>
                </a:lnTo>
                <a:lnTo>
                  <a:pt x="709" y="60"/>
                </a:lnTo>
                <a:lnTo>
                  <a:pt x="704" y="48"/>
                </a:lnTo>
                <a:lnTo>
                  <a:pt x="697" y="38"/>
                </a:lnTo>
                <a:lnTo>
                  <a:pt x="690" y="28"/>
                </a:lnTo>
                <a:lnTo>
                  <a:pt x="684" y="20"/>
                </a:lnTo>
                <a:lnTo>
                  <a:pt x="676" y="14"/>
                </a:lnTo>
                <a:lnTo>
                  <a:pt x="668" y="8"/>
                </a:lnTo>
                <a:lnTo>
                  <a:pt x="659" y="4"/>
                </a:lnTo>
                <a:lnTo>
                  <a:pt x="649" y="2"/>
                </a:lnTo>
                <a:lnTo>
                  <a:pt x="639" y="0"/>
                </a:lnTo>
                <a:lnTo>
                  <a:pt x="629" y="2"/>
                </a:lnTo>
                <a:lnTo>
                  <a:pt x="619" y="4"/>
                </a:lnTo>
                <a:lnTo>
                  <a:pt x="611" y="10"/>
                </a:lnTo>
                <a:lnTo>
                  <a:pt x="601" y="16"/>
                </a:lnTo>
                <a:lnTo>
                  <a:pt x="593" y="24"/>
                </a:lnTo>
                <a:lnTo>
                  <a:pt x="586" y="34"/>
                </a:lnTo>
                <a:lnTo>
                  <a:pt x="579" y="43"/>
                </a:lnTo>
                <a:lnTo>
                  <a:pt x="572" y="55"/>
                </a:lnTo>
                <a:lnTo>
                  <a:pt x="567" y="67"/>
                </a:lnTo>
                <a:lnTo>
                  <a:pt x="563" y="80"/>
                </a:lnTo>
                <a:lnTo>
                  <a:pt x="555" y="108"/>
                </a:lnTo>
                <a:lnTo>
                  <a:pt x="550" y="136"/>
                </a:lnTo>
                <a:lnTo>
                  <a:pt x="548" y="164"/>
                </a:lnTo>
                <a:lnTo>
                  <a:pt x="547" y="454"/>
                </a:lnTo>
                <a:lnTo>
                  <a:pt x="547" y="448"/>
                </a:lnTo>
                <a:lnTo>
                  <a:pt x="73" y="752"/>
                </a:lnTo>
                <a:lnTo>
                  <a:pt x="0" y="986"/>
                </a:lnTo>
                <a:lnTo>
                  <a:pt x="547" y="772"/>
                </a:lnTo>
                <a:lnTo>
                  <a:pt x="546" y="1081"/>
                </a:lnTo>
                <a:lnTo>
                  <a:pt x="457" y="1179"/>
                </a:lnTo>
                <a:lnTo>
                  <a:pt x="439" y="1288"/>
                </a:lnTo>
                <a:lnTo>
                  <a:pt x="643" y="1203"/>
                </a:lnTo>
                <a:lnTo>
                  <a:pt x="844" y="1288"/>
                </a:lnTo>
                <a:lnTo>
                  <a:pt x="828" y="11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矩形 36"/>
          <p:cNvSpPr/>
          <p:nvPr/>
        </p:nvSpPr>
        <p:spPr>
          <a:xfrm>
            <a:off x="8572500" y="1776413"/>
            <a:ext cx="2952750" cy="204470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8" name="文本框 28"/>
          <p:cNvSpPr txBox="1">
            <a:spLocks noChangeArrowheads="1"/>
          </p:cNvSpPr>
          <p:nvPr/>
        </p:nvSpPr>
        <p:spPr bwMode="auto">
          <a:xfrm>
            <a:off x="8805863" y="2667000"/>
            <a:ext cx="24844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39" name="文本框 29"/>
          <p:cNvSpPr txBox="1">
            <a:spLocks noChangeArrowheads="1"/>
          </p:cNvSpPr>
          <p:nvPr/>
        </p:nvSpPr>
        <p:spPr bwMode="auto">
          <a:xfrm>
            <a:off x="9440863" y="2124075"/>
            <a:ext cx="1893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pic>
        <p:nvPicPr>
          <p:cNvPr id="41" name="组合 3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961438" y="2078038"/>
            <a:ext cx="431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41"/>
          <p:cNvSpPr/>
          <p:nvPr/>
        </p:nvSpPr>
        <p:spPr>
          <a:xfrm>
            <a:off x="8572500" y="3954463"/>
            <a:ext cx="2952750" cy="2044700"/>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3" name="文本框 36"/>
          <p:cNvSpPr txBox="1">
            <a:spLocks noChangeArrowheads="1"/>
          </p:cNvSpPr>
          <p:nvPr/>
        </p:nvSpPr>
        <p:spPr bwMode="auto">
          <a:xfrm>
            <a:off x="8805863" y="4845050"/>
            <a:ext cx="24844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44" name="文本框 37"/>
          <p:cNvSpPr txBox="1">
            <a:spLocks noChangeArrowheads="1"/>
          </p:cNvSpPr>
          <p:nvPr/>
        </p:nvSpPr>
        <p:spPr bwMode="auto">
          <a:xfrm>
            <a:off x="9378950" y="4270375"/>
            <a:ext cx="1895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45" name="Freeform 110"/>
          <p:cNvSpPr>
            <a:spLocks noEditPoints="1"/>
          </p:cNvSpPr>
          <p:nvPr/>
        </p:nvSpPr>
        <p:spPr bwMode="auto">
          <a:xfrm>
            <a:off x="9023350" y="4240213"/>
            <a:ext cx="306388" cy="381000"/>
          </a:xfrm>
          <a:custGeom>
            <a:avLst/>
            <a:gdLst>
              <a:gd name="T0" fmla="*/ 2147483647 w 233"/>
              <a:gd name="T1" fmla="*/ 0 h 288"/>
              <a:gd name="T2" fmla="*/ 0 w 233"/>
              <a:gd name="T3" fmla="*/ 2147483647 h 288"/>
              <a:gd name="T4" fmla="*/ 2147483647 w 233"/>
              <a:gd name="T5" fmla="*/ 2147483647 h 288"/>
              <a:gd name="T6" fmla="*/ 2147483647 w 233"/>
              <a:gd name="T7" fmla="*/ 2147483647 h 288"/>
              <a:gd name="T8" fmla="*/ 2147483647 w 233"/>
              <a:gd name="T9" fmla="*/ 2147483647 h 288"/>
              <a:gd name="T10" fmla="*/ 2147483647 w 233"/>
              <a:gd name="T11" fmla="*/ 2147483647 h 288"/>
              <a:gd name="T12" fmla="*/ 2147483647 w 233"/>
              <a:gd name="T13" fmla="*/ 2147483647 h 288"/>
              <a:gd name="T14" fmla="*/ 2147483647 w 233"/>
              <a:gd name="T15" fmla="*/ 2147483647 h 288"/>
              <a:gd name="T16" fmla="*/ 2147483647 w 233"/>
              <a:gd name="T17" fmla="*/ 2147483647 h 288"/>
              <a:gd name="T18" fmla="*/ 2147483647 w 233"/>
              <a:gd name="T19" fmla="*/ 2147483647 h 288"/>
              <a:gd name="T20" fmla="*/ 2147483647 w 233"/>
              <a:gd name="T21" fmla="*/ 2147483647 h 288"/>
              <a:gd name="T22" fmla="*/ 2147483647 w 233"/>
              <a:gd name="T23" fmla="*/ 2147483647 h 288"/>
              <a:gd name="T24" fmla="*/ 2147483647 w 233"/>
              <a:gd name="T25" fmla="*/ 2147483647 h 288"/>
              <a:gd name="T26" fmla="*/ 2147483647 w 233"/>
              <a:gd name="T27" fmla="*/ 2147483647 h 288"/>
              <a:gd name="T28" fmla="*/ 2147483647 w 233"/>
              <a:gd name="T29" fmla="*/ 2147483647 h 288"/>
              <a:gd name="T30" fmla="*/ 2147483647 w 233"/>
              <a:gd name="T31" fmla="*/ 2147483647 h 288"/>
              <a:gd name="T32" fmla="*/ 2147483647 w 233"/>
              <a:gd name="T33" fmla="*/ 2147483647 h 288"/>
              <a:gd name="T34" fmla="*/ 2147483647 w 233"/>
              <a:gd name="T35" fmla="*/ 2147483647 h 288"/>
              <a:gd name="T36" fmla="*/ 2147483647 w 233"/>
              <a:gd name="T37" fmla="*/ 2147483647 h 288"/>
              <a:gd name="T38" fmla="*/ 2147483647 w 233"/>
              <a:gd name="T39" fmla="*/ 2147483647 h 288"/>
              <a:gd name="T40" fmla="*/ 2147483647 w 233"/>
              <a:gd name="T41" fmla="*/ 2147483647 h 288"/>
              <a:gd name="T42" fmla="*/ 2147483647 w 233"/>
              <a:gd name="T43" fmla="*/ 2147483647 h 288"/>
              <a:gd name="T44" fmla="*/ 2147483647 w 233"/>
              <a:gd name="T45" fmla="*/ 2147483647 h 288"/>
              <a:gd name="T46" fmla="*/ 2147483647 w 233"/>
              <a:gd name="T47" fmla="*/ 2147483647 h 288"/>
              <a:gd name="T48" fmla="*/ 2147483647 w 233"/>
              <a:gd name="T49" fmla="*/ 2147483647 h 288"/>
              <a:gd name="T50" fmla="*/ 2147483647 w 233"/>
              <a:gd name="T51" fmla="*/ 2147483647 h 288"/>
              <a:gd name="T52" fmla="*/ 2147483647 w 233"/>
              <a:gd name="T53" fmla="*/ 2147483647 h 288"/>
              <a:gd name="T54" fmla="*/ 2147483647 w 233"/>
              <a:gd name="T55" fmla="*/ 2147483647 h 288"/>
              <a:gd name="T56" fmla="*/ 2147483647 w 233"/>
              <a:gd name="T57" fmla="*/ 2147483647 h 288"/>
              <a:gd name="T58" fmla="*/ 2147483647 w 233"/>
              <a:gd name="T59" fmla="*/ 2147483647 h 288"/>
              <a:gd name="T60" fmla="*/ 2147483647 w 233"/>
              <a:gd name="T61" fmla="*/ 2147483647 h 288"/>
              <a:gd name="T62" fmla="*/ 2147483647 w 233"/>
              <a:gd name="T63" fmla="*/ 2147483647 h 288"/>
              <a:gd name="T64" fmla="*/ 2147483647 w 233"/>
              <a:gd name="T65" fmla="*/ 2147483647 h 288"/>
              <a:gd name="T66" fmla="*/ 2147483647 w 233"/>
              <a:gd name="T67" fmla="*/ 2147483647 h 288"/>
              <a:gd name="T68" fmla="*/ 2147483647 w 233"/>
              <a:gd name="T69" fmla="*/ 2147483647 h 288"/>
              <a:gd name="T70" fmla="*/ 2147483647 w 233"/>
              <a:gd name="T71" fmla="*/ 2147483647 h 288"/>
              <a:gd name="T72" fmla="*/ 2147483647 w 233"/>
              <a:gd name="T73" fmla="*/ 2147483647 h 288"/>
              <a:gd name="T74" fmla="*/ 2147483647 w 233"/>
              <a:gd name="T75" fmla="*/ 2147483647 h 288"/>
              <a:gd name="T76" fmla="*/ 2147483647 w 233"/>
              <a:gd name="T77" fmla="*/ 2147483647 h 288"/>
              <a:gd name="T78" fmla="*/ 2147483647 w 233"/>
              <a:gd name="T79" fmla="*/ 2147483647 h 288"/>
              <a:gd name="T80" fmla="*/ 2147483647 w 233"/>
              <a:gd name="T81" fmla="*/ 2147483647 h 288"/>
              <a:gd name="T82" fmla="*/ 2147483647 w 233"/>
              <a:gd name="T83" fmla="*/ 2147483647 h 288"/>
              <a:gd name="T84" fmla="*/ 2147483647 w 233"/>
              <a:gd name="T85" fmla="*/ 2147483647 h 288"/>
              <a:gd name="T86" fmla="*/ 2147483647 w 233"/>
              <a:gd name="T87" fmla="*/ 2147483647 h 288"/>
              <a:gd name="T88" fmla="*/ 2147483647 w 233"/>
              <a:gd name="T89" fmla="*/ 2147483647 h 288"/>
              <a:gd name="T90" fmla="*/ 2147483647 w 233"/>
              <a:gd name="T91" fmla="*/ 2147483647 h 288"/>
              <a:gd name="T92" fmla="*/ 2147483647 w 233"/>
              <a:gd name="T93" fmla="*/ 2147483647 h 288"/>
              <a:gd name="T94" fmla="*/ 2147483647 w 233"/>
              <a:gd name="T95" fmla="*/ 214748364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3"/>
              <a:gd name="T145" fmla="*/ 0 h 288"/>
              <a:gd name="T146" fmla="*/ 233 w 233"/>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46" name="图片 39"/>
          <p:cNvPicPr>
            <a:picLocks noChangeAspect="1"/>
          </p:cNvPicPr>
          <p:nvPr/>
        </p:nvPicPr>
        <p:blipFill>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p:blipFill>
        <p:spPr bwMode="auto">
          <a:xfrm>
            <a:off x="615950" y="1808163"/>
            <a:ext cx="4776788"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684389"/>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250"/>
                                        <p:tgtEl>
                                          <p:spTgt spid="20"/>
                                        </p:tgtEl>
                                      </p:cBhvr>
                                    </p:animEffect>
                                    <p:anim calcmode="lin" valueType="num">
                                      <p:cBhvr>
                                        <p:cTn id="12" dur="250" fill="hold"/>
                                        <p:tgtEl>
                                          <p:spTgt spid="20"/>
                                        </p:tgtEl>
                                        <p:attrNameLst>
                                          <p:attrName>ppt_x</p:attrName>
                                        </p:attrNameLst>
                                      </p:cBhvr>
                                      <p:tavLst>
                                        <p:tav tm="0">
                                          <p:val>
                                            <p:strVal val="#ppt_x"/>
                                          </p:val>
                                        </p:tav>
                                        <p:tav tm="100000">
                                          <p:val>
                                            <p:strVal val="#ppt_x"/>
                                          </p:val>
                                        </p:tav>
                                      </p:tavLst>
                                    </p:anim>
                                    <p:anim calcmode="lin" valueType="num">
                                      <p:cBhvr>
                                        <p:cTn id="13" dur="25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250"/>
                                        <p:tgtEl>
                                          <p:spTgt spid="21"/>
                                        </p:tgtEl>
                                      </p:cBhvr>
                                    </p:animEffect>
                                    <p:anim calcmode="lin" valueType="num">
                                      <p:cBhvr>
                                        <p:cTn id="18" dur="250" fill="hold"/>
                                        <p:tgtEl>
                                          <p:spTgt spid="21"/>
                                        </p:tgtEl>
                                        <p:attrNameLst>
                                          <p:attrName>ppt_x</p:attrName>
                                        </p:attrNameLst>
                                      </p:cBhvr>
                                      <p:tavLst>
                                        <p:tav tm="0">
                                          <p:val>
                                            <p:strVal val="#ppt_x"/>
                                          </p:val>
                                        </p:tav>
                                        <p:tav tm="100000">
                                          <p:val>
                                            <p:strVal val="#ppt_x"/>
                                          </p:val>
                                        </p:tav>
                                      </p:tavLst>
                                    </p:anim>
                                    <p:anim calcmode="lin" valueType="num">
                                      <p:cBhvr>
                                        <p:cTn id="19" dur="25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250"/>
                                        <p:tgtEl>
                                          <p:spTgt spid="22"/>
                                        </p:tgtEl>
                                      </p:cBhvr>
                                    </p:animEffect>
                                    <p:anim calcmode="lin" valueType="num">
                                      <p:cBhvr>
                                        <p:cTn id="24" dur="250" fill="hold"/>
                                        <p:tgtEl>
                                          <p:spTgt spid="22"/>
                                        </p:tgtEl>
                                        <p:attrNameLst>
                                          <p:attrName>ppt_x</p:attrName>
                                        </p:attrNameLst>
                                      </p:cBhvr>
                                      <p:tavLst>
                                        <p:tav tm="0">
                                          <p:val>
                                            <p:strVal val="#ppt_x"/>
                                          </p:val>
                                        </p:tav>
                                        <p:tav tm="100000">
                                          <p:val>
                                            <p:strVal val="#ppt_x"/>
                                          </p:val>
                                        </p:tav>
                                      </p:tavLst>
                                    </p:anim>
                                    <p:anim calcmode="lin" valueType="num">
                                      <p:cBhvr>
                                        <p:cTn id="25" dur="25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250"/>
                                        <p:tgtEl>
                                          <p:spTgt spid="31"/>
                                        </p:tgtEl>
                                      </p:cBhvr>
                                    </p:animEffect>
                                    <p:anim calcmode="lin" valueType="num">
                                      <p:cBhvr>
                                        <p:cTn id="30" dur="250" fill="hold"/>
                                        <p:tgtEl>
                                          <p:spTgt spid="31"/>
                                        </p:tgtEl>
                                        <p:attrNameLst>
                                          <p:attrName>ppt_x</p:attrName>
                                        </p:attrNameLst>
                                      </p:cBhvr>
                                      <p:tavLst>
                                        <p:tav tm="0">
                                          <p:val>
                                            <p:strVal val="#ppt_x"/>
                                          </p:val>
                                        </p:tav>
                                        <p:tav tm="100000">
                                          <p:val>
                                            <p:strVal val="#ppt_x"/>
                                          </p:val>
                                        </p:tav>
                                      </p:tavLst>
                                    </p:anim>
                                    <p:anim calcmode="lin" valueType="num">
                                      <p:cBhvr>
                                        <p:cTn id="31" dur="25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250"/>
                                        <p:tgtEl>
                                          <p:spTgt spid="33"/>
                                        </p:tgtEl>
                                      </p:cBhvr>
                                    </p:animEffect>
                                    <p:anim calcmode="lin" valueType="num">
                                      <p:cBhvr>
                                        <p:cTn id="36" dur="250" fill="hold"/>
                                        <p:tgtEl>
                                          <p:spTgt spid="33"/>
                                        </p:tgtEl>
                                        <p:attrNameLst>
                                          <p:attrName>ppt_x</p:attrName>
                                        </p:attrNameLst>
                                      </p:cBhvr>
                                      <p:tavLst>
                                        <p:tav tm="0">
                                          <p:val>
                                            <p:strVal val="#ppt_x"/>
                                          </p:val>
                                        </p:tav>
                                        <p:tav tm="100000">
                                          <p:val>
                                            <p:strVal val="#ppt_x"/>
                                          </p:val>
                                        </p:tav>
                                      </p:tavLst>
                                    </p:anim>
                                    <p:anim calcmode="lin" valueType="num">
                                      <p:cBhvr>
                                        <p:cTn id="37" dur="250" fill="hold"/>
                                        <p:tgtEl>
                                          <p:spTgt spid="33"/>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250"/>
                                        <p:tgtEl>
                                          <p:spTgt spid="34"/>
                                        </p:tgtEl>
                                      </p:cBhvr>
                                    </p:animEffect>
                                    <p:anim calcmode="lin" valueType="num">
                                      <p:cBhvr>
                                        <p:cTn id="42" dur="250" fill="hold"/>
                                        <p:tgtEl>
                                          <p:spTgt spid="34"/>
                                        </p:tgtEl>
                                        <p:attrNameLst>
                                          <p:attrName>ppt_x</p:attrName>
                                        </p:attrNameLst>
                                      </p:cBhvr>
                                      <p:tavLst>
                                        <p:tav tm="0">
                                          <p:val>
                                            <p:strVal val="#ppt_x"/>
                                          </p:val>
                                        </p:tav>
                                        <p:tav tm="100000">
                                          <p:val>
                                            <p:strVal val="#ppt_x"/>
                                          </p:val>
                                        </p:tav>
                                      </p:tavLst>
                                    </p:anim>
                                    <p:anim calcmode="lin" valueType="num">
                                      <p:cBhvr>
                                        <p:cTn id="43" dur="250" fill="hold"/>
                                        <p:tgtEl>
                                          <p:spTgt spid="3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250"/>
                                        <p:tgtEl>
                                          <p:spTgt spid="35"/>
                                        </p:tgtEl>
                                      </p:cBhvr>
                                    </p:animEffect>
                                    <p:anim calcmode="lin" valueType="num">
                                      <p:cBhvr>
                                        <p:cTn id="48" dur="250" fill="hold"/>
                                        <p:tgtEl>
                                          <p:spTgt spid="35"/>
                                        </p:tgtEl>
                                        <p:attrNameLst>
                                          <p:attrName>ppt_x</p:attrName>
                                        </p:attrNameLst>
                                      </p:cBhvr>
                                      <p:tavLst>
                                        <p:tav tm="0">
                                          <p:val>
                                            <p:strVal val="#ppt_x"/>
                                          </p:val>
                                        </p:tav>
                                        <p:tav tm="100000">
                                          <p:val>
                                            <p:strVal val="#ppt_x"/>
                                          </p:val>
                                        </p:tav>
                                      </p:tavLst>
                                    </p:anim>
                                    <p:anim calcmode="lin" valueType="num">
                                      <p:cBhvr>
                                        <p:cTn id="49" dur="250" fill="hold"/>
                                        <p:tgtEl>
                                          <p:spTgt spid="35"/>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250"/>
                                        <p:tgtEl>
                                          <p:spTgt spid="36"/>
                                        </p:tgtEl>
                                      </p:cBhvr>
                                    </p:animEffect>
                                    <p:anim calcmode="lin" valueType="num">
                                      <p:cBhvr>
                                        <p:cTn id="54" dur="250" fill="hold"/>
                                        <p:tgtEl>
                                          <p:spTgt spid="36"/>
                                        </p:tgtEl>
                                        <p:attrNameLst>
                                          <p:attrName>ppt_x</p:attrName>
                                        </p:attrNameLst>
                                      </p:cBhvr>
                                      <p:tavLst>
                                        <p:tav tm="0">
                                          <p:val>
                                            <p:strVal val="#ppt_x"/>
                                          </p:val>
                                        </p:tav>
                                        <p:tav tm="100000">
                                          <p:val>
                                            <p:strVal val="#ppt_x"/>
                                          </p:val>
                                        </p:tav>
                                      </p:tavLst>
                                    </p:anim>
                                    <p:anim calcmode="lin" valueType="num">
                                      <p:cBhvr>
                                        <p:cTn id="55" dur="25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250"/>
                                        <p:tgtEl>
                                          <p:spTgt spid="37"/>
                                        </p:tgtEl>
                                      </p:cBhvr>
                                    </p:animEffect>
                                    <p:anim calcmode="lin" valueType="num">
                                      <p:cBhvr>
                                        <p:cTn id="60" dur="250" fill="hold"/>
                                        <p:tgtEl>
                                          <p:spTgt spid="37"/>
                                        </p:tgtEl>
                                        <p:attrNameLst>
                                          <p:attrName>ppt_x</p:attrName>
                                        </p:attrNameLst>
                                      </p:cBhvr>
                                      <p:tavLst>
                                        <p:tav tm="0">
                                          <p:val>
                                            <p:strVal val="#ppt_x"/>
                                          </p:val>
                                        </p:tav>
                                        <p:tav tm="100000">
                                          <p:val>
                                            <p:strVal val="#ppt_x"/>
                                          </p:val>
                                        </p:tav>
                                      </p:tavLst>
                                    </p:anim>
                                    <p:anim calcmode="lin" valueType="num">
                                      <p:cBhvr>
                                        <p:cTn id="61" dur="250" fill="hold"/>
                                        <p:tgtEl>
                                          <p:spTgt spid="37"/>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250"/>
                                        <p:tgtEl>
                                          <p:spTgt spid="38"/>
                                        </p:tgtEl>
                                      </p:cBhvr>
                                    </p:animEffect>
                                    <p:anim calcmode="lin" valueType="num">
                                      <p:cBhvr>
                                        <p:cTn id="66" dur="250" fill="hold"/>
                                        <p:tgtEl>
                                          <p:spTgt spid="38"/>
                                        </p:tgtEl>
                                        <p:attrNameLst>
                                          <p:attrName>ppt_x</p:attrName>
                                        </p:attrNameLst>
                                      </p:cBhvr>
                                      <p:tavLst>
                                        <p:tav tm="0">
                                          <p:val>
                                            <p:strVal val="#ppt_x"/>
                                          </p:val>
                                        </p:tav>
                                        <p:tav tm="100000">
                                          <p:val>
                                            <p:strVal val="#ppt_x"/>
                                          </p:val>
                                        </p:tav>
                                      </p:tavLst>
                                    </p:anim>
                                    <p:anim calcmode="lin" valueType="num">
                                      <p:cBhvr>
                                        <p:cTn id="67" dur="250" fill="hold"/>
                                        <p:tgtEl>
                                          <p:spTgt spid="38"/>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250"/>
                                        <p:tgtEl>
                                          <p:spTgt spid="39"/>
                                        </p:tgtEl>
                                      </p:cBhvr>
                                    </p:animEffect>
                                    <p:anim calcmode="lin" valueType="num">
                                      <p:cBhvr>
                                        <p:cTn id="72" dur="250" fill="hold"/>
                                        <p:tgtEl>
                                          <p:spTgt spid="39"/>
                                        </p:tgtEl>
                                        <p:attrNameLst>
                                          <p:attrName>ppt_x</p:attrName>
                                        </p:attrNameLst>
                                      </p:cBhvr>
                                      <p:tavLst>
                                        <p:tav tm="0">
                                          <p:val>
                                            <p:strVal val="#ppt_x"/>
                                          </p:val>
                                        </p:tav>
                                        <p:tav tm="100000">
                                          <p:val>
                                            <p:strVal val="#ppt_x"/>
                                          </p:val>
                                        </p:tav>
                                      </p:tavLst>
                                    </p:anim>
                                    <p:anim calcmode="lin" valueType="num">
                                      <p:cBhvr>
                                        <p:cTn id="73" dur="250" fill="hold"/>
                                        <p:tgtEl>
                                          <p:spTgt spid="39"/>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50"/>
                                        <p:tgtEl>
                                          <p:spTgt spid="41"/>
                                        </p:tgtEl>
                                      </p:cBhvr>
                                    </p:animEffect>
                                    <p:anim calcmode="lin" valueType="num">
                                      <p:cBhvr>
                                        <p:cTn id="78" dur="250" fill="hold"/>
                                        <p:tgtEl>
                                          <p:spTgt spid="41"/>
                                        </p:tgtEl>
                                        <p:attrNameLst>
                                          <p:attrName>ppt_x</p:attrName>
                                        </p:attrNameLst>
                                      </p:cBhvr>
                                      <p:tavLst>
                                        <p:tav tm="0">
                                          <p:val>
                                            <p:strVal val="#ppt_x"/>
                                          </p:val>
                                        </p:tav>
                                        <p:tav tm="100000">
                                          <p:val>
                                            <p:strVal val="#ppt_x"/>
                                          </p:val>
                                        </p:tav>
                                      </p:tavLst>
                                    </p:anim>
                                    <p:anim calcmode="lin" valueType="num">
                                      <p:cBhvr>
                                        <p:cTn id="79" dur="250" fill="hold"/>
                                        <p:tgtEl>
                                          <p:spTgt spid="4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250"/>
                                        <p:tgtEl>
                                          <p:spTgt spid="42"/>
                                        </p:tgtEl>
                                      </p:cBhvr>
                                    </p:animEffect>
                                    <p:anim calcmode="lin" valueType="num">
                                      <p:cBhvr>
                                        <p:cTn id="84" dur="250" fill="hold"/>
                                        <p:tgtEl>
                                          <p:spTgt spid="42"/>
                                        </p:tgtEl>
                                        <p:attrNameLst>
                                          <p:attrName>ppt_x</p:attrName>
                                        </p:attrNameLst>
                                      </p:cBhvr>
                                      <p:tavLst>
                                        <p:tav tm="0">
                                          <p:val>
                                            <p:strVal val="#ppt_x"/>
                                          </p:val>
                                        </p:tav>
                                        <p:tav tm="100000">
                                          <p:val>
                                            <p:strVal val="#ppt_x"/>
                                          </p:val>
                                        </p:tav>
                                      </p:tavLst>
                                    </p:anim>
                                    <p:anim calcmode="lin" valueType="num">
                                      <p:cBhvr>
                                        <p:cTn id="85" dur="250" fill="hold"/>
                                        <p:tgtEl>
                                          <p:spTgt spid="4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250"/>
                                        <p:tgtEl>
                                          <p:spTgt spid="43"/>
                                        </p:tgtEl>
                                      </p:cBhvr>
                                    </p:animEffect>
                                    <p:anim calcmode="lin" valueType="num">
                                      <p:cBhvr>
                                        <p:cTn id="90" dur="250" fill="hold"/>
                                        <p:tgtEl>
                                          <p:spTgt spid="43"/>
                                        </p:tgtEl>
                                        <p:attrNameLst>
                                          <p:attrName>ppt_x</p:attrName>
                                        </p:attrNameLst>
                                      </p:cBhvr>
                                      <p:tavLst>
                                        <p:tav tm="0">
                                          <p:val>
                                            <p:strVal val="#ppt_x"/>
                                          </p:val>
                                        </p:tav>
                                        <p:tav tm="100000">
                                          <p:val>
                                            <p:strVal val="#ppt_x"/>
                                          </p:val>
                                        </p:tav>
                                      </p:tavLst>
                                    </p:anim>
                                    <p:anim calcmode="lin" valueType="num">
                                      <p:cBhvr>
                                        <p:cTn id="91" dur="250" fill="hold"/>
                                        <p:tgtEl>
                                          <p:spTgt spid="4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250"/>
                                        <p:tgtEl>
                                          <p:spTgt spid="44"/>
                                        </p:tgtEl>
                                      </p:cBhvr>
                                    </p:animEffect>
                                    <p:anim calcmode="lin" valueType="num">
                                      <p:cBhvr>
                                        <p:cTn id="96" dur="250" fill="hold"/>
                                        <p:tgtEl>
                                          <p:spTgt spid="44"/>
                                        </p:tgtEl>
                                        <p:attrNameLst>
                                          <p:attrName>ppt_x</p:attrName>
                                        </p:attrNameLst>
                                      </p:cBhvr>
                                      <p:tavLst>
                                        <p:tav tm="0">
                                          <p:val>
                                            <p:strVal val="#ppt_x"/>
                                          </p:val>
                                        </p:tav>
                                        <p:tav tm="100000">
                                          <p:val>
                                            <p:strVal val="#ppt_x"/>
                                          </p:val>
                                        </p:tav>
                                      </p:tavLst>
                                    </p:anim>
                                    <p:anim calcmode="lin" valueType="num">
                                      <p:cBhvr>
                                        <p:cTn id="97" dur="250" fill="hold"/>
                                        <p:tgtEl>
                                          <p:spTgt spid="4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250"/>
                                        <p:tgtEl>
                                          <p:spTgt spid="45"/>
                                        </p:tgtEl>
                                      </p:cBhvr>
                                    </p:animEffect>
                                    <p:anim calcmode="lin" valueType="num">
                                      <p:cBhvr>
                                        <p:cTn id="102" dur="250" fill="hold"/>
                                        <p:tgtEl>
                                          <p:spTgt spid="45"/>
                                        </p:tgtEl>
                                        <p:attrNameLst>
                                          <p:attrName>ppt_x</p:attrName>
                                        </p:attrNameLst>
                                      </p:cBhvr>
                                      <p:tavLst>
                                        <p:tav tm="0">
                                          <p:val>
                                            <p:strVal val="#ppt_x"/>
                                          </p:val>
                                        </p:tav>
                                        <p:tav tm="100000">
                                          <p:val>
                                            <p:strVal val="#ppt_x"/>
                                          </p:val>
                                        </p:tav>
                                      </p:tavLst>
                                    </p:anim>
                                    <p:anim calcmode="lin" valueType="num">
                                      <p:cBhvr>
                                        <p:cTn id="103" dur="250" fill="hold"/>
                                        <p:tgtEl>
                                          <p:spTgt spid="4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nodeType="after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250"/>
                                        <p:tgtEl>
                                          <p:spTgt spid="46"/>
                                        </p:tgtEl>
                                      </p:cBhvr>
                                    </p:animEffect>
                                    <p:anim calcmode="lin" valueType="num">
                                      <p:cBhvr>
                                        <p:cTn id="108" dur="250" fill="hold"/>
                                        <p:tgtEl>
                                          <p:spTgt spid="46"/>
                                        </p:tgtEl>
                                        <p:attrNameLst>
                                          <p:attrName>ppt_x</p:attrName>
                                        </p:attrNameLst>
                                      </p:cBhvr>
                                      <p:tavLst>
                                        <p:tav tm="0">
                                          <p:val>
                                            <p:strVal val="#ppt_x"/>
                                          </p:val>
                                        </p:tav>
                                        <p:tav tm="100000">
                                          <p:val>
                                            <p:strVal val="#ppt_x"/>
                                          </p:val>
                                        </p:tav>
                                      </p:tavLst>
                                    </p:anim>
                                    <p:anim calcmode="lin" valueType="num">
                                      <p:cBhvr>
                                        <p:cTn id="109" dur="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31" grpId="0"/>
      <p:bldP spid="33" grpId="0" animBg="1"/>
      <p:bldP spid="34" grpId="0"/>
      <p:bldP spid="35" grpId="0"/>
      <p:bldP spid="36" grpId="0" animBg="1"/>
      <p:bldP spid="37" grpId="0" animBg="1"/>
      <p:bldP spid="38" grpId="0"/>
      <p:bldP spid="39" grpId="0"/>
      <p:bldP spid="42" grpId="0" animBg="1"/>
      <p:bldP spid="43" grpId="0"/>
      <p:bldP spid="44" grpId="0"/>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sp>
        <p:nvSpPr>
          <p:cNvPr id="7" name="Oval 4"/>
          <p:cNvSpPr>
            <a:spLocks noChangeArrowheads="1"/>
          </p:cNvSpPr>
          <p:nvPr/>
        </p:nvSpPr>
        <p:spPr bwMode="gray">
          <a:xfrm>
            <a:off x="3963540" y="1740246"/>
            <a:ext cx="3956050" cy="3881437"/>
          </a:xfrm>
          <a:prstGeom prst="ellipse">
            <a:avLst/>
          </a:prstGeom>
          <a:noFill/>
          <a:ln w="12700">
            <a:solidFill>
              <a:sysClr val="window" lastClr="FFFFFF">
                <a:lumMod val="50000"/>
              </a:sysClr>
            </a:solidFill>
            <a:prstDash val="sysDot"/>
            <a:round/>
            <a:headEnd/>
            <a:tailE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 name="Oval 5"/>
          <p:cNvSpPr>
            <a:spLocks noChangeArrowheads="1"/>
          </p:cNvSpPr>
          <p:nvPr/>
        </p:nvSpPr>
        <p:spPr bwMode="gray">
          <a:xfrm>
            <a:off x="4181027" y="1946621"/>
            <a:ext cx="3490913" cy="3490912"/>
          </a:xfrm>
          <a:prstGeom prst="ellipse">
            <a:avLst/>
          </a:prstGeom>
          <a:noFill/>
          <a:ln w="12700">
            <a:solidFill>
              <a:sysClr val="window" lastClr="FFFFFF">
                <a:lumMod val="50000"/>
              </a:sysClr>
            </a:solidFill>
            <a:prstDash val="sysDot"/>
            <a:round/>
            <a:headEnd/>
            <a:tailE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 name="Oval 6"/>
          <p:cNvSpPr>
            <a:spLocks noChangeArrowheads="1"/>
          </p:cNvSpPr>
          <p:nvPr/>
        </p:nvSpPr>
        <p:spPr bwMode="gray">
          <a:xfrm>
            <a:off x="4396927" y="2273646"/>
            <a:ext cx="2973388" cy="2973387"/>
          </a:xfrm>
          <a:prstGeom prst="ellipse">
            <a:avLst/>
          </a:prstGeom>
          <a:noFill/>
          <a:ln w="12700">
            <a:solidFill>
              <a:sysClr val="window" lastClr="FFFFFF">
                <a:lumMod val="50000"/>
              </a:sysClr>
            </a:solidFill>
            <a:prstDash val="sysDot"/>
            <a:round/>
            <a:headEnd/>
            <a:tailEnd/>
          </a:ln>
          <a:effectLst/>
          <a:extLst>
            <a:ext uri="{909E8E84-426E-40DD-AFC4-6F175D3DCCD1}">
              <a14:hiddenFill xmlns:a14="http://schemas.microsoft.com/office/drawing/2010/main">
                <a:gradFill rotWithShape="1">
                  <a:gsLst>
                    <a:gs pos="0">
                      <a:srgbClr val="FFFFCC">
                        <a:gamma/>
                        <a:shade val="60784"/>
                        <a:invGamma/>
                      </a:srgbClr>
                    </a:gs>
                    <a:gs pos="100000">
                      <a:srgbClr val="FFFFCC">
                        <a:alpha val="0"/>
                      </a:srgbClr>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0" name="AutoShape 7"/>
          <p:cNvSpPr>
            <a:spLocks noChangeArrowheads="1"/>
          </p:cNvSpPr>
          <p:nvPr/>
        </p:nvSpPr>
        <p:spPr bwMode="gray">
          <a:xfrm rot="9044363">
            <a:off x="3639690" y="3572221"/>
            <a:ext cx="1871662" cy="1855787"/>
          </a:xfrm>
          <a:prstGeom prst="chevron">
            <a:avLst>
              <a:gd name="adj" fmla="val 28655"/>
            </a:avLst>
          </a:prstGeom>
          <a:solidFill>
            <a:srgbClr val="0067B4"/>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2" name="AutoShape 8"/>
          <p:cNvSpPr>
            <a:spLocks noChangeArrowheads="1"/>
          </p:cNvSpPr>
          <p:nvPr/>
        </p:nvSpPr>
        <p:spPr bwMode="gray">
          <a:xfrm rot="16200000">
            <a:off x="4917627" y="1378296"/>
            <a:ext cx="1871663" cy="1855787"/>
          </a:xfrm>
          <a:prstGeom prst="chevron">
            <a:avLst>
              <a:gd name="adj" fmla="val 28655"/>
            </a:avLst>
          </a:prstGeom>
          <a:solidFill>
            <a:srgbClr val="0067B4"/>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AutoShape 9"/>
          <p:cNvSpPr>
            <a:spLocks noChangeArrowheads="1"/>
          </p:cNvSpPr>
          <p:nvPr/>
        </p:nvSpPr>
        <p:spPr bwMode="gray">
          <a:xfrm rot="1788254">
            <a:off x="6186040" y="3584921"/>
            <a:ext cx="1871662" cy="1855787"/>
          </a:xfrm>
          <a:prstGeom prst="chevron">
            <a:avLst>
              <a:gd name="adj" fmla="val 28655"/>
            </a:avLst>
          </a:prstGeom>
          <a:solidFill>
            <a:srgbClr val="0067B4"/>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Text Box 10"/>
          <p:cNvSpPr txBox="1">
            <a:spLocks noChangeArrowheads="1"/>
          </p:cNvSpPr>
          <p:nvPr/>
        </p:nvSpPr>
        <p:spPr bwMode="gray">
          <a:xfrm>
            <a:off x="4918866" y="3674614"/>
            <a:ext cx="18557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rPr>
              <a:t>添加标题</a:t>
            </a:r>
            <a:endParaRPr kumimoji="0" lang="en-US" altLang="zh-CN" sz="2000" b="1"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endParaRPr>
          </a:p>
        </p:txBody>
      </p:sp>
      <p:sp>
        <p:nvSpPr>
          <p:cNvPr id="17" name="Rectangle 11"/>
          <p:cNvSpPr>
            <a:spLocks noChangeArrowheads="1"/>
          </p:cNvSpPr>
          <p:nvPr/>
        </p:nvSpPr>
        <p:spPr bwMode="gray">
          <a:xfrm>
            <a:off x="4828727" y="2121246"/>
            <a:ext cx="20431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Rectangle 12"/>
          <p:cNvSpPr>
            <a:spLocks noChangeArrowheads="1"/>
          </p:cNvSpPr>
          <p:nvPr/>
        </p:nvSpPr>
        <p:spPr bwMode="gray">
          <a:xfrm>
            <a:off x="3838746" y="4445494"/>
            <a:ext cx="11604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Rectangle 13"/>
          <p:cNvSpPr>
            <a:spLocks noChangeArrowheads="1"/>
          </p:cNvSpPr>
          <p:nvPr/>
        </p:nvSpPr>
        <p:spPr bwMode="gray">
          <a:xfrm>
            <a:off x="6735958" y="4411586"/>
            <a:ext cx="11604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Content Placeholder 2"/>
          <p:cNvSpPr txBox="1">
            <a:spLocks/>
          </p:cNvSpPr>
          <p:nvPr/>
        </p:nvSpPr>
        <p:spPr>
          <a:xfrm>
            <a:off x="7815007" y="2449489"/>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21" name="Title 13"/>
          <p:cNvSpPr txBox="1">
            <a:spLocks/>
          </p:cNvSpPr>
          <p:nvPr/>
        </p:nvSpPr>
        <p:spPr>
          <a:xfrm>
            <a:off x="7802115" y="2034606"/>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endParaRPr>
          </a:p>
        </p:txBody>
      </p:sp>
      <p:sp>
        <p:nvSpPr>
          <p:cNvPr id="22" name="Content Placeholder 2"/>
          <p:cNvSpPr txBox="1">
            <a:spLocks/>
          </p:cNvSpPr>
          <p:nvPr/>
        </p:nvSpPr>
        <p:spPr>
          <a:xfrm>
            <a:off x="4800156" y="5976798"/>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23" name="Title 13"/>
          <p:cNvSpPr txBox="1">
            <a:spLocks/>
          </p:cNvSpPr>
          <p:nvPr/>
        </p:nvSpPr>
        <p:spPr>
          <a:xfrm>
            <a:off x="4787264" y="556191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endParaRPr>
          </a:p>
        </p:txBody>
      </p:sp>
      <p:sp>
        <p:nvSpPr>
          <p:cNvPr id="24" name="Content Placeholder 2"/>
          <p:cNvSpPr txBox="1">
            <a:spLocks/>
          </p:cNvSpPr>
          <p:nvPr/>
        </p:nvSpPr>
        <p:spPr>
          <a:xfrm>
            <a:off x="785286" y="2509763"/>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25" name="Title 13"/>
          <p:cNvSpPr txBox="1">
            <a:spLocks/>
          </p:cNvSpPr>
          <p:nvPr/>
        </p:nvSpPr>
        <p:spPr>
          <a:xfrm>
            <a:off x="772394" y="209488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chemeClr val="bg1">
                  <a:lumMod val="50000"/>
                </a:schemeClr>
              </a:solidFill>
              <a:effectLst/>
              <a:uLnTx/>
              <a:uFillTx/>
              <a:latin typeface="+mn-lt"/>
              <a:ea typeface="+mn-ea"/>
              <a:cs typeface="+mn-ea"/>
              <a:sym typeface="+mn-lt"/>
            </a:endParaRPr>
          </a:p>
        </p:txBody>
      </p:sp>
    </p:spTree>
    <p:extLst>
      <p:ext uri="{BB962C8B-B14F-4D97-AF65-F5344CB8AC3E}">
        <p14:creationId xmlns:p14="http://schemas.microsoft.com/office/powerpoint/2010/main" val="2180708411"/>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50"/>
                                        <p:tgtEl>
                                          <p:spTgt spid="21"/>
                                        </p:tgtEl>
                                      </p:cBhvr>
                                    </p:animEffect>
                                    <p:anim calcmode="lin" valueType="num">
                                      <p:cBhvr>
                                        <p:cTn id="12" dur="250" fill="hold"/>
                                        <p:tgtEl>
                                          <p:spTgt spid="21"/>
                                        </p:tgtEl>
                                        <p:attrNameLst>
                                          <p:attrName>ppt_x</p:attrName>
                                        </p:attrNameLst>
                                      </p:cBhvr>
                                      <p:tavLst>
                                        <p:tav tm="0">
                                          <p:val>
                                            <p:strVal val="#ppt_x"/>
                                          </p:val>
                                        </p:tav>
                                        <p:tav tm="100000">
                                          <p:val>
                                            <p:strVal val="#ppt_x"/>
                                          </p:val>
                                        </p:tav>
                                      </p:tavLst>
                                    </p:anim>
                                    <p:anim calcmode="lin" valueType="num">
                                      <p:cBhvr>
                                        <p:cTn id="13" dur="2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50"/>
                                        <p:tgtEl>
                                          <p:spTgt spid="20"/>
                                        </p:tgtEl>
                                      </p:cBhvr>
                                    </p:animEffect>
                                    <p:anim calcmode="lin" valueType="num">
                                      <p:cBhvr>
                                        <p:cTn id="18" dur="250" fill="hold"/>
                                        <p:tgtEl>
                                          <p:spTgt spid="20"/>
                                        </p:tgtEl>
                                        <p:attrNameLst>
                                          <p:attrName>ppt_x</p:attrName>
                                        </p:attrNameLst>
                                      </p:cBhvr>
                                      <p:tavLst>
                                        <p:tav tm="0">
                                          <p:val>
                                            <p:strVal val="#ppt_x"/>
                                          </p:val>
                                        </p:tav>
                                        <p:tav tm="100000">
                                          <p:val>
                                            <p:strVal val="#ppt_x"/>
                                          </p:val>
                                        </p:tav>
                                      </p:tavLst>
                                    </p:anim>
                                    <p:anim calcmode="lin" valueType="num">
                                      <p:cBhvr>
                                        <p:cTn id="19" dur="25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50"/>
                                        <p:tgtEl>
                                          <p:spTgt spid="23"/>
                                        </p:tgtEl>
                                      </p:cBhvr>
                                    </p:animEffect>
                                    <p:anim calcmode="lin" valueType="num">
                                      <p:cBhvr>
                                        <p:cTn id="24" dur="250" fill="hold"/>
                                        <p:tgtEl>
                                          <p:spTgt spid="23"/>
                                        </p:tgtEl>
                                        <p:attrNameLst>
                                          <p:attrName>ppt_x</p:attrName>
                                        </p:attrNameLst>
                                      </p:cBhvr>
                                      <p:tavLst>
                                        <p:tav tm="0">
                                          <p:val>
                                            <p:strVal val="#ppt_x"/>
                                          </p:val>
                                        </p:tav>
                                        <p:tav tm="100000">
                                          <p:val>
                                            <p:strVal val="#ppt_x"/>
                                          </p:val>
                                        </p:tav>
                                      </p:tavLst>
                                    </p:anim>
                                    <p:anim calcmode="lin" valueType="num">
                                      <p:cBhvr>
                                        <p:cTn id="25" dur="25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250"/>
                                        <p:tgtEl>
                                          <p:spTgt spid="22"/>
                                        </p:tgtEl>
                                      </p:cBhvr>
                                    </p:animEffect>
                                    <p:anim calcmode="lin" valueType="num">
                                      <p:cBhvr>
                                        <p:cTn id="30" dur="250" fill="hold"/>
                                        <p:tgtEl>
                                          <p:spTgt spid="22"/>
                                        </p:tgtEl>
                                        <p:attrNameLst>
                                          <p:attrName>ppt_x</p:attrName>
                                        </p:attrNameLst>
                                      </p:cBhvr>
                                      <p:tavLst>
                                        <p:tav tm="0">
                                          <p:val>
                                            <p:strVal val="#ppt_x"/>
                                          </p:val>
                                        </p:tav>
                                        <p:tav tm="100000">
                                          <p:val>
                                            <p:strVal val="#ppt_x"/>
                                          </p:val>
                                        </p:tav>
                                      </p:tavLst>
                                    </p:anim>
                                    <p:anim calcmode="lin" valueType="num">
                                      <p:cBhvr>
                                        <p:cTn id="31" dur="25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250"/>
                                        <p:tgtEl>
                                          <p:spTgt spid="25"/>
                                        </p:tgtEl>
                                      </p:cBhvr>
                                    </p:animEffect>
                                    <p:anim calcmode="lin" valueType="num">
                                      <p:cBhvr>
                                        <p:cTn id="36" dur="250" fill="hold"/>
                                        <p:tgtEl>
                                          <p:spTgt spid="25"/>
                                        </p:tgtEl>
                                        <p:attrNameLst>
                                          <p:attrName>ppt_x</p:attrName>
                                        </p:attrNameLst>
                                      </p:cBhvr>
                                      <p:tavLst>
                                        <p:tav tm="0">
                                          <p:val>
                                            <p:strVal val="#ppt_x"/>
                                          </p:val>
                                        </p:tav>
                                        <p:tav tm="100000">
                                          <p:val>
                                            <p:strVal val="#ppt_x"/>
                                          </p:val>
                                        </p:tav>
                                      </p:tavLst>
                                    </p:anim>
                                    <p:anim calcmode="lin" valueType="num">
                                      <p:cBhvr>
                                        <p:cTn id="37" dur="25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250"/>
                                        <p:tgtEl>
                                          <p:spTgt spid="24"/>
                                        </p:tgtEl>
                                      </p:cBhvr>
                                    </p:animEffect>
                                    <p:anim calcmode="lin" valueType="num">
                                      <p:cBhvr>
                                        <p:cTn id="42" dur="250" fill="hold"/>
                                        <p:tgtEl>
                                          <p:spTgt spid="24"/>
                                        </p:tgtEl>
                                        <p:attrNameLst>
                                          <p:attrName>ppt_x</p:attrName>
                                        </p:attrNameLst>
                                      </p:cBhvr>
                                      <p:tavLst>
                                        <p:tav tm="0">
                                          <p:val>
                                            <p:strVal val="#ppt_x"/>
                                          </p:val>
                                        </p:tav>
                                        <p:tav tm="100000">
                                          <p:val>
                                            <p:strVal val="#ppt_x"/>
                                          </p:val>
                                        </p:tav>
                                      </p:tavLst>
                                    </p:anim>
                                    <p:anim calcmode="lin" valueType="num">
                                      <p:cBhvr>
                                        <p:cTn id="43" dur="250" fill="hold"/>
                                        <p:tgtEl>
                                          <p:spTgt spid="2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250"/>
                                        <p:tgtEl>
                                          <p:spTgt spid="7"/>
                                        </p:tgtEl>
                                      </p:cBhvr>
                                    </p:animEffect>
                                    <p:anim calcmode="lin" valueType="num">
                                      <p:cBhvr>
                                        <p:cTn id="48" dur="250" fill="hold"/>
                                        <p:tgtEl>
                                          <p:spTgt spid="7"/>
                                        </p:tgtEl>
                                        <p:attrNameLst>
                                          <p:attrName>ppt_x</p:attrName>
                                        </p:attrNameLst>
                                      </p:cBhvr>
                                      <p:tavLst>
                                        <p:tav tm="0">
                                          <p:val>
                                            <p:strVal val="#ppt_x"/>
                                          </p:val>
                                        </p:tav>
                                        <p:tav tm="100000">
                                          <p:val>
                                            <p:strVal val="#ppt_x"/>
                                          </p:val>
                                        </p:tav>
                                      </p:tavLst>
                                    </p:anim>
                                    <p:anim calcmode="lin" valueType="num">
                                      <p:cBhvr>
                                        <p:cTn id="49" dur="25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250"/>
                                        <p:tgtEl>
                                          <p:spTgt spid="8"/>
                                        </p:tgtEl>
                                      </p:cBhvr>
                                    </p:animEffect>
                                    <p:anim calcmode="lin" valueType="num">
                                      <p:cBhvr>
                                        <p:cTn id="54" dur="250" fill="hold"/>
                                        <p:tgtEl>
                                          <p:spTgt spid="8"/>
                                        </p:tgtEl>
                                        <p:attrNameLst>
                                          <p:attrName>ppt_x</p:attrName>
                                        </p:attrNameLst>
                                      </p:cBhvr>
                                      <p:tavLst>
                                        <p:tav tm="0">
                                          <p:val>
                                            <p:strVal val="#ppt_x"/>
                                          </p:val>
                                        </p:tav>
                                        <p:tav tm="100000">
                                          <p:val>
                                            <p:strVal val="#ppt_x"/>
                                          </p:val>
                                        </p:tav>
                                      </p:tavLst>
                                    </p:anim>
                                    <p:anim calcmode="lin" valueType="num">
                                      <p:cBhvr>
                                        <p:cTn id="55" dur="250" fill="hold"/>
                                        <p:tgtEl>
                                          <p:spTgt spid="8"/>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250"/>
                                        <p:tgtEl>
                                          <p:spTgt spid="9"/>
                                        </p:tgtEl>
                                      </p:cBhvr>
                                    </p:animEffect>
                                    <p:anim calcmode="lin" valueType="num">
                                      <p:cBhvr>
                                        <p:cTn id="60" dur="250" fill="hold"/>
                                        <p:tgtEl>
                                          <p:spTgt spid="9"/>
                                        </p:tgtEl>
                                        <p:attrNameLst>
                                          <p:attrName>ppt_x</p:attrName>
                                        </p:attrNameLst>
                                      </p:cBhvr>
                                      <p:tavLst>
                                        <p:tav tm="0">
                                          <p:val>
                                            <p:strVal val="#ppt_x"/>
                                          </p:val>
                                        </p:tav>
                                        <p:tav tm="100000">
                                          <p:val>
                                            <p:strVal val="#ppt_x"/>
                                          </p:val>
                                        </p:tav>
                                      </p:tavLst>
                                    </p:anim>
                                    <p:anim calcmode="lin" valueType="num">
                                      <p:cBhvr>
                                        <p:cTn id="61" dur="25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250"/>
                                        <p:tgtEl>
                                          <p:spTgt spid="10"/>
                                        </p:tgtEl>
                                      </p:cBhvr>
                                    </p:animEffect>
                                    <p:anim calcmode="lin" valueType="num">
                                      <p:cBhvr>
                                        <p:cTn id="66" dur="250" fill="hold"/>
                                        <p:tgtEl>
                                          <p:spTgt spid="10"/>
                                        </p:tgtEl>
                                        <p:attrNameLst>
                                          <p:attrName>ppt_x</p:attrName>
                                        </p:attrNameLst>
                                      </p:cBhvr>
                                      <p:tavLst>
                                        <p:tav tm="0">
                                          <p:val>
                                            <p:strVal val="#ppt_x"/>
                                          </p:val>
                                        </p:tav>
                                        <p:tav tm="100000">
                                          <p:val>
                                            <p:strVal val="#ppt_x"/>
                                          </p:val>
                                        </p:tav>
                                      </p:tavLst>
                                    </p:anim>
                                    <p:anim calcmode="lin" valueType="num">
                                      <p:cBhvr>
                                        <p:cTn id="67" dur="250" fill="hold"/>
                                        <p:tgtEl>
                                          <p:spTgt spid="10"/>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250"/>
                                        <p:tgtEl>
                                          <p:spTgt spid="12"/>
                                        </p:tgtEl>
                                      </p:cBhvr>
                                    </p:animEffect>
                                    <p:anim calcmode="lin" valueType="num">
                                      <p:cBhvr>
                                        <p:cTn id="72" dur="250" fill="hold"/>
                                        <p:tgtEl>
                                          <p:spTgt spid="12"/>
                                        </p:tgtEl>
                                        <p:attrNameLst>
                                          <p:attrName>ppt_x</p:attrName>
                                        </p:attrNameLst>
                                      </p:cBhvr>
                                      <p:tavLst>
                                        <p:tav tm="0">
                                          <p:val>
                                            <p:strVal val="#ppt_x"/>
                                          </p:val>
                                        </p:tav>
                                        <p:tav tm="100000">
                                          <p:val>
                                            <p:strVal val="#ppt_x"/>
                                          </p:val>
                                        </p:tav>
                                      </p:tavLst>
                                    </p:anim>
                                    <p:anim calcmode="lin" valueType="num">
                                      <p:cBhvr>
                                        <p:cTn id="73" dur="250" fill="hold"/>
                                        <p:tgtEl>
                                          <p:spTgt spid="1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250"/>
                                        <p:tgtEl>
                                          <p:spTgt spid="15"/>
                                        </p:tgtEl>
                                      </p:cBhvr>
                                    </p:animEffect>
                                    <p:anim calcmode="lin" valueType="num">
                                      <p:cBhvr>
                                        <p:cTn id="78" dur="250" fill="hold"/>
                                        <p:tgtEl>
                                          <p:spTgt spid="15"/>
                                        </p:tgtEl>
                                        <p:attrNameLst>
                                          <p:attrName>ppt_x</p:attrName>
                                        </p:attrNameLst>
                                      </p:cBhvr>
                                      <p:tavLst>
                                        <p:tav tm="0">
                                          <p:val>
                                            <p:strVal val="#ppt_x"/>
                                          </p:val>
                                        </p:tav>
                                        <p:tav tm="100000">
                                          <p:val>
                                            <p:strVal val="#ppt_x"/>
                                          </p:val>
                                        </p:tav>
                                      </p:tavLst>
                                    </p:anim>
                                    <p:anim calcmode="lin" valueType="num">
                                      <p:cBhvr>
                                        <p:cTn id="79" dur="250" fill="hold"/>
                                        <p:tgtEl>
                                          <p:spTgt spid="15"/>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fade">
                                      <p:cBhvr>
                                        <p:cTn id="83" dur="250"/>
                                        <p:tgtEl>
                                          <p:spTgt spid="16"/>
                                        </p:tgtEl>
                                      </p:cBhvr>
                                    </p:animEffect>
                                    <p:anim calcmode="lin" valueType="num">
                                      <p:cBhvr>
                                        <p:cTn id="84" dur="250" fill="hold"/>
                                        <p:tgtEl>
                                          <p:spTgt spid="16"/>
                                        </p:tgtEl>
                                        <p:attrNameLst>
                                          <p:attrName>ppt_x</p:attrName>
                                        </p:attrNameLst>
                                      </p:cBhvr>
                                      <p:tavLst>
                                        <p:tav tm="0">
                                          <p:val>
                                            <p:strVal val="#ppt_x"/>
                                          </p:val>
                                        </p:tav>
                                        <p:tav tm="100000">
                                          <p:val>
                                            <p:strVal val="#ppt_x"/>
                                          </p:val>
                                        </p:tav>
                                      </p:tavLst>
                                    </p:anim>
                                    <p:anim calcmode="lin" valueType="num">
                                      <p:cBhvr>
                                        <p:cTn id="85" dur="250" fill="hold"/>
                                        <p:tgtEl>
                                          <p:spTgt spid="16"/>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250"/>
                                        <p:tgtEl>
                                          <p:spTgt spid="17"/>
                                        </p:tgtEl>
                                      </p:cBhvr>
                                    </p:animEffect>
                                    <p:anim calcmode="lin" valueType="num">
                                      <p:cBhvr>
                                        <p:cTn id="90" dur="250" fill="hold"/>
                                        <p:tgtEl>
                                          <p:spTgt spid="17"/>
                                        </p:tgtEl>
                                        <p:attrNameLst>
                                          <p:attrName>ppt_x</p:attrName>
                                        </p:attrNameLst>
                                      </p:cBhvr>
                                      <p:tavLst>
                                        <p:tav tm="0">
                                          <p:val>
                                            <p:strVal val="#ppt_x"/>
                                          </p:val>
                                        </p:tav>
                                        <p:tav tm="100000">
                                          <p:val>
                                            <p:strVal val="#ppt_x"/>
                                          </p:val>
                                        </p:tav>
                                      </p:tavLst>
                                    </p:anim>
                                    <p:anim calcmode="lin" valueType="num">
                                      <p:cBhvr>
                                        <p:cTn id="91" dur="250" fill="hold"/>
                                        <p:tgtEl>
                                          <p:spTgt spid="1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250"/>
                                        <p:tgtEl>
                                          <p:spTgt spid="18"/>
                                        </p:tgtEl>
                                      </p:cBhvr>
                                    </p:animEffect>
                                    <p:anim calcmode="lin" valueType="num">
                                      <p:cBhvr>
                                        <p:cTn id="96" dur="250" fill="hold"/>
                                        <p:tgtEl>
                                          <p:spTgt spid="18"/>
                                        </p:tgtEl>
                                        <p:attrNameLst>
                                          <p:attrName>ppt_x</p:attrName>
                                        </p:attrNameLst>
                                      </p:cBhvr>
                                      <p:tavLst>
                                        <p:tav tm="0">
                                          <p:val>
                                            <p:strVal val="#ppt_x"/>
                                          </p:val>
                                        </p:tav>
                                        <p:tav tm="100000">
                                          <p:val>
                                            <p:strVal val="#ppt_x"/>
                                          </p:val>
                                        </p:tav>
                                      </p:tavLst>
                                    </p:anim>
                                    <p:anim calcmode="lin" valueType="num">
                                      <p:cBhvr>
                                        <p:cTn id="97" dur="250" fill="hold"/>
                                        <p:tgtEl>
                                          <p:spTgt spid="18"/>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anim calcmode="lin" valueType="num">
                                      <p:cBhvr>
                                        <p:cTn id="102" dur="250" fill="hold"/>
                                        <p:tgtEl>
                                          <p:spTgt spid="19"/>
                                        </p:tgtEl>
                                        <p:attrNameLst>
                                          <p:attrName>ppt_x</p:attrName>
                                        </p:attrNameLst>
                                      </p:cBhvr>
                                      <p:tavLst>
                                        <p:tav tm="0">
                                          <p:val>
                                            <p:strVal val="#ppt_x"/>
                                          </p:val>
                                        </p:tav>
                                        <p:tav tm="100000">
                                          <p:val>
                                            <p:strVal val="#ppt_x"/>
                                          </p:val>
                                        </p:tav>
                                      </p:tavLst>
                                    </p:anim>
                                    <p:anim calcmode="lin" valueType="num">
                                      <p:cBhvr>
                                        <p:cTn id="103"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5" grpId="0" animBg="1"/>
      <p:bldP spid="16" grpId="0"/>
      <p:bldP spid="17" grpId="0"/>
      <p:bldP spid="18" grpId="0"/>
      <p:bldP spid="19" grpId="0"/>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7" name="组合 6"/>
          <p:cNvGrpSpPr/>
          <p:nvPr/>
        </p:nvGrpSpPr>
        <p:grpSpPr>
          <a:xfrm>
            <a:off x="6382119" y="2108667"/>
            <a:ext cx="1993925" cy="2035756"/>
            <a:chOff x="12412274" y="4315557"/>
            <a:chExt cx="3515860" cy="3515861"/>
          </a:xfrm>
          <a:solidFill>
            <a:schemeClr val="tx2">
              <a:lumMod val="50000"/>
            </a:schemeClr>
          </a:solidFill>
        </p:grpSpPr>
        <p:sp>
          <p:nvSpPr>
            <p:cNvPr id="8"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67B4"/>
            </a:solidFill>
            <a:ln w="57150" cap="rnd">
              <a:solidFill>
                <a:srgbClr val="0067B4"/>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0067B4"/>
            </a:solidFill>
            <a:ln w="12700">
              <a:miter lim="400000"/>
            </a:ln>
          </p:spPr>
          <p:txBody>
            <a:bodyPr lIns="38100" tIns="38100" rIns="38100" bIns="38100" anchor="ctr"/>
            <a:lstStyle/>
            <a:p>
              <a:pPr defTabSz="248168">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1320855" y="2108667"/>
            <a:ext cx="1993925" cy="2035756"/>
            <a:chOff x="3487813" y="4315557"/>
            <a:chExt cx="3515861" cy="3515861"/>
          </a:xfrm>
          <a:solidFill>
            <a:schemeClr val="tx2">
              <a:lumMod val="50000"/>
            </a:schemeClr>
          </a:solidFill>
        </p:grpSpPr>
        <p:sp>
          <p:nvSpPr>
            <p:cNvPr id="1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67B4"/>
            </a:solidFill>
            <a:ln w="57150" cap="rnd">
              <a:solidFill>
                <a:srgbClr val="0067B4"/>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0067B4"/>
            </a:solidFill>
            <a:ln w="12700">
              <a:miter lim="400000"/>
            </a:ln>
          </p:spPr>
          <p:txBody>
            <a:bodyPr lIns="38100" tIns="38100" rIns="38100" bIns="38100" anchor="ctr"/>
            <a:lstStyle/>
            <a:p>
              <a:pPr defTabSz="248168">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3851488" y="2108667"/>
            <a:ext cx="1993925" cy="2035756"/>
            <a:chOff x="7950043" y="4315557"/>
            <a:chExt cx="3515861" cy="3515861"/>
          </a:xfrm>
          <a:solidFill>
            <a:schemeClr val="tx2">
              <a:lumMod val="50000"/>
            </a:schemeClr>
          </a:solidFill>
        </p:grpSpPr>
        <p:sp>
          <p:nvSpPr>
            <p:cNvPr id="19"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67B4"/>
            </a:solidFill>
            <a:ln w="57150" cap="rnd">
              <a:solidFill>
                <a:srgbClr val="0067B4"/>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0067B4"/>
            </a:solidFill>
            <a:ln w="12700">
              <a:miter lim="400000"/>
            </a:ln>
          </p:spPr>
          <p:txBody>
            <a:bodyPr lIns="38100" tIns="38100" rIns="38100" bIns="38100" anchor="ctr"/>
            <a:lstStyle/>
            <a:p>
              <a:pPr defTabSz="248168">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8912755" y="2108667"/>
            <a:ext cx="1993925" cy="2035756"/>
            <a:chOff x="16874504" y="4315557"/>
            <a:chExt cx="3515861" cy="3515861"/>
          </a:xfrm>
          <a:solidFill>
            <a:schemeClr val="tx2">
              <a:lumMod val="50000"/>
            </a:schemeClr>
          </a:solidFill>
        </p:grpSpPr>
        <p:sp>
          <p:nvSpPr>
            <p:cNvPr id="23"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67B4"/>
            </a:solidFill>
            <a:ln w="57150" cap="rnd">
              <a:solidFill>
                <a:srgbClr val="0067B4"/>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0" tIns="0" rIns="0" bIns="0" anchor="ctr"/>
            <a:lstStyle/>
            <a:p>
              <a:pPr lvl="0">
                <a:defRPr sz="3200"/>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0067B4"/>
            </a:solidFill>
            <a:ln w="12700">
              <a:miter lim="400000"/>
            </a:ln>
          </p:spPr>
          <p:txBody>
            <a:bodyPr lIns="38100" tIns="38100" rIns="38100" bIns="38100" anchor="ctr"/>
            <a:lstStyle/>
            <a:p>
              <a:pPr defTabSz="248168">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1455535" y="4444645"/>
            <a:ext cx="9432107" cy="1568643"/>
            <a:chOff x="3622923" y="8299783"/>
            <a:chExt cx="16631503" cy="2709131"/>
          </a:xfrm>
        </p:grpSpPr>
        <p:sp>
          <p:nvSpPr>
            <p:cNvPr id="27" name="矩形 26"/>
            <p:cNvSpPr/>
            <p:nvPr/>
          </p:nvSpPr>
          <p:spPr>
            <a:xfrm>
              <a:off x="4084761" y="8299783"/>
              <a:ext cx="2315512" cy="744165"/>
            </a:xfrm>
            <a:prstGeom prst="rect">
              <a:avLst/>
            </a:prstGeom>
          </p:spPr>
          <p:txBody>
            <a:bodyPr wrap="none">
              <a:spAutoFit/>
            </a:bodyPr>
            <a:lstStyle/>
            <a:p>
              <a:r>
                <a:rPr lang="zh-CN" altLang="en-US" sz="2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开发产品</a:t>
              </a:r>
            </a:p>
          </p:txBody>
        </p:sp>
        <p:sp>
          <p:nvSpPr>
            <p:cNvPr id="28" name="矩形 27"/>
            <p:cNvSpPr/>
            <p:nvPr/>
          </p:nvSpPr>
          <p:spPr>
            <a:xfrm>
              <a:off x="8586083" y="8325756"/>
              <a:ext cx="2315512" cy="744165"/>
            </a:xfrm>
            <a:prstGeom prst="rect">
              <a:avLst/>
            </a:prstGeom>
          </p:spPr>
          <p:txBody>
            <a:bodyPr wrap="none">
              <a:spAutoFit/>
            </a:bodyPr>
            <a:lstStyle/>
            <a:p>
              <a:r>
                <a:rPr lang="zh-CN" altLang="en-US" sz="2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网络推广</a:t>
              </a:r>
            </a:p>
          </p:txBody>
        </p:sp>
        <p:sp>
          <p:nvSpPr>
            <p:cNvPr id="29" name="矩形 28"/>
            <p:cNvSpPr/>
            <p:nvPr/>
          </p:nvSpPr>
          <p:spPr>
            <a:xfrm>
              <a:off x="12958008" y="8325756"/>
              <a:ext cx="2315512" cy="744165"/>
            </a:xfrm>
            <a:prstGeom prst="rect">
              <a:avLst/>
            </a:prstGeom>
          </p:spPr>
          <p:txBody>
            <a:bodyPr wrap="none">
              <a:spAutoFit/>
            </a:bodyPr>
            <a:lstStyle/>
            <a:p>
              <a:r>
                <a:rPr lang="zh-CN" altLang="en-US" sz="2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人力资源</a:t>
              </a:r>
            </a:p>
          </p:txBody>
        </p:sp>
        <p:sp>
          <p:nvSpPr>
            <p:cNvPr id="30" name="矩形 29"/>
            <p:cNvSpPr/>
            <p:nvPr/>
          </p:nvSpPr>
          <p:spPr>
            <a:xfrm>
              <a:off x="17329937" y="8299783"/>
              <a:ext cx="2315512" cy="744165"/>
            </a:xfrm>
            <a:prstGeom prst="rect">
              <a:avLst/>
            </a:prstGeom>
          </p:spPr>
          <p:txBody>
            <a:bodyPr wrap="none">
              <a:spAutoFit/>
            </a:bodyPr>
            <a:lstStyle/>
            <a:p>
              <a:r>
                <a:rPr lang="zh-CN" altLang="en-US" sz="2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办公场地</a:t>
              </a:r>
            </a:p>
          </p:txBody>
        </p:sp>
        <p:sp>
          <p:nvSpPr>
            <p:cNvPr id="31" name="TextBox 30"/>
            <p:cNvSpPr txBox="1"/>
            <p:nvPr/>
          </p:nvSpPr>
          <p:spPr>
            <a:xfrm>
              <a:off x="3622923" y="9329226"/>
              <a:ext cx="3243984" cy="1679688"/>
            </a:xfrm>
            <a:prstGeom prst="rect">
              <a:avLst/>
            </a:prstGeom>
            <a:noFill/>
          </p:spPr>
          <p:txBody>
            <a:bodyPr wrap="square" rtlCol="0">
              <a:spAutoFit/>
            </a:bodyPr>
            <a:lstStyle/>
            <a:p>
              <a:pPr algn="ctr">
                <a:lnSpc>
                  <a:spcPct val="130000"/>
                </a:lnSpc>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32" name="TextBox 31"/>
            <p:cNvSpPr txBox="1"/>
            <p:nvPr/>
          </p:nvSpPr>
          <p:spPr>
            <a:xfrm>
              <a:off x="8017340" y="9329226"/>
              <a:ext cx="3243984" cy="1679688"/>
            </a:xfrm>
            <a:prstGeom prst="rect">
              <a:avLst/>
            </a:prstGeom>
            <a:noFill/>
          </p:spPr>
          <p:txBody>
            <a:bodyPr wrap="square" rtlCol="0">
              <a:spAutoFit/>
            </a:bodyPr>
            <a:lstStyle/>
            <a:p>
              <a:pPr algn="ctr">
                <a:lnSpc>
                  <a:spcPct val="130000"/>
                </a:lnSpc>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33" name="TextBox 32"/>
            <p:cNvSpPr txBox="1"/>
            <p:nvPr/>
          </p:nvSpPr>
          <p:spPr>
            <a:xfrm>
              <a:off x="12389266" y="9329226"/>
              <a:ext cx="3243984" cy="1679688"/>
            </a:xfrm>
            <a:prstGeom prst="rect">
              <a:avLst/>
            </a:prstGeom>
            <a:noFill/>
          </p:spPr>
          <p:txBody>
            <a:bodyPr wrap="square" rtlCol="0">
              <a:spAutoFit/>
            </a:bodyPr>
            <a:lstStyle/>
            <a:p>
              <a:pPr algn="ctr">
                <a:lnSpc>
                  <a:spcPct val="130000"/>
                </a:lnSpc>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34" name="TextBox 33"/>
            <p:cNvSpPr txBox="1"/>
            <p:nvPr/>
          </p:nvSpPr>
          <p:spPr>
            <a:xfrm>
              <a:off x="17010442" y="9329226"/>
              <a:ext cx="3243984" cy="1679688"/>
            </a:xfrm>
            <a:prstGeom prst="rect">
              <a:avLst/>
            </a:prstGeom>
            <a:noFill/>
          </p:spPr>
          <p:txBody>
            <a:bodyPr wrap="square" rtlCol="0">
              <a:spAutoFit/>
            </a:bodyPr>
            <a:lstStyle/>
            <a:p>
              <a:pPr algn="ctr">
                <a:lnSpc>
                  <a:spcPct val="130000"/>
                </a:lnSpc>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a:t>
              </a:r>
            </a:p>
          </p:txBody>
        </p:sp>
      </p:grpSp>
    </p:spTree>
    <p:extLst>
      <p:ext uri="{BB962C8B-B14F-4D97-AF65-F5344CB8AC3E}">
        <p14:creationId xmlns:p14="http://schemas.microsoft.com/office/powerpoint/2010/main" val="2180708411"/>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ppt_w</p:attrName>
                                        </p:attrNameLst>
                                      </p:cBhvr>
                                      <p:tavLst>
                                        <p:tav tm="0" fmla="#ppt_w*sin(2.5*pi*$)">
                                          <p:val>
                                            <p:fltVal val="0"/>
                                          </p:val>
                                        </p:tav>
                                        <p:tav tm="100000">
                                          <p:val>
                                            <p:fltVal val="1"/>
                                          </p:val>
                                        </p:tav>
                                      </p:tavLst>
                                    </p:anim>
                                    <p:anim calcmode="lin" valueType="num">
                                      <p:cBhvr>
                                        <p:cTn id="13" dur="500" fill="hold"/>
                                        <p:tgtEl>
                                          <p:spTgt spid="12"/>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45"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ppt_w</p:attrName>
                                        </p:attrNameLst>
                                      </p:cBhvr>
                                      <p:tavLst>
                                        <p:tav tm="0" fmla="#ppt_w*sin(2.5*pi*$)">
                                          <p:val>
                                            <p:fltVal val="0"/>
                                          </p:val>
                                        </p:tav>
                                        <p:tav tm="100000">
                                          <p:val>
                                            <p:fltVal val="1"/>
                                          </p:val>
                                        </p:tav>
                                      </p:tavLst>
                                    </p:anim>
                                    <p:anim calcmode="lin" valueType="num">
                                      <p:cBhvr>
                                        <p:cTn id="19" dur="500" fill="hold"/>
                                        <p:tgtEl>
                                          <p:spTgt spid="18"/>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45"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ppt_w</p:attrName>
                                        </p:attrNameLst>
                                      </p:cBhvr>
                                      <p:tavLst>
                                        <p:tav tm="0" fmla="#ppt_w*sin(2.5*pi*$)">
                                          <p:val>
                                            <p:fltVal val="0"/>
                                          </p:val>
                                        </p:tav>
                                        <p:tav tm="100000">
                                          <p:val>
                                            <p:fltVal val="1"/>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childTnLst>
                          </p:cTn>
                        </p:par>
                        <p:par>
                          <p:cTn id="26" fill="hold">
                            <p:stCondLst>
                              <p:cond delay="2000"/>
                            </p:stCondLst>
                            <p:childTnLst>
                              <p:par>
                                <p:cTn id="27" presetID="45"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ppt_w</p:attrName>
                                        </p:attrNameLst>
                                      </p:cBhvr>
                                      <p:tavLst>
                                        <p:tav tm="0" fmla="#ppt_w*sin(2.5*pi*$)">
                                          <p:val>
                                            <p:fltVal val="0"/>
                                          </p:val>
                                        </p:tav>
                                        <p:tav tm="100000">
                                          <p:val>
                                            <p:fltVal val="1"/>
                                          </p:val>
                                        </p:tav>
                                      </p:tavLst>
                                    </p:anim>
                                    <p:anim calcmode="lin" valueType="num">
                                      <p:cBhvr>
                                        <p:cTn id="31" dur="500" fill="hold"/>
                                        <p:tgtEl>
                                          <p:spTgt spid="22"/>
                                        </p:tgtEl>
                                        <p:attrNameLst>
                                          <p:attrName>ppt_h</p:attrName>
                                        </p:attrNameLst>
                                      </p:cBhvr>
                                      <p:tavLst>
                                        <p:tav tm="0">
                                          <p:val>
                                            <p:strVal val="#ppt_h"/>
                                          </p:val>
                                        </p:tav>
                                        <p:tav tm="100000">
                                          <p:val>
                                            <p:strVal val="#ppt_h"/>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33" name="组合 32"/>
          <p:cNvGrpSpPr/>
          <p:nvPr/>
        </p:nvGrpSpPr>
        <p:grpSpPr>
          <a:xfrm>
            <a:off x="1050304" y="1989635"/>
            <a:ext cx="4900886" cy="1816713"/>
            <a:chOff x="1484733" y="2332367"/>
            <a:chExt cx="4900886" cy="1816713"/>
          </a:xfrm>
        </p:grpSpPr>
        <p:sp>
          <p:nvSpPr>
            <p:cNvPr id="34" name="矩形 33"/>
            <p:cNvSpPr/>
            <p:nvPr/>
          </p:nvSpPr>
          <p:spPr>
            <a:xfrm>
              <a:off x="1484733" y="2332367"/>
              <a:ext cx="4900886" cy="1816713"/>
            </a:xfrm>
            <a:prstGeom prst="rect">
              <a:avLst/>
            </a:prstGeom>
            <a:noFill/>
            <a:ln w="15875" cap="flat" cmpd="sng" algn="ctr">
              <a:solidFill>
                <a:srgbClr val="0067B4"/>
              </a:solidFill>
              <a:prstDash val="sys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a:spLocks noChangeArrowheads="1"/>
            </p:cNvSpPr>
            <p:nvPr/>
          </p:nvSpPr>
          <p:spPr bwMode="auto">
            <a:xfrm>
              <a:off x="1484733" y="2503236"/>
              <a:ext cx="3244702" cy="369332"/>
            </a:xfrm>
            <a:prstGeom prst="rect">
              <a:avLst/>
            </a:prstGeom>
            <a:solidFill>
              <a:srgbClr val="0067B4"/>
            </a:solidFill>
            <a:ln w="9525">
              <a:noFill/>
              <a:miter lim="800000"/>
              <a:headEnd/>
              <a:tailEnd/>
            </a:ln>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① 点击添加标题内容</a:t>
              </a:r>
            </a:p>
          </p:txBody>
        </p:sp>
        <p:sp>
          <p:nvSpPr>
            <p:cNvPr id="37" name="矩形 3"/>
            <p:cNvSpPr>
              <a:spLocks noChangeArrowheads="1"/>
            </p:cNvSpPr>
            <p:nvPr/>
          </p:nvSpPr>
          <p:spPr bwMode="auto">
            <a:xfrm>
              <a:off x="1705099" y="2996952"/>
              <a:ext cx="4428492" cy="1045286"/>
            </a:xfrm>
            <a:prstGeom prst="rect">
              <a:avLst/>
            </a:prstGeom>
            <a:noFill/>
            <a:ln w="9525">
              <a:noFill/>
              <a:prstDash val="dash"/>
              <a:miter lim="800000"/>
              <a:headEnd/>
              <a:tailEnd/>
            </a:ln>
          </p:spPr>
          <p:txBody>
            <a:bodyPr wrap="square">
              <a:spAutoFit/>
            </a:bodyPr>
            <a:lstStyle/>
            <a:p>
              <a:pPr marL="0" marR="0" lvl="0" indent="457200" defTabSz="914400" eaLnBrk="1" fontAlgn="auto" latinLnBrk="0" hangingPunct="1">
                <a:lnSpc>
                  <a:spcPct val="129000"/>
                </a:lnSpc>
                <a:spcBef>
                  <a:spcPts val="0"/>
                </a:spcBef>
                <a:spcAft>
                  <a:spcPts val="60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点击输入简要文字内容，文字内容需要概括精炼，不用多余的文字修饰，言简意赅的说明分项内容。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grpSp>
      <p:grpSp>
        <p:nvGrpSpPr>
          <p:cNvPr id="38" name="组合 37"/>
          <p:cNvGrpSpPr/>
          <p:nvPr/>
        </p:nvGrpSpPr>
        <p:grpSpPr>
          <a:xfrm>
            <a:off x="1050304" y="4039947"/>
            <a:ext cx="4900886" cy="1816713"/>
            <a:chOff x="1484733" y="4382679"/>
            <a:chExt cx="4900886" cy="1816713"/>
          </a:xfrm>
        </p:grpSpPr>
        <p:sp>
          <p:nvSpPr>
            <p:cNvPr id="39" name="矩形 38"/>
            <p:cNvSpPr/>
            <p:nvPr/>
          </p:nvSpPr>
          <p:spPr>
            <a:xfrm>
              <a:off x="1484733" y="4382679"/>
              <a:ext cx="4900886" cy="1816713"/>
            </a:xfrm>
            <a:prstGeom prst="rect">
              <a:avLst/>
            </a:prstGeom>
            <a:noFill/>
            <a:ln w="15875" cap="flat" cmpd="sng" algn="ctr">
              <a:solidFill>
                <a:srgbClr val="0067B4"/>
              </a:solidFill>
              <a:prstDash val="sys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40" name="TextBox 6"/>
            <p:cNvSpPr txBox="1">
              <a:spLocks noChangeArrowheads="1"/>
            </p:cNvSpPr>
            <p:nvPr/>
          </p:nvSpPr>
          <p:spPr bwMode="auto">
            <a:xfrm>
              <a:off x="1484733" y="4591468"/>
              <a:ext cx="2740646" cy="369332"/>
            </a:xfrm>
            <a:prstGeom prst="rect">
              <a:avLst/>
            </a:prstGeom>
            <a:solidFill>
              <a:srgbClr val="0067B4"/>
            </a:solidFill>
            <a:ln w="9525">
              <a:noFill/>
              <a:miter lim="800000"/>
              <a:headEnd/>
              <a:tailEnd/>
            </a:ln>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②</a:t>
              </a: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点击添加标题内容</a:t>
              </a:r>
            </a:p>
          </p:txBody>
        </p:sp>
        <p:sp>
          <p:nvSpPr>
            <p:cNvPr id="42" name="矩形 3"/>
            <p:cNvSpPr>
              <a:spLocks noChangeArrowheads="1"/>
            </p:cNvSpPr>
            <p:nvPr/>
          </p:nvSpPr>
          <p:spPr bwMode="auto">
            <a:xfrm>
              <a:off x="1705099" y="5120018"/>
              <a:ext cx="4428492" cy="1045286"/>
            </a:xfrm>
            <a:prstGeom prst="rect">
              <a:avLst/>
            </a:prstGeom>
            <a:noFill/>
            <a:ln w="9525">
              <a:noFill/>
              <a:prstDash val="dash"/>
              <a:miter lim="800000"/>
              <a:headEnd/>
              <a:tailEnd/>
            </a:ln>
          </p:spPr>
          <p:txBody>
            <a:bodyPr wrap="square">
              <a:spAutoFit/>
            </a:bodyPr>
            <a:lstStyle/>
            <a:p>
              <a:pPr marL="0" marR="0" lvl="0" indent="457200" defTabSz="914400" eaLnBrk="1" fontAlgn="auto" latinLnBrk="0" hangingPunct="1">
                <a:lnSpc>
                  <a:spcPct val="129000"/>
                </a:lnSpc>
                <a:spcBef>
                  <a:spcPts val="0"/>
                </a:spcBef>
                <a:spcAft>
                  <a:spcPts val="60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点击输入简要文字内容，文字内容需要概括精炼，不用多余的文字修饰，言简意赅的说明分项内容。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grpSp>
      <p:grpSp>
        <p:nvGrpSpPr>
          <p:cNvPr id="43" name="组合 42"/>
          <p:cNvGrpSpPr/>
          <p:nvPr/>
        </p:nvGrpSpPr>
        <p:grpSpPr>
          <a:xfrm>
            <a:off x="6167214" y="1989634"/>
            <a:ext cx="4926696" cy="1816713"/>
            <a:chOff x="6601643" y="2332366"/>
            <a:chExt cx="4926696" cy="1816713"/>
          </a:xfrm>
        </p:grpSpPr>
        <p:sp>
          <p:nvSpPr>
            <p:cNvPr id="44" name="矩形 43"/>
            <p:cNvSpPr/>
            <p:nvPr/>
          </p:nvSpPr>
          <p:spPr>
            <a:xfrm>
              <a:off x="6601643" y="2332366"/>
              <a:ext cx="4900886" cy="1816713"/>
            </a:xfrm>
            <a:prstGeom prst="rect">
              <a:avLst/>
            </a:prstGeom>
            <a:noFill/>
            <a:ln w="15875" cap="flat" cmpd="sng" algn="ctr">
              <a:solidFill>
                <a:srgbClr val="0067B4"/>
              </a:solidFill>
              <a:prstDash val="sys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45" name="TextBox 6"/>
            <p:cNvSpPr txBox="1">
              <a:spLocks noChangeArrowheads="1"/>
            </p:cNvSpPr>
            <p:nvPr/>
          </p:nvSpPr>
          <p:spPr bwMode="auto">
            <a:xfrm>
              <a:off x="8715685" y="2492896"/>
              <a:ext cx="2812654" cy="369332"/>
            </a:xfrm>
            <a:prstGeom prst="rect">
              <a:avLst/>
            </a:prstGeom>
            <a:solidFill>
              <a:srgbClr val="0067B4"/>
            </a:solidFill>
            <a:ln w="9525">
              <a:noFill/>
              <a:miter lim="800000"/>
              <a:headEnd/>
              <a:tailEnd/>
            </a:ln>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③</a:t>
              </a: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点击添加标题内容</a:t>
              </a:r>
            </a:p>
          </p:txBody>
        </p:sp>
        <p:sp>
          <p:nvSpPr>
            <p:cNvPr id="47" name="矩形 3"/>
            <p:cNvSpPr>
              <a:spLocks noChangeArrowheads="1"/>
            </p:cNvSpPr>
            <p:nvPr/>
          </p:nvSpPr>
          <p:spPr bwMode="auto">
            <a:xfrm>
              <a:off x="6997687" y="2986612"/>
              <a:ext cx="4428492" cy="1045286"/>
            </a:xfrm>
            <a:prstGeom prst="rect">
              <a:avLst/>
            </a:prstGeom>
            <a:noFill/>
            <a:ln w="9525">
              <a:noFill/>
              <a:prstDash val="dash"/>
              <a:miter lim="800000"/>
              <a:headEnd/>
              <a:tailEnd/>
            </a:ln>
          </p:spPr>
          <p:txBody>
            <a:bodyPr wrap="square">
              <a:spAutoFit/>
            </a:bodyPr>
            <a:lstStyle/>
            <a:p>
              <a:pPr marL="0" marR="0" lvl="0" indent="457200" defTabSz="914400" eaLnBrk="1" fontAlgn="auto" latinLnBrk="0" hangingPunct="1">
                <a:lnSpc>
                  <a:spcPct val="129000"/>
                </a:lnSpc>
                <a:spcBef>
                  <a:spcPts val="0"/>
                </a:spcBef>
                <a:spcAft>
                  <a:spcPts val="60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点击输入简要文字内容，文字内容需要概括精炼，不用多余的文字修饰，言简意赅的说明分项内容。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grpSp>
      <p:grpSp>
        <p:nvGrpSpPr>
          <p:cNvPr id="48" name="组合 47"/>
          <p:cNvGrpSpPr/>
          <p:nvPr/>
        </p:nvGrpSpPr>
        <p:grpSpPr>
          <a:xfrm>
            <a:off x="6167214" y="4039948"/>
            <a:ext cx="4921147" cy="1816713"/>
            <a:chOff x="6601643" y="4382680"/>
            <a:chExt cx="4921147" cy="1816713"/>
          </a:xfrm>
        </p:grpSpPr>
        <p:sp>
          <p:nvSpPr>
            <p:cNvPr id="49" name="矩形 48"/>
            <p:cNvSpPr/>
            <p:nvPr/>
          </p:nvSpPr>
          <p:spPr>
            <a:xfrm>
              <a:off x="6601643" y="4382680"/>
              <a:ext cx="4900886" cy="1816713"/>
            </a:xfrm>
            <a:prstGeom prst="rect">
              <a:avLst/>
            </a:prstGeom>
            <a:noFill/>
            <a:ln w="15875" cap="flat" cmpd="sng" algn="ctr">
              <a:solidFill>
                <a:srgbClr val="0067B4"/>
              </a:solidFill>
              <a:prstDash val="sys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50" name="TextBox 6"/>
            <p:cNvSpPr txBox="1">
              <a:spLocks noChangeArrowheads="1"/>
            </p:cNvSpPr>
            <p:nvPr/>
          </p:nvSpPr>
          <p:spPr bwMode="auto">
            <a:xfrm>
              <a:off x="8854152" y="4581128"/>
              <a:ext cx="2668638" cy="369332"/>
            </a:xfrm>
            <a:prstGeom prst="rect">
              <a:avLst/>
            </a:prstGeom>
            <a:solidFill>
              <a:srgbClr val="0067B4"/>
            </a:solidFill>
            <a:ln w="9525">
              <a:noFill/>
              <a:miter lim="800000"/>
              <a:headEnd/>
              <a:tailEnd/>
            </a:ln>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④</a:t>
              </a: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点击添加标题内容</a:t>
              </a:r>
            </a:p>
          </p:txBody>
        </p:sp>
        <p:sp>
          <p:nvSpPr>
            <p:cNvPr id="52" name="矩形 3"/>
            <p:cNvSpPr>
              <a:spLocks noChangeArrowheads="1"/>
            </p:cNvSpPr>
            <p:nvPr/>
          </p:nvSpPr>
          <p:spPr bwMode="auto">
            <a:xfrm>
              <a:off x="6997687" y="5109678"/>
              <a:ext cx="4428492" cy="1045286"/>
            </a:xfrm>
            <a:prstGeom prst="rect">
              <a:avLst/>
            </a:prstGeom>
            <a:noFill/>
            <a:ln w="9525">
              <a:noFill/>
              <a:prstDash val="dash"/>
              <a:miter lim="800000"/>
              <a:headEnd/>
              <a:tailEnd/>
            </a:ln>
          </p:spPr>
          <p:txBody>
            <a:bodyPr wrap="square">
              <a:spAutoFit/>
            </a:bodyPr>
            <a:lstStyle/>
            <a:p>
              <a:pPr marL="0" marR="0" lvl="0" indent="457200" defTabSz="914400" eaLnBrk="1" fontAlgn="auto" latinLnBrk="0" hangingPunct="1">
                <a:lnSpc>
                  <a:spcPct val="129000"/>
                </a:lnSpc>
                <a:spcBef>
                  <a:spcPts val="0"/>
                </a:spcBef>
                <a:spcAft>
                  <a:spcPts val="60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点击输入简要文字内容，文字内容需要概括精炼，不用多余的文字修饰，言简意赅的说明分项内容。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grpSp>
      <p:grpSp>
        <p:nvGrpSpPr>
          <p:cNvPr id="53" name="组合 52"/>
          <p:cNvGrpSpPr/>
          <p:nvPr/>
        </p:nvGrpSpPr>
        <p:grpSpPr>
          <a:xfrm>
            <a:off x="5303118" y="3167063"/>
            <a:ext cx="1512168" cy="1512168"/>
            <a:chOff x="5737547" y="3509795"/>
            <a:chExt cx="1512168" cy="1512168"/>
          </a:xfrm>
        </p:grpSpPr>
        <p:sp>
          <p:nvSpPr>
            <p:cNvPr id="54" name="椭圆 53"/>
            <p:cNvSpPr/>
            <p:nvPr/>
          </p:nvSpPr>
          <p:spPr>
            <a:xfrm>
              <a:off x="5737547" y="3509795"/>
              <a:ext cx="1512168" cy="1512168"/>
            </a:xfrm>
            <a:prstGeom prst="ellipse">
              <a:avLst/>
            </a:prstGeom>
            <a:solidFill>
              <a:sysClr val="window" lastClr="FFFFFF"/>
            </a:solidFill>
            <a:ln w="15875" cap="flat" cmpd="sng" algn="ctr">
              <a:solidFill>
                <a:srgbClr val="0067B4"/>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55" name="矩形 54"/>
            <p:cNvSpPr/>
            <p:nvPr/>
          </p:nvSpPr>
          <p:spPr>
            <a:xfrm>
              <a:off x="6007577" y="3753354"/>
              <a:ext cx="1008112" cy="1083374"/>
            </a:xfrm>
            <a:prstGeom prst="rect">
              <a:avLst/>
            </a:prstGeom>
          </p:spPr>
          <p:txBody>
            <a:bodyPr wrap="square">
              <a:spAutoFit/>
            </a:bodyPr>
            <a:lstStyle/>
            <a:p>
              <a:pPr marL="0" marR="0" lvl="0" indent="0" algn="just" defTabSz="914400" eaLnBrk="1" fontAlgn="auto" latinLnBrk="0" hangingPunct="1">
                <a:lnSpc>
                  <a:spcPct val="115000"/>
                </a:lnSpc>
                <a:spcBef>
                  <a:spcPts val="0"/>
                </a:spcBef>
                <a:spcAft>
                  <a:spcPts val="0"/>
                </a:spcAft>
                <a:buClrTx/>
                <a:buSzTx/>
                <a:buFontTx/>
                <a:buNone/>
                <a:tabLst/>
                <a:defRPr/>
              </a:pPr>
              <a:r>
                <a:rPr kumimoji="0" lang="zh-CN" altLang="en-US" sz="2800" b="1" i="0" u="none" strike="noStrike" kern="1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zh-CN" altLang="zh-CN" sz="2800" b="1" i="0" u="none" strike="noStrike" kern="1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80708411"/>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strVal val="(6*min(max(#ppt_w*#ppt_h,.3),1)-7.4)/-.7*#ppt_w"/>
                                          </p:val>
                                        </p:tav>
                                        <p:tav tm="100000">
                                          <p:val>
                                            <p:strVal val="#ppt_w"/>
                                          </p:val>
                                        </p:tav>
                                      </p:tavLst>
                                    </p:anim>
                                    <p:anim calcmode="lin" valueType="num">
                                      <p:cBhvr>
                                        <p:cTn id="12" dur="500" fill="hold"/>
                                        <p:tgtEl>
                                          <p:spTgt spid="53"/>
                                        </p:tgtEl>
                                        <p:attrNameLst>
                                          <p:attrName>ppt_h</p:attrName>
                                        </p:attrNameLst>
                                      </p:cBhvr>
                                      <p:tavLst>
                                        <p:tav tm="0">
                                          <p:val>
                                            <p:strVal val="(6*min(max(#ppt_w*#ppt_h,.3),1)-7.4)/-.7*#ppt_h"/>
                                          </p:val>
                                        </p:tav>
                                        <p:tav tm="100000">
                                          <p:val>
                                            <p:strVal val="#ppt_h"/>
                                          </p:val>
                                        </p:tav>
                                      </p:tavLst>
                                    </p:anim>
                                    <p:anim calcmode="lin" valueType="num">
                                      <p:cBhvr>
                                        <p:cTn id="13" dur="500" fill="hold"/>
                                        <p:tgtEl>
                                          <p:spTgt spid="53"/>
                                        </p:tgtEl>
                                        <p:attrNameLst>
                                          <p:attrName>ppt_x</p:attrName>
                                        </p:attrNameLst>
                                      </p:cBhvr>
                                      <p:tavLst>
                                        <p:tav tm="0">
                                          <p:val>
                                            <p:fltVal val="0.5"/>
                                          </p:val>
                                        </p:tav>
                                        <p:tav tm="100000">
                                          <p:val>
                                            <p:strVal val="#ppt_x"/>
                                          </p:val>
                                        </p:tav>
                                      </p:tavLst>
                                    </p:anim>
                                    <p:anim calcmode="lin" valueType="num">
                                      <p:cBhvr>
                                        <p:cTn id="14" dur="500" fill="hold"/>
                                        <p:tgtEl>
                                          <p:spTgt spid="53"/>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23" presetClass="entr" presetSubtype="528"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 calcmode="lin" valueType="num">
                                      <p:cBhvr>
                                        <p:cTn id="20" dur="500" fill="hold"/>
                                        <p:tgtEl>
                                          <p:spTgt spid="33"/>
                                        </p:tgtEl>
                                        <p:attrNameLst>
                                          <p:attrName>ppt_x</p:attrName>
                                        </p:attrNameLst>
                                      </p:cBhvr>
                                      <p:tavLst>
                                        <p:tav tm="0">
                                          <p:val>
                                            <p:fltVal val="0.5"/>
                                          </p:val>
                                        </p:tav>
                                        <p:tav tm="100000">
                                          <p:val>
                                            <p:strVal val="#ppt_x"/>
                                          </p:val>
                                        </p:tav>
                                      </p:tavLst>
                                    </p:anim>
                                    <p:anim calcmode="lin" valueType="num">
                                      <p:cBhvr>
                                        <p:cTn id="21" dur="500" fill="hold"/>
                                        <p:tgtEl>
                                          <p:spTgt spid="33"/>
                                        </p:tgtEl>
                                        <p:attrNameLst>
                                          <p:attrName>ppt_y</p:attrName>
                                        </p:attrNameLst>
                                      </p:cBhvr>
                                      <p:tavLst>
                                        <p:tav tm="0">
                                          <p:val>
                                            <p:fltVal val="0.5"/>
                                          </p:val>
                                        </p:tav>
                                        <p:tav tm="100000">
                                          <p:val>
                                            <p:strVal val="#ppt_y"/>
                                          </p:val>
                                        </p:tav>
                                      </p:tavLst>
                                    </p:anim>
                                  </p:childTnLst>
                                </p:cTn>
                              </p:par>
                            </p:childTnLst>
                          </p:cTn>
                        </p:par>
                        <p:par>
                          <p:cTn id="22" fill="hold">
                            <p:stCondLst>
                              <p:cond delay="1500"/>
                            </p:stCondLst>
                            <p:childTnLst>
                              <p:par>
                                <p:cTn id="23" presetID="23" presetClass="entr" presetSubtype="52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 calcmode="lin" valueType="num">
                                      <p:cBhvr>
                                        <p:cTn id="27" dur="500" fill="hold"/>
                                        <p:tgtEl>
                                          <p:spTgt spid="43"/>
                                        </p:tgtEl>
                                        <p:attrNameLst>
                                          <p:attrName>ppt_x</p:attrName>
                                        </p:attrNameLst>
                                      </p:cBhvr>
                                      <p:tavLst>
                                        <p:tav tm="0">
                                          <p:val>
                                            <p:fltVal val="0.5"/>
                                          </p:val>
                                        </p:tav>
                                        <p:tav tm="100000">
                                          <p:val>
                                            <p:strVal val="#ppt_x"/>
                                          </p:val>
                                        </p:tav>
                                      </p:tavLst>
                                    </p:anim>
                                    <p:anim calcmode="lin" valueType="num">
                                      <p:cBhvr>
                                        <p:cTn id="28" dur="500" fill="hold"/>
                                        <p:tgtEl>
                                          <p:spTgt spid="43"/>
                                        </p:tgtEl>
                                        <p:attrNameLst>
                                          <p:attrName>ppt_y</p:attrName>
                                        </p:attrNameLst>
                                      </p:cBhvr>
                                      <p:tavLst>
                                        <p:tav tm="0">
                                          <p:val>
                                            <p:fltVal val="0.5"/>
                                          </p:val>
                                        </p:tav>
                                        <p:tav tm="100000">
                                          <p:val>
                                            <p:strVal val="#ppt_y"/>
                                          </p:val>
                                        </p:tav>
                                      </p:tavLst>
                                    </p:anim>
                                  </p:childTnLst>
                                </p:cTn>
                              </p:par>
                            </p:childTnLst>
                          </p:cTn>
                        </p:par>
                        <p:par>
                          <p:cTn id="29" fill="hold">
                            <p:stCondLst>
                              <p:cond delay="2000"/>
                            </p:stCondLst>
                            <p:childTnLst>
                              <p:par>
                                <p:cTn id="30" presetID="23" presetClass="entr" presetSubtype="52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 calcmode="lin" valueType="num">
                                      <p:cBhvr>
                                        <p:cTn id="34" dur="500" fill="hold"/>
                                        <p:tgtEl>
                                          <p:spTgt spid="38"/>
                                        </p:tgtEl>
                                        <p:attrNameLst>
                                          <p:attrName>ppt_x</p:attrName>
                                        </p:attrNameLst>
                                      </p:cBhvr>
                                      <p:tavLst>
                                        <p:tav tm="0">
                                          <p:val>
                                            <p:fltVal val="0.5"/>
                                          </p:val>
                                        </p:tav>
                                        <p:tav tm="100000">
                                          <p:val>
                                            <p:strVal val="#ppt_x"/>
                                          </p:val>
                                        </p:tav>
                                      </p:tavLst>
                                    </p:anim>
                                    <p:anim calcmode="lin" valueType="num">
                                      <p:cBhvr>
                                        <p:cTn id="35" dur="500" fill="hold"/>
                                        <p:tgtEl>
                                          <p:spTgt spid="38"/>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23" presetClass="entr" presetSubtype="528"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 calcmode="lin" valueType="num">
                                      <p:cBhvr>
                                        <p:cTn id="41" dur="500" fill="hold"/>
                                        <p:tgtEl>
                                          <p:spTgt spid="48"/>
                                        </p:tgtEl>
                                        <p:attrNameLst>
                                          <p:attrName>ppt_x</p:attrName>
                                        </p:attrNameLst>
                                      </p:cBhvr>
                                      <p:tavLst>
                                        <p:tav tm="0">
                                          <p:val>
                                            <p:fltVal val="0.5"/>
                                          </p:val>
                                        </p:tav>
                                        <p:tav tm="100000">
                                          <p:val>
                                            <p:strVal val="#ppt_x"/>
                                          </p:val>
                                        </p:tav>
                                      </p:tavLst>
                                    </p:anim>
                                    <p:anim calcmode="lin" valueType="num">
                                      <p:cBhvr>
                                        <p:cTn id="42" dur="500" fill="hold"/>
                                        <p:tgtEl>
                                          <p:spTgt spid="4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6"/>
            <a:ext cx="12190413" cy="577204"/>
            <a:chOff x="0" y="2679707"/>
            <a:chExt cx="12190413" cy="577204"/>
          </a:xfrm>
        </p:grpSpPr>
        <p:grpSp>
          <p:nvGrpSpPr>
            <p:cNvPr id="2" name="组合 1"/>
            <p:cNvGrpSpPr/>
            <p:nvPr/>
          </p:nvGrpSpPr>
          <p:grpSpPr>
            <a:xfrm>
              <a:off x="0" y="2679707"/>
              <a:ext cx="12190413" cy="577204"/>
              <a:chOff x="0" y="2618060"/>
              <a:chExt cx="12190413" cy="1339114"/>
            </a:xfrm>
          </p:grpSpPr>
          <p:sp>
            <p:nvSpPr>
              <p:cNvPr id="11" name="矩形 7"/>
              <p:cNvSpPr>
                <a:spLocks noChangeArrowheads="1"/>
              </p:cNvSpPr>
              <p:nvPr/>
            </p:nvSpPr>
            <p:spPr bwMode="auto">
              <a:xfrm>
                <a:off x="177800" y="2903019"/>
                <a:ext cx="12012613" cy="762909"/>
              </a:xfrm>
              <a:prstGeom prst="rect">
                <a:avLst/>
              </a:prstGeom>
              <a:solidFill>
                <a:srgbClr val="0067B4"/>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 name="圆角矩形 12"/>
              <p:cNvSpPr/>
              <p:nvPr/>
            </p:nvSpPr>
            <p:spPr bwMode="auto">
              <a:xfrm>
                <a:off x="0" y="2618060"/>
                <a:ext cx="3817257" cy="1339114"/>
              </a:xfrm>
              <a:prstGeom prst="roundRect">
                <a:avLst>
                  <a:gd name="adj" fmla="val 6712"/>
                </a:avLst>
              </a:prstGeom>
              <a:solidFill>
                <a:srgbClr val="0067B4"/>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grpSp>
        <p:sp>
          <p:nvSpPr>
            <p:cNvPr id="14" name="文本框 5"/>
            <p:cNvSpPr txBox="1"/>
            <p:nvPr/>
          </p:nvSpPr>
          <p:spPr>
            <a:xfrm>
              <a:off x="305376" y="2708735"/>
              <a:ext cx="3366407" cy="492443"/>
            </a:xfrm>
            <a:prstGeom prst="rect">
              <a:avLst/>
            </a:prstGeom>
            <a:noFill/>
            <a:ln>
              <a:noFill/>
            </a:ln>
            <a:effectLst/>
          </p:spPr>
          <p:txBody>
            <a:bodyPr wrap="square" rtlCol="0">
              <a:spAutoFit/>
            </a:bodyPr>
            <a:lstStyle/>
            <a:p>
              <a:r>
                <a:rPr lang="zh-CN" altLang="en-US" sz="2600" dirty="0">
                  <a:solidFill>
                    <a:schemeClr val="bg1"/>
                  </a:solidFill>
                  <a:latin typeface="微软雅黑" pitchFamily="34" charset="-122"/>
                  <a:ea typeface="微软雅黑" pitchFamily="34" charset="-122"/>
                </a:rPr>
                <a:t>点击</a:t>
              </a:r>
              <a:r>
                <a:rPr lang="zh-CN" altLang="en-US" sz="2600" dirty="0" smtClean="0">
                  <a:solidFill>
                    <a:schemeClr val="bg1"/>
                  </a:solidFill>
                  <a:latin typeface="微软雅黑" pitchFamily="34" charset="-122"/>
                  <a:ea typeface="微软雅黑" pitchFamily="34" charset="-122"/>
                </a:rPr>
                <a:t>添加你的标题</a:t>
              </a:r>
              <a:endParaRPr lang="zh-CN" altLang="en-US" sz="2600" dirty="0">
                <a:solidFill>
                  <a:schemeClr val="bg1"/>
                </a:solidFill>
                <a:latin typeface="微软雅黑" pitchFamily="34" charset="-122"/>
                <a:ea typeface="微软雅黑" pitchFamily="34" charset="-122"/>
              </a:endParaRPr>
            </a:p>
          </p:txBody>
        </p:sp>
      </p:grpSp>
      <p:grpSp>
        <p:nvGrpSpPr>
          <p:cNvPr id="7" name="组合 6"/>
          <p:cNvGrpSpPr/>
          <p:nvPr/>
        </p:nvGrpSpPr>
        <p:grpSpPr>
          <a:xfrm>
            <a:off x="3388353" y="1698244"/>
            <a:ext cx="2383936" cy="2433950"/>
            <a:chOff x="7680681" y="3384153"/>
            <a:chExt cx="4203562" cy="4203562"/>
          </a:xfrm>
        </p:grpSpPr>
        <p:sp>
          <p:nvSpPr>
            <p:cNvPr id="8" name="Oval 167"/>
            <p:cNvSpPr/>
            <p:nvPr/>
          </p:nvSpPr>
          <p:spPr>
            <a:xfrm>
              <a:off x="7680681" y="3384153"/>
              <a:ext cx="4203562" cy="4203562"/>
            </a:xfrm>
            <a:prstGeom prst="ellipse">
              <a:avLst/>
            </a:prstGeom>
            <a:solidFill>
              <a:schemeClr val="bg1"/>
            </a:solidFill>
            <a:ln w="57150">
              <a:solidFill>
                <a:srgbClr val="0067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pic>
          <p:nvPicPr>
            <p:cNvPr id="9" name="03_Our Portfolio Round.psd"/>
            <p:cNvPicPr/>
            <p:nvPr/>
          </p:nvPicPr>
          <p:blipFill>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tretch>
              <a:fillRect/>
            </a:stretch>
          </p:blipFill>
          <p:spPr>
            <a:xfrm>
              <a:off x="7895593" y="3567790"/>
              <a:ext cx="3827057" cy="3827057"/>
            </a:xfrm>
            <a:prstGeom prst="rect">
              <a:avLst/>
            </a:prstGeom>
            <a:ln w="12700">
              <a:noFill/>
              <a:miter lim="400000"/>
            </a:ln>
          </p:spPr>
        </p:pic>
      </p:grpSp>
      <p:grpSp>
        <p:nvGrpSpPr>
          <p:cNvPr id="10" name="组合 9"/>
          <p:cNvGrpSpPr/>
          <p:nvPr/>
        </p:nvGrpSpPr>
        <p:grpSpPr>
          <a:xfrm>
            <a:off x="6206133" y="1698244"/>
            <a:ext cx="2383936" cy="2433950"/>
            <a:chOff x="12649233" y="3384153"/>
            <a:chExt cx="4203562" cy="4203562"/>
          </a:xfrm>
        </p:grpSpPr>
        <p:sp>
          <p:nvSpPr>
            <p:cNvPr id="12" name="Oval 180"/>
            <p:cNvSpPr/>
            <p:nvPr/>
          </p:nvSpPr>
          <p:spPr>
            <a:xfrm>
              <a:off x="12649233" y="3384153"/>
              <a:ext cx="4203562" cy="4203562"/>
            </a:xfrm>
            <a:prstGeom prst="ellipse">
              <a:avLst/>
            </a:prstGeom>
            <a:solidFill>
              <a:schemeClr val="bg1"/>
            </a:solidFill>
            <a:ln w="57150">
              <a:solidFill>
                <a:srgbClr val="0067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pic>
          <p:nvPicPr>
            <p:cNvPr id="15" name="03_Our Portfolio Round.psd"/>
            <p:cNvPicPr/>
            <p:nvPr/>
          </p:nvPicPr>
          <p:blipFill>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tretch>
              <a:fillRect/>
            </a:stretch>
          </p:blipFill>
          <p:spPr>
            <a:xfrm>
              <a:off x="12840211" y="3567790"/>
              <a:ext cx="3827057" cy="3827057"/>
            </a:xfrm>
            <a:prstGeom prst="rect">
              <a:avLst/>
            </a:prstGeom>
            <a:ln w="12700">
              <a:noFill/>
              <a:miter lim="400000"/>
            </a:ln>
          </p:spPr>
        </p:pic>
      </p:grpSp>
      <p:grpSp>
        <p:nvGrpSpPr>
          <p:cNvPr id="16" name="组合 15"/>
          <p:cNvGrpSpPr/>
          <p:nvPr/>
        </p:nvGrpSpPr>
        <p:grpSpPr>
          <a:xfrm>
            <a:off x="9105588" y="1698244"/>
            <a:ext cx="2383936" cy="2433950"/>
            <a:chOff x="17761801" y="3384153"/>
            <a:chExt cx="4203562" cy="4203562"/>
          </a:xfrm>
        </p:grpSpPr>
        <p:sp>
          <p:nvSpPr>
            <p:cNvPr id="17" name="Oval 193"/>
            <p:cNvSpPr/>
            <p:nvPr/>
          </p:nvSpPr>
          <p:spPr>
            <a:xfrm>
              <a:off x="17761801" y="3384153"/>
              <a:ext cx="4203562" cy="4203562"/>
            </a:xfrm>
            <a:prstGeom prst="ellipse">
              <a:avLst/>
            </a:prstGeom>
            <a:solidFill>
              <a:schemeClr val="bg1"/>
            </a:solidFill>
            <a:ln w="57150">
              <a:solidFill>
                <a:srgbClr val="0067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pic>
          <p:nvPicPr>
            <p:cNvPr id="18" name="03_Our Portfolio Round.psd"/>
            <p:cNvPicPr/>
            <p:nvPr/>
          </p:nvPicPr>
          <p:blipFill>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tretch>
              <a:fillRect/>
            </a:stretch>
          </p:blipFill>
          <p:spPr>
            <a:xfrm>
              <a:off x="17965868" y="3567790"/>
              <a:ext cx="3827057" cy="3827057"/>
            </a:xfrm>
            <a:prstGeom prst="rect">
              <a:avLst/>
            </a:prstGeom>
            <a:ln w="12700">
              <a:noFill/>
              <a:miter lim="400000"/>
            </a:ln>
          </p:spPr>
        </p:pic>
      </p:grpSp>
      <p:grpSp>
        <p:nvGrpSpPr>
          <p:cNvPr id="19" name="组合 18"/>
          <p:cNvGrpSpPr/>
          <p:nvPr/>
        </p:nvGrpSpPr>
        <p:grpSpPr>
          <a:xfrm>
            <a:off x="616383" y="1711088"/>
            <a:ext cx="2383936" cy="2433950"/>
            <a:chOff x="2792903" y="3406338"/>
            <a:chExt cx="4203562" cy="4203562"/>
          </a:xfrm>
        </p:grpSpPr>
        <p:sp>
          <p:nvSpPr>
            <p:cNvPr id="20" name="Oval 18"/>
            <p:cNvSpPr/>
            <p:nvPr/>
          </p:nvSpPr>
          <p:spPr>
            <a:xfrm>
              <a:off x="2792903" y="3406338"/>
              <a:ext cx="4203562" cy="4203562"/>
            </a:xfrm>
            <a:prstGeom prst="ellipse">
              <a:avLst/>
            </a:prstGeom>
            <a:solidFill>
              <a:schemeClr val="bg1"/>
            </a:solidFill>
            <a:ln w="57150">
              <a:solidFill>
                <a:srgbClr val="0067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pic>
          <p:nvPicPr>
            <p:cNvPr id="21" name="03_Our Portfolio Round.psd"/>
            <p:cNvPicPr/>
            <p:nvPr/>
          </p:nvPicPr>
          <p:blipFill>
            <a:blip r:embed="rId9" cstate="print">
              <a:extLst>
                <a:ext uri="{BEBA8EAE-BF5A-486C-A8C5-ECC9F3942E4B}">
                  <a14:imgProps xmlns:a14="http://schemas.microsoft.com/office/drawing/2010/main">
                    <a14:imgLayer r:embed="rId10">
                      <a14:imgEffect>
                        <a14:saturation sat="33000"/>
                      </a14:imgEffect>
                    </a14:imgLayer>
                  </a14:imgProps>
                </a:ext>
                <a:ext uri="{28A0092B-C50C-407E-A947-70E740481C1C}">
                  <a14:useLocalDpi xmlns:a14="http://schemas.microsoft.com/office/drawing/2010/main"/>
                </a:ext>
              </a:extLst>
            </a:blip>
            <a:stretch>
              <a:fillRect/>
            </a:stretch>
          </p:blipFill>
          <p:spPr>
            <a:xfrm>
              <a:off x="3008606" y="3604085"/>
              <a:ext cx="3827057" cy="3827057"/>
            </a:xfrm>
            <a:prstGeom prst="rect">
              <a:avLst/>
            </a:prstGeom>
            <a:ln w="12700">
              <a:noFill/>
              <a:miter lim="400000"/>
            </a:ln>
          </p:spPr>
        </p:pic>
      </p:grpSp>
      <p:grpSp>
        <p:nvGrpSpPr>
          <p:cNvPr id="22" name="组合 21"/>
          <p:cNvGrpSpPr/>
          <p:nvPr/>
        </p:nvGrpSpPr>
        <p:grpSpPr>
          <a:xfrm>
            <a:off x="1004555" y="4389605"/>
            <a:ext cx="1437329" cy="353944"/>
            <a:chOff x="3477359" y="8032286"/>
            <a:chExt cx="2534423" cy="611280"/>
          </a:xfrm>
        </p:grpSpPr>
        <p:sp>
          <p:nvSpPr>
            <p:cNvPr id="23" name="流程图: 可选过程 22"/>
            <p:cNvSpPr/>
            <p:nvPr/>
          </p:nvSpPr>
          <p:spPr>
            <a:xfrm>
              <a:off x="3477359" y="8032286"/>
              <a:ext cx="2534423" cy="584775"/>
            </a:xfrm>
            <a:prstGeom prst="flowChartAlternateProcess">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3576923" y="8032288"/>
              <a:ext cx="2335300" cy="611278"/>
            </a:xfrm>
            <a:prstGeom prst="rect">
              <a:avLst/>
            </a:prstGeom>
            <a:noFill/>
          </p:spPr>
          <p:txBody>
            <a:bodyPr wrap="none" rtlCol="0">
              <a:spAutoFit/>
            </a:bodyPr>
            <a:lstStyle/>
            <a:p>
              <a:pPr lvl="0" algn="ctr"/>
              <a:r>
                <a:rPr lang="zh-CN" altLang="en-US" sz="1500" dirty="0">
                  <a:solidFill>
                    <a:schemeClr val="bg1"/>
                  </a:solidFill>
                  <a:latin typeface="思源黑体 CN Medium" pitchFamily="34" charset="-122"/>
                  <a:ea typeface="思源黑体 CN Medium" pitchFamily="34" charset="-122"/>
                </a:rPr>
                <a:t>代用名</a:t>
              </a:r>
              <a:r>
                <a:rPr lang="zh-CN" altLang="en-US" sz="1700" dirty="0">
                  <a:solidFill>
                    <a:schemeClr val="bg1"/>
                  </a:solidFill>
                  <a:latin typeface="思源黑体 CN Medium" pitchFamily="34" charset="-122"/>
                  <a:ea typeface="思源黑体 CN Medium" pitchFamily="34" charset="-122"/>
                </a:rPr>
                <a:t> </a:t>
              </a:r>
              <a:r>
                <a:rPr lang="zh-CN" altLang="en-US" sz="1000" dirty="0">
                  <a:solidFill>
                    <a:schemeClr val="bg1"/>
                  </a:solidFill>
                  <a:latin typeface="思源黑体 CN Light" pitchFamily="34" charset="-122"/>
                  <a:ea typeface="思源黑体 CN Light" pitchFamily="34" charset="-122"/>
                </a:rPr>
                <a:t>就任职位</a:t>
              </a:r>
            </a:p>
          </p:txBody>
        </p:sp>
      </p:grpSp>
      <p:grpSp>
        <p:nvGrpSpPr>
          <p:cNvPr id="25" name="组合 24"/>
          <p:cNvGrpSpPr/>
          <p:nvPr/>
        </p:nvGrpSpPr>
        <p:grpSpPr>
          <a:xfrm>
            <a:off x="3861658" y="4389605"/>
            <a:ext cx="1437329" cy="353944"/>
            <a:chOff x="8515249" y="8032286"/>
            <a:chExt cx="2534423" cy="611280"/>
          </a:xfrm>
        </p:grpSpPr>
        <p:sp>
          <p:nvSpPr>
            <p:cNvPr id="26" name="流程图: 可选过程 25"/>
            <p:cNvSpPr/>
            <p:nvPr/>
          </p:nvSpPr>
          <p:spPr>
            <a:xfrm>
              <a:off x="8515249" y="8032286"/>
              <a:ext cx="2534423" cy="584775"/>
            </a:xfrm>
            <a:prstGeom prst="flowChartAlternateProcess">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8614813" y="8032288"/>
              <a:ext cx="2335300" cy="611278"/>
            </a:xfrm>
            <a:prstGeom prst="rect">
              <a:avLst/>
            </a:prstGeom>
            <a:noFill/>
          </p:spPr>
          <p:txBody>
            <a:bodyPr wrap="none" rtlCol="0">
              <a:spAutoFit/>
            </a:bodyPr>
            <a:lstStyle/>
            <a:p>
              <a:pPr lvl="0" algn="ctr"/>
              <a:r>
                <a:rPr lang="zh-CN" altLang="en-US" sz="1500" dirty="0">
                  <a:solidFill>
                    <a:schemeClr val="bg1"/>
                  </a:solidFill>
                  <a:latin typeface="思源黑体 CN Medium" pitchFamily="34" charset="-122"/>
                  <a:ea typeface="思源黑体 CN Medium" pitchFamily="34" charset="-122"/>
                </a:rPr>
                <a:t>代用名</a:t>
              </a:r>
              <a:r>
                <a:rPr lang="zh-CN" altLang="en-US" sz="1700" dirty="0">
                  <a:solidFill>
                    <a:schemeClr val="bg1"/>
                  </a:solidFill>
                  <a:latin typeface="思源黑体 CN Medium" pitchFamily="34" charset="-122"/>
                  <a:ea typeface="思源黑体 CN Medium" pitchFamily="34" charset="-122"/>
                </a:rPr>
                <a:t> </a:t>
              </a:r>
              <a:r>
                <a:rPr lang="zh-CN" altLang="en-US" sz="1000" dirty="0">
                  <a:solidFill>
                    <a:schemeClr val="bg1"/>
                  </a:solidFill>
                  <a:latin typeface="思源黑体 CN Light" pitchFamily="34" charset="-122"/>
                  <a:ea typeface="思源黑体 CN Light" pitchFamily="34" charset="-122"/>
                </a:rPr>
                <a:t>就任职位</a:t>
              </a:r>
            </a:p>
          </p:txBody>
        </p:sp>
      </p:grpSp>
      <p:grpSp>
        <p:nvGrpSpPr>
          <p:cNvPr id="28" name="组合 27"/>
          <p:cNvGrpSpPr/>
          <p:nvPr/>
        </p:nvGrpSpPr>
        <p:grpSpPr>
          <a:xfrm>
            <a:off x="6680984" y="4389605"/>
            <a:ext cx="1437329" cy="353944"/>
            <a:chOff x="13486526" y="8032286"/>
            <a:chExt cx="2534423" cy="611280"/>
          </a:xfrm>
        </p:grpSpPr>
        <p:sp>
          <p:nvSpPr>
            <p:cNvPr id="29" name="流程图: 可选过程 28"/>
            <p:cNvSpPr/>
            <p:nvPr/>
          </p:nvSpPr>
          <p:spPr>
            <a:xfrm>
              <a:off x="13486526" y="8032286"/>
              <a:ext cx="2534423" cy="584775"/>
            </a:xfrm>
            <a:prstGeom prst="flowChartAlternateProcess">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13586090" y="8032288"/>
              <a:ext cx="2335300" cy="611278"/>
            </a:xfrm>
            <a:prstGeom prst="rect">
              <a:avLst/>
            </a:prstGeom>
            <a:noFill/>
          </p:spPr>
          <p:txBody>
            <a:bodyPr wrap="none" rtlCol="0">
              <a:spAutoFit/>
            </a:bodyPr>
            <a:lstStyle/>
            <a:p>
              <a:pPr lvl="0" algn="ctr"/>
              <a:r>
                <a:rPr lang="zh-CN" altLang="en-US" sz="1500" dirty="0">
                  <a:solidFill>
                    <a:schemeClr val="bg1"/>
                  </a:solidFill>
                  <a:latin typeface="思源黑体 CN Medium" pitchFamily="34" charset="-122"/>
                  <a:ea typeface="思源黑体 CN Medium" pitchFamily="34" charset="-122"/>
                </a:rPr>
                <a:t>代用名</a:t>
              </a:r>
              <a:r>
                <a:rPr lang="zh-CN" altLang="en-US" sz="1700" dirty="0">
                  <a:solidFill>
                    <a:schemeClr val="bg1"/>
                  </a:solidFill>
                  <a:latin typeface="思源黑体 CN Medium" pitchFamily="34" charset="-122"/>
                  <a:ea typeface="思源黑体 CN Medium" pitchFamily="34" charset="-122"/>
                </a:rPr>
                <a:t> </a:t>
              </a:r>
              <a:r>
                <a:rPr lang="zh-CN" altLang="en-US" sz="1000" dirty="0">
                  <a:solidFill>
                    <a:schemeClr val="bg1"/>
                  </a:solidFill>
                  <a:latin typeface="思源黑体 CN Light" pitchFamily="34" charset="-122"/>
                  <a:ea typeface="思源黑体 CN Light" pitchFamily="34" charset="-122"/>
                </a:rPr>
                <a:t>就任职位</a:t>
              </a:r>
            </a:p>
          </p:txBody>
        </p:sp>
      </p:grpSp>
      <p:grpSp>
        <p:nvGrpSpPr>
          <p:cNvPr id="31" name="组合 30"/>
          <p:cNvGrpSpPr/>
          <p:nvPr/>
        </p:nvGrpSpPr>
        <p:grpSpPr>
          <a:xfrm>
            <a:off x="9661086" y="4389605"/>
            <a:ext cx="1437329" cy="353944"/>
            <a:chOff x="18741300" y="8032286"/>
            <a:chExt cx="2534423" cy="611280"/>
          </a:xfrm>
        </p:grpSpPr>
        <p:sp>
          <p:nvSpPr>
            <p:cNvPr id="32" name="流程图: 可选过程 31"/>
            <p:cNvSpPr/>
            <p:nvPr/>
          </p:nvSpPr>
          <p:spPr>
            <a:xfrm>
              <a:off x="18741300" y="8032286"/>
              <a:ext cx="2534423" cy="584775"/>
            </a:xfrm>
            <a:prstGeom prst="flowChartAlternateProcess">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18840864" y="8032288"/>
              <a:ext cx="2335300" cy="611278"/>
            </a:xfrm>
            <a:prstGeom prst="rect">
              <a:avLst/>
            </a:prstGeom>
            <a:noFill/>
          </p:spPr>
          <p:txBody>
            <a:bodyPr wrap="none" rtlCol="0">
              <a:spAutoFit/>
            </a:bodyPr>
            <a:lstStyle/>
            <a:p>
              <a:pPr lvl="0" algn="ctr"/>
              <a:r>
                <a:rPr lang="zh-CN" altLang="en-US" sz="1500" dirty="0">
                  <a:solidFill>
                    <a:schemeClr val="bg1"/>
                  </a:solidFill>
                  <a:latin typeface="思源黑体 CN Medium" pitchFamily="34" charset="-122"/>
                  <a:ea typeface="思源黑体 CN Medium" pitchFamily="34" charset="-122"/>
                </a:rPr>
                <a:t>代用名</a:t>
              </a:r>
              <a:r>
                <a:rPr lang="zh-CN" altLang="en-US" sz="1700" dirty="0">
                  <a:solidFill>
                    <a:schemeClr val="bg1"/>
                  </a:solidFill>
                  <a:latin typeface="思源黑体 CN Medium" pitchFamily="34" charset="-122"/>
                  <a:ea typeface="思源黑体 CN Medium" pitchFamily="34" charset="-122"/>
                </a:rPr>
                <a:t> </a:t>
              </a:r>
              <a:r>
                <a:rPr lang="zh-CN" altLang="en-US" sz="1000" dirty="0">
                  <a:solidFill>
                    <a:schemeClr val="bg1"/>
                  </a:solidFill>
                  <a:latin typeface="思源黑体 CN Light" pitchFamily="34" charset="-122"/>
                  <a:ea typeface="思源黑体 CN Light" pitchFamily="34" charset="-122"/>
                </a:rPr>
                <a:t>就任职位</a:t>
              </a:r>
            </a:p>
          </p:txBody>
        </p:sp>
      </p:grpSp>
      <p:grpSp>
        <p:nvGrpSpPr>
          <p:cNvPr id="34" name="组合 33"/>
          <p:cNvGrpSpPr/>
          <p:nvPr/>
        </p:nvGrpSpPr>
        <p:grpSpPr>
          <a:xfrm>
            <a:off x="738715" y="4924008"/>
            <a:ext cx="10683003" cy="1720151"/>
            <a:chOff x="3008606" y="8955232"/>
            <a:chExt cx="18837192" cy="2970794"/>
          </a:xfrm>
        </p:grpSpPr>
        <p:sp>
          <p:nvSpPr>
            <p:cNvPr id="35" name="矩形 34"/>
            <p:cNvSpPr/>
            <p:nvPr/>
          </p:nvSpPr>
          <p:spPr>
            <a:xfrm>
              <a:off x="7880562" y="8955232"/>
              <a:ext cx="3674572" cy="2970794"/>
            </a:xfrm>
            <a:prstGeom prst="rect">
              <a:avLst/>
            </a:prstGeom>
          </p:spPr>
          <p:txBody>
            <a:bodyPr wrap="square">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a:t>
              </a:r>
              <a:endParaRPr lang="id-ID" altLang="zh-CN" sz="1200" dirty="0">
                <a:solidFill>
                  <a:schemeClr val="bg1">
                    <a:lumMod val="50000"/>
                  </a:schemeClr>
                </a:solidFill>
                <a:latin typeface="Lato" pitchFamily="34" charset="0"/>
              </a:endParaRPr>
            </a:p>
            <a:p>
              <a:pPr algn="ctr">
                <a:lnSpc>
                  <a:spcPct val="150000"/>
                </a:lnSpc>
              </a:pPr>
              <a:endParaRPr lang="id-ID" altLang="zh-CN" sz="1200" dirty="0">
                <a:solidFill>
                  <a:schemeClr val="bg1">
                    <a:lumMod val="50000"/>
                  </a:schemeClr>
                </a:solidFill>
                <a:latin typeface="Lato" pitchFamily="34" charset="0"/>
              </a:endParaRPr>
            </a:p>
          </p:txBody>
        </p:sp>
        <p:sp>
          <p:nvSpPr>
            <p:cNvPr id="36" name="矩形 35"/>
            <p:cNvSpPr/>
            <p:nvPr/>
          </p:nvSpPr>
          <p:spPr>
            <a:xfrm>
              <a:off x="3008606" y="8955232"/>
              <a:ext cx="3674572" cy="2970794"/>
            </a:xfrm>
            <a:prstGeom prst="rect">
              <a:avLst/>
            </a:prstGeom>
          </p:spPr>
          <p:txBody>
            <a:bodyPr wrap="square">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a:t>
              </a:r>
              <a:endParaRPr lang="id-ID" altLang="zh-CN" sz="1200" dirty="0">
                <a:solidFill>
                  <a:schemeClr val="bg1">
                    <a:lumMod val="50000"/>
                  </a:schemeClr>
                </a:solidFill>
                <a:latin typeface="Lato" pitchFamily="34" charset="0"/>
              </a:endParaRPr>
            </a:p>
            <a:p>
              <a:pPr algn="ctr">
                <a:lnSpc>
                  <a:spcPct val="150000"/>
                </a:lnSpc>
              </a:pPr>
              <a:endParaRPr lang="id-ID" altLang="zh-CN" sz="1200" dirty="0">
                <a:solidFill>
                  <a:schemeClr val="bg1">
                    <a:lumMod val="50000"/>
                  </a:schemeClr>
                </a:solidFill>
                <a:latin typeface="Lato" pitchFamily="34" charset="0"/>
              </a:endParaRPr>
            </a:p>
          </p:txBody>
        </p:sp>
        <p:sp>
          <p:nvSpPr>
            <p:cNvPr id="37" name="矩形 36"/>
            <p:cNvSpPr/>
            <p:nvPr/>
          </p:nvSpPr>
          <p:spPr>
            <a:xfrm>
              <a:off x="12916453" y="8955232"/>
              <a:ext cx="3674572" cy="2970794"/>
            </a:xfrm>
            <a:prstGeom prst="rect">
              <a:avLst/>
            </a:prstGeom>
          </p:spPr>
          <p:txBody>
            <a:bodyPr wrap="square">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a:t>
              </a:r>
              <a:endParaRPr lang="id-ID" altLang="zh-CN" sz="1200" dirty="0">
                <a:solidFill>
                  <a:schemeClr val="bg1">
                    <a:lumMod val="50000"/>
                  </a:schemeClr>
                </a:solidFill>
                <a:latin typeface="Lato" pitchFamily="34" charset="0"/>
              </a:endParaRPr>
            </a:p>
            <a:p>
              <a:pPr algn="ctr">
                <a:lnSpc>
                  <a:spcPct val="150000"/>
                </a:lnSpc>
              </a:pPr>
              <a:endParaRPr lang="id-ID" altLang="zh-CN" sz="1200" dirty="0">
                <a:solidFill>
                  <a:schemeClr val="bg1">
                    <a:lumMod val="50000"/>
                  </a:schemeClr>
                </a:solidFill>
                <a:latin typeface="Lato" pitchFamily="34" charset="0"/>
              </a:endParaRPr>
            </a:p>
          </p:txBody>
        </p:sp>
        <p:sp>
          <p:nvSpPr>
            <p:cNvPr id="38" name="矩形 37"/>
            <p:cNvSpPr/>
            <p:nvPr/>
          </p:nvSpPr>
          <p:spPr>
            <a:xfrm>
              <a:off x="18171226" y="8955232"/>
              <a:ext cx="3674572" cy="2970794"/>
            </a:xfrm>
            <a:prstGeom prst="rect">
              <a:avLst/>
            </a:prstGeom>
          </p:spPr>
          <p:txBody>
            <a:bodyPr wrap="square">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a:t>
              </a:r>
              <a:endParaRPr lang="id-ID" altLang="zh-CN" sz="1200" dirty="0">
                <a:solidFill>
                  <a:schemeClr val="bg1">
                    <a:lumMod val="50000"/>
                  </a:schemeClr>
                </a:solidFill>
                <a:latin typeface="Lato" pitchFamily="34" charset="0"/>
              </a:endParaRPr>
            </a:p>
            <a:p>
              <a:pPr algn="ctr">
                <a:lnSpc>
                  <a:spcPct val="150000"/>
                </a:lnSpc>
              </a:pPr>
              <a:endParaRPr lang="id-ID" altLang="zh-CN" sz="1200" dirty="0">
                <a:solidFill>
                  <a:schemeClr val="bg1">
                    <a:lumMod val="50000"/>
                  </a:schemeClr>
                </a:solidFill>
                <a:latin typeface="Lato" pitchFamily="34" charset="0"/>
              </a:endParaRPr>
            </a:p>
          </p:txBody>
        </p:sp>
      </p:grpSp>
    </p:spTree>
    <p:extLst>
      <p:ext uri="{BB962C8B-B14F-4D97-AF65-F5344CB8AC3E}">
        <p14:creationId xmlns:p14="http://schemas.microsoft.com/office/powerpoint/2010/main" val="2963873503"/>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300"/>
                                        <p:tgtEl>
                                          <p:spTgt spid="19"/>
                                        </p:tgtEl>
                                      </p:cBhvr>
                                    </p:animEffect>
                                    <p:anim calcmode="lin" valueType="num">
                                      <p:cBhvr>
                                        <p:cTn id="12" dur="300" fill="hold"/>
                                        <p:tgtEl>
                                          <p:spTgt spid="19"/>
                                        </p:tgtEl>
                                        <p:attrNameLst>
                                          <p:attrName>ppt_x</p:attrName>
                                        </p:attrNameLst>
                                      </p:cBhvr>
                                      <p:tavLst>
                                        <p:tav tm="0">
                                          <p:val>
                                            <p:strVal val="#ppt_x"/>
                                          </p:val>
                                        </p:tav>
                                        <p:tav tm="100000">
                                          <p:val>
                                            <p:strVal val="#ppt_x"/>
                                          </p:val>
                                        </p:tav>
                                      </p:tavLst>
                                    </p:anim>
                                    <p:anim calcmode="lin" valueType="num">
                                      <p:cBhvr>
                                        <p:cTn id="13" dur="3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8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300"/>
                                        <p:tgtEl>
                                          <p:spTgt spid="7"/>
                                        </p:tgtEl>
                                      </p:cBhvr>
                                    </p:animEffect>
                                    <p:anim calcmode="lin" valueType="num">
                                      <p:cBhvr>
                                        <p:cTn id="18" dur="300" fill="hold"/>
                                        <p:tgtEl>
                                          <p:spTgt spid="7"/>
                                        </p:tgtEl>
                                        <p:attrNameLst>
                                          <p:attrName>ppt_x</p:attrName>
                                        </p:attrNameLst>
                                      </p:cBhvr>
                                      <p:tavLst>
                                        <p:tav tm="0">
                                          <p:val>
                                            <p:strVal val="#ppt_x"/>
                                          </p:val>
                                        </p:tav>
                                        <p:tav tm="100000">
                                          <p:val>
                                            <p:strVal val="#ppt_x"/>
                                          </p:val>
                                        </p:tav>
                                      </p:tavLst>
                                    </p:anim>
                                    <p:anim calcmode="lin" valueType="num">
                                      <p:cBhvr>
                                        <p:cTn id="19" dur="3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1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300"/>
                                        <p:tgtEl>
                                          <p:spTgt spid="10"/>
                                        </p:tgtEl>
                                      </p:cBhvr>
                                    </p:animEffect>
                                    <p:anim calcmode="lin" valueType="num">
                                      <p:cBhvr>
                                        <p:cTn id="24" dur="300" fill="hold"/>
                                        <p:tgtEl>
                                          <p:spTgt spid="10"/>
                                        </p:tgtEl>
                                        <p:attrNameLst>
                                          <p:attrName>ppt_x</p:attrName>
                                        </p:attrNameLst>
                                      </p:cBhvr>
                                      <p:tavLst>
                                        <p:tav tm="0">
                                          <p:val>
                                            <p:strVal val="#ppt_x"/>
                                          </p:val>
                                        </p:tav>
                                        <p:tav tm="100000">
                                          <p:val>
                                            <p:strVal val="#ppt_x"/>
                                          </p:val>
                                        </p:tav>
                                      </p:tavLst>
                                    </p:anim>
                                    <p:anim calcmode="lin" valueType="num">
                                      <p:cBhvr>
                                        <p:cTn id="25" dur="3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4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300"/>
                                        <p:tgtEl>
                                          <p:spTgt spid="16"/>
                                        </p:tgtEl>
                                      </p:cBhvr>
                                    </p:animEffect>
                                    <p:anim calcmode="lin" valueType="num">
                                      <p:cBhvr>
                                        <p:cTn id="30" dur="300" fill="hold"/>
                                        <p:tgtEl>
                                          <p:spTgt spid="16"/>
                                        </p:tgtEl>
                                        <p:attrNameLst>
                                          <p:attrName>ppt_x</p:attrName>
                                        </p:attrNameLst>
                                      </p:cBhvr>
                                      <p:tavLst>
                                        <p:tav tm="0">
                                          <p:val>
                                            <p:strVal val="#ppt_x"/>
                                          </p:val>
                                        </p:tav>
                                        <p:tav tm="100000">
                                          <p:val>
                                            <p:strVal val="#ppt_x"/>
                                          </p:val>
                                        </p:tav>
                                      </p:tavLst>
                                    </p:anim>
                                    <p:anim calcmode="lin" valueType="num">
                                      <p:cBhvr>
                                        <p:cTn id="31" dur="300" fill="hold"/>
                                        <p:tgtEl>
                                          <p:spTgt spid="16"/>
                                        </p:tgtEl>
                                        <p:attrNameLst>
                                          <p:attrName>ppt_y</p:attrName>
                                        </p:attrNameLst>
                                      </p:cBhvr>
                                      <p:tavLst>
                                        <p:tav tm="0">
                                          <p:val>
                                            <p:strVal val="#ppt_y+.1"/>
                                          </p:val>
                                        </p:tav>
                                        <p:tav tm="100000">
                                          <p:val>
                                            <p:strVal val="#ppt_y"/>
                                          </p:val>
                                        </p:tav>
                                      </p:tavLst>
                                    </p:anim>
                                  </p:childTnLst>
                                </p:cTn>
                              </p:par>
                            </p:childTnLst>
                          </p:cTn>
                        </p:par>
                        <p:par>
                          <p:cTn id="32" fill="hold">
                            <p:stCondLst>
                              <p:cond delay="1700"/>
                            </p:stCondLst>
                            <p:childTnLst>
                              <p:par>
                                <p:cTn id="33" presetID="47"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anim calcmode="lin" valueType="num">
                                      <p:cBhvr>
                                        <p:cTn id="36" dur="500" fill="hold"/>
                                        <p:tgtEl>
                                          <p:spTgt spid="22"/>
                                        </p:tgtEl>
                                        <p:attrNameLst>
                                          <p:attrName>ppt_x</p:attrName>
                                        </p:attrNameLst>
                                      </p:cBhvr>
                                      <p:tavLst>
                                        <p:tav tm="0">
                                          <p:val>
                                            <p:strVal val="#ppt_x"/>
                                          </p:val>
                                        </p:tav>
                                        <p:tav tm="100000">
                                          <p:val>
                                            <p:strVal val="#ppt_x"/>
                                          </p:val>
                                        </p:tav>
                                      </p:tavLst>
                                    </p:anim>
                                    <p:anim calcmode="lin" valueType="num">
                                      <p:cBhvr>
                                        <p:cTn id="37" dur="500" fill="hold"/>
                                        <p:tgtEl>
                                          <p:spTgt spid="22"/>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anim calcmode="lin" valueType="num">
                                      <p:cBhvr>
                                        <p:cTn id="41" dur="500" fill="hold"/>
                                        <p:tgtEl>
                                          <p:spTgt spid="25"/>
                                        </p:tgtEl>
                                        <p:attrNameLst>
                                          <p:attrName>ppt_x</p:attrName>
                                        </p:attrNameLst>
                                      </p:cBhvr>
                                      <p:tavLst>
                                        <p:tav tm="0">
                                          <p:val>
                                            <p:strVal val="#ppt_x"/>
                                          </p:val>
                                        </p:tav>
                                        <p:tav tm="100000">
                                          <p:val>
                                            <p:strVal val="#ppt_x"/>
                                          </p:val>
                                        </p:tav>
                                      </p:tavLst>
                                    </p:anim>
                                    <p:anim calcmode="lin" valueType="num">
                                      <p:cBhvr>
                                        <p:cTn id="42" dur="500" fill="hold"/>
                                        <p:tgtEl>
                                          <p:spTgt spid="2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anim calcmode="lin" valueType="num">
                                      <p:cBhvr>
                                        <p:cTn id="46" dur="500" fill="hold"/>
                                        <p:tgtEl>
                                          <p:spTgt spid="28"/>
                                        </p:tgtEl>
                                        <p:attrNameLst>
                                          <p:attrName>ppt_x</p:attrName>
                                        </p:attrNameLst>
                                      </p:cBhvr>
                                      <p:tavLst>
                                        <p:tav tm="0">
                                          <p:val>
                                            <p:strVal val="#ppt_x"/>
                                          </p:val>
                                        </p:tav>
                                        <p:tav tm="100000">
                                          <p:val>
                                            <p:strVal val="#ppt_x"/>
                                          </p:val>
                                        </p:tav>
                                      </p:tavLst>
                                    </p:anim>
                                    <p:anim calcmode="lin" valueType="num">
                                      <p:cBhvr>
                                        <p:cTn id="47" dur="500" fill="hold"/>
                                        <p:tgtEl>
                                          <p:spTgt spid="28"/>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anim calcmode="lin" valueType="num">
                                      <p:cBhvr>
                                        <p:cTn id="51" dur="500" fill="hold"/>
                                        <p:tgtEl>
                                          <p:spTgt spid="31"/>
                                        </p:tgtEl>
                                        <p:attrNameLst>
                                          <p:attrName>ppt_x</p:attrName>
                                        </p:attrNameLst>
                                      </p:cBhvr>
                                      <p:tavLst>
                                        <p:tav tm="0">
                                          <p:val>
                                            <p:strVal val="#ppt_x"/>
                                          </p:val>
                                        </p:tav>
                                        <p:tav tm="100000">
                                          <p:val>
                                            <p:strVal val="#ppt_x"/>
                                          </p:val>
                                        </p:tav>
                                      </p:tavLst>
                                    </p:anim>
                                    <p:anim calcmode="lin" valueType="num">
                                      <p:cBhvr>
                                        <p:cTn id="52" dur="500" fill="hold"/>
                                        <p:tgtEl>
                                          <p:spTgt spid="31"/>
                                        </p:tgtEl>
                                        <p:attrNameLst>
                                          <p:attrName>ppt_y</p:attrName>
                                        </p:attrNameLst>
                                      </p:cBhvr>
                                      <p:tavLst>
                                        <p:tav tm="0">
                                          <p:val>
                                            <p:strVal val="#ppt_y-.1"/>
                                          </p:val>
                                        </p:tav>
                                        <p:tav tm="100000">
                                          <p:val>
                                            <p:strVal val="#ppt_y"/>
                                          </p:val>
                                        </p:tav>
                                      </p:tavLst>
                                    </p:anim>
                                  </p:childTnLst>
                                </p:cTn>
                              </p:par>
                            </p:childTnLst>
                          </p:cTn>
                        </p:par>
                        <p:par>
                          <p:cTn id="53" fill="hold">
                            <p:stCondLst>
                              <p:cond delay="2200"/>
                            </p:stCondLst>
                            <p:childTnLst>
                              <p:par>
                                <p:cTn id="54" presetID="22" presetClass="entr" presetSubtype="4"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我图网上传\重新整理\PPT\变色龙\我图网下载素材\新建文件夹6\111素材\图片\其他\图片1.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1" y="1"/>
            <a:ext cx="12190412" cy="6859588"/>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424"/>
          <p:cNvSpPr/>
          <p:nvPr/>
        </p:nvSpPr>
        <p:spPr>
          <a:xfrm>
            <a:off x="793" y="1988457"/>
            <a:ext cx="12190414" cy="2955246"/>
          </a:xfrm>
          <a:prstGeom prst="rect">
            <a:avLst/>
          </a:prstGeom>
          <a:solidFill>
            <a:srgbClr val="0067B4">
              <a:alpha val="92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 name="TextBox 42"/>
          <p:cNvSpPr txBox="1"/>
          <p:nvPr/>
        </p:nvSpPr>
        <p:spPr>
          <a:xfrm>
            <a:off x="5116824" y="2734730"/>
            <a:ext cx="4948236" cy="1015663"/>
          </a:xfrm>
          <a:prstGeom prst="rect">
            <a:avLst/>
          </a:prstGeom>
          <a:noFill/>
        </p:spPr>
        <p:txBody>
          <a:bodyPr wrap="square" rtlCol="0">
            <a:spAutoFit/>
          </a:bodyPr>
          <a:lstStyle/>
          <a:p>
            <a:pPr algn="ctr"/>
            <a:r>
              <a:rPr lang="zh-CN" altLang="en-US" sz="6000" b="1" dirty="0" smtClean="0">
                <a:solidFill>
                  <a:schemeClr val="bg1"/>
                </a:solidFill>
                <a:latin typeface="微软雅黑" pitchFamily="34" charset="-122"/>
                <a:ea typeface="微软雅黑" pitchFamily="34" charset="-122"/>
              </a:rPr>
              <a:t>加入你的标题</a:t>
            </a:r>
            <a:endParaRPr lang="zh-CN" altLang="en-US" sz="6000" b="1" dirty="0">
              <a:solidFill>
                <a:schemeClr val="bg1"/>
              </a:solidFill>
              <a:latin typeface="微软雅黑" pitchFamily="34" charset="-122"/>
              <a:ea typeface="微软雅黑" pitchFamily="34" charset="-122"/>
            </a:endParaRPr>
          </a:p>
        </p:txBody>
      </p:sp>
      <p:sp>
        <p:nvSpPr>
          <p:cNvPr id="5" name="TextBox 42"/>
          <p:cNvSpPr txBox="1"/>
          <p:nvPr/>
        </p:nvSpPr>
        <p:spPr>
          <a:xfrm>
            <a:off x="5786912" y="3790632"/>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10" name="TextBox 9"/>
          <p:cNvSpPr txBox="1"/>
          <p:nvPr/>
        </p:nvSpPr>
        <p:spPr>
          <a:xfrm>
            <a:off x="2627049" y="3051710"/>
            <a:ext cx="1045066" cy="923322"/>
          </a:xfrm>
          <a:prstGeom prst="rect">
            <a:avLst/>
          </a:prstGeom>
          <a:solidFill>
            <a:schemeClr val="bg1"/>
          </a:solidFill>
          <a:ln w="76200">
            <a:solidFill>
              <a:schemeClr val="bg1"/>
            </a:solidFill>
          </a:ln>
        </p:spPr>
        <p:txBody>
          <a:bodyPr wrap="square" lIns="91433" tIns="45716" rIns="91433" bIns="45716" rtlCol="0">
            <a:spAutoFit/>
          </a:bodyPr>
          <a:lstStyle/>
          <a:p>
            <a:pPr algn="ctr"/>
            <a:r>
              <a:rPr lang="en-US" altLang="zh-CN" sz="5400" b="1" dirty="0" smtClean="0">
                <a:solidFill>
                  <a:srgbClr val="0067B4"/>
                </a:solidFill>
                <a:latin typeface="微软雅黑" pitchFamily="34" charset="-122"/>
                <a:ea typeface="微软雅黑" pitchFamily="34" charset="-122"/>
              </a:rPr>
              <a:t>2</a:t>
            </a:r>
            <a:endParaRPr lang="zh-CN" altLang="en-US" sz="5400" b="1" dirty="0">
              <a:solidFill>
                <a:srgbClr val="0067B4"/>
              </a:solidFill>
              <a:latin typeface="微软雅黑" pitchFamily="34" charset="-122"/>
              <a:ea typeface="微软雅黑" pitchFamily="34" charset="-122"/>
            </a:endParaRPr>
          </a:p>
        </p:txBody>
      </p:sp>
    </p:spTree>
    <p:extLst>
      <p:ext uri="{BB962C8B-B14F-4D97-AF65-F5344CB8AC3E}">
        <p14:creationId xmlns:p14="http://schemas.microsoft.com/office/powerpoint/2010/main" val="2875345180"/>
      </p:ext>
    </p:extLst>
  </p:cSld>
  <p:clrMapOvr>
    <a:masterClrMapping/>
  </p:clrMapOvr>
  <mc:AlternateContent xmlns:mc="http://schemas.openxmlformats.org/markup-compatibility/2006" xmlns:p14="http://schemas.microsoft.com/office/powerpoint/2010/main">
    <mc:Choice Requires="p14">
      <p:transition spd="slow" p14:dur="1250" advClick="0" advTm="1000">
        <p14:vortex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750"/>
                                        <p:tgtEl>
                                          <p:spTgt spid="102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750"/>
                                        <p:tgtEl>
                                          <p:spTgt spid="10"/>
                                        </p:tgtEl>
                                      </p:cBhvr>
                                    </p:animEffect>
                                    <p:anim calcmode="lin" valueType="num">
                                      <p:cBhvr>
                                        <p:cTn id="15" dur="750" fill="hold"/>
                                        <p:tgtEl>
                                          <p:spTgt spid="10"/>
                                        </p:tgtEl>
                                        <p:attrNameLst>
                                          <p:attrName>ppt_x</p:attrName>
                                        </p:attrNameLst>
                                      </p:cBhvr>
                                      <p:tavLst>
                                        <p:tav tm="0">
                                          <p:val>
                                            <p:strVal val="#ppt_x"/>
                                          </p:val>
                                        </p:tav>
                                        <p:tav tm="100000">
                                          <p:val>
                                            <p:strVal val="#ppt_x"/>
                                          </p:val>
                                        </p:tav>
                                      </p:tavLst>
                                    </p:anim>
                                    <p:anim calcmode="lin" valueType="num">
                                      <p:cBhvr>
                                        <p:cTn id="16" dur="75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250" autoRev="1" fill="hold">
                                          <p:stCondLst>
                                            <p:cond delay="0"/>
                                          </p:stCondLst>
                                        </p:cTn>
                                        <p:tgtEl>
                                          <p:spTgt spid="4"/>
                                        </p:tgtEl>
                                        <p:attrNameLst>
                                          <p:attrName>ppt_w</p:attrName>
                                        </p:attrNameLst>
                                      </p:cBhvr>
                                    </p:anim>
                                    <p:anim by="(#ppt_w*0.50)" calcmode="lin" valueType="num">
                                      <p:cBhvr>
                                        <p:cTn id="21" dur="250" decel="50000" autoRev="1" fill="hold">
                                          <p:stCondLst>
                                            <p:cond delay="0"/>
                                          </p:stCondLst>
                                        </p:cTn>
                                        <p:tgtEl>
                                          <p:spTgt spid="4"/>
                                        </p:tgtEl>
                                        <p:attrNameLst>
                                          <p:attrName>ppt_x</p:attrName>
                                        </p:attrNameLst>
                                      </p:cBhvr>
                                    </p:anim>
                                    <p:anim from="(-#ppt_h/2)" to="(#ppt_y)" calcmode="lin" valueType="num">
                                      <p:cBhvr>
                                        <p:cTn id="22" dur="500" fill="hold">
                                          <p:stCondLst>
                                            <p:cond delay="0"/>
                                          </p:stCondLst>
                                        </p:cTn>
                                        <p:tgtEl>
                                          <p:spTgt spid="4"/>
                                        </p:tgtEl>
                                        <p:attrNameLst>
                                          <p:attrName>ppt_y</p:attrName>
                                        </p:attrNameLst>
                                      </p:cBhvr>
                                    </p:anim>
                                    <p:animRot by="21600000">
                                      <p:cBhvr>
                                        <p:cTn id="23" dur="500" fill="hold">
                                          <p:stCondLst>
                                            <p:cond delay="0"/>
                                          </p:stCondLst>
                                        </p:cTn>
                                        <p:tgtEl>
                                          <p:spTgt spid="4"/>
                                        </p:tgtEl>
                                        <p:attrNameLst>
                                          <p:attrName>r</p:attrName>
                                        </p:attrNameLst>
                                      </p:cBhvr>
                                    </p:animRot>
                                  </p:childTnLst>
                                </p:cTn>
                              </p:par>
                            </p:childTnLst>
                          </p:cTn>
                        </p:par>
                        <p:par>
                          <p:cTn id="24" fill="hold">
                            <p:stCondLst>
                              <p:cond delay="22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 by="(-#ppt_w*2)" calcmode="lin" valueType="num">
                                      <p:cBhvr rctx="PPT">
                                        <p:cTn id="27" dur="250" autoRev="1" fill="hold">
                                          <p:stCondLst>
                                            <p:cond delay="0"/>
                                          </p:stCondLst>
                                        </p:cTn>
                                        <p:tgtEl>
                                          <p:spTgt spid="5"/>
                                        </p:tgtEl>
                                        <p:attrNameLst>
                                          <p:attrName>ppt_w</p:attrName>
                                        </p:attrNameLst>
                                      </p:cBhvr>
                                    </p:anim>
                                    <p:anim by="(#ppt_w*0.50)" calcmode="lin" valueType="num">
                                      <p:cBhvr>
                                        <p:cTn id="28" dur="250" decel="50000" autoRev="1" fill="hold">
                                          <p:stCondLst>
                                            <p:cond delay="0"/>
                                          </p:stCondLst>
                                        </p:cTn>
                                        <p:tgtEl>
                                          <p:spTgt spid="5"/>
                                        </p:tgtEl>
                                        <p:attrNameLst>
                                          <p:attrName>ppt_x</p:attrName>
                                        </p:attrNameLst>
                                      </p:cBhvr>
                                    </p:anim>
                                    <p:anim from="(-#ppt_h/2)" to="(#ppt_y)" calcmode="lin" valueType="num">
                                      <p:cBhvr>
                                        <p:cTn id="29" dur="500" fill="hold">
                                          <p:stCondLst>
                                            <p:cond delay="0"/>
                                          </p:stCondLst>
                                        </p:cTn>
                                        <p:tgtEl>
                                          <p:spTgt spid="5"/>
                                        </p:tgtEl>
                                        <p:attrNameLst>
                                          <p:attrName>ppt_y</p:attrName>
                                        </p:attrNameLst>
                                      </p:cBhvr>
                                    </p:anim>
                                    <p:animRot by="21600000">
                                      <p:cBhvr>
                                        <p:cTn id="30" dur="5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1151</TotalTime>
  <Words>4815</Words>
  <Application>Microsoft Office PowerPoint</Application>
  <PresentationFormat>自定义</PresentationFormat>
  <Paragraphs>297</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第一PPT www.1ppt.com</cp:keywords>
  <cp:lastModifiedBy>Windows User</cp:lastModifiedBy>
  <cp:revision>821</cp:revision>
  <dcterms:created xsi:type="dcterms:W3CDTF">2015-12-01T09:06:39Z</dcterms:created>
  <dcterms:modified xsi:type="dcterms:W3CDTF">2019-06-21T08:29:23Z</dcterms:modified>
</cp:coreProperties>
</file>