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2"/>
  </p:notesMasterIdLst>
  <p:sldIdLst>
    <p:sldId id="264" r:id="rId3"/>
    <p:sldId id="265" r:id="rId4"/>
    <p:sldId id="266" r:id="rId5"/>
    <p:sldId id="267" r:id="rId6"/>
    <p:sldId id="268" r:id="rId7"/>
    <p:sldId id="278" r:id="rId8"/>
    <p:sldId id="279" r:id="rId9"/>
    <p:sldId id="280" r:id="rId10"/>
    <p:sldId id="272" r:id="rId11"/>
    <p:sldId id="282" r:id="rId12"/>
    <p:sldId id="283" r:id="rId13"/>
    <p:sldId id="284" r:id="rId14"/>
    <p:sldId id="285" r:id="rId15"/>
    <p:sldId id="274" r:id="rId16"/>
    <p:sldId id="287" r:id="rId17"/>
    <p:sldId id="288" r:id="rId18"/>
    <p:sldId id="289" r:id="rId19"/>
    <p:sldId id="290" r:id="rId20"/>
    <p:sldId id="276" r:id="rId21"/>
    <p:sldId id="292" r:id="rId22"/>
    <p:sldId id="293" r:id="rId23"/>
    <p:sldId id="294" r:id="rId24"/>
    <p:sldId id="277" r:id="rId25"/>
    <p:sldId id="297" r:id="rId26"/>
    <p:sldId id="298" r:id="rId27"/>
    <p:sldId id="299" r:id="rId28"/>
    <p:sldId id="303" r:id="rId29"/>
    <p:sldId id="270" r:id="rId30"/>
    <p:sldId id="304"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4B42"/>
    <a:srgbClr val="015672"/>
    <a:srgbClr val="02918B"/>
    <a:srgbClr val="F47349"/>
    <a:srgbClr val="00AF50"/>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79" autoAdjust="0"/>
    <p:restoredTop sz="94660"/>
  </p:normalViewPr>
  <p:slideViewPr>
    <p:cSldViewPr snapToGrid="0" showGuides="1">
      <p:cViewPr>
        <p:scale>
          <a:sx n="50" d="100"/>
          <a:sy n="50" d="100"/>
        </p:scale>
        <p:origin x="-540"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6281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10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165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8017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376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653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249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894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0289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46768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1571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6681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2019/6/20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74220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notesSlide" Target="../notesSlides/notesSlide1.xml"/><Relationship Id="rId4" Type="http://schemas.openxmlformats.org/officeDocument/2006/relationships/tags" Target="../tags/tag4.xml"/><Relationship Id="rId9"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microsoft.com/office/2007/relationships/hdphoto" Target="../media/hdphoto3.wdp"/><Relationship Id="rId5" Type="http://schemas.openxmlformats.org/officeDocument/2006/relationships/image" Target="../media/image9.jpeg"/><Relationship Id="rId4"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microsoft.com/office/2007/relationships/hdphoto" Target="../media/hdphoto4.wdp"/><Relationship Id="rId5" Type="http://schemas.openxmlformats.org/officeDocument/2006/relationships/image" Target="../media/image10.jpeg"/><Relationship Id="rId4"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2.jpeg"/><Relationship Id="rId4"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10" Type="http://schemas.openxmlformats.org/officeDocument/2006/relationships/notesSlide" Target="../notesSlides/notesSlide2.xml"/><Relationship Id="rId4" Type="http://schemas.openxmlformats.org/officeDocument/2006/relationships/tags" Target="../tags/tag30.xml"/><Relationship Id="rId9"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3.jpeg"/><Relationship Id="rId4"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microsoft.com/office/2007/relationships/hdphoto" Target="../media/hdphoto1.wdp"/><Relationship Id="rId5" Type="http://schemas.openxmlformats.org/officeDocument/2006/relationships/image" Target="../media/image7.jpeg"/><Relationship Id="rId4"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rot="10800000">
            <a:off x="3046376" y="105361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3" name="原创设计师QQ5858324           _7"/>
          <p:cNvGrpSpPr/>
          <p:nvPr/>
        </p:nvGrpSpPr>
        <p:grpSpPr>
          <a:xfrm rot="5400000">
            <a:off x="3284027" y="1097911"/>
            <a:ext cx="1164734" cy="1314166"/>
            <a:chOff x="4468733" y="2771468"/>
            <a:chExt cx="1487127" cy="1677919"/>
          </a:xfrm>
        </p:grpSpPr>
        <p:sp>
          <p:nvSpPr>
            <p:cNvPr id="4"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8" name="Freeform 5"/>
          <p:cNvSpPr>
            <a:spLocks/>
          </p:cNvSpPr>
          <p:nvPr/>
        </p:nvSpPr>
        <p:spPr bwMode="auto">
          <a:xfrm rot="10800000">
            <a:off x="4533185" y="1521534"/>
            <a:ext cx="1615846" cy="14321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9" name="原创设计师QQ5858324           _7"/>
          <p:cNvGrpSpPr/>
          <p:nvPr/>
        </p:nvGrpSpPr>
        <p:grpSpPr>
          <a:xfrm rot="5400000">
            <a:off x="4780030" y="1590200"/>
            <a:ext cx="1147560" cy="1294788"/>
            <a:chOff x="4468733" y="2771468"/>
            <a:chExt cx="1487127" cy="1677919"/>
          </a:xfrm>
        </p:grpSpPr>
        <p:sp>
          <p:nvSpPr>
            <p:cNvPr id="10"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16" name="Freeform 5"/>
          <p:cNvSpPr>
            <a:spLocks/>
          </p:cNvSpPr>
          <p:nvPr/>
        </p:nvSpPr>
        <p:spPr bwMode="auto">
          <a:xfrm rot="10800000">
            <a:off x="5941198" y="964717"/>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17" name="原创设计师QQ5858324           _7"/>
          <p:cNvGrpSpPr/>
          <p:nvPr/>
        </p:nvGrpSpPr>
        <p:grpSpPr>
          <a:xfrm rot="5400000">
            <a:off x="6178849" y="1009012"/>
            <a:ext cx="1164734" cy="1314166"/>
            <a:chOff x="4468733" y="2771468"/>
            <a:chExt cx="1487127" cy="1677919"/>
          </a:xfrm>
        </p:grpSpPr>
        <p:sp>
          <p:nvSpPr>
            <p:cNvPr id="19"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21" name="Freeform 5"/>
          <p:cNvSpPr>
            <a:spLocks/>
          </p:cNvSpPr>
          <p:nvPr/>
        </p:nvSpPr>
        <p:spPr bwMode="auto">
          <a:xfrm rot="10800000">
            <a:off x="7470741" y="1333241"/>
            <a:ext cx="1615846" cy="14321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22" name="原创设计师QQ5858324          _7"/>
          <p:cNvGrpSpPr/>
          <p:nvPr/>
        </p:nvGrpSpPr>
        <p:grpSpPr>
          <a:xfrm rot="5400000">
            <a:off x="7717586" y="1401907"/>
            <a:ext cx="1147560" cy="1294788"/>
            <a:chOff x="4468733" y="2771468"/>
            <a:chExt cx="1487127" cy="1677919"/>
          </a:xfrm>
        </p:grpSpPr>
        <p:sp>
          <p:nvSpPr>
            <p:cNvPr id="23"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32" name="原创设计师QQ5858324           _1"/>
          <p:cNvSpPr/>
          <p:nvPr>
            <p:custDataLst>
              <p:tags r:id="rId1"/>
            </p:custDataLst>
          </p:nvPr>
        </p:nvSpPr>
        <p:spPr>
          <a:xfrm>
            <a:off x="8973648" y="2412450"/>
            <a:ext cx="263958" cy="263958"/>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3" name="原创设计师QQ5858324           _2"/>
          <p:cNvSpPr/>
          <p:nvPr>
            <p:custDataLst>
              <p:tags r:id="rId2"/>
            </p:custDataLst>
          </p:nvPr>
        </p:nvSpPr>
        <p:spPr>
          <a:xfrm>
            <a:off x="7278523" y="2408388"/>
            <a:ext cx="181566" cy="181566"/>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4" name="原创设计师QQ5858324           _3"/>
          <p:cNvSpPr/>
          <p:nvPr>
            <p:custDataLst>
              <p:tags r:id="rId3"/>
            </p:custDataLst>
          </p:nvPr>
        </p:nvSpPr>
        <p:spPr>
          <a:xfrm>
            <a:off x="5808007" y="1108379"/>
            <a:ext cx="207940" cy="207940"/>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5" name="原创设计师QQ5858324           _4"/>
          <p:cNvSpPr/>
          <p:nvPr>
            <p:custDataLst>
              <p:tags r:id="rId4"/>
            </p:custDataLst>
          </p:nvPr>
        </p:nvSpPr>
        <p:spPr>
          <a:xfrm>
            <a:off x="8039045" y="1045167"/>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6" name="原创设计师QQ5858324           _5"/>
          <p:cNvSpPr/>
          <p:nvPr>
            <p:custDataLst>
              <p:tags r:id="rId5"/>
            </p:custDataLst>
          </p:nvPr>
        </p:nvSpPr>
        <p:spPr>
          <a:xfrm>
            <a:off x="6036971" y="2569394"/>
            <a:ext cx="219394" cy="219394"/>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7" name="原创设计师QQ5858324           _6"/>
          <p:cNvSpPr/>
          <p:nvPr>
            <p:custDataLst>
              <p:tags r:id="rId6"/>
            </p:custDataLst>
          </p:nvPr>
        </p:nvSpPr>
        <p:spPr>
          <a:xfrm>
            <a:off x="4587428" y="1260778"/>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8" name="原创设计师QQ5858324           _7"/>
          <p:cNvSpPr/>
          <p:nvPr>
            <p:custDataLst>
              <p:tags r:id="rId7"/>
            </p:custDataLst>
          </p:nvPr>
        </p:nvSpPr>
        <p:spPr>
          <a:xfrm>
            <a:off x="4380414" y="2562908"/>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9" name="原创设计师QQ5858324         _8"/>
          <p:cNvSpPr/>
          <p:nvPr>
            <p:custDataLst>
              <p:tags r:id="rId8"/>
            </p:custDataLst>
          </p:nvPr>
        </p:nvSpPr>
        <p:spPr>
          <a:xfrm>
            <a:off x="2907833" y="1147509"/>
            <a:ext cx="263958" cy="263958"/>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40" name="TextBox 42"/>
          <p:cNvSpPr txBox="1"/>
          <p:nvPr/>
        </p:nvSpPr>
        <p:spPr>
          <a:xfrm>
            <a:off x="3558420" y="1258917"/>
            <a:ext cx="63739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2</a:t>
            </a:r>
            <a:endParaRPr lang="zh-CN" altLang="zh-CN" sz="6000" b="1" dirty="0">
              <a:solidFill>
                <a:schemeClr val="bg1"/>
              </a:solidFill>
              <a:latin typeface="微软雅黑" pitchFamily="34" charset="-122"/>
              <a:ea typeface="微软雅黑" pitchFamily="34" charset="-122"/>
            </a:endParaRPr>
          </a:p>
        </p:txBody>
      </p:sp>
      <p:sp>
        <p:nvSpPr>
          <p:cNvPr id="41" name="TextBox 42"/>
          <p:cNvSpPr txBox="1"/>
          <p:nvPr/>
        </p:nvSpPr>
        <p:spPr>
          <a:xfrm>
            <a:off x="5047974" y="1756609"/>
            <a:ext cx="54101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0</a:t>
            </a:r>
            <a:endParaRPr lang="zh-CN" altLang="zh-CN" sz="6000" b="1" dirty="0">
              <a:solidFill>
                <a:schemeClr val="bg1"/>
              </a:solidFill>
              <a:latin typeface="微软雅黑" pitchFamily="34" charset="-122"/>
              <a:ea typeface="微软雅黑" pitchFamily="34" charset="-122"/>
            </a:endParaRPr>
          </a:p>
        </p:txBody>
      </p:sp>
      <p:sp>
        <p:nvSpPr>
          <p:cNvPr id="42" name="TextBox 42"/>
          <p:cNvSpPr txBox="1"/>
          <p:nvPr/>
        </p:nvSpPr>
        <p:spPr>
          <a:xfrm>
            <a:off x="6420855" y="1198764"/>
            <a:ext cx="54101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X</a:t>
            </a:r>
            <a:endParaRPr lang="zh-CN" altLang="zh-CN" sz="6000" b="1" dirty="0">
              <a:solidFill>
                <a:schemeClr val="bg1"/>
              </a:solidFill>
              <a:latin typeface="微软雅黑" pitchFamily="34" charset="-122"/>
              <a:ea typeface="微软雅黑" pitchFamily="34" charset="-122"/>
            </a:endParaRPr>
          </a:p>
        </p:txBody>
      </p:sp>
      <p:sp>
        <p:nvSpPr>
          <p:cNvPr id="43" name="TextBox 42"/>
          <p:cNvSpPr txBox="1"/>
          <p:nvPr/>
        </p:nvSpPr>
        <p:spPr>
          <a:xfrm>
            <a:off x="7951488" y="1601018"/>
            <a:ext cx="54101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X</a:t>
            </a:r>
            <a:endParaRPr lang="zh-CN" altLang="zh-CN" sz="6000" b="1" dirty="0">
              <a:solidFill>
                <a:schemeClr val="bg1"/>
              </a:solidFill>
              <a:latin typeface="微软雅黑" pitchFamily="34" charset="-122"/>
              <a:ea typeface="微软雅黑" pitchFamily="34" charset="-122"/>
            </a:endParaRPr>
          </a:p>
        </p:txBody>
      </p:sp>
      <p:sp>
        <p:nvSpPr>
          <p:cNvPr id="14" name="圆角矩形 13"/>
          <p:cNvSpPr/>
          <p:nvPr/>
        </p:nvSpPr>
        <p:spPr>
          <a:xfrm>
            <a:off x="3145811" y="5473440"/>
            <a:ext cx="5885027" cy="53288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原创设计师QQ5858324           _16"/>
          <p:cNvSpPr txBox="1">
            <a:spLocks noChangeArrowheads="1"/>
          </p:cNvSpPr>
          <p:nvPr/>
        </p:nvSpPr>
        <p:spPr bwMode="auto">
          <a:xfrm>
            <a:off x="3247851" y="56336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汇报人：</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XXX     </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部门：</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XXXXX     </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日期</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20XX.08.08</a:t>
            </a:r>
            <a:endParaRPr lang="zh-CN" altLang="zh-CN" sz="1800" b="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8" name="原创设计师QQ598969553          _14"/>
          <p:cNvSpPr txBox="1">
            <a:spLocks noChangeArrowheads="1"/>
          </p:cNvSpPr>
          <p:nvPr/>
        </p:nvSpPr>
        <p:spPr bwMode="auto">
          <a:xfrm>
            <a:off x="1540836" y="3833198"/>
            <a:ext cx="9104586"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smtClean="0">
                <a:solidFill>
                  <a:srgbClr val="02918B"/>
                </a:solidFill>
                <a:latin typeface="微软雅黑" panose="020B0503020204020204" pitchFamily="34" charset="-122"/>
                <a:ea typeface="微软雅黑" panose="020B0503020204020204" pitchFamily="34" charset="-122"/>
              </a:rPr>
              <a:t>通用商务 </a:t>
            </a:r>
            <a:r>
              <a:rPr lang="zh-CN" altLang="en-US" sz="6000" b="1" dirty="0">
                <a:solidFill>
                  <a:srgbClr val="E44B42"/>
                </a:solidFill>
                <a:latin typeface="微软雅黑" panose="020B0503020204020204" pitchFamily="34" charset="-122"/>
                <a:ea typeface="微软雅黑" panose="020B0503020204020204" pitchFamily="34" charset="-122"/>
              </a:rPr>
              <a:t>工作总</a:t>
            </a:r>
            <a:r>
              <a:rPr lang="zh-CN" altLang="en-US" sz="6000" b="1" dirty="0" smtClean="0">
                <a:solidFill>
                  <a:srgbClr val="E44B42"/>
                </a:solidFill>
                <a:latin typeface="微软雅黑" panose="020B0503020204020204" pitchFamily="34" charset="-122"/>
                <a:ea typeface="微软雅黑" panose="020B0503020204020204" pitchFamily="34" charset="-122"/>
              </a:rPr>
              <a:t>结</a:t>
            </a:r>
            <a:r>
              <a:rPr lang="en-US" altLang="zh-CN" sz="6000" b="1" dirty="0" smtClean="0">
                <a:solidFill>
                  <a:srgbClr val="E44B42"/>
                </a:solidFill>
                <a:latin typeface="微软雅黑" panose="020B0503020204020204" pitchFamily="34" charset="-122"/>
                <a:ea typeface="微软雅黑" panose="020B0503020204020204" pitchFamily="34" charset="-122"/>
              </a:rPr>
              <a:t>PPT</a:t>
            </a:r>
            <a:endParaRPr lang="zh-CN" sz="6000" b="1" dirty="0">
              <a:solidFill>
                <a:srgbClr val="E44B42"/>
              </a:solidFill>
              <a:latin typeface="微软雅黑" panose="020B0503020204020204" pitchFamily="34" charset="-122"/>
              <a:ea typeface="微软雅黑" panose="020B0503020204020204" pitchFamily="34" charset="-122"/>
            </a:endParaRPr>
          </a:p>
        </p:txBody>
      </p:sp>
      <p:sp>
        <p:nvSpPr>
          <p:cNvPr id="49" name="原创设计师QQ598969553          _15"/>
          <p:cNvSpPr txBox="1">
            <a:spLocks noChangeArrowheads="1"/>
          </p:cNvSpPr>
          <p:nvPr/>
        </p:nvSpPr>
        <p:spPr bwMode="auto">
          <a:xfrm>
            <a:off x="2684780" y="4672949"/>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Introduction Of Atmospheric</a:t>
            </a:r>
          </a:p>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200" b="0" dirty="0">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50" name="原创设计师QQ598969553          _16"/>
          <p:cNvSpPr txBox="1">
            <a:spLocks noChangeArrowheads="1"/>
          </p:cNvSpPr>
          <p:nvPr/>
        </p:nvSpPr>
        <p:spPr bwMode="auto">
          <a:xfrm>
            <a:off x="3315794" y="3301433"/>
            <a:ext cx="5554672"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b="0" dirty="0">
                <a:solidFill>
                  <a:schemeClr val="tx1">
                    <a:lumMod val="50000"/>
                    <a:lumOff val="50000"/>
                  </a:schemeClr>
                </a:solidFill>
                <a:latin typeface="微软雅黑" panose="020B0503020204020204" pitchFamily="34" charset="-122"/>
                <a:ea typeface="微软雅黑" panose="020B0503020204020204" pitchFamily="34" charset="-122"/>
              </a:rPr>
              <a:t>这里可以简要的描述您的项目</a:t>
            </a:r>
            <a:endParaRPr lang="zh-CN" altLang="zh-CN" b="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5695452"/>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75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75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randombar(horizontal)">
                                      <p:cBhvr>
                                        <p:cTn id="13" dur="750"/>
                                        <p:tgtEl>
                                          <p:spTgt spid="1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750"/>
                                        <p:tgtEl>
                                          <p:spTgt spid="21"/>
                                        </p:tgtEl>
                                      </p:cBhvr>
                                    </p:animEffect>
                                  </p:childTnLst>
                                </p:cTn>
                              </p:par>
                              <p:par>
                                <p:cTn id="17" presetID="2" presetClass="entr" presetSubtype="4" accel="40000" decel="4000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accel="40000" decel="4000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ppt_x"/>
                                          </p:val>
                                        </p:tav>
                                        <p:tav tm="100000">
                                          <p:val>
                                            <p:strVal val="#ppt_x"/>
                                          </p:val>
                                        </p:tav>
                                      </p:tavLst>
                                    </p:anim>
                                    <p:anim calcmode="lin" valueType="num">
                                      <p:cBhvr additive="base">
                                        <p:cTn id="24" dur="10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accel="40000" decel="4000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ppt_x"/>
                                          </p:val>
                                        </p:tav>
                                        <p:tav tm="100000">
                                          <p:val>
                                            <p:strVal val="#ppt_x"/>
                                          </p:val>
                                        </p:tav>
                                      </p:tavLst>
                                    </p:anim>
                                    <p:anim calcmode="lin" valueType="num">
                                      <p:cBhvr additive="base">
                                        <p:cTn id="28" dur="10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accel="40000" decel="4000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40"/>
                                        </p:tgtEl>
                                        <p:attrNameLst>
                                          <p:attrName>style.visibility</p:attrName>
                                        </p:attrNameLst>
                                      </p:cBhvr>
                                      <p:to>
                                        <p:strVal val="visible"/>
                                      </p:to>
                                    </p:set>
                                    <p:anim by="(-#ppt_w*2)" calcmode="lin" valueType="num">
                                      <p:cBhvr rctx="PPT">
                                        <p:cTn id="36" dur="375" autoRev="1" fill="hold">
                                          <p:stCondLst>
                                            <p:cond delay="0"/>
                                          </p:stCondLst>
                                        </p:cTn>
                                        <p:tgtEl>
                                          <p:spTgt spid="40"/>
                                        </p:tgtEl>
                                        <p:attrNameLst>
                                          <p:attrName>ppt_w</p:attrName>
                                        </p:attrNameLst>
                                      </p:cBhvr>
                                    </p:anim>
                                    <p:anim by="(#ppt_w*0.50)" calcmode="lin" valueType="num">
                                      <p:cBhvr>
                                        <p:cTn id="37" dur="375" decel="50000" autoRev="1" fill="hold">
                                          <p:stCondLst>
                                            <p:cond delay="0"/>
                                          </p:stCondLst>
                                        </p:cTn>
                                        <p:tgtEl>
                                          <p:spTgt spid="40"/>
                                        </p:tgtEl>
                                        <p:attrNameLst>
                                          <p:attrName>ppt_x</p:attrName>
                                        </p:attrNameLst>
                                      </p:cBhvr>
                                    </p:anim>
                                    <p:anim from="(-#ppt_h/2)" to="(#ppt_y)" calcmode="lin" valueType="num">
                                      <p:cBhvr>
                                        <p:cTn id="38" dur="750" fill="hold">
                                          <p:stCondLst>
                                            <p:cond delay="0"/>
                                          </p:stCondLst>
                                        </p:cTn>
                                        <p:tgtEl>
                                          <p:spTgt spid="40"/>
                                        </p:tgtEl>
                                        <p:attrNameLst>
                                          <p:attrName>ppt_y</p:attrName>
                                        </p:attrNameLst>
                                      </p:cBhvr>
                                    </p:anim>
                                    <p:animRot by="21600000">
                                      <p:cBhvr>
                                        <p:cTn id="39" dur="750" fill="hold">
                                          <p:stCondLst>
                                            <p:cond delay="0"/>
                                          </p:stCondLst>
                                        </p:cTn>
                                        <p:tgtEl>
                                          <p:spTgt spid="40"/>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41"/>
                                        </p:tgtEl>
                                        <p:attrNameLst>
                                          <p:attrName>style.visibility</p:attrName>
                                        </p:attrNameLst>
                                      </p:cBhvr>
                                      <p:to>
                                        <p:strVal val="visible"/>
                                      </p:to>
                                    </p:set>
                                    <p:anim by="(-#ppt_w*2)" calcmode="lin" valueType="num">
                                      <p:cBhvr rctx="PPT">
                                        <p:cTn id="42" dur="375" autoRev="1" fill="hold">
                                          <p:stCondLst>
                                            <p:cond delay="0"/>
                                          </p:stCondLst>
                                        </p:cTn>
                                        <p:tgtEl>
                                          <p:spTgt spid="41"/>
                                        </p:tgtEl>
                                        <p:attrNameLst>
                                          <p:attrName>ppt_w</p:attrName>
                                        </p:attrNameLst>
                                      </p:cBhvr>
                                    </p:anim>
                                    <p:anim by="(#ppt_w*0.50)" calcmode="lin" valueType="num">
                                      <p:cBhvr>
                                        <p:cTn id="43" dur="375" decel="50000" autoRev="1" fill="hold">
                                          <p:stCondLst>
                                            <p:cond delay="0"/>
                                          </p:stCondLst>
                                        </p:cTn>
                                        <p:tgtEl>
                                          <p:spTgt spid="41"/>
                                        </p:tgtEl>
                                        <p:attrNameLst>
                                          <p:attrName>ppt_x</p:attrName>
                                        </p:attrNameLst>
                                      </p:cBhvr>
                                    </p:anim>
                                    <p:anim from="(-#ppt_h/2)" to="(#ppt_y)" calcmode="lin" valueType="num">
                                      <p:cBhvr>
                                        <p:cTn id="44" dur="750" fill="hold">
                                          <p:stCondLst>
                                            <p:cond delay="0"/>
                                          </p:stCondLst>
                                        </p:cTn>
                                        <p:tgtEl>
                                          <p:spTgt spid="41"/>
                                        </p:tgtEl>
                                        <p:attrNameLst>
                                          <p:attrName>ppt_y</p:attrName>
                                        </p:attrNameLst>
                                      </p:cBhvr>
                                    </p:anim>
                                    <p:animRot by="21600000">
                                      <p:cBhvr>
                                        <p:cTn id="45" dur="750" fill="hold">
                                          <p:stCondLst>
                                            <p:cond delay="0"/>
                                          </p:stCondLst>
                                        </p:cTn>
                                        <p:tgtEl>
                                          <p:spTgt spid="41"/>
                                        </p:tgtEl>
                                        <p:attrNameLst>
                                          <p:attrName>r</p:attrName>
                                        </p:attrNameLst>
                                      </p:cBhvr>
                                    </p:animRot>
                                  </p:childTnLst>
                                </p:cTn>
                              </p:par>
                              <p:par>
                                <p:cTn id="46" presetID="56" presetClass="entr" presetSubtype="0" fill="hold" grpId="0" nodeType="withEffect">
                                  <p:stCondLst>
                                    <p:cond delay="0"/>
                                  </p:stCondLst>
                                  <p:iterate type="lt">
                                    <p:tmPct val="10000"/>
                                  </p:iterate>
                                  <p:childTnLst>
                                    <p:set>
                                      <p:cBhvr>
                                        <p:cTn id="47" dur="1" fill="hold">
                                          <p:stCondLst>
                                            <p:cond delay="0"/>
                                          </p:stCondLst>
                                        </p:cTn>
                                        <p:tgtEl>
                                          <p:spTgt spid="42"/>
                                        </p:tgtEl>
                                        <p:attrNameLst>
                                          <p:attrName>style.visibility</p:attrName>
                                        </p:attrNameLst>
                                      </p:cBhvr>
                                      <p:to>
                                        <p:strVal val="visible"/>
                                      </p:to>
                                    </p:set>
                                    <p:anim by="(-#ppt_w*2)" calcmode="lin" valueType="num">
                                      <p:cBhvr rctx="PPT">
                                        <p:cTn id="48" dur="375" autoRev="1" fill="hold">
                                          <p:stCondLst>
                                            <p:cond delay="0"/>
                                          </p:stCondLst>
                                        </p:cTn>
                                        <p:tgtEl>
                                          <p:spTgt spid="42"/>
                                        </p:tgtEl>
                                        <p:attrNameLst>
                                          <p:attrName>ppt_w</p:attrName>
                                        </p:attrNameLst>
                                      </p:cBhvr>
                                    </p:anim>
                                    <p:anim by="(#ppt_w*0.50)" calcmode="lin" valueType="num">
                                      <p:cBhvr>
                                        <p:cTn id="49" dur="375" decel="50000" autoRev="1" fill="hold">
                                          <p:stCondLst>
                                            <p:cond delay="0"/>
                                          </p:stCondLst>
                                        </p:cTn>
                                        <p:tgtEl>
                                          <p:spTgt spid="42"/>
                                        </p:tgtEl>
                                        <p:attrNameLst>
                                          <p:attrName>ppt_x</p:attrName>
                                        </p:attrNameLst>
                                      </p:cBhvr>
                                    </p:anim>
                                    <p:anim from="(-#ppt_h/2)" to="(#ppt_y)" calcmode="lin" valueType="num">
                                      <p:cBhvr>
                                        <p:cTn id="50" dur="750" fill="hold">
                                          <p:stCondLst>
                                            <p:cond delay="0"/>
                                          </p:stCondLst>
                                        </p:cTn>
                                        <p:tgtEl>
                                          <p:spTgt spid="42"/>
                                        </p:tgtEl>
                                        <p:attrNameLst>
                                          <p:attrName>ppt_y</p:attrName>
                                        </p:attrNameLst>
                                      </p:cBhvr>
                                    </p:anim>
                                    <p:animRot by="21600000">
                                      <p:cBhvr>
                                        <p:cTn id="51" dur="750" fill="hold">
                                          <p:stCondLst>
                                            <p:cond delay="0"/>
                                          </p:stCondLst>
                                        </p:cTn>
                                        <p:tgtEl>
                                          <p:spTgt spid="42"/>
                                        </p:tgtEl>
                                        <p:attrNameLst>
                                          <p:attrName>r</p:attrName>
                                        </p:attrNameLst>
                                      </p:cBhvr>
                                    </p:animRot>
                                  </p:childTnLst>
                                </p:cTn>
                              </p:par>
                              <p:par>
                                <p:cTn id="52" presetID="56" presetClass="entr" presetSubtype="0" fill="hold" grpId="0" nodeType="withEffect">
                                  <p:stCondLst>
                                    <p:cond delay="0"/>
                                  </p:stCondLst>
                                  <p:iterate type="lt">
                                    <p:tmPct val="10000"/>
                                  </p:iterate>
                                  <p:childTnLst>
                                    <p:set>
                                      <p:cBhvr>
                                        <p:cTn id="53" dur="1" fill="hold">
                                          <p:stCondLst>
                                            <p:cond delay="0"/>
                                          </p:stCondLst>
                                        </p:cTn>
                                        <p:tgtEl>
                                          <p:spTgt spid="43"/>
                                        </p:tgtEl>
                                        <p:attrNameLst>
                                          <p:attrName>style.visibility</p:attrName>
                                        </p:attrNameLst>
                                      </p:cBhvr>
                                      <p:to>
                                        <p:strVal val="visible"/>
                                      </p:to>
                                    </p:set>
                                    <p:anim by="(-#ppt_w*2)" calcmode="lin" valueType="num">
                                      <p:cBhvr rctx="PPT">
                                        <p:cTn id="54" dur="375" autoRev="1" fill="hold">
                                          <p:stCondLst>
                                            <p:cond delay="0"/>
                                          </p:stCondLst>
                                        </p:cTn>
                                        <p:tgtEl>
                                          <p:spTgt spid="43"/>
                                        </p:tgtEl>
                                        <p:attrNameLst>
                                          <p:attrName>ppt_w</p:attrName>
                                        </p:attrNameLst>
                                      </p:cBhvr>
                                    </p:anim>
                                    <p:anim by="(#ppt_w*0.50)" calcmode="lin" valueType="num">
                                      <p:cBhvr>
                                        <p:cTn id="55" dur="375" decel="50000" autoRev="1" fill="hold">
                                          <p:stCondLst>
                                            <p:cond delay="0"/>
                                          </p:stCondLst>
                                        </p:cTn>
                                        <p:tgtEl>
                                          <p:spTgt spid="43"/>
                                        </p:tgtEl>
                                        <p:attrNameLst>
                                          <p:attrName>ppt_x</p:attrName>
                                        </p:attrNameLst>
                                      </p:cBhvr>
                                    </p:anim>
                                    <p:anim from="(-#ppt_h/2)" to="(#ppt_y)" calcmode="lin" valueType="num">
                                      <p:cBhvr>
                                        <p:cTn id="56" dur="750" fill="hold">
                                          <p:stCondLst>
                                            <p:cond delay="0"/>
                                          </p:stCondLst>
                                        </p:cTn>
                                        <p:tgtEl>
                                          <p:spTgt spid="43"/>
                                        </p:tgtEl>
                                        <p:attrNameLst>
                                          <p:attrName>ppt_y</p:attrName>
                                        </p:attrNameLst>
                                      </p:cBhvr>
                                    </p:anim>
                                    <p:animRot by="21600000">
                                      <p:cBhvr>
                                        <p:cTn id="57" dur="750" fill="hold">
                                          <p:stCondLst>
                                            <p:cond delay="0"/>
                                          </p:stCondLst>
                                        </p:cTn>
                                        <p:tgtEl>
                                          <p:spTgt spid="43"/>
                                        </p:tgtEl>
                                        <p:attrNameLst>
                                          <p:attrName>r</p:attrName>
                                        </p:attrNameLst>
                                      </p:cBhvr>
                                    </p:animRot>
                                  </p:childTnLst>
                                </p:cTn>
                              </p:par>
                            </p:childTnLst>
                          </p:cTn>
                        </p:par>
                        <p:par>
                          <p:cTn id="58" fill="hold">
                            <p:stCondLst>
                              <p:cond delay="1750"/>
                            </p:stCondLst>
                            <p:childTnLst>
                              <p:par>
                                <p:cTn id="59" presetID="2" presetClass="entr" presetSubtype="12"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750" fill="hold"/>
                                        <p:tgtEl>
                                          <p:spTgt spid="39"/>
                                        </p:tgtEl>
                                        <p:attrNameLst>
                                          <p:attrName>ppt_x</p:attrName>
                                        </p:attrNameLst>
                                      </p:cBhvr>
                                      <p:tavLst>
                                        <p:tav tm="0">
                                          <p:val>
                                            <p:strVal val="0-#ppt_w/2"/>
                                          </p:val>
                                        </p:tav>
                                        <p:tav tm="100000">
                                          <p:val>
                                            <p:strVal val="#ppt_x"/>
                                          </p:val>
                                        </p:tav>
                                      </p:tavLst>
                                    </p:anim>
                                    <p:anim calcmode="lin" valueType="num">
                                      <p:cBhvr additive="base">
                                        <p:cTn id="62" dur="750" fill="hold"/>
                                        <p:tgtEl>
                                          <p:spTgt spid="3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750" fill="hold"/>
                                        <p:tgtEl>
                                          <p:spTgt spid="37"/>
                                        </p:tgtEl>
                                        <p:attrNameLst>
                                          <p:attrName>ppt_x</p:attrName>
                                        </p:attrNameLst>
                                      </p:cBhvr>
                                      <p:tavLst>
                                        <p:tav tm="0">
                                          <p:val>
                                            <p:strVal val="#ppt_x"/>
                                          </p:val>
                                        </p:tav>
                                        <p:tav tm="100000">
                                          <p:val>
                                            <p:strVal val="#ppt_x"/>
                                          </p:val>
                                        </p:tav>
                                      </p:tavLst>
                                    </p:anim>
                                    <p:anim calcmode="lin" valueType="num">
                                      <p:cBhvr additive="base">
                                        <p:cTn id="66" dur="750" fill="hold"/>
                                        <p:tgtEl>
                                          <p:spTgt spid="37"/>
                                        </p:tgtEl>
                                        <p:attrNameLst>
                                          <p:attrName>ppt_y</p:attrName>
                                        </p:attrNameLst>
                                      </p:cBhvr>
                                      <p:tavLst>
                                        <p:tav tm="0">
                                          <p:val>
                                            <p:strVal val="1+#ppt_h/2"/>
                                          </p:val>
                                        </p:tav>
                                        <p:tav tm="100000">
                                          <p:val>
                                            <p:strVal val="#ppt_y"/>
                                          </p:val>
                                        </p:tav>
                                      </p:tavLst>
                                    </p:anim>
                                  </p:childTnLst>
                                </p:cTn>
                              </p:par>
                              <p:par>
                                <p:cTn id="67" presetID="2" presetClass="entr" presetSubtype="3"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750" fill="hold"/>
                                        <p:tgtEl>
                                          <p:spTgt spid="38"/>
                                        </p:tgtEl>
                                        <p:attrNameLst>
                                          <p:attrName>ppt_x</p:attrName>
                                        </p:attrNameLst>
                                      </p:cBhvr>
                                      <p:tavLst>
                                        <p:tav tm="0">
                                          <p:val>
                                            <p:strVal val="1+#ppt_w/2"/>
                                          </p:val>
                                        </p:tav>
                                        <p:tav tm="100000">
                                          <p:val>
                                            <p:strVal val="#ppt_x"/>
                                          </p:val>
                                        </p:tav>
                                      </p:tavLst>
                                    </p:anim>
                                    <p:anim calcmode="lin" valueType="num">
                                      <p:cBhvr additive="base">
                                        <p:cTn id="70" dur="750" fill="hold"/>
                                        <p:tgtEl>
                                          <p:spTgt spid="38"/>
                                        </p:tgtEl>
                                        <p:attrNameLst>
                                          <p:attrName>ppt_y</p:attrName>
                                        </p:attrNameLst>
                                      </p:cBhvr>
                                      <p:tavLst>
                                        <p:tav tm="0">
                                          <p:val>
                                            <p:strVal val="0-#ppt_h/2"/>
                                          </p:val>
                                        </p:tav>
                                        <p:tav tm="100000">
                                          <p:val>
                                            <p:strVal val="#ppt_y"/>
                                          </p:val>
                                        </p:tav>
                                      </p:tavLst>
                                    </p:anim>
                                  </p:childTnLst>
                                </p:cTn>
                              </p:par>
                              <p:par>
                                <p:cTn id="71" presetID="2" presetClass="entr" presetSubtype="12"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750" fill="hold"/>
                                        <p:tgtEl>
                                          <p:spTgt spid="36"/>
                                        </p:tgtEl>
                                        <p:attrNameLst>
                                          <p:attrName>ppt_x</p:attrName>
                                        </p:attrNameLst>
                                      </p:cBhvr>
                                      <p:tavLst>
                                        <p:tav tm="0">
                                          <p:val>
                                            <p:strVal val="0-#ppt_w/2"/>
                                          </p:val>
                                        </p:tav>
                                        <p:tav tm="100000">
                                          <p:val>
                                            <p:strVal val="#ppt_x"/>
                                          </p:val>
                                        </p:tav>
                                      </p:tavLst>
                                    </p:anim>
                                    <p:anim calcmode="lin" valueType="num">
                                      <p:cBhvr additive="base">
                                        <p:cTn id="74" dur="750" fill="hold"/>
                                        <p:tgtEl>
                                          <p:spTgt spid="3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additive="base">
                                        <p:cTn id="77" dur="750" fill="hold"/>
                                        <p:tgtEl>
                                          <p:spTgt spid="34"/>
                                        </p:tgtEl>
                                        <p:attrNameLst>
                                          <p:attrName>ppt_x</p:attrName>
                                        </p:attrNameLst>
                                      </p:cBhvr>
                                      <p:tavLst>
                                        <p:tav tm="0">
                                          <p:val>
                                            <p:strVal val="#ppt_x"/>
                                          </p:val>
                                        </p:tav>
                                        <p:tav tm="100000">
                                          <p:val>
                                            <p:strVal val="#ppt_x"/>
                                          </p:val>
                                        </p:tav>
                                      </p:tavLst>
                                    </p:anim>
                                    <p:anim calcmode="lin" valueType="num">
                                      <p:cBhvr additive="base">
                                        <p:cTn id="78" dur="750" fill="hold"/>
                                        <p:tgtEl>
                                          <p:spTgt spid="34"/>
                                        </p:tgtEl>
                                        <p:attrNameLst>
                                          <p:attrName>ppt_y</p:attrName>
                                        </p:attrNameLst>
                                      </p:cBhvr>
                                      <p:tavLst>
                                        <p:tav tm="0">
                                          <p:val>
                                            <p:strVal val="1+#ppt_h/2"/>
                                          </p:val>
                                        </p:tav>
                                        <p:tav tm="100000">
                                          <p:val>
                                            <p:strVal val="#ppt_y"/>
                                          </p:val>
                                        </p:tav>
                                      </p:tavLst>
                                    </p:anim>
                                  </p:childTnLst>
                                </p:cTn>
                              </p:par>
                              <p:par>
                                <p:cTn id="79" presetID="2" presetClass="entr" presetSubtype="3"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750" fill="hold"/>
                                        <p:tgtEl>
                                          <p:spTgt spid="33"/>
                                        </p:tgtEl>
                                        <p:attrNameLst>
                                          <p:attrName>ppt_x</p:attrName>
                                        </p:attrNameLst>
                                      </p:cBhvr>
                                      <p:tavLst>
                                        <p:tav tm="0">
                                          <p:val>
                                            <p:strVal val="1+#ppt_w/2"/>
                                          </p:val>
                                        </p:tav>
                                        <p:tav tm="100000">
                                          <p:val>
                                            <p:strVal val="#ppt_x"/>
                                          </p:val>
                                        </p:tav>
                                      </p:tavLst>
                                    </p:anim>
                                    <p:anim calcmode="lin" valueType="num">
                                      <p:cBhvr additive="base">
                                        <p:cTn id="82" dur="750" fill="hold"/>
                                        <p:tgtEl>
                                          <p:spTgt spid="33"/>
                                        </p:tgtEl>
                                        <p:attrNameLst>
                                          <p:attrName>ppt_y</p:attrName>
                                        </p:attrNameLst>
                                      </p:cBhvr>
                                      <p:tavLst>
                                        <p:tav tm="0">
                                          <p:val>
                                            <p:strVal val="0-#ppt_h/2"/>
                                          </p:val>
                                        </p:tav>
                                        <p:tav tm="100000">
                                          <p:val>
                                            <p:strVal val="#ppt_y"/>
                                          </p:val>
                                        </p:tav>
                                      </p:tavLst>
                                    </p:anim>
                                  </p:childTnLst>
                                </p:cTn>
                              </p:par>
                              <p:par>
                                <p:cTn id="83" presetID="2" presetClass="entr" presetSubtype="12"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additive="base">
                                        <p:cTn id="85" dur="750" fill="hold"/>
                                        <p:tgtEl>
                                          <p:spTgt spid="35"/>
                                        </p:tgtEl>
                                        <p:attrNameLst>
                                          <p:attrName>ppt_x</p:attrName>
                                        </p:attrNameLst>
                                      </p:cBhvr>
                                      <p:tavLst>
                                        <p:tav tm="0">
                                          <p:val>
                                            <p:strVal val="0-#ppt_w/2"/>
                                          </p:val>
                                        </p:tav>
                                        <p:tav tm="100000">
                                          <p:val>
                                            <p:strVal val="#ppt_x"/>
                                          </p:val>
                                        </p:tav>
                                      </p:tavLst>
                                    </p:anim>
                                    <p:anim calcmode="lin" valueType="num">
                                      <p:cBhvr additive="base">
                                        <p:cTn id="86" dur="750" fill="hold"/>
                                        <p:tgtEl>
                                          <p:spTgt spid="35"/>
                                        </p:tgtEl>
                                        <p:attrNameLst>
                                          <p:attrName>ppt_y</p:attrName>
                                        </p:attrNameLst>
                                      </p:cBhvr>
                                      <p:tavLst>
                                        <p:tav tm="0">
                                          <p:val>
                                            <p:strVal val="1+#ppt_h/2"/>
                                          </p:val>
                                        </p:tav>
                                        <p:tav tm="100000">
                                          <p:val>
                                            <p:strVal val="#ppt_y"/>
                                          </p:val>
                                        </p:tav>
                                      </p:tavLst>
                                    </p:anim>
                                  </p:childTnLst>
                                </p:cTn>
                              </p:par>
                              <p:par>
                                <p:cTn id="87" presetID="2" presetClass="entr" presetSubtype="3"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additive="base">
                                        <p:cTn id="89" dur="750" fill="hold"/>
                                        <p:tgtEl>
                                          <p:spTgt spid="32"/>
                                        </p:tgtEl>
                                        <p:attrNameLst>
                                          <p:attrName>ppt_x</p:attrName>
                                        </p:attrNameLst>
                                      </p:cBhvr>
                                      <p:tavLst>
                                        <p:tav tm="0">
                                          <p:val>
                                            <p:strVal val="1+#ppt_w/2"/>
                                          </p:val>
                                        </p:tav>
                                        <p:tav tm="100000">
                                          <p:val>
                                            <p:strVal val="#ppt_x"/>
                                          </p:val>
                                        </p:tav>
                                      </p:tavLst>
                                    </p:anim>
                                    <p:anim calcmode="lin" valueType="num">
                                      <p:cBhvr additive="base">
                                        <p:cTn id="90" dur="750" fill="hold"/>
                                        <p:tgtEl>
                                          <p:spTgt spid="32"/>
                                        </p:tgtEl>
                                        <p:attrNameLst>
                                          <p:attrName>ppt_y</p:attrName>
                                        </p:attrNameLst>
                                      </p:cBhvr>
                                      <p:tavLst>
                                        <p:tav tm="0">
                                          <p:val>
                                            <p:strVal val="0-#ppt_h/2"/>
                                          </p:val>
                                        </p:tav>
                                        <p:tav tm="100000">
                                          <p:val>
                                            <p:strVal val="#ppt_y"/>
                                          </p:val>
                                        </p:tav>
                                      </p:tavLst>
                                    </p:anim>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childTnLst>
                          </p:cTn>
                        </p:par>
                        <p:par>
                          <p:cTn id="95" fill="hold">
                            <p:stCondLst>
                              <p:cond delay="3000"/>
                            </p:stCondLst>
                            <p:childTnLst>
                              <p:par>
                                <p:cTn id="96" presetID="22" presetClass="entr" presetSubtype="8" fill="hold" grpId="0" nodeType="after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wipe(left)">
                                      <p:cBhvr>
                                        <p:cTn id="98" dur="500"/>
                                        <p:tgtEl>
                                          <p:spTgt spid="46"/>
                                        </p:tgtEl>
                                      </p:cBhvr>
                                    </p:animEffect>
                                  </p:childTnLst>
                                </p:cTn>
                              </p:par>
                            </p:childTnLst>
                          </p:cTn>
                        </p:par>
                        <p:par>
                          <p:cTn id="99" fill="hold">
                            <p:stCondLst>
                              <p:cond delay="3500"/>
                            </p:stCondLst>
                            <p:childTnLst>
                              <p:par>
                                <p:cTn id="100" presetID="22" presetClass="entr" presetSubtype="8" fill="hold" grpId="0" nodeType="after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left)">
                                      <p:cBhvr>
                                        <p:cTn id="102" dur="500"/>
                                        <p:tgtEl>
                                          <p:spTgt spid="50"/>
                                        </p:tgtEl>
                                      </p:cBhvr>
                                    </p:animEffect>
                                  </p:childTnLst>
                                </p:cTn>
                              </p:par>
                            </p:childTnLst>
                          </p:cTn>
                        </p:par>
                        <p:par>
                          <p:cTn id="103" fill="hold">
                            <p:stCondLst>
                              <p:cond delay="4000"/>
                            </p:stCondLst>
                            <p:childTnLst>
                              <p:par>
                                <p:cTn id="104" presetID="56" presetClass="entr" presetSubtype="0" fill="hold" grpId="0" nodeType="afterEffect">
                                  <p:stCondLst>
                                    <p:cond delay="0"/>
                                  </p:stCondLst>
                                  <p:iterate type="lt">
                                    <p:tmPct val="10000"/>
                                  </p:iterate>
                                  <p:childTnLst>
                                    <p:set>
                                      <p:cBhvr>
                                        <p:cTn id="105" dur="1" fill="hold">
                                          <p:stCondLst>
                                            <p:cond delay="0"/>
                                          </p:stCondLst>
                                        </p:cTn>
                                        <p:tgtEl>
                                          <p:spTgt spid="48"/>
                                        </p:tgtEl>
                                        <p:attrNameLst>
                                          <p:attrName>style.visibility</p:attrName>
                                        </p:attrNameLst>
                                      </p:cBhvr>
                                      <p:to>
                                        <p:strVal val="visible"/>
                                      </p:to>
                                    </p:set>
                                    <p:anim by="(-#ppt_w*2)" calcmode="lin" valueType="num">
                                      <p:cBhvr rctx="PPT">
                                        <p:cTn id="106" dur="500" autoRev="1" fill="hold">
                                          <p:stCondLst>
                                            <p:cond delay="0"/>
                                          </p:stCondLst>
                                        </p:cTn>
                                        <p:tgtEl>
                                          <p:spTgt spid="48"/>
                                        </p:tgtEl>
                                        <p:attrNameLst>
                                          <p:attrName>ppt_w</p:attrName>
                                        </p:attrNameLst>
                                      </p:cBhvr>
                                    </p:anim>
                                    <p:anim by="(#ppt_w*0.50)" calcmode="lin" valueType="num">
                                      <p:cBhvr>
                                        <p:cTn id="107" dur="500" decel="50000" autoRev="1" fill="hold">
                                          <p:stCondLst>
                                            <p:cond delay="0"/>
                                          </p:stCondLst>
                                        </p:cTn>
                                        <p:tgtEl>
                                          <p:spTgt spid="48"/>
                                        </p:tgtEl>
                                        <p:attrNameLst>
                                          <p:attrName>ppt_x</p:attrName>
                                        </p:attrNameLst>
                                      </p:cBhvr>
                                    </p:anim>
                                    <p:anim from="(-#ppt_h/2)" to="(#ppt_y)" calcmode="lin" valueType="num">
                                      <p:cBhvr>
                                        <p:cTn id="108" dur="1000" fill="hold">
                                          <p:stCondLst>
                                            <p:cond delay="0"/>
                                          </p:stCondLst>
                                        </p:cTn>
                                        <p:tgtEl>
                                          <p:spTgt spid="48"/>
                                        </p:tgtEl>
                                        <p:attrNameLst>
                                          <p:attrName>ppt_y</p:attrName>
                                        </p:attrNameLst>
                                      </p:cBhvr>
                                    </p:anim>
                                    <p:animRot by="21600000">
                                      <p:cBhvr>
                                        <p:cTn id="109" dur="1000" fill="hold">
                                          <p:stCondLst>
                                            <p:cond delay="0"/>
                                          </p:stCondLst>
                                        </p:cTn>
                                        <p:tgtEl>
                                          <p:spTgt spid="48"/>
                                        </p:tgtEl>
                                        <p:attrNameLst>
                                          <p:attrName>r</p:attrName>
                                        </p:attrNameLst>
                                      </p:cBhvr>
                                    </p:animRot>
                                  </p:childTnLst>
                                </p:cTn>
                              </p:par>
                            </p:childTnLst>
                          </p:cTn>
                        </p:par>
                        <p:par>
                          <p:cTn id="110" fill="hold">
                            <p:stCondLst>
                              <p:cond delay="6000"/>
                            </p:stCondLst>
                            <p:childTnLst>
                              <p:par>
                                <p:cTn id="111" presetID="22" presetClass="entr" presetSubtype="8" fill="hold" grpId="0" nodeType="after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wipe(left)">
                                      <p:cBhvr>
                                        <p:cTn id="11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6" grpId="0" animBg="1"/>
      <p:bldP spid="2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14" grpId="0" animBg="1"/>
      <p:bldP spid="46" grpId="0"/>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年度对比</a:t>
            </a:r>
            <a:r>
              <a:rPr lang="zh-CN" altLang="en-US" sz="3200" dirty="0">
                <a:solidFill>
                  <a:schemeClr val="bg1">
                    <a:lumMod val="50000"/>
                  </a:schemeClr>
                </a:solidFill>
              </a:rPr>
              <a:t>情况</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五边形 37"/>
          <p:cNvSpPr/>
          <p:nvPr/>
        </p:nvSpPr>
        <p:spPr>
          <a:xfrm flipH="1">
            <a:off x="3115258" y="4204574"/>
            <a:ext cx="2323866" cy="642562"/>
          </a:xfrm>
          <a:prstGeom prst="homePlate">
            <a:avLst/>
          </a:prstGeom>
          <a:solidFill>
            <a:srgbClr val="E44B4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39" name="五边形 38"/>
          <p:cNvSpPr/>
          <p:nvPr/>
        </p:nvSpPr>
        <p:spPr>
          <a:xfrm>
            <a:off x="6613217" y="4759849"/>
            <a:ext cx="2282946" cy="642562"/>
          </a:xfrm>
          <a:prstGeom prst="homePlate">
            <a:avLst/>
          </a:prstGeom>
          <a:solidFill>
            <a:srgbClr val="F4734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b="1">
              <a:solidFill>
                <a:schemeClr val="bg1"/>
              </a:solidFill>
              <a:latin typeface="微软雅黑" pitchFamily="34" charset="-122"/>
              <a:ea typeface="微软雅黑" pitchFamily="34" charset="-122"/>
            </a:endParaRPr>
          </a:p>
        </p:txBody>
      </p:sp>
      <p:sp>
        <p:nvSpPr>
          <p:cNvPr id="40" name="五边形 39"/>
          <p:cNvSpPr/>
          <p:nvPr/>
        </p:nvSpPr>
        <p:spPr>
          <a:xfrm flipH="1">
            <a:off x="1662953" y="3623155"/>
            <a:ext cx="3778656" cy="642562"/>
          </a:xfrm>
          <a:prstGeom prst="homePlate">
            <a:avLst/>
          </a:prstGeom>
          <a:solidFill>
            <a:srgbClr val="01567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41" name="五边形 40"/>
          <p:cNvSpPr/>
          <p:nvPr/>
        </p:nvSpPr>
        <p:spPr>
          <a:xfrm flipH="1">
            <a:off x="2239320" y="4785993"/>
            <a:ext cx="3207920" cy="642562"/>
          </a:xfrm>
          <a:prstGeom prst="homePlate">
            <a:avLst/>
          </a:prstGeom>
          <a:solidFill>
            <a:srgbClr val="02918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42" name="五边形 41"/>
          <p:cNvSpPr/>
          <p:nvPr/>
        </p:nvSpPr>
        <p:spPr>
          <a:xfrm flipH="1">
            <a:off x="811304" y="5381480"/>
            <a:ext cx="4625440" cy="642562"/>
          </a:xfrm>
          <a:prstGeom prst="homePlate">
            <a:avLst/>
          </a:prstGeom>
          <a:solidFill>
            <a:srgbClr val="F4734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43" name="TextBox 159"/>
          <p:cNvSpPr txBox="1"/>
          <p:nvPr/>
        </p:nvSpPr>
        <p:spPr>
          <a:xfrm>
            <a:off x="4201713" y="3760624"/>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44" name="TextBox 160"/>
          <p:cNvSpPr txBox="1"/>
          <p:nvPr/>
        </p:nvSpPr>
        <p:spPr>
          <a:xfrm>
            <a:off x="4194499" y="4345661"/>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45" name="TextBox 161"/>
          <p:cNvSpPr txBox="1"/>
          <p:nvPr/>
        </p:nvSpPr>
        <p:spPr>
          <a:xfrm>
            <a:off x="4194500" y="4927140"/>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46" name="TextBox 162"/>
          <p:cNvSpPr txBox="1"/>
          <p:nvPr/>
        </p:nvSpPr>
        <p:spPr>
          <a:xfrm>
            <a:off x="4213735" y="5527075"/>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47" name="五边形 46"/>
          <p:cNvSpPr/>
          <p:nvPr/>
        </p:nvSpPr>
        <p:spPr>
          <a:xfrm>
            <a:off x="6615235" y="3625146"/>
            <a:ext cx="1928708" cy="642562"/>
          </a:xfrm>
          <a:prstGeom prst="homePlate">
            <a:avLst/>
          </a:prstGeom>
          <a:solidFill>
            <a:srgbClr val="E44B4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b="1">
              <a:solidFill>
                <a:schemeClr val="bg1"/>
              </a:solidFill>
              <a:latin typeface="微软雅黑" pitchFamily="34" charset="-122"/>
              <a:ea typeface="微软雅黑" pitchFamily="34" charset="-122"/>
            </a:endParaRPr>
          </a:p>
        </p:txBody>
      </p:sp>
      <p:sp>
        <p:nvSpPr>
          <p:cNvPr id="48" name="五边形 47"/>
          <p:cNvSpPr/>
          <p:nvPr/>
        </p:nvSpPr>
        <p:spPr>
          <a:xfrm>
            <a:off x="6615389" y="4150293"/>
            <a:ext cx="3640920" cy="642562"/>
          </a:xfrm>
          <a:prstGeom prst="homePlate">
            <a:avLst/>
          </a:prstGeom>
          <a:solidFill>
            <a:srgbClr val="01567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49" name="TextBox 173"/>
          <p:cNvSpPr txBox="1"/>
          <p:nvPr/>
        </p:nvSpPr>
        <p:spPr>
          <a:xfrm>
            <a:off x="7119998" y="3767094"/>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50" name="TextBox 174"/>
          <p:cNvSpPr txBox="1"/>
          <p:nvPr/>
        </p:nvSpPr>
        <p:spPr>
          <a:xfrm>
            <a:off x="7119997" y="4341124"/>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51" name="TextBox 175"/>
          <p:cNvSpPr txBox="1"/>
          <p:nvPr/>
        </p:nvSpPr>
        <p:spPr>
          <a:xfrm>
            <a:off x="7119997" y="4927138"/>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52" name="TextBox 180"/>
          <p:cNvSpPr txBox="1"/>
          <p:nvPr/>
        </p:nvSpPr>
        <p:spPr>
          <a:xfrm>
            <a:off x="5579133" y="3725320"/>
            <a:ext cx="915322" cy="346249"/>
          </a:xfrm>
          <a:prstGeom prst="rect">
            <a:avLst/>
          </a:prstGeom>
          <a:noFill/>
        </p:spPr>
        <p:txBody>
          <a:bodyPr wrap="square" lIns="68580" tIns="34290" rIns="68580" bIns="34290" rtlCol="0">
            <a:spAutoFit/>
          </a:bodyPr>
          <a:lstStyle/>
          <a:p>
            <a:pPr algn="ctr"/>
            <a:r>
              <a:rPr lang="zh-CN" altLang="en-US" b="1" dirty="0" smtClean="0">
                <a:solidFill>
                  <a:schemeClr val="bg1">
                    <a:lumMod val="50000"/>
                  </a:schemeClr>
                </a:solidFill>
                <a:latin typeface="微软雅黑" pitchFamily="34" charset="-122"/>
                <a:ea typeface="微软雅黑" pitchFamily="34" charset="-122"/>
              </a:rPr>
              <a:t>项目一</a:t>
            </a:r>
            <a:endParaRPr lang="zh-CN" altLang="en-US" b="1" dirty="0">
              <a:solidFill>
                <a:schemeClr val="bg1">
                  <a:lumMod val="50000"/>
                </a:schemeClr>
              </a:solidFill>
              <a:latin typeface="微软雅黑" pitchFamily="34" charset="-122"/>
              <a:ea typeface="微软雅黑" pitchFamily="34" charset="-122"/>
            </a:endParaRPr>
          </a:p>
        </p:txBody>
      </p:sp>
      <p:sp>
        <p:nvSpPr>
          <p:cNvPr id="53" name="TextBox 181"/>
          <p:cNvSpPr txBox="1"/>
          <p:nvPr/>
        </p:nvSpPr>
        <p:spPr>
          <a:xfrm>
            <a:off x="5579133" y="4303516"/>
            <a:ext cx="915322" cy="346249"/>
          </a:xfrm>
          <a:prstGeom prst="rect">
            <a:avLst/>
          </a:prstGeom>
          <a:noFill/>
        </p:spPr>
        <p:txBody>
          <a:bodyPr wrap="square" lIns="68580" tIns="34290" rIns="68580" bIns="34290" rtlCol="0">
            <a:spAutoFit/>
          </a:bodyPr>
          <a:lstStyle/>
          <a:p>
            <a:pPr algn="ctr"/>
            <a:r>
              <a:rPr lang="zh-CN" altLang="en-US" b="1" dirty="0" smtClean="0">
                <a:solidFill>
                  <a:schemeClr val="bg1">
                    <a:lumMod val="50000"/>
                  </a:schemeClr>
                </a:solidFill>
                <a:latin typeface="微软雅黑" pitchFamily="34" charset="-122"/>
                <a:ea typeface="微软雅黑" pitchFamily="34" charset="-122"/>
              </a:rPr>
              <a:t>项目二</a:t>
            </a:r>
            <a:endParaRPr lang="zh-CN" altLang="en-US" b="1" dirty="0">
              <a:solidFill>
                <a:schemeClr val="bg1">
                  <a:lumMod val="50000"/>
                </a:schemeClr>
              </a:solidFill>
              <a:latin typeface="微软雅黑" pitchFamily="34" charset="-122"/>
              <a:ea typeface="微软雅黑" pitchFamily="34" charset="-122"/>
            </a:endParaRPr>
          </a:p>
        </p:txBody>
      </p:sp>
      <p:sp>
        <p:nvSpPr>
          <p:cNvPr id="54" name="TextBox 182"/>
          <p:cNvSpPr txBox="1"/>
          <p:nvPr/>
        </p:nvSpPr>
        <p:spPr>
          <a:xfrm>
            <a:off x="5579307" y="4884935"/>
            <a:ext cx="915322" cy="346249"/>
          </a:xfrm>
          <a:prstGeom prst="rect">
            <a:avLst/>
          </a:prstGeom>
          <a:noFill/>
        </p:spPr>
        <p:txBody>
          <a:bodyPr wrap="square" lIns="68580" tIns="34290" rIns="68580" bIns="34290" rtlCol="0">
            <a:spAutoFit/>
          </a:bodyPr>
          <a:lstStyle/>
          <a:p>
            <a:pPr algn="ctr"/>
            <a:r>
              <a:rPr lang="zh-CN" altLang="en-US" b="1" dirty="0" smtClean="0">
                <a:solidFill>
                  <a:schemeClr val="bg1">
                    <a:lumMod val="50000"/>
                  </a:schemeClr>
                </a:solidFill>
                <a:latin typeface="微软雅黑" pitchFamily="34" charset="-122"/>
                <a:ea typeface="微软雅黑" pitchFamily="34" charset="-122"/>
              </a:rPr>
              <a:t>项目三</a:t>
            </a:r>
            <a:endParaRPr lang="zh-CN" altLang="en-US" b="1" dirty="0">
              <a:solidFill>
                <a:schemeClr val="bg1">
                  <a:lumMod val="50000"/>
                </a:schemeClr>
              </a:solidFill>
              <a:latin typeface="微软雅黑" pitchFamily="34" charset="-122"/>
              <a:ea typeface="微软雅黑" pitchFamily="34" charset="-122"/>
            </a:endParaRPr>
          </a:p>
        </p:txBody>
      </p:sp>
      <p:sp>
        <p:nvSpPr>
          <p:cNvPr id="55" name="TextBox 183"/>
          <p:cNvSpPr txBox="1"/>
          <p:nvPr/>
        </p:nvSpPr>
        <p:spPr>
          <a:xfrm>
            <a:off x="5579307" y="5482414"/>
            <a:ext cx="915322" cy="346249"/>
          </a:xfrm>
          <a:prstGeom prst="rect">
            <a:avLst/>
          </a:prstGeom>
          <a:noFill/>
        </p:spPr>
        <p:txBody>
          <a:bodyPr wrap="square" lIns="68580" tIns="34290" rIns="68580" bIns="34290" rtlCol="0">
            <a:spAutoFit/>
          </a:bodyPr>
          <a:lstStyle/>
          <a:p>
            <a:pPr algn="ctr"/>
            <a:r>
              <a:rPr lang="zh-CN" altLang="en-US" b="1" dirty="0" smtClean="0">
                <a:solidFill>
                  <a:schemeClr val="bg1">
                    <a:lumMod val="50000"/>
                  </a:schemeClr>
                </a:solidFill>
                <a:latin typeface="微软雅黑" pitchFamily="34" charset="-122"/>
                <a:ea typeface="微软雅黑" pitchFamily="34" charset="-122"/>
              </a:rPr>
              <a:t>项目四</a:t>
            </a:r>
            <a:endParaRPr lang="zh-CN" altLang="en-US" b="1" dirty="0">
              <a:solidFill>
                <a:schemeClr val="bg1">
                  <a:lumMod val="50000"/>
                </a:schemeClr>
              </a:solidFill>
              <a:latin typeface="微软雅黑" pitchFamily="34" charset="-122"/>
              <a:ea typeface="微软雅黑" pitchFamily="34" charset="-122"/>
            </a:endParaRPr>
          </a:p>
        </p:txBody>
      </p:sp>
      <p:sp>
        <p:nvSpPr>
          <p:cNvPr id="56" name="Oval 4"/>
          <p:cNvSpPr/>
          <p:nvPr/>
        </p:nvSpPr>
        <p:spPr>
          <a:xfrm>
            <a:off x="6561927" y="1690180"/>
            <a:ext cx="1208148" cy="1139514"/>
          </a:xfrm>
          <a:prstGeom prst="ellipse">
            <a:avLst/>
          </a:prstGeom>
          <a:solidFill>
            <a:srgbClr val="02918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zh-CN" altLang="en-US" sz="2000" b="1" dirty="0" smtClean="0">
                <a:solidFill>
                  <a:schemeClr val="bg1"/>
                </a:solidFill>
                <a:latin typeface="微软雅黑" pitchFamily="34" charset="-122"/>
                <a:ea typeface="微软雅黑" pitchFamily="34" charset="-122"/>
              </a:rPr>
              <a:t>第二季度</a:t>
            </a:r>
            <a:endParaRPr lang="en-US" sz="2000" b="1" dirty="0">
              <a:solidFill>
                <a:schemeClr val="bg1"/>
              </a:solidFill>
              <a:latin typeface="微软雅黑" pitchFamily="34" charset="-122"/>
              <a:ea typeface="微软雅黑" pitchFamily="34" charset="-122"/>
            </a:endParaRPr>
          </a:p>
        </p:txBody>
      </p:sp>
      <p:sp>
        <p:nvSpPr>
          <p:cNvPr id="57" name="Oval 5"/>
          <p:cNvSpPr/>
          <p:nvPr/>
        </p:nvSpPr>
        <p:spPr>
          <a:xfrm>
            <a:off x="4241352" y="1704248"/>
            <a:ext cx="1208148" cy="1139514"/>
          </a:xfrm>
          <a:prstGeom prst="ellipse">
            <a:avLst/>
          </a:prstGeom>
          <a:solidFill>
            <a:srgbClr val="F4734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zh-CN" altLang="en-US" sz="2000" b="1" dirty="0" smtClean="0">
                <a:solidFill>
                  <a:schemeClr val="bg1"/>
                </a:solidFill>
                <a:latin typeface="微软雅黑" pitchFamily="34" charset="-122"/>
                <a:ea typeface="微软雅黑" pitchFamily="34" charset="-122"/>
              </a:rPr>
              <a:t>第一季度</a:t>
            </a:r>
            <a:endParaRPr lang="en-US" sz="2000" b="1" dirty="0">
              <a:solidFill>
                <a:schemeClr val="bg1"/>
              </a:solidFill>
              <a:latin typeface="微软雅黑" pitchFamily="34" charset="-122"/>
              <a:ea typeface="微软雅黑" pitchFamily="34" charset="-122"/>
            </a:endParaRPr>
          </a:p>
        </p:txBody>
      </p:sp>
      <p:sp>
        <p:nvSpPr>
          <p:cNvPr id="58" name="Text Box 10"/>
          <p:cNvSpPr txBox="1">
            <a:spLocks noChangeArrowheads="1"/>
          </p:cNvSpPr>
          <p:nvPr/>
        </p:nvSpPr>
        <p:spPr bwMode="auto">
          <a:xfrm>
            <a:off x="6546839" y="2926481"/>
            <a:ext cx="3451550" cy="594778"/>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400" b="0" dirty="0">
                <a:solidFill>
                  <a:schemeClr val="bg1">
                    <a:lumMod val="50000"/>
                  </a:schemeClr>
                </a:solidFill>
                <a:latin typeface="微软雅黑" pitchFamily="34" charset="-122"/>
                <a:ea typeface="微软雅黑" pitchFamily="34" charset="-122"/>
                <a:cs typeface="Open Sans" pitchFamily="34" charset="0"/>
              </a:rPr>
              <a:t>单击此处添加标题</a:t>
            </a:r>
            <a:endParaRPr lang="en-US" altLang="zh-CN" sz="1400" b="0" dirty="0">
              <a:solidFill>
                <a:schemeClr val="bg1">
                  <a:lumMod val="50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400" b="0" dirty="0">
                <a:solidFill>
                  <a:schemeClr val="bg1">
                    <a:lumMod val="50000"/>
                  </a:schemeClr>
                </a:solidFill>
                <a:latin typeface="微软雅黑" pitchFamily="34" charset="-122"/>
                <a:ea typeface="微软雅黑" pitchFamily="34" charset="-122"/>
                <a:cs typeface="Open Sans" pitchFamily="34" charset="0"/>
              </a:rPr>
              <a:t>您的内容打在这里，或者通过复制您的</a:t>
            </a:r>
            <a:r>
              <a:rPr lang="zh-CN" altLang="en-US" sz="1400" b="0" dirty="0" smtClean="0">
                <a:solidFill>
                  <a:schemeClr val="bg1">
                    <a:lumMod val="50000"/>
                  </a:schemeClr>
                </a:solidFill>
                <a:latin typeface="微软雅黑" pitchFamily="34" charset="-122"/>
                <a:ea typeface="微软雅黑" pitchFamily="34" charset="-122"/>
                <a:cs typeface="Open Sans" pitchFamily="34" charset="0"/>
              </a:rPr>
              <a:t>文本</a:t>
            </a:r>
            <a:endParaRPr lang="en-US" sz="1400" b="0" dirty="0">
              <a:solidFill>
                <a:schemeClr val="bg1">
                  <a:lumMod val="50000"/>
                </a:schemeClr>
              </a:solidFill>
              <a:latin typeface="微软雅黑" pitchFamily="34" charset="-122"/>
              <a:ea typeface="微软雅黑" pitchFamily="34" charset="-122"/>
              <a:cs typeface="Open Sans" pitchFamily="34" charset="0"/>
            </a:endParaRPr>
          </a:p>
        </p:txBody>
      </p:sp>
      <p:sp>
        <p:nvSpPr>
          <p:cNvPr id="59" name="Text Box 10"/>
          <p:cNvSpPr txBox="1">
            <a:spLocks noChangeArrowheads="1"/>
          </p:cNvSpPr>
          <p:nvPr/>
        </p:nvSpPr>
        <p:spPr bwMode="auto">
          <a:xfrm>
            <a:off x="2000852" y="2940548"/>
            <a:ext cx="3451550" cy="594778"/>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400" b="0" dirty="0">
                <a:solidFill>
                  <a:schemeClr val="bg1">
                    <a:lumMod val="50000"/>
                  </a:schemeClr>
                </a:solidFill>
                <a:latin typeface="微软雅黑" pitchFamily="34" charset="-122"/>
                <a:ea typeface="微软雅黑" pitchFamily="34" charset="-122"/>
                <a:cs typeface="Open Sans" pitchFamily="34" charset="0"/>
              </a:rPr>
              <a:t>单击此处添加标题</a:t>
            </a:r>
            <a:endParaRPr lang="en-US" altLang="zh-CN" sz="1400" b="0" dirty="0">
              <a:solidFill>
                <a:schemeClr val="bg1">
                  <a:lumMod val="50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400" b="0" dirty="0">
                <a:solidFill>
                  <a:schemeClr val="bg1">
                    <a:lumMod val="50000"/>
                  </a:schemeClr>
                </a:solidFill>
                <a:latin typeface="微软雅黑" pitchFamily="34" charset="-122"/>
                <a:ea typeface="微软雅黑" pitchFamily="34" charset="-122"/>
                <a:cs typeface="Open Sans" pitchFamily="34" charset="0"/>
              </a:rPr>
              <a:t>您的内容打在这里，或者通过复制您的</a:t>
            </a:r>
            <a:r>
              <a:rPr lang="zh-CN" altLang="en-US" sz="1400" b="0" dirty="0" smtClean="0">
                <a:solidFill>
                  <a:schemeClr val="bg1">
                    <a:lumMod val="50000"/>
                  </a:schemeClr>
                </a:solidFill>
                <a:latin typeface="微软雅黑" pitchFamily="34" charset="-122"/>
                <a:ea typeface="微软雅黑" pitchFamily="34" charset="-122"/>
                <a:cs typeface="Open Sans" pitchFamily="34" charset="0"/>
              </a:rPr>
              <a:t>文本</a:t>
            </a:r>
            <a:endParaRPr lang="en-US" sz="1400" b="0" dirty="0">
              <a:solidFill>
                <a:schemeClr val="bg1">
                  <a:lumMod val="50000"/>
                </a:schemeClr>
              </a:solidFill>
              <a:latin typeface="微软雅黑" pitchFamily="34" charset="-122"/>
              <a:ea typeface="微软雅黑" pitchFamily="34" charset="-122"/>
              <a:cs typeface="Open Sans" pitchFamily="34" charset="0"/>
            </a:endParaRPr>
          </a:p>
        </p:txBody>
      </p:sp>
      <p:sp>
        <p:nvSpPr>
          <p:cNvPr id="60" name="五边形 59"/>
          <p:cNvSpPr/>
          <p:nvPr/>
        </p:nvSpPr>
        <p:spPr>
          <a:xfrm>
            <a:off x="6614037" y="5369403"/>
            <a:ext cx="4866768" cy="642562"/>
          </a:xfrm>
          <a:prstGeom prst="homePlate">
            <a:avLst/>
          </a:prstGeom>
          <a:solidFill>
            <a:srgbClr val="02918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200">
              <a:latin typeface="微软雅黑" pitchFamily="34" charset="-122"/>
              <a:ea typeface="微软雅黑" pitchFamily="34" charset="-122"/>
            </a:endParaRPr>
          </a:p>
        </p:txBody>
      </p:sp>
      <p:sp>
        <p:nvSpPr>
          <p:cNvPr id="61" name="TextBox 176"/>
          <p:cNvSpPr txBox="1"/>
          <p:nvPr/>
        </p:nvSpPr>
        <p:spPr>
          <a:xfrm>
            <a:off x="7132731" y="5524618"/>
            <a:ext cx="717296" cy="315471"/>
          </a:xfrm>
          <a:prstGeom prst="rect">
            <a:avLst/>
          </a:prstGeom>
          <a:noFill/>
        </p:spPr>
        <p:txBody>
          <a:bodyPr wrap="squar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9302790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 presetClass="entr" presetSubtype="8"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fill="hold"/>
                                        <p:tgtEl>
                                          <p:spTgt spid="57"/>
                                        </p:tgtEl>
                                        <p:attrNameLst>
                                          <p:attrName>ppt_x</p:attrName>
                                        </p:attrNameLst>
                                      </p:cBhvr>
                                      <p:tavLst>
                                        <p:tav tm="0">
                                          <p:val>
                                            <p:strVal val="0-#ppt_w/2"/>
                                          </p:val>
                                        </p:tav>
                                        <p:tav tm="100000">
                                          <p:val>
                                            <p:strVal val="#ppt_x"/>
                                          </p:val>
                                        </p:tav>
                                      </p:tavLst>
                                    </p:anim>
                                    <p:anim calcmode="lin" valueType="num">
                                      <p:cBhvr additive="base">
                                        <p:cTn id="28" dur="500" fill="hold"/>
                                        <p:tgtEl>
                                          <p:spTgt spid="57"/>
                                        </p:tgtEl>
                                        <p:attrNameLst>
                                          <p:attrName>ppt_y</p:attrName>
                                        </p:attrNameLst>
                                      </p:cBhvr>
                                      <p:tavLst>
                                        <p:tav tm="0">
                                          <p:val>
                                            <p:strVal val="#ppt_y"/>
                                          </p:val>
                                        </p:tav>
                                        <p:tav tm="100000">
                                          <p:val>
                                            <p:strVal val="#ppt_y"/>
                                          </p:val>
                                        </p:tav>
                                      </p:tavLst>
                                    </p:anim>
                                  </p:childTnLst>
                                </p:cTn>
                              </p:par>
                            </p:childTnLst>
                          </p:cTn>
                        </p:par>
                        <p:par>
                          <p:cTn id="29" fill="hold">
                            <p:stCondLst>
                              <p:cond delay="1750"/>
                            </p:stCondLst>
                            <p:childTnLst>
                              <p:par>
                                <p:cTn id="30" presetID="2" presetClass="entr" presetSubtype="2"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1+#ppt_w/2"/>
                                          </p:val>
                                        </p:tav>
                                        <p:tav tm="100000">
                                          <p:val>
                                            <p:strVal val="#ppt_x"/>
                                          </p:val>
                                        </p:tav>
                                      </p:tavLst>
                                    </p:anim>
                                    <p:anim calcmode="lin" valueType="num">
                                      <p:cBhvr additive="base">
                                        <p:cTn id="33" dur="500" fill="hold"/>
                                        <p:tgtEl>
                                          <p:spTgt spid="56"/>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250"/>
                            </p:stCondLst>
                            <p:childTnLst>
                              <p:par>
                                <p:cTn id="43" presetID="2" presetClass="entr" presetSubtype="4" decel="100000"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ppt_x"/>
                                          </p:val>
                                        </p:tav>
                                        <p:tav tm="100000">
                                          <p:val>
                                            <p:strVal val="#ppt_x"/>
                                          </p:val>
                                        </p:tav>
                                      </p:tavLst>
                                    </p:anim>
                                    <p:anim calcmode="lin" valueType="num">
                                      <p:cBhvr additive="base">
                                        <p:cTn id="46" dur="500" fill="hold"/>
                                        <p:tgtEl>
                                          <p:spTgt spid="52"/>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500" fill="hold"/>
                                        <p:tgtEl>
                                          <p:spTgt spid="53"/>
                                        </p:tgtEl>
                                        <p:attrNameLst>
                                          <p:attrName>ppt_x</p:attrName>
                                        </p:attrNameLst>
                                      </p:cBhvr>
                                      <p:tavLst>
                                        <p:tav tm="0">
                                          <p:val>
                                            <p:strVal val="#ppt_x"/>
                                          </p:val>
                                        </p:tav>
                                        <p:tav tm="100000">
                                          <p:val>
                                            <p:strVal val="#ppt_x"/>
                                          </p:val>
                                        </p:tav>
                                      </p:tavLst>
                                    </p:anim>
                                    <p:anim calcmode="lin" valueType="num">
                                      <p:cBhvr additive="base">
                                        <p:cTn id="50" dur="500" fill="hold"/>
                                        <p:tgtEl>
                                          <p:spTgt spid="53"/>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500" fill="hold"/>
                                        <p:tgtEl>
                                          <p:spTgt spid="54"/>
                                        </p:tgtEl>
                                        <p:attrNameLst>
                                          <p:attrName>ppt_x</p:attrName>
                                        </p:attrNameLst>
                                      </p:cBhvr>
                                      <p:tavLst>
                                        <p:tav tm="0">
                                          <p:val>
                                            <p:strVal val="#ppt_x"/>
                                          </p:val>
                                        </p:tav>
                                        <p:tav tm="100000">
                                          <p:val>
                                            <p:strVal val="#ppt_x"/>
                                          </p:val>
                                        </p:tav>
                                      </p:tavLst>
                                    </p:anim>
                                    <p:anim calcmode="lin" valueType="num">
                                      <p:cBhvr additive="base">
                                        <p:cTn id="54" dur="500" fill="hold"/>
                                        <p:tgtEl>
                                          <p:spTgt spid="54"/>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additive="base">
                                        <p:cTn id="57" dur="500" fill="hold"/>
                                        <p:tgtEl>
                                          <p:spTgt spid="55"/>
                                        </p:tgtEl>
                                        <p:attrNameLst>
                                          <p:attrName>ppt_x</p:attrName>
                                        </p:attrNameLst>
                                      </p:cBhvr>
                                      <p:tavLst>
                                        <p:tav tm="0">
                                          <p:val>
                                            <p:strVal val="#ppt_x"/>
                                          </p:val>
                                        </p:tav>
                                        <p:tav tm="100000">
                                          <p:val>
                                            <p:strVal val="#ppt_x"/>
                                          </p:val>
                                        </p:tav>
                                      </p:tavLst>
                                    </p:anim>
                                    <p:anim calcmode="lin" valueType="num">
                                      <p:cBhvr additive="base">
                                        <p:cTn id="58" dur="500" fill="hold"/>
                                        <p:tgtEl>
                                          <p:spTgt spid="55"/>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22" presetClass="entr" presetSubtype="8"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wipe(left)">
                                      <p:cBhvr>
                                        <p:cTn id="62" dur="500"/>
                                        <p:tgtEl>
                                          <p:spTgt spid="47"/>
                                        </p:tgtEl>
                                      </p:cBhvr>
                                    </p:animEffect>
                                  </p:childTnLst>
                                </p:cTn>
                              </p:par>
                              <p:par>
                                <p:cTn id="63" presetID="22" presetClass="entr" presetSubtype="8" fill="hold" grpId="0" nodeType="withEffect">
                                  <p:stCondLst>
                                    <p:cond delay="10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20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500"/>
                                        <p:tgtEl>
                                          <p:spTgt spid="39"/>
                                        </p:tgtEl>
                                      </p:cBhvr>
                                    </p:animEffect>
                                  </p:childTnLst>
                                </p:cTn>
                              </p:par>
                              <p:par>
                                <p:cTn id="69" presetID="22" presetClass="entr" presetSubtype="8" fill="hold" grpId="0" nodeType="withEffect">
                                  <p:stCondLst>
                                    <p:cond delay="300"/>
                                  </p:stCondLst>
                                  <p:childTnLst>
                                    <p:set>
                                      <p:cBhvr>
                                        <p:cTn id="70" dur="1" fill="hold">
                                          <p:stCondLst>
                                            <p:cond delay="0"/>
                                          </p:stCondLst>
                                        </p:cTn>
                                        <p:tgtEl>
                                          <p:spTgt spid="60"/>
                                        </p:tgtEl>
                                        <p:attrNameLst>
                                          <p:attrName>style.visibility</p:attrName>
                                        </p:attrNameLst>
                                      </p:cBhvr>
                                      <p:to>
                                        <p:strVal val="visible"/>
                                      </p:to>
                                    </p:set>
                                    <p:animEffect transition="in" filter="wipe(left)">
                                      <p:cBhvr>
                                        <p:cTn id="71" dur="500"/>
                                        <p:tgtEl>
                                          <p:spTgt spid="6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500"/>
                                        <p:tgtEl>
                                          <p:spTgt spid="40"/>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38"/>
                                        </p:tgtEl>
                                        <p:attrNameLst>
                                          <p:attrName>style.visibility</p:attrName>
                                        </p:attrNameLst>
                                      </p:cBhvr>
                                      <p:to>
                                        <p:strVal val="visible"/>
                                      </p:to>
                                    </p:set>
                                    <p:animEffect transition="in" filter="wipe(right)">
                                      <p:cBhvr>
                                        <p:cTn id="77" dur="500"/>
                                        <p:tgtEl>
                                          <p:spTgt spid="38"/>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41"/>
                                        </p:tgtEl>
                                        <p:attrNameLst>
                                          <p:attrName>style.visibility</p:attrName>
                                        </p:attrNameLst>
                                      </p:cBhvr>
                                      <p:to>
                                        <p:strVal val="visible"/>
                                      </p:to>
                                    </p:set>
                                    <p:animEffect transition="in" filter="wipe(right)">
                                      <p:cBhvr>
                                        <p:cTn id="80" dur="500"/>
                                        <p:tgtEl>
                                          <p:spTgt spid="41"/>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42"/>
                                        </p:tgtEl>
                                        <p:attrNameLst>
                                          <p:attrName>style.visibility</p:attrName>
                                        </p:attrNameLst>
                                      </p:cBhvr>
                                      <p:to>
                                        <p:strVal val="visible"/>
                                      </p:to>
                                    </p:set>
                                    <p:animEffect transition="in" filter="wipe(right)">
                                      <p:cBhvr>
                                        <p:cTn id="83" dur="500"/>
                                        <p:tgtEl>
                                          <p:spTgt spid="42"/>
                                        </p:tgtEl>
                                      </p:cBhvr>
                                    </p:animEffect>
                                  </p:childTnLst>
                                </p:cTn>
                              </p:par>
                            </p:childTnLst>
                          </p:cTn>
                        </p:par>
                        <p:par>
                          <p:cTn id="84" fill="hold">
                            <p:stCondLst>
                              <p:cond delay="4550"/>
                            </p:stCondLst>
                            <p:childTnLst>
                              <p:par>
                                <p:cTn id="85" presetID="22" presetClass="entr" presetSubtype="8"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left)">
                                      <p:cBhvr>
                                        <p:cTn id="87" dur="500"/>
                                        <p:tgtEl>
                                          <p:spTgt spid="49"/>
                                        </p:tgtEl>
                                      </p:cBhvr>
                                    </p:animEffect>
                                  </p:childTnLst>
                                </p:cTn>
                              </p:par>
                              <p:par>
                                <p:cTn id="88" presetID="22" presetClass="entr" presetSubtype="8" fill="hold" grpId="0" nodeType="withEffect">
                                  <p:stCondLst>
                                    <p:cond delay="150"/>
                                  </p:stCondLst>
                                  <p:childTnLst>
                                    <p:set>
                                      <p:cBhvr>
                                        <p:cTn id="89" dur="1" fill="hold">
                                          <p:stCondLst>
                                            <p:cond delay="0"/>
                                          </p:stCondLst>
                                        </p:cTn>
                                        <p:tgtEl>
                                          <p:spTgt spid="50"/>
                                        </p:tgtEl>
                                        <p:attrNameLst>
                                          <p:attrName>style.visibility</p:attrName>
                                        </p:attrNameLst>
                                      </p:cBhvr>
                                      <p:to>
                                        <p:strVal val="visible"/>
                                      </p:to>
                                    </p:set>
                                    <p:animEffect transition="in" filter="wipe(left)">
                                      <p:cBhvr>
                                        <p:cTn id="90" dur="500"/>
                                        <p:tgtEl>
                                          <p:spTgt spid="50"/>
                                        </p:tgtEl>
                                      </p:cBhvr>
                                    </p:animEffect>
                                  </p:childTnLst>
                                </p:cTn>
                              </p:par>
                              <p:par>
                                <p:cTn id="91" presetID="22" presetClass="entr" presetSubtype="8" fill="hold" grpId="0" nodeType="withEffect">
                                  <p:stCondLst>
                                    <p:cond delay="300"/>
                                  </p:stCondLst>
                                  <p:childTnLst>
                                    <p:set>
                                      <p:cBhvr>
                                        <p:cTn id="92" dur="1" fill="hold">
                                          <p:stCondLst>
                                            <p:cond delay="0"/>
                                          </p:stCondLst>
                                        </p:cTn>
                                        <p:tgtEl>
                                          <p:spTgt spid="51"/>
                                        </p:tgtEl>
                                        <p:attrNameLst>
                                          <p:attrName>style.visibility</p:attrName>
                                        </p:attrNameLst>
                                      </p:cBhvr>
                                      <p:to>
                                        <p:strVal val="visible"/>
                                      </p:to>
                                    </p:set>
                                    <p:animEffect transition="in" filter="wipe(left)">
                                      <p:cBhvr>
                                        <p:cTn id="93" dur="500"/>
                                        <p:tgtEl>
                                          <p:spTgt spid="51"/>
                                        </p:tgtEl>
                                      </p:cBhvr>
                                    </p:animEffect>
                                  </p:childTnLst>
                                </p:cTn>
                              </p:par>
                              <p:par>
                                <p:cTn id="94" presetID="22" presetClass="entr" presetSubtype="8" fill="hold" grpId="0" nodeType="withEffect">
                                  <p:stCondLst>
                                    <p:cond delay="450"/>
                                  </p:stCondLst>
                                  <p:childTnLst>
                                    <p:set>
                                      <p:cBhvr>
                                        <p:cTn id="95" dur="1" fill="hold">
                                          <p:stCondLst>
                                            <p:cond delay="0"/>
                                          </p:stCondLst>
                                        </p:cTn>
                                        <p:tgtEl>
                                          <p:spTgt spid="61"/>
                                        </p:tgtEl>
                                        <p:attrNameLst>
                                          <p:attrName>style.visibility</p:attrName>
                                        </p:attrNameLst>
                                      </p:cBhvr>
                                      <p:to>
                                        <p:strVal val="visible"/>
                                      </p:to>
                                    </p:set>
                                    <p:animEffect transition="in" filter="wipe(left)">
                                      <p:cBhvr>
                                        <p:cTn id="96" dur="500"/>
                                        <p:tgtEl>
                                          <p:spTgt spid="6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wipe(right)">
                                      <p:cBhvr>
                                        <p:cTn id="99" dur="500"/>
                                        <p:tgtEl>
                                          <p:spTgt spid="43"/>
                                        </p:tgtEl>
                                      </p:cBhvr>
                                    </p:animEffect>
                                  </p:childTnLst>
                                </p:cTn>
                              </p:par>
                              <p:par>
                                <p:cTn id="100" presetID="22" presetClass="entr" presetSubtype="2" fill="hold" grpId="0" nodeType="withEffect">
                                  <p:stCondLst>
                                    <p:cond delay="150"/>
                                  </p:stCondLst>
                                  <p:childTnLst>
                                    <p:set>
                                      <p:cBhvr>
                                        <p:cTn id="101" dur="1" fill="hold">
                                          <p:stCondLst>
                                            <p:cond delay="0"/>
                                          </p:stCondLst>
                                        </p:cTn>
                                        <p:tgtEl>
                                          <p:spTgt spid="44"/>
                                        </p:tgtEl>
                                        <p:attrNameLst>
                                          <p:attrName>style.visibility</p:attrName>
                                        </p:attrNameLst>
                                      </p:cBhvr>
                                      <p:to>
                                        <p:strVal val="visible"/>
                                      </p:to>
                                    </p:set>
                                    <p:animEffect transition="in" filter="wipe(right)">
                                      <p:cBhvr>
                                        <p:cTn id="102" dur="500"/>
                                        <p:tgtEl>
                                          <p:spTgt spid="44"/>
                                        </p:tgtEl>
                                      </p:cBhvr>
                                    </p:animEffect>
                                  </p:childTnLst>
                                </p:cTn>
                              </p:par>
                              <p:par>
                                <p:cTn id="103" presetID="22" presetClass="entr" presetSubtype="2" fill="hold" grpId="0" nodeType="withEffect">
                                  <p:stCondLst>
                                    <p:cond delay="300"/>
                                  </p:stCondLst>
                                  <p:childTnLst>
                                    <p:set>
                                      <p:cBhvr>
                                        <p:cTn id="104" dur="1" fill="hold">
                                          <p:stCondLst>
                                            <p:cond delay="0"/>
                                          </p:stCondLst>
                                        </p:cTn>
                                        <p:tgtEl>
                                          <p:spTgt spid="45"/>
                                        </p:tgtEl>
                                        <p:attrNameLst>
                                          <p:attrName>style.visibility</p:attrName>
                                        </p:attrNameLst>
                                      </p:cBhvr>
                                      <p:to>
                                        <p:strVal val="visible"/>
                                      </p:to>
                                    </p:set>
                                    <p:animEffect transition="in" filter="wipe(right)">
                                      <p:cBhvr>
                                        <p:cTn id="105" dur="500"/>
                                        <p:tgtEl>
                                          <p:spTgt spid="45"/>
                                        </p:tgtEl>
                                      </p:cBhvr>
                                    </p:animEffect>
                                  </p:childTnLst>
                                </p:cTn>
                              </p:par>
                              <p:par>
                                <p:cTn id="106" presetID="22" presetClass="entr" presetSubtype="2" fill="hold" grpId="0" nodeType="withEffect">
                                  <p:stCondLst>
                                    <p:cond delay="450"/>
                                  </p:stCondLst>
                                  <p:childTnLst>
                                    <p:set>
                                      <p:cBhvr>
                                        <p:cTn id="107" dur="1" fill="hold">
                                          <p:stCondLst>
                                            <p:cond delay="0"/>
                                          </p:stCondLst>
                                        </p:cTn>
                                        <p:tgtEl>
                                          <p:spTgt spid="46"/>
                                        </p:tgtEl>
                                        <p:attrNameLst>
                                          <p:attrName>style.visibility</p:attrName>
                                        </p:attrNameLst>
                                      </p:cBhvr>
                                      <p:to>
                                        <p:strVal val="visible"/>
                                      </p:to>
                                    </p:set>
                                    <p:animEffect transition="in" filter="wipe(right)">
                                      <p:cBhvr>
                                        <p:cTn id="10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8" grpId="0" animBg="1"/>
      <p:bldP spid="39" grpId="0" animBg="1"/>
      <p:bldP spid="40" grpId="0" animBg="1"/>
      <p:bldP spid="41" grpId="0" animBg="1"/>
      <p:bldP spid="42" grpId="0" animBg="1"/>
      <p:bldP spid="43" grpId="0"/>
      <p:bldP spid="44" grpId="0"/>
      <p:bldP spid="45" grpId="0"/>
      <p:bldP spid="46" grpId="0"/>
      <p:bldP spid="47" grpId="0" animBg="1"/>
      <p:bldP spid="48" grpId="0" animBg="1"/>
      <p:bldP spid="49" grpId="0"/>
      <p:bldP spid="50" grpId="0"/>
      <p:bldP spid="51" grpId="0"/>
      <p:bldP spid="52" grpId="0"/>
      <p:bldP spid="53" grpId="0"/>
      <p:bldP spid="54" grpId="0"/>
      <p:bldP spid="55" grpId="0"/>
      <p:bldP spid="56" grpId="0" animBg="1"/>
      <p:bldP spid="57" grpId="0" animBg="1"/>
      <p:bldP spid="58" grpId="0"/>
      <p:bldP spid="59" grpId="0"/>
      <p:bldP spid="60" grpId="0" animBg="1"/>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工作达标百分比</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44933" y="1746881"/>
            <a:ext cx="7781732" cy="4058383"/>
          </a:xfrm>
          <a:prstGeom prst="rect">
            <a:avLst/>
          </a:prstGeom>
          <a:effectLst>
            <a:outerShdw blurRad="50800" dist="50800" dir="5400000" sx="1000" sy="1000" algn="ctr" rotWithShape="0">
              <a:srgbClr val="000000"/>
            </a:outerShdw>
          </a:effectLst>
        </p:spPr>
      </p:pic>
      <p:grpSp>
        <p:nvGrpSpPr>
          <p:cNvPr id="22" name="组合 21"/>
          <p:cNvGrpSpPr/>
          <p:nvPr/>
        </p:nvGrpSpPr>
        <p:grpSpPr>
          <a:xfrm>
            <a:off x="3438743" y="3020999"/>
            <a:ext cx="1655967" cy="1656566"/>
            <a:chOff x="2380844" y="2104214"/>
            <a:chExt cx="1242137" cy="1242137"/>
          </a:xfrm>
          <a:solidFill>
            <a:srgbClr val="F47349"/>
          </a:solidFill>
        </p:grpSpPr>
        <p:sp>
          <p:nvSpPr>
            <p:cNvPr id="23" name="椭圆 22"/>
            <p:cNvSpPr/>
            <p:nvPr/>
          </p:nvSpPr>
          <p:spPr>
            <a:xfrm>
              <a:off x="2380844"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2680821" y="2593236"/>
              <a:ext cx="591826"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15%</a:t>
              </a:r>
              <a:endParaRPr lang="zh-CN" altLang="en-US" sz="2100" dirty="0">
                <a:solidFill>
                  <a:schemeClr val="bg1"/>
                </a:solidFill>
                <a:latin typeface="方正正中黑简体" pitchFamily="2" charset="-122"/>
                <a:ea typeface="方正正中黑简体" pitchFamily="2" charset="-122"/>
              </a:endParaRPr>
            </a:p>
          </p:txBody>
        </p:sp>
      </p:grpSp>
      <p:cxnSp>
        <p:nvCxnSpPr>
          <p:cNvPr id="25" name="直接连接符 24"/>
          <p:cNvCxnSpPr/>
          <p:nvPr/>
        </p:nvCxnSpPr>
        <p:spPr>
          <a:xfrm flipV="1">
            <a:off x="4266725" y="2468809"/>
            <a:ext cx="0" cy="50417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3695850" y="2468808"/>
            <a:ext cx="57087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507814" y="2468809"/>
            <a:ext cx="0" cy="50417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507815" y="2468808"/>
            <a:ext cx="31743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6825231" y="4701571"/>
            <a:ext cx="0" cy="50417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3695848" y="5205744"/>
            <a:ext cx="312938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8111264" y="4701572"/>
            <a:ext cx="0" cy="50417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8111264" y="5205745"/>
            <a:ext cx="57087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199896" y="1917037"/>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34" name="矩形 33"/>
          <p:cNvSpPr/>
          <p:nvPr/>
        </p:nvSpPr>
        <p:spPr>
          <a:xfrm>
            <a:off x="1199896" y="2377241"/>
            <a:ext cx="2703659" cy="738835"/>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5" name="TextBox 34"/>
          <p:cNvSpPr txBox="1"/>
          <p:nvPr/>
        </p:nvSpPr>
        <p:spPr>
          <a:xfrm>
            <a:off x="1199896" y="4606225"/>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36" name="矩形 35"/>
          <p:cNvSpPr/>
          <p:nvPr/>
        </p:nvSpPr>
        <p:spPr>
          <a:xfrm>
            <a:off x="1199896" y="5066429"/>
            <a:ext cx="2703659" cy="738835"/>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7" name="TextBox 36"/>
          <p:cNvSpPr txBox="1"/>
          <p:nvPr/>
        </p:nvSpPr>
        <p:spPr>
          <a:xfrm>
            <a:off x="8792147" y="1917037"/>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38" name="矩形 37"/>
          <p:cNvSpPr/>
          <p:nvPr/>
        </p:nvSpPr>
        <p:spPr>
          <a:xfrm>
            <a:off x="8792147" y="2377241"/>
            <a:ext cx="2703659" cy="738835"/>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9" name="TextBox 38"/>
          <p:cNvSpPr txBox="1"/>
          <p:nvPr/>
        </p:nvSpPr>
        <p:spPr>
          <a:xfrm>
            <a:off x="8768970" y="4606225"/>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40" name="矩形 39"/>
          <p:cNvSpPr/>
          <p:nvPr/>
        </p:nvSpPr>
        <p:spPr>
          <a:xfrm>
            <a:off x="8768970" y="5066429"/>
            <a:ext cx="2703659" cy="738835"/>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grpSp>
        <p:nvGrpSpPr>
          <p:cNvPr id="41" name="组合 40"/>
          <p:cNvGrpSpPr/>
          <p:nvPr/>
        </p:nvGrpSpPr>
        <p:grpSpPr>
          <a:xfrm>
            <a:off x="4679832" y="3020999"/>
            <a:ext cx="1655967" cy="1656566"/>
            <a:chOff x="3311782" y="2104214"/>
            <a:chExt cx="1242137" cy="1242137"/>
          </a:xfrm>
          <a:solidFill>
            <a:srgbClr val="02918B"/>
          </a:solidFill>
        </p:grpSpPr>
        <p:sp>
          <p:nvSpPr>
            <p:cNvPr id="42" name="椭圆 41"/>
            <p:cNvSpPr/>
            <p:nvPr/>
          </p:nvSpPr>
          <p:spPr>
            <a:xfrm>
              <a:off x="3311782"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589988" y="2593236"/>
              <a:ext cx="627899"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35%</a:t>
              </a:r>
              <a:endParaRPr lang="zh-CN" altLang="en-US" sz="2100" dirty="0">
                <a:solidFill>
                  <a:schemeClr val="bg1"/>
                </a:solidFill>
                <a:latin typeface="方正正中黑简体" pitchFamily="2" charset="-122"/>
                <a:ea typeface="方正正中黑简体" pitchFamily="2" charset="-122"/>
              </a:endParaRPr>
            </a:p>
          </p:txBody>
        </p:sp>
      </p:grpSp>
      <p:grpSp>
        <p:nvGrpSpPr>
          <p:cNvPr id="44" name="组合 43"/>
          <p:cNvGrpSpPr/>
          <p:nvPr/>
        </p:nvGrpSpPr>
        <p:grpSpPr>
          <a:xfrm>
            <a:off x="5963808" y="3020999"/>
            <a:ext cx="1655967" cy="1656566"/>
            <a:chOff x="4274889" y="2104214"/>
            <a:chExt cx="1242137" cy="1242137"/>
          </a:xfrm>
          <a:solidFill>
            <a:srgbClr val="E44B42"/>
          </a:solidFill>
        </p:grpSpPr>
        <p:sp>
          <p:nvSpPr>
            <p:cNvPr id="45" name="椭圆 44"/>
            <p:cNvSpPr/>
            <p:nvPr/>
          </p:nvSpPr>
          <p:spPr>
            <a:xfrm>
              <a:off x="4274889"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4598439" y="2593236"/>
              <a:ext cx="633910"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60%</a:t>
              </a:r>
              <a:endParaRPr lang="zh-CN" altLang="en-US" sz="2100" dirty="0">
                <a:solidFill>
                  <a:schemeClr val="bg1"/>
                </a:solidFill>
                <a:latin typeface="方正正中黑简体" pitchFamily="2" charset="-122"/>
                <a:ea typeface="方正正中黑简体" pitchFamily="2" charset="-122"/>
              </a:endParaRPr>
            </a:p>
          </p:txBody>
        </p:sp>
      </p:grpSp>
      <p:grpSp>
        <p:nvGrpSpPr>
          <p:cNvPr id="47" name="组合 46"/>
          <p:cNvGrpSpPr/>
          <p:nvPr/>
        </p:nvGrpSpPr>
        <p:grpSpPr>
          <a:xfrm>
            <a:off x="7271783" y="3020999"/>
            <a:ext cx="1655967" cy="1656566"/>
            <a:chOff x="5255998" y="2104214"/>
            <a:chExt cx="1242137" cy="1242137"/>
          </a:xfrm>
          <a:solidFill>
            <a:srgbClr val="015672"/>
          </a:solidFill>
        </p:grpSpPr>
        <p:sp>
          <p:nvSpPr>
            <p:cNvPr id="48" name="椭圆 47"/>
            <p:cNvSpPr/>
            <p:nvPr/>
          </p:nvSpPr>
          <p:spPr>
            <a:xfrm>
              <a:off x="5255998"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588173" y="2593236"/>
              <a:ext cx="627899" cy="311551"/>
            </a:xfrm>
            <a:prstGeom prst="rect">
              <a:avLst/>
            </a:prstGeom>
            <a:grpFill/>
          </p:spPr>
          <p:txBody>
            <a:bodyPr wrap="none" rtlCol="0">
              <a:spAutoFit/>
            </a:bodyPr>
            <a:lstStyle/>
            <a:p>
              <a:r>
                <a:rPr lang="en-US" altLang="zh-CN" sz="2100" dirty="0">
                  <a:solidFill>
                    <a:srgbClr val="FFFFFF"/>
                  </a:solidFill>
                  <a:latin typeface="方正正中黑简体" pitchFamily="2" charset="-122"/>
                  <a:ea typeface="方正正中黑简体" pitchFamily="2" charset="-122"/>
                </a:rPr>
                <a:t>85%</a:t>
              </a:r>
              <a:endParaRPr lang="zh-CN" altLang="en-US" sz="2100" dirty="0">
                <a:solidFill>
                  <a:srgbClr val="FFFFFF"/>
                </a:solidFill>
                <a:latin typeface="方正正中黑简体" pitchFamily="2" charset="-122"/>
                <a:ea typeface="方正正中黑简体" pitchFamily="2" charset="-122"/>
              </a:endParaRPr>
            </a:p>
          </p:txBody>
        </p:sp>
      </p:grpSp>
    </p:spTree>
    <p:extLst>
      <p:ext uri="{BB962C8B-B14F-4D97-AF65-F5344CB8AC3E}">
        <p14:creationId xmlns:p14="http://schemas.microsoft.com/office/powerpoint/2010/main" val="18921134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400" fill="hold"/>
                                        <p:tgtEl>
                                          <p:spTgt spid="22"/>
                                        </p:tgtEl>
                                        <p:attrNameLst>
                                          <p:attrName>ppt_x</p:attrName>
                                        </p:attrNameLst>
                                      </p:cBhvr>
                                      <p:tavLst>
                                        <p:tav tm="0">
                                          <p:val>
                                            <p:strVal val="0-#ppt_w/2"/>
                                          </p:val>
                                        </p:tav>
                                        <p:tav tm="100000">
                                          <p:val>
                                            <p:strVal val="#ppt_x"/>
                                          </p:val>
                                        </p:tav>
                                      </p:tavLst>
                                    </p:anim>
                                    <p:anim calcmode="lin" valueType="num">
                                      <p:cBhvr additive="base">
                                        <p:cTn id="28" dur="4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1660"/>
                            </p:stCondLst>
                            <p:childTnLst>
                              <p:par>
                                <p:cTn id="30" presetID="2" presetClass="entr" presetSubtype="8"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400" fill="hold"/>
                                        <p:tgtEl>
                                          <p:spTgt spid="41"/>
                                        </p:tgtEl>
                                        <p:attrNameLst>
                                          <p:attrName>ppt_x</p:attrName>
                                        </p:attrNameLst>
                                      </p:cBhvr>
                                      <p:tavLst>
                                        <p:tav tm="0">
                                          <p:val>
                                            <p:strVal val="0-#ppt_w/2"/>
                                          </p:val>
                                        </p:tav>
                                        <p:tav tm="100000">
                                          <p:val>
                                            <p:strVal val="#ppt_x"/>
                                          </p:val>
                                        </p:tav>
                                      </p:tavLst>
                                    </p:anim>
                                    <p:anim calcmode="lin" valueType="num">
                                      <p:cBhvr additive="base">
                                        <p:cTn id="33" dur="400" fill="hold"/>
                                        <p:tgtEl>
                                          <p:spTgt spid="41"/>
                                        </p:tgtEl>
                                        <p:attrNameLst>
                                          <p:attrName>ppt_y</p:attrName>
                                        </p:attrNameLst>
                                      </p:cBhvr>
                                      <p:tavLst>
                                        <p:tav tm="0">
                                          <p:val>
                                            <p:strVal val="#ppt_y"/>
                                          </p:val>
                                        </p:tav>
                                        <p:tav tm="100000">
                                          <p:val>
                                            <p:strVal val="#ppt_y"/>
                                          </p:val>
                                        </p:tav>
                                      </p:tavLst>
                                    </p:anim>
                                  </p:childTnLst>
                                </p:cTn>
                              </p:par>
                            </p:childTnLst>
                          </p:cTn>
                        </p:par>
                        <p:par>
                          <p:cTn id="34" fill="hold">
                            <p:stCondLst>
                              <p:cond delay="2060"/>
                            </p:stCondLst>
                            <p:childTnLst>
                              <p:par>
                                <p:cTn id="35" presetID="2" presetClass="entr" presetSubtype="8"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400" fill="hold"/>
                                        <p:tgtEl>
                                          <p:spTgt spid="44"/>
                                        </p:tgtEl>
                                        <p:attrNameLst>
                                          <p:attrName>ppt_x</p:attrName>
                                        </p:attrNameLst>
                                      </p:cBhvr>
                                      <p:tavLst>
                                        <p:tav tm="0">
                                          <p:val>
                                            <p:strVal val="0-#ppt_w/2"/>
                                          </p:val>
                                        </p:tav>
                                        <p:tav tm="100000">
                                          <p:val>
                                            <p:strVal val="#ppt_x"/>
                                          </p:val>
                                        </p:tav>
                                      </p:tavLst>
                                    </p:anim>
                                    <p:anim calcmode="lin" valueType="num">
                                      <p:cBhvr additive="base">
                                        <p:cTn id="38" dur="400" fill="hold"/>
                                        <p:tgtEl>
                                          <p:spTgt spid="44"/>
                                        </p:tgtEl>
                                        <p:attrNameLst>
                                          <p:attrName>ppt_y</p:attrName>
                                        </p:attrNameLst>
                                      </p:cBhvr>
                                      <p:tavLst>
                                        <p:tav tm="0">
                                          <p:val>
                                            <p:strVal val="#ppt_y"/>
                                          </p:val>
                                        </p:tav>
                                        <p:tav tm="100000">
                                          <p:val>
                                            <p:strVal val="#ppt_y"/>
                                          </p:val>
                                        </p:tav>
                                      </p:tavLst>
                                    </p:anim>
                                  </p:childTnLst>
                                </p:cTn>
                              </p:par>
                            </p:childTnLst>
                          </p:cTn>
                        </p:par>
                        <p:par>
                          <p:cTn id="39" fill="hold">
                            <p:stCondLst>
                              <p:cond delay="2460"/>
                            </p:stCondLst>
                            <p:childTnLst>
                              <p:par>
                                <p:cTn id="40" presetID="2" presetClass="entr" presetSubtype="8"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400" fill="hold"/>
                                        <p:tgtEl>
                                          <p:spTgt spid="47"/>
                                        </p:tgtEl>
                                        <p:attrNameLst>
                                          <p:attrName>ppt_x</p:attrName>
                                        </p:attrNameLst>
                                      </p:cBhvr>
                                      <p:tavLst>
                                        <p:tav tm="0">
                                          <p:val>
                                            <p:strVal val="0-#ppt_w/2"/>
                                          </p:val>
                                        </p:tav>
                                        <p:tav tm="100000">
                                          <p:val>
                                            <p:strVal val="#ppt_x"/>
                                          </p:val>
                                        </p:tav>
                                      </p:tavLst>
                                    </p:anim>
                                    <p:anim calcmode="lin" valueType="num">
                                      <p:cBhvr additive="base">
                                        <p:cTn id="43" dur="400" fill="hold"/>
                                        <p:tgtEl>
                                          <p:spTgt spid="47"/>
                                        </p:tgtEl>
                                        <p:attrNameLst>
                                          <p:attrName>ppt_y</p:attrName>
                                        </p:attrNameLst>
                                      </p:cBhvr>
                                      <p:tavLst>
                                        <p:tav tm="0">
                                          <p:val>
                                            <p:strVal val="#ppt_y"/>
                                          </p:val>
                                        </p:tav>
                                        <p:tav tm="100000">
                                          <p:val>
                                            <p:strVal val="#ppt_y"/>
                                          </p:val>
                                        </p:tav>
                                      </p:tavLst>
                                    </p:anim>
                                  </p:childTnLst>
                                </p:cTn>
                              </p:par>
                            </p:childTnLst>
                          </p:cTn>
                        </p:par>
                        <p:par>
                          <p:cTn id="44" fill="hold">
                            <p:stCondLst>
                              <p:cond delay="2860"/>
                            </p:stCondLst>
                            <p:childTnLst>
                              <p:par>
                                <p:cTn id="45" presetID="22" presetClass="entr" presetSubtype="4"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3360"/>
                            </p:stCondLst>
                            <p:childTnLst>
                              <p:par>
                                <p:cTn id="49" presetID="22" presetClass="entr" presetSubtype="2"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right)">
                                      <p:cBhvr>
                                        <p:cTn id="51" dur="500"/>
                                        <p:tgtEl>
                                          <p:spTgt spid="26"/>
                                        </p:tgtEl>
                                      </p:cBhvr>
                                    </p:animEffect>
                                  </p:childTnLst>
                                </p:cTn>
                              </p:par>
                            </p:childTnLst>
                          </p:cTn>
                        </p:par>
                        <p:par>
                          <p:cTn id="52" fill="hold">
                            <p:stCondLst>
                              <p:cond delay="3860"/>
                            </p:stCondLst>
                            <p:childTnLst>
                              <p:par>
                                <p:cTn id="53" presetID="47"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600"/>
                                        <p:tgtEl>
                                          <p:spTgt spid="33"/>
                                        </p:tgtEl>
                                      </p:cBhvr>
                                    </p:animEffect>
                                    <p:anim calcmode="lin" valueType="num">
                                      <p:cBhvr>
                                        <p:cTn id="56" dur="600" fill="hold"/>
                                        <p:tgtEl>
                                          <p:spTgt spid="33"/>
                                        </p:tgtEl>
                                        <p:attrNameLst>
                                          <p:attrName>ppt_x</p:attrName>
                                        </p:attrNameLst>
                                      </p:cBhvr>
                                      <p:tavLst>
                                        <p:tav tm="0">
                                          <p:val>
                                            <p:strVal val="#ppt_x"/>
                                          </p:val>
                                        </p:tav>
                                        <p:tav tm="100000">
                                          <p:val>
                                            <p:strVal val="#ppt_x"/>
                                          </p:val>
                                        </p:tav>
                                      </p:tavLst>
                                    </p:anim>
                                    <p:anim calcmode="lin" valueType="num">
                                      <p:cBhvr>
                                        <p:cTn id="57" dur="600" fill="hold"/>
                                        <p:tgtEl>
                                          <p:spTgt spid="3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600"/>
                                        <p:tgtEl>
                                          <p:spTgt spid="34"/>
                                        </p:tgtEl>
                                      </p:cBhvr>
                                    </p:animEffect>
                                    <p:anim calcmode="lin" valueType="num">
                                      <p:cBhvr>
                                        <p:cTn id="61" dur="600" fill="hold"/>
                                        <p:tgtEl>
                                          <p:spTgt spid="34"/>
                                        </p:tgtEl>
                                        <p:attrNameLst>
                                          <p:attrName>ppt_x</p:attrName>
                                        </p:attrNameLst>
                                      </p:cBhvr>
                                      <p:tavLst>
                                        <p:tav tm="0">
                                          <p:val>
                                            <p:strVal val="#ppt_x"/>
                                          </p:val>
                                        </p:tav>
                                        <p:tav tm="100000">
                                          <p:val>
                                            <p:strVal val="#ppt_x"/>
                                          </p:val>
                                        </p:tav>
                                      </p:tavLst>
                                    </p:anim>
                                    <p:anim calcmode="lin" valueType="num">
                                      <p:cBhvr>
                                        <p:cTn id="62" dur="600" fill="hold"/>
                                        <p:tgtEl>
                                          <p:spTgt spid="34"/>
                                        </p:tgtEl>
                                        <p:attrNameLst>
                                          <p:attrName>ppt_y</p:attrName>
                                        </p:attrNameLst>
                                      </p:cBhvr>
                                      <p:tavLst>
                                        <p:tav tm="0">
                                          <p:val>
                                            <p:strVal val="#ppt_y+.1"/>
                                          </p:val>
                                        </p:tav>
                                        <p:tav tm="100000">
                                          <p:val>
                                            <p:strVal val="#ppt_y"/>
                                          </p:val>
                                        </p:tav>
                                      </p:tavLst>
                                    </p:anim>
                                  </p:childTnLst>
                                </p:cTn>
                              </p:par>
                            </p:childTnLst>
                          </p:cTn>
                        </p:par>
                        <p:par>
                          <p:cTn id="63" fill="hold">
                            <p:stCondLst>
                              <p:cond delay="4460"/>
                            </p:stCondLst>
                            <p:childTnLst>
                              <p:par>
                                <p:cTn id="64" presetID="22" presetClass="entr" presetSubtype="4"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00"/>
                                        <p:tgtEl>
                                          <p:spTgt spid="27"/>
                                        </p:tgtEl>
                                      </p:cBhvr>
                                    </p:animEffect>
                                  </p:childTnLst>
                                </p:cTn>
                              </p:par>
                            </p:childTnLst>
                          </p:cTn>
                        </p:par>
                        <p:par>
                          <p:cTn id="67" fill="hold">
                            <p:stCondLst>
                              <p:cond delay="4960"/>
                            </p:stCondLst>
                            <p:childTnLst>
                              <p:par>
                                <p:cTn id="68" presetID="22" presetClass="entr" presetSubtype="8" fill="hold"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childTnLst>
                          </p:cTn>
                        </p:par>
                        <p:par>
                          <p:cTn id="71" fill="hold">
                            <p:stCondLst>
                              <p:cond delay="5460"/>
                            </p:stCondLst>
                            <p:childTnLst>
                              <p:par>
                                <p:cTn id="72" presetID="47" presetClass="entr" presetSubtype="0"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600"/>
                                        <p:tgtEl>
                                          <p:spTgt spid="37"/>
                                        </p:tgtEl>
                                      </p:cBhvr>
                                    </p:animEffect>
                                    <p:anim calcmode="lin" valueType="num">
                                      <p:cBhvr>
                                        <p:cTn id="75" dur="600" fill="hold"/>
                                        <p:tgtEl>
                                          <p:spTgt spid="37"/>
                                        </p:tgtEl>
                                        <p:attrNameLst>
                                          <p:attrName>ppt_x</p:attrName>
                                        </p:attrNameLst>
                                      </p:cBhvr>
                                      <p:tavLst>
                                        <p:tav tm="0">
                                          <p:val>
                                            <p:strVal val="#ppt_x"/>
                                          </p:val>
                                        </p:tav>
                                        <p:tav tm="100000">
                                          <p:val>
                                            <p:strVal val="#ppt_x"/>
                                          </p:val>
                                        </p:tav>
                                      </p:tavLst>
                                    </p:anim>
                                    <p:anim calcmode="lin" valueType="num">
                                      <p:cBhvr>
                                        <p:cTn id="76" dur="600" fill="hold"/>
                                        <p:tgtEl>
                                          <p:spTgt spid="3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600"/>
                                        <p:tgtEl>
                                          <p:spTgt spid="38"/>
                                        </p:tgtEl>
                                      </p:cBhvr>
                                    </p:animEffect>
                                    <p:anim calcmode="lin" valueType="num">
                                      <p:cBhvr>
                                        <p:cTn id="80" dur="600" fill="hold"/>
                                        <p:tgtEl>
                                          <p:spTgt spid="38"/>
                                        </p:tgtEl>
                                        <p:attrNameLst>
                                          <p:attrName>ppt_x</p:attrName>
                                        </p:attrNameLst>
                                      </p:cBhvr>
                                      <p:tavLst>
                                        <p:tav tm="0">
                                          <p:val>
                                            <p:strVal val="#ppt_x"/>
                                          </p:val>
                                        </p:tav>
                                        <p:tav tm="100000">
                                          <p:val>
                                            <p:strVal val="#ppt_x"/>
                                          </p:val>
                                        </p:tav>
                                      </p:tavLst>
                                    </p:anim>
                                    <p:anim calcmode="lin" valueType="num">
                                      <p:cBhvr>
                                        <p:cTn id="81" dur="600" fill="hold"/>
                                        <p:tgtEl>
                                          <p:spTgt spid="38"/>
                                        </p:tgtEl>
                                        <p:attrNameLst>
                                          <p:attrName>ppt_y</p:attrName>
                                        </p:attrNameLst>
                                      </p:cBhvr>
                                      <p:tavLst>
                                        <p:tav tm="0">
                                          <p:val>
                                            <p:strVal val="#ppt_y+.1"/>
                                          </p:val>
                                        </p:tav>
                                        <p:tav tm="100000">
                                          <p:val>
                                            <p:strVal val="#ppt_y"/>
                                          </p:val>
                                        </p:tav>
                                      </p:tavLst>
                                    </p:anim>
                                  </p:childTnLst>
                                </p:cTn>
                              </p:par>
                            </p:childTnLst>
                          </p:cTn>
                        </p:par>
                        <p:par>
                          <p:cTn id="82" fill="hold">
                            <p:stCondLst>
                              <p:cond delay="6060"/>
                            </p:stCondLst>
                            <p:childTnLst>
                              <p:par>
                                <p:cTn id="83" presetID="22" presetClass="entr" presetSubtype="1"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up)">
                                      <p:cBhvr>
                                        <p:cTn id="85" dur="500"/>
                                        <p:tgtEl>
                                          <p:spTgt spid="29"/>
                                        </p:tgtEl>
                                      </p:cBhvr>
                                    </p:animEffect>
                                  </p:childTnLst>
                                </p:cTn>
                              </p:par>
                            </p:childTnLst>
                          </p:cTn>
                        </p:par>
                        <p:par>
                          <p:cTn id="86" fill="hold">
                            <p:stCondLst>
                              <p:cond delay="6560"/>
                            </p:stCondLst>
                            <p:childTnLst>
                              <p:par>
                                <p:cTn id="87" presetID="22" presetClass="entr" presetSubtype="2" fill="hold"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right)">
                                      <p:cBhvr>
                                        <p:cTn id="89" dur="500"/>
                                        <p:tgtEl>
                                          <p:spTgt spid="30"/>
                                        </p:tgtEl>
                                      </p:cBhvr>
                                    </p:animEffect>
                                  </p:childTnLst>
                                </p:cTn>
                              </p:par>
                            </p:childTnLst>
                          </p:cTn>
                        </p:par>
                        <p:par>
                          <p:cTn id="90" fill="hold">
                            <p:stCondLst>
                              <p:cond delay="7060"/>
                            </p:stCondLst>
                            <p:childTnLst>
                              <p:par>
                                <p:cTn id="91" presetID="47" presetClass="entr" presetSubtype="0"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fade">
                                      <p:cBhvr>
                                        <p:cTn id="93" dur="600"/>
                                        <p:tgtEl>
                                          <p:spTgt spid="35"/>
                                        </p:tgtEl>
                                      </p:cBhvr>
                                    </p:animEffect>
                                    <p:anim calcmode="lin" valueType="num">
                                      <p:cBhvr>
                                        <p:cTn id="94" dur="600" fill="hold"/>
                                        <p:tgtEl>
                                          <p:spTgt spid="35"/>
                                        </p:tgtEl>
                                        <p:attrNameLst>
                                          <p:attrName>ppt_x</p:attrName>
                                        </p:attrNameLst>
                                      </p:cBhvr>
                                      <p:tavLst>
                                        <p:tav tm="0">
                                          <p:val>
                                            <p:strVal val="#ppt_x"/>
                                          </p:val>
                                        </p:tav>
                                        <p:tav tm="100000">
                                          <p:val>
                                            <p:strVal val="#ppt_x"/>
                                          </p:val>
                                        </p:tav>
                                      </p:tavLst>
                                    </p:anim>
                                    <p:anim calcmode="lin" valueType="num">
                                      <p:cBhvr>
                                        <p:cTn id="95" dur="600" fill="hold"/>
                                        <p:tgtEl>
                                          <p:spTgt spid="3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600"/>
                                        <p:tgtEl>
                                          <p:spTgt spid="36"/>
                                        </p:tgtEl>
                                      </p:cBhvr>
                                    </p:animEffect>
                                    <p:anim calcmode="lin" valueType="num">
                                      <p:cBhvr>
                                        <p:cTn id="99" dur="600" fill="hold"/>
                                        <p:tgtEl>
                                          <p:spTgt spid="36"/>
                                        </p:tgtEl>
                                        <p:attrNameLst>
                                          <p:attrName>ppt_x</p:attrName>
                                        </p:attrNameLst>
                                      </p:cBhvr>
                                      <p:tavLst>
                                        <p:tav tm="0">
                                          <p:val>
                                            <p:strVal val="#ppt_x"/>
                                          </p:val>
                                        </p:tav>
                                        <p:tav tm="100000">
                                          <p:val>
                                            <p:strVal val="#ppt_x"/>
                                          </p:val>
                                        </p:tav>
                                      </p:tavLst>
                                    </p:anim>
                                    <p:anim calcmode="lin" valueType="num">
                                      <p:cBhvr>
                                        <p:cTn id="100" dur="600" fill="hold"/>
                                        <p:tgtEl>
                                          <p:spTgt spid="36"/>
                                        </p:tgtEl>
                                        <p:attrNameLst>
                                          <p:attrName>ppt_y</p:attrName>
                                        </p:attrNameLst>
                                      </p:cBhvr>
                                      <p:tavLst>
                                        <p:tav tm="0">
                                          <p:val>
                                            <p:strVal val="#ppt_y+.1"/>
                                          </p:val>
                                        </p:tav>
                                        <p:tav tm="100000">
                                          <p:val>
                                            <p:strVal val="#ppt_y"/>
                                          </p:val>
                                        </p:tav>
                                      </p:tavLst>
                                    </p:anim>
                                  </p:childTnLst>
                                </p:cTn>
                              </p:par>
                            </p:childTnLst>
                          </p:cTn>
                        </p:par>
                        <p:par>
                          <p:cTn id="101" fill="hold">
                            <p:stCondLst>
                              <p:cond delay="7660"/>
                            </p:stCondLst>
                            <p:childTnLst>
                              <p:par>
                                <p:cTn id="102" presetID="22" presetClass="entr" presetSubtype="1" fill="hold" nodeType="after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wipe(up)">
                                      <p:cBhvr>
                                        <p:cTn id="104" dur="500"/>
                                        <p:tgtEl>
                                          <p:spTgt spid="31"/>
                                        </p:tgtEl>
                                      </p:cBhvr>
                                    </p:animEffect>
                                  </p:childTnLst>
                                </p:cTn>
                              </p:par>
                            </p:childTnLst>
                          </p:cTn>
                        </p:par>
                        <p:par>
                          <p:cTn id="105" fill="hold">
                            <p:stCondLst>
                              <p:cond delay="8160"/>
                            </p:stCondLst>
                            <p:childTnLst>
                              <p:par>
                                <p:cTn id="106" presetID="22" presetClass="entr" presetSubtype="8" fill="hold" nodeType="afterEffect">
                                  <p:stCondLst>
                                    <p:cond delay="0"/>
                                  </p:stCondLst>
                                  <p:childTnLst>
                                    <p:set>
                                      <p:cBhvr>
                                        <p:cTn id="107" dur="1" fill="hold">
                                          <p:stCondLst>
                                            <p:cond delay="0"/>
                                          </p:stCondLst>
                                        </p:cTn>
                                        <p:tgtEl>
                                          <p:spTgt spid="32"/>
                                        </p:tgtEl>
                                        <p:attrNameLst>
                                          <p:attrName>style.visibility</p:attrName>
                                        </p:attrNameLst>
                                      </p:cBhvr>
                                      <p:to>
                                        <p:strVal val="visible"/>
                                      </p:to>
                                    </p:set>
                                    <p:animEffect transition="in" filter="wipe(left)">
                                      <p:cBhvr>
                                        <p:cTn id="108" dur="500"/>
                                        <p:tgtEl>
                                          <p:spTgt spid="32"/>
                                        </p:tgtEl>
                                      </p:cBhvr>
                                    </p:animEffect>
                                  </p:childTnLst>
                                </p:cTn>
                              </p:par>
                            </p:childTnLst>
                          </p:cTn>
                        </p:par>
                        <p:par>
                          <p:cTn id="109" fill="hold">
                            <p:stCondLst>
                              <p:cond delay="8660"/>
                            </p:stCondLst>
                            <p:childTnLst>
                              <p:par>
                                <p:cTn id="110" presetID="47" presetClass="entr" presetSubtype="0"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fade">
                                      <p:cBhvr>
                                        <p:cTn id="112" dur="600"/>
                                        <p:tgtEl>
                                          <p:spTgt spid="39"/>
                                        </p:tgtEl>
                                      </p:cBhvr>
                                    </p:animEffect>
                                    <p:anim calcmode="lin" valueType="num">
                                      <p:cBhvr>
                                        <p:cTn id="113" dur="600" fill="hold"/>
                                        <p:tgtEl>
                                          <p:spTgt spid="39"/>
                                        </p:tgtEl>
                                        <p:attrNameLst>
                                          <p:attrName>ppt_x</p:attrName>
                                        </p:attrNameLst>
                                      </p:cBhvr>
                                      <p:tavLst>
                                        <p:tav tm="0">
                                          <p:val>
                                            <p:strVal val="#ppt_x"/>
                                          </p:val>
                                        </p:tav>
                                        <p:tav tm="100000">
                                          <p:val>
                                            <p:strVal val="#ppt_x"/>
                                          </p:val>
                                        </p:tav>
                                      </p:tavLst>
                                    </p:anim>
                                    <p:anim calcmode="lin" valueType="num">
                                      <p:cBhvr>
                                        <p:cTn id="114" dur="600" fill="hold"/>
                                        <p:tgtEl>
                                          <p:spTgt spid="39"/>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Effect transition="in" filter="fade">
                                      <p:cBhvr>
                                        <p:cTn id="117" dur="600"/>
                                        <p:tgtEl>
                                          <p:spTgt spid="40"/>
                                        </p:tgtEl>
                                      </p:cBhvr>
                                    </p:animEffect>
                                    <p:anim calcmode="lin" valueType="num">
                                      <p:cBhvr>
                                        <p:cTn id="118" dur="600" fill="hold"/>
                                        <p:tgtEl>
                                          <p:spTgt spid="40"/>
                                        </p:tgtEl>
                                        <p:attrNameLst>
                                          <p:attrName>ppt_x</p:attrName>
                                        </p:attrNameLst>
                                      </p:cBhvr>
                                      <p:tavLst>
                                        <p:tav tm="0">
                                          <p:val>
                                            <p:strVal val="#ppt_x"/>
                                          </p:val>
                                        </p:tav>
                                        <p:tav tm="100000">
                                          <p:val>
                                            <p:strVal val="#ppt_x"/>
                                          </p:val>
                                        </p:tav>
                                      </p:tavLst>
                                    </p:anim>
                                    <p:anim calcmode="lin" valueType="num">
                                      <p:cBhvr>
                                        <p:cTn id="119" dur="6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3" grpId="0"/>
      <p:bldP spid="34" grpId="0"/>
      <p:bldP spid="35" grpId="0"/>
      <p:bldP spid="36" grpId="0"/>
      <p:bldP spid="37" grpId="0"/>
      <p:bldP spid="38" grpId="0"/>
      <p:bldP spid="39" grpId="0"/>
      <p:bldP spid="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季度销售汇总</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746033" y="1951636"/>
            <a:ext cx="10822363" cy="4010516"/>
            <a:chOff x="602504" y="1371575"/>
            <a:chExt cx="8112271" cy="3006220"/>
          </a:xfrm>
        </p:grpSpPr>
        <p:grpSp>
          <p:nvGrpSpPr>
            <p:cNvPr id="21" name="Group 22"/>
            <p:cNvGrpSpPr/>
            <p:nvPr/>
          </p:nvGrpSpPr>
          <p:grpSpPr>
            <a:xfrm>
              <a:off x="606007" y="1563639"/>
              <a:ext cx="382318" cy="2339886"/>
              <a:chOff x="1461672" y="2210578"/>
              <a:chExt cx="509757" cy="3119848"/>
            </a:xfrm>
            <a:solidFill>
              <a:schemeClr val="bg1">
                <a:lumMod val="85000"/>
              </a:schemeClr>
            </a:solidFill>
          </p:grpSpPr>
          <p:sp>
            <p:nvSpPr>
              <p:cNvPr id="22" name="Rectangle 23"/>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23" name="Rectangle 24"/>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24" name="Freeform 25"/>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25" name="Freeform 26"/>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26" name="Freeform 31"/>
            <p:cNvSpPr>
              <a:spLocks/>
            </p:cNvSpPr>
            <p:nvPr/>
          </p:nvSpPr>
          <p:spPr bwMode="auto">
            <a:xfrm>
              <a:off x="602505" y="3004480"/>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27" name="Group 8"/>
            <p:cNvGrpSpPr/>
            <p:nvPr/>
          </p:nvGrpSpPr>
          <p:grpSpPr>
            <a:xfrm>
              <a:off x="604693" y="3037727"/>
              <a:ext cx="478008" cy="865796"/>
              <a:chOff x="806257" y="3985529"/>
              <a:chExt cx="637344" cy="1154395"/>
            </a:xfrm>
            <a:solidFill>
              <a:schemeClr val="bg1">
                <a:lumMod val="65000"/>
              </a:schemeClr>
            </a:solidFill>
          </p:grpSpPr>
          <p:grpSp>
            <p:nvGrpSpPr>
              <p:cNvPr id="28" name="Group 28"/>
              <p:cNvGrpSpPr/>
              <p:nvPr/>
            </p:nvGrpSpPr>
            <p:grpSpPr>
              <a:xfrm>
                <a:off x="808009" y="4819356"/>
                <a:ext cx="635592" cy="320568"/>
                <a:chOff x="5311610" y="4117494"/>
                <a:chExt cx="576000" cy="290513"/>
              </a:xfrm>
              <a:grpFill/>
            </p:grpSpPr>
            <p:sp>
              <p:nvSpPr>
                <p:cNvPr id="31" name="Freeform 33"/>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32" name="Freeform 34"/>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sp>
            <p:nvSpPr>
              <p:cNvPr id="29" name="Rectangle 30"/>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dirty="0"/>
              </a:p>
            </p:txBody>
          </p:sp>
          <p:sp>
            <p:nvSpPr>
              <p:cNvPr id="30" name="Freeform 32"/>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grpSp>
          <p:nvGrpSpPr>
            <p:cNvPr id="33" name="Group 35"/>
            <p:cNvGrpSpPr/>
            <p:nvPr/>
          </p:nvGrpSpPr>
          <p:grpSpPr>
            <a:xfrm>
              <a:off x="1153873" y="1563639"/>
              <a:ext cx="382318" cy="2339886"/>
              <a:chOff x="2192160" y="2210578"/>
              <a:chExt cx="509757" cy="3119848"/>
            </a:xfrm>
            <a:solidFill>
              <a:schemeClr val="bg1">
                <a:lumMod val="85000"/>
              </a:schemeClr>
            </a:solidFill>
          </p:grpSpPr>
          <p:sp>
            <p:nvSpPr>
              <p:cNvPr id="34" name="Rectangle 36"/>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35" name="Rectangle 37"/>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36" name="Freeform 38"/>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37" name="Freeform 39"/>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38" name="Freeform 42"/>
            <p:cNvSpPr>
              <a:spLocks/>
            </p:cNvSpPr>
            <p:nvPr/>
          </p:nvSpPr>
          <p:spPr bwMode="auto">
            <a:xfrm>
              <a:off x="1150371" y="330418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39" name="Group 7"/>
            <p:cNvGrpSpPr/>
            <p:nvPr/>
          </p:nvGrpSpPr>
          <p:grpSpPr>
            <a:xfrm>
              <a:off x="1056867" y="3337432"/>
              <a:ext cx="573699" cy="566091"/>
              <a:chOff x="1409156" y="4385136"/>
              <a:chExt cx="764932" cy="754788"/>
            </a:xfrm>
            <a:solidFill>
              <a:schemeClr val="tx1">
                <a:lumMod val="65000"/>
                <a:lumOff val="35000"/>
              </a:schemeClr>
            </a:solidFill>
          </p:grpSpPr>
          <p:sp>
            <p:nvSpPr>
              <p:cNvPr id="40" name="Rectangle 41"/>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41" name="Freeform 43"/>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42" name="Group 44"/>
              <p:cNvGrpSpPr/>
              <p:nvPr/>
            </p:nvGrpSpPr>
            <p:grpSpPr>
              <a:xfrm>
                <a:off x="1409156" y="4819356"/>
                <a:ext cx="764932" cy="320568"/>
                <a:chOff x="5856396" y="4117494"/>
                <a:chExt cx="693213" cy="290513"/>
              </a:xfrm>
              <a:grpFill/>
            </p:grpSpPr>
            <p:sp>
              <p:nvSpPr>
                <p:cNvPr id="43" name="Freeform 45"/>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44" name="Freeform 46"/>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45" name="Freeform 47"/>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46" name="Group 48"/>
            <p:cNvGrpSpPr/>
            <p:nvPr/>
          </p:nvGrpSpPr>
          <p:grpSpPr>
            <a:xfrm>
              <a:off x="1694736" y="1563639"/>
              <a:ext cx="382318" cy="2339886"/>
              <a:chOff x="2913310" y="2210578"/>
              <a:chExt cx="509757" cy="3119848"/>
            </a:xfrm>
            <a:solidFill>
              <a:schemeClr val="bg1">
                <a:lumMod val="85000"/>
              </a:schemeClr>
            </a:solidFill>
          </p:grpSpPr>
          <p:sp>
            <p:nvSpPr>
              <p:cNvPr id="47" name="Rectangle 49"/>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48" name="Rectangle 50"/>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49" name="Freeform 51"/>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50" name="Freeform 52"/>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51" name="Freeform 55"/>
            <p:cNvSpPr>
              <a:spLocks/>
            </p:cNvSpPr>
            <p:nvPr/>
          </p:nvSpPr>
          <p:spPr bwMode="auto">
            <a:xfrm>
              <a:off x="1691234" y="260734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F47349"/>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52" name="Group 9"/>
            <p:cNvGrpSpPr/>
            <p:nvPr/>
          </p:nvGrpSpPr>
          <p:grpSpPr>
            <a:xfrm>
              <a:off x="1597730" y="2640595"/>
              <a:ext cx="573699" cy="1262928"/>
              <a:chOff x="2130307" y="3456020"/>
              <a:chExt cx="764932" cy="1683904"/>
            </a:xfrm>
            <a:solidFill>
              <a:srgbClr val="0070C0"/>
            </a:solidFill>
          </p:grpSpPr>
          <p:sp>
            <p:nvSpPr>
              <p:cNvPr id="53" name="Rectangle 54"/>
              <p:cNvSpPr>
                <a:spLocks noChangeArrowheads="1"/>
              </p:cNvSpPr>
              <p:nvPr/>
            </p:nvSpPr>
            <p:spPr bwMode="auto">
              <a:xfrm>
                <a:off x="2257894" y="3753816"/>
                <a:ext cx="509757" cy="1115664"/>
              </a:xfrm>
              <a:prstGeom prst="rect">
                <a:avLst/>
              </a:prstGeom>
              <a:solidFill>
                <a:srgbClr val="F47349"/>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54" name="Freeform 56"/>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F47349"/>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55" name="Group 57"/>
              <p:cNvGrpSpPr/>
              <p:nvPr/>
            </p:nvGrpSpPr>
            <p:grpSpPr>
              <a:xfrm>
                <a:off x="2130307" y="4819356"/>
                <a:ext cx="764932" cy="320568"/>
                <a:chOff x="6509932" y="4117494"/>
                <a:chExt cx="693213" cy="290513"/>
              </a:xfrm>
              <a:grpFill/>
            </p:grpSpPr>
            <p:sp>
              <p:nvSpPr>
                <p:cNvPr id="56" name="Freeform 58"/>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47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57" name="Freeform 59"/>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F47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58" name="Freeform 60"/>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473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59" name="Group 61"/>
            <p:cNvGrpSpPr/>
            <p:nvPr/>
          </p:nvGrpSpPr>
          <p:grpSpPr>
            <a:xfrm>
              <a:off x="2234283" y="1563639"/>
              <a:ext cx="382318" cy="2339886"/>
              <a:chOff x="3632707" y="2210578"/>
              <a:chExt cx="509757" cy="3119848"/>
            </a:xfrm>
            <a:solidFill>
              <a:schemeClr val="bg1">
                <a:lumMod val="85000"/>
              </a:schemeClr>
            </a:solidFill>
          </p:grpSpPr>
          <p:sp>
            <p:nvSpPr>
              <p:cNvPr id="60" name="Rectangle 62"/>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1" name="Rectangle 63"/>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2" name="Freeform 64"/>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3" name="Freeform 65"/>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64" name="Freeform 69"/>
            <p:cNvSpPr>
              <a:spLocks/>
            </p:cNvSpPr>
            <p:nvPr/>
          </p:nvSpPr>
          <p:spPr bwMode="auto">
            <a:xfrm>
              <a:off x="2230781" y="208198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65" name="Group 4"/>
            <p:cNvGrpSpPr/>
            <p:nvPr/>
          </p:nvGrpSpPr>
          <p:grpSpPr>
            <a:xfrm>
              <a:off x="2137278" y="2115235"/>
              <a:ext cx="573699" cy="1788289"/>
              <a:chOff x="2849704" y="2755539"/>
              <a:chExt cx="764932" cy="2384385"/>
            </a:xfrm>
            <a:solidFill>
              <a:schemeClr val="tx1">
                <a:lumMod val="65000"/>
                <a:lumOff val="35000"/>
              </a:schemeClr>
            </a:solidFill>
          </p:grpSpPr>
          <p:sp>
            <p:nvSpPr>
              <p:cNvPr id="66" name="Rectangle 67"/>
              <p:cNvSpPr>
                <a:spLocks noChangeArrowheads="1"/>
              </p:cNvSpPr>
              <p:nvPr/>
            </p:nvSpPr>
            <p:spPr bwMode="auto">
              <a:xfrm>
                <a:off x="2977292" y="3053336"/>
                <a:ext cx="509757" cy="1816144"/>
              </a:xfrm>
              <a:prstGeom prst="rect">
                <a:avLst/>
              </a:prstGeom>
              <a:solidFill>
                <a:srgbClr val="02918B"/>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67" name="Freeform 72"/>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02918B"/>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68" name="Group 73"/>
              <p:cNvGrpSpPr/>
              <p:nvPr/>
            </p:nvGrpSpPr>
            <p:grpSpPr>
              <a:xfrm>
                <a:off x="2849704" y="4819356"/>
                <a:ext cx="764932" cy="320568"/>
                <a:chOff x="7161880" y="4117494"/>
                <a:chExt cx="693213" cy="290513"/>
              </a:xfrm>
              <a:grpFill/>
            </p:grpSpPr>
            <p:sp>
              <p:nvSpPr>
                <p:cNvPr id="69" name="Freeform 74"/>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0291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70" name="Freeform 75"/>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0291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71" name="Freeform 76"/>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0291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72" name="Group 77"/>
            <p:cNvGrpSpPr/>
            <p:nvPr/>
          </p:nvGrpSpPr>
          <p:grpSpPr>
            <a:xfrm>
              <a:off x="2772517" y="1563639"/>
              <a:ext cx="382318" cy="2339886"/>
              <a:chOff x="4350352" y="2210578"/>
              <a:chExt cx="509757" cy="3119848"/>
            </a:xfrm>
            <a:solidFill>
              <a:srgbClr val="D9D9D9"/>
            </a:solidFill>
          </p:grpSpPr>
          <p:sp>
            <p:nvSpPr>
              <p:cNvPr id="73" name="Rectangle 78"/>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4" name="Rectangle 79"/>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5" name="Freeform 80"/>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6" name="Freeform 81"/>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grpSp>
          <p:nvGrpSpPr>
            <p:cNvPr id="77" name="Group 82"/>
            <p:cNvGrpSpPr/>
            <p:nvPr/>
          </p:nvGrpSpPr>
          <p:grpSpPr>
            <a:xfrm>
              <a:off x="2675511" y="1563638"/>
              <a:ext cx="573699" cy="2339885"/>
              <a:chOff x="4221011" y="2210578"/>
              <a:chExt cx="764932" cy="3119846"/>
            </a:xfrm>
            <a:solidFill>
              <a:srgbClr val="0070C0"/>
            </a:solidFill>
          </p:grpSpPr>
          <p:sp>
            <p:nvSpPr>
              <p:cNvPr id="78" name="Rectangle 83"/>
              <p:cNvSpPr>
                <a:spLocks noChangeArrowheads="1"/>
              </p:cNvSpPr>
              <p:nvPr/>
            </p:nvSpPr>
            <p:spPr bwMode="auto">
              <a:xfrm>
                <a:off x="4348600" y="2508374"/>
                <a:ext cx="509757" cy="2551606"/>
              </a:xfrm>
              <a:prstGeom prst="rect">
                <a:avLst/>
              </a:prstGeom>
              <a:solidFill>
                <a:srgbClr val="E44B42"/>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79" name="Freeform 89"/>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E44B42"/>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80" name="Group 90"/>
              <p:cNvGrpSpPr/>
              <p:nvPr/>
            </p:nvGrpSpPr>
            <p:grpSpPr>
              <a:xfrm>
                <a:off x="4221011" y="5009856"/>
                <a:ext cx="764932" cy="320568"/>
                <a:chOff x="7812240" y="4117494"/>
                <a:chExt cx="693213" cy="290513"/>
              </a:xfrm>
              <a:grpFill/>
            </p:grpSpPr>
            <p:sp>
              <p:nvSpPr>
                <p:cNvPr id="81" name="Freeform 99"/>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E44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82" name="Freeform 104"/>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E44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83" name="Freeform 105"/>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E44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84" name="Group 106"/>
            <p:cNvGrpSpPr/>
            <p:nvPr/>
          </p:nvGrpSpPr>
          <p:grpSpPr>
            <a:xfrm>
              <a:off x="3313380" y="1563639"/>
              <a:ext cx="382318" cy="2339886"/>
              <a:chOff x="5071502" y="2210578"/>
              <a:chExt cx="509757" cy="3119848"/>
            </a:xfrm>
            <a:solidFill>
              <a:schemeClr val="bg1">
                <a:lumMod val="85000"/>
              </a:schemeClr>
            </a:solidFill>
          </p:grpSpPr>
          <p:sp>
            <p:nvSpPr>
              <p:cNvPr id="85" name="Rectangle 107"/>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6" name="Rectangle 108"/>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7" name="Freeform 109"/>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8" name="Freeform 110"/>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89" name="Freeform 113"/>
            <p:cNvSpPr>
              <a:spLocks/>
            </p:cNvSpPr>
            <p:nvPr/>
          </p:nvSpPr>
          <p:spPr bwMode="auto">
            <a:xfrm>
              <a:off x="3309878" y="2363291"/>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90" name="Group 3"/>
            <p:cNvGrpSpPr/>
            <p:nvPr/>
          </p:nvGrpSpPr>
          <p:grpSpPr>
            <a:xfrm>
              <a:off x="3216374" y="2396537"/>
              <a:ext cx="573699" cy="1506986"/>
              <a:chOff x="4288499" y="3130610"/>
              <a:chExt cx="764932" cy="2009314"/>
            </a:xfrm>
            <a:solidFill>
              <a:schemeClr val="bg1">
                <a:lumMod val="65000"/>
              </a:schemeClr>
            </a:solidFill>
          </p:grpSpPr>
          <p:sp>
            <p:nvSpPr>
              <p:cNvPr id="91" name="Rectangle 112"/>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92" name="Freeform 114"/>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93" name="Group 115"/>
              <p:cNvGrpSpPr/>
              <p:nvPr/>
            </p:nvGrpSpPr>
            <p:grpSpPr>
              <a:xfrm>
                <a:off x="4288499" y="4819356"/>
                <a:ext cx="764932" cy="320568"/>
                <a:chOff x="8465776" y="4117494"/>
                <a:chExt cx="693213" cy="290513"/>
              </a:xfrm>
              <a:grpFill/>
            </p:grpSpPr>
            <p:sp>
              <p:nvSpPr>
                <p:cNvPr id="94" name="Freeform 116"/>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95" name="Freeform 117"/>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96" name="Freeform 118"/>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97" name="Group 119"/>
            <p:cNvGrpSpPr/>
            <p:nvPr/>
          </p:nvGrpSpPr>
          <p:grpSpPr>
            <a:xfrm>
              <a:off x="3852927" y="1563639"/>
              <a:ext cx="382318" cy="2339886"/>
              <a:chOff x="5790899" y="2210578"/>
              <a:chExt cx="509757" cy="3119848"/>
            </a:xfrm>
            <a:solidFill>
              <a:schemeClr val="bg1">
                <a:lumMod val="85000"/>
              </a:schemeClr>
            </a:solidFill>
          </p:grpSpPr>
          <p:sp>
            <p:nvSpPr>
              <p:cNvPr id="98" name="Rectangle 120"/>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99" name="Rectangle 121"/>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00" name="Freeform 122"/>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01" name="Freeform 123"/>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102" name="Freeform 126"/>
            <p:cNvSpPr>
              <a:spLocks/>
            </p:cNvSpPr>
            <p:nvPr/>
          </p:nvSpPr>
          <p:spPr bwMode="auto">
            <a:xfrm>
              <a:off x="3849425" y="187986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03" name="Group 2"/>
            <p:cNvGrpSpPr/>
            <p:nvPr/>
          </p:nvGrpSpPr>
          <p:grpSpPr>
            <a:xfrm>
              <a:off x="3755922" y="1913110"/>
              <a:ext cx="573699" cy="1990413"/>
              <a:chOff x="5007896" y="2486040"/>
              <a:chExt cx="764932" cy="2653884"/>
            </a:xfrm>
            <a:solidFill>
              <a:srgbClr val="0070C0"/>
            </a:solidFill>
          </p:grpSpPr>
          <p:sp>
            <p:nvSpPr>
              <p:cNvPr id="104" name="Rectangle 125"/>
              <p:cNvSpPr>
                <a:spLocks noChangeArrowheads="1"/>
              </p:cNvSpPr>
              <p:nvPr/>
            </p:nvSpPr>
            <p:spPr bwMode="auto">
              <a:xfrm>
                <a:off x="5135484" y="2768069"/>
                <a:ext cx="509757" cy="2101409"/>
              </a:xfrm>
              <a:prstGeom prst="rect">
                <a:avLst/>
              </a:prstGeom>
              <a:solidFill>
                <a:srgbClr val="015672"/>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105" name="Freeform 127"/>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015672"/>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06" name="Group 128"/>
              <p:cNvGrpSpPr/>
              <p:nvPr/>
            </p:nvGrpSpPr>
            <p:grpSpPr>
              <a:xfrm>
                <a:off x="5007896" y="4819356"/>
                <a:ext cx="764932" cy="320568"/>
                <a:chOff x="9117724" y="4117494"/>
                <a:chExt cx="693213" cy="290513"/>
              </a:xfrm>
              <a:grpFill/>
            </p:grpSpPr>
            <p:sp>
              <p:nvSpPr>
                <p:cNvPr id="107" name="Freeform 129"/>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01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08" name="Freeform 130"/>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01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09" name="Freeform 131"/>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01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110" name="Group 132"/>
            <p:cNvGrpSpPr/>
            <p:nvPr/>
          </p:nvGrpSpPr>
          <p:grpSpPr>
            <a:xfrm>
              <a:off x="4386786" y="1563639"/>
              <a:ext cx="382318" cy="2339886"/>
              <a:chOff x="6502710" y="2210578"/>
              <a:chExt cx="509757" cy="3119848"/>
            </a:xfrm>
            <a:solidFill>
              <a:schemeClr val="bg1">
                <a:lumMod val="85000"/>
              </a:schemeClr>
            </a:solidFill>
          </p:grpSpPr>
          <p:sp>
            <p:nvSpPr>
              <p:cNvPr id="111" name="Rectangle 133"/>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2" name="Rectangle 134"/>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3" name="Freeform 135"/>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4" name="Freeform 136"/>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115" name="Freeform 139"/>
            <p:cNvSpPr>
              <a:spLocks/>
            </p:cNvSpPr>
            <p:nvPr/>
          </p:nvSpPr>
          <p:spPr bwMode="auto">
            <a:xfrm>
              <a:off x="4383284" y="274224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16" name="Group 1"/>
            <p:cNvGrpSpPr/>
            <p:nvPr/>
          </p:nvGrpSpPr>
          <p:grpSpPr>
            <a:xfrm>
              <a:off x="4289781" y="2775490"/>
              <a:ext cx="478009" cy="1128034"/>
              <a:chOff x="5719707" y="3635879"/>
              <a:chExt cx="637345" cy="1504045"/>
            </a:xfrm>
            <a:solidFill>
              <a:schemeClr val="tx1">
                <a:lumMod val="65000"/>
                <a:lumOff val="35000"/>
              </a:schemeClr>
            </a:solidFill>
          </p:grpSpPr>
          <p:sp>
            <p:nvSpPr>
              <p:cNvPr id="117" name="Rectangle 138"/>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8" name="Freeform 140"/>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19" name="Group 141"/>
              <p:cNvGrpSpPr/>
              <p:nvPr/>
            </p:nvGrpSpPr>
            <p:grpSpPr>
              <a:xfrm>
                <a:off x="5719707" y="4819356"/>
                <a:ext cx="637344" cy="320568"/>
                <a:chOff x="9762797" y="4117494"/>
                <a:chExt cx="577588" cy="290513"/>
              </a:xfrm>
              <a:grpFill/>
            </p:grpSpPr>
            <p:sp>
              <p:nvSpPr>
                <p:cNvPr id="120" name="Freeform 142"/>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21" name="Freeform 143"/>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cxnSp>
          <p:nvCxnSpPr>
            <p:cNvPr id="122" name="Straight Connector 144"/>
            <p:cNvCxnSpPr/>
            <p:nvPr/>
          </p:nvCxnSpPr>
          <p:spPr>
            <a:xfrm>
              <a:off x="602504" y="4138246"/>
              <a:ext cx="4163096"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23" name="Oval 145"/>
            <p:cNvSpPr/>
            <p:nvPr/>
          </p:nvSpPr>
          <p:spPr>
            <a:xfrm>
              <a:off x="751894"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4" name="Oval 146"/>
            <p:cNvSpPr/>
            <p:nvPr/>
          </p:nvSpPr>
          <p:spPr>
            <a:xfrm>
              <a:off x="1299759" y="4102713"/>
              <a:ext cx="83538" cy="8353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5" name="Oval 147"/>
            <p:cNvSpPr/>
            <p:nvPr/>
          </p:nvSpPr>
          <p:spPr>
            <a:xfrm>
              <a:off x="1847626" y="4102713"/>
              <a:ext cx="83538" cy="835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6" name="Oval 148"/>
            <p:cNvSpPr/>
            <p:nvPr/>
          </p:nvSpPr>
          <p:spPr>
            <a:xfrm>
              <a:off x="2380169" y="4102713"/>
              <a:ext cx="83538" cy="8353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7" name="Oval 149"/>
            <p:cNvSpPr/>
            <p:nvPr/>
          </p:nvSpPr>
          <p:spPr>
            <a:xfrm>
              <a:off x="2918403" y="4102713"/>
              <a:ext cx="83538" cy="835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8" name="Oval 150"/>
            <p:cNvSpPr/>
            <p:nvPr/>
          </p:nvSpPr>
          <p:spPr>
            <a:xfrm>
              <a:off x="3459266"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9" name="Oval 151"/>
            <p:cNvSpPr/>
            <p:nvPr/>
          </p:nvSpPr>
          <p:spPr>
            <a:xfrm>
              <a:off x="4000128" y="4102713"/>
              <a:ext cx="83538" cy="835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30" name="Oval 152"/>
            <p:cNvSpPr/>
            <p:nvPr/>
          </p:nvSpPr>
          <p:spPr>
            <a:xfrm>
              <a:off x="4532672" y="4102713"/>
              <a:ext cx="83538" cy="835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31" name="TextBox 182"/>
            <p:cNvSpPr txBox="1"/>
            <p:nvPr/>
          </p:nvSpPr>
          <p:spPr>
            <a:xfrm>
              <a:off x="607897" y="3096489"/>
              <a:ext cx="371531" cy="484480"/>
            </a:xfrm>
            <a:prstGeom prst="rect">
              <a:avLst/>
            </a:prstGeom>
            <a:noFill/>
          </p:spPr>
          <p:txBody>
            <a:bodyPr wrap="none" rtlCol="0">
              <a:spAutoFit/>
            </a:bodyPr>
            <a:lstStyle/>
            <a:p>
              <a:pPr algn="ctr"/>
              <a:r>
                <a:rPr lang="id-ID" sz="2400" b="1" dirty="0">
                  <a:solidFill>
                    <a:schemeClr val="bg1"/>
                  </a:solidFill>
                </a:rPr>
                <a:t>20</a:t>
              </a:r>
            </a:p>
            <a:p>
              <a:pPr algn="ctr"/>
              <a:r>
                <a:rPr lang="id-ID" sz="1200" dirty="0">
                  <a:solidFill>
                    <a:schemeClr val="bg1"/>
                  </a:solidFill>
                </a:rPr>
                <a:t>%</a:t>
              </a:r>
            </a:p>
          </p:txBody>
        </p:sp>
        <p:sp>
          <p:nvSpPr>
            <p:cNvPr id="132" name="TextBox 183"/>
            <p:cNvSpPr txBox="1"/>
            <p:nvPr/>
          </p:nvSpPr>
          <p:spPr>
            <a:xfrm>
              <a:off x="1163819" y="3427085"/>
              <a:ext cx="371531" cy="484480"/>
            </a:xfrm>
            <a:prstGeom prst="rect">
              <a:avLst/>
            </a:prstGeom>
            <a:noFill/>
          </p:spPr>
          <p:txBody>
            <a:bodyPr wrap="none" rtlCol="0">
              <a:spAutoFit/>
            </a:bodyPr>
            <a:lstStyle/>
            <a:p>
              <a:pPr algn="ctr"/>
              <a:r>
                <a:rPr lang="id-ID" sz="2400" b="1" dirty="0">
                  <a:solidFill>
                    <a:schemeClr val="bg1"/>
                  </a:solidFill>
                </a:rPr>
                <a:t>10</a:t>
              </a:r>
            </a:p>
            <a:p>
              <a:pPr algn="ctr"/>
              <a:r>
                <a:rPr lang="id-ID" sz="1200" dirty="0">
                  <a:solidFill>
                    <a:schemeClr val="bg1"/>
                  </a:solidFill>
                </a:rPr>
                <a:t>%</a:t>
              </a:r>
            </a:p>
          </p:txBody>
        </p:sp>
        <p:sp>
          <p:nvSpPr>
            <p:cNvPr id="133" name="TextBox 184"/>
            <p:cNvSpPr txBox="1"/>
            <p:nvPr/>
          </p:nvSpPr>
          <p:spPr>
            <a:xfrm>
              <a:off x="1700029" y="2724990"/>
              <a:ext cx="371531" cy="484480"/>
            </a:xfrm>
            <a:prstGeom prst="rect">
              <a:avLst/>
            </a:prstGeom>
            <a:noFill/>
          </p:spPr>
          <p:txBody>
            <a:bodyPr wrap="none" rtlCol="0">
              <a:spAutoFit/>
            </a:bodyPr>
            <a:lstStyle/>
            <a:p>
              <a:pPr algn="ctr"/>
              <a:r>
                <a:rPr lang="id-ID" sz="2400" b="1" dirty="0">
                  <a:solidFill>
                    <a:schemeClr val="bg1"/>
                  </a:solidFill>
                </a:rPr>
                <a:t>45</a:t>
              </a:r>
            </a:p>
            <a:p>
              <a:pPr algn="ctr"/>
              <a:r>
                <a:rPr lang="id-ID" sz="1200" dirty="0">
                  <a:solidFill>
                    <a:schemeClr val="bg1"/>
                  </a:solidFill>
                </a:rPr>
                <a:t>%</a:t>
              </a:r>
            </a:p>
          </p:txBody>
        </p:sp>
        <p:sp>
          <p:nvSpPr>
            <p:cNvPr id="134" name="TextBox 185"/>
            <p:cNvSpPr txBox="1"/>
            <p:nvPr/>
          </p:nvSpPr>
          <p:spPr>
            <a:xfrm>
              <a:off x="2235273" y="2215302"/>
              <a:ext cx="371531" cy="484480"/>
            </a:xfrm>
            <a:prstGeom prst="rect">
              <a:avLst/>
            </a:prstGeom>
            <a:noFill/>
          </p:spPr>
          <p:txBody>
            <a:bodyPr wrap="none" rtlCol="0">
              <a:spAutoFit/>
            </a:bodyPr>
            <a:lstStyle/>
            <a:p>
              <a:pPr algn="ctr"/>
              <a:r>
                <a:rPr lang="id-ID" sz="2400" b="1" dirty="0">
                  <a:solidFill>
                    <a:schemeClr val="bg1"/>
                  </a:solidFill>
                </a:rPr>
                <a:t>75</a:t>
              </a:r>
            </a:p>
            <a:p>
              <a:pPr algn="ctr"/>
              <a:r>
                <a:rPr lang="id-ID" sz="1200" dirty="0">
                  <a:solidFill>
                    <a:schemeClr val="bg1"/>
                  </a:solidFill>
                </a:rPr>
                <a:t>%</a:t>
              </a:r>
            </a:p>
          </p:txBody>
        </p:sp>
        <p:sp>
          <p:nvSpPr>
            <p:cNvPr id="135" name="TextBox 186"/>
            <p:cNvSpPr txBox="1"/>
            <p:nvPr/>
          </p:nvSpPr>
          <p:spPr>
            <a:xfrm>
              <a:off x="2719449" y="1656987"/>
              <a:ext cx="488083" cy="484480"/>
            </a:xfrm>
            <a:prstGeom prst="rect">
              <a:avLst/>
            </a:prstGeom>
            <a:noFill/>
          </p:spPr>
          <p:txBody>
            <a:bodyPr wrap="none" rtlCol="0">
              <a:spAutoFit/>
            </a:bodyPr>
            <a:lstStyle/>
            <a:p>
              <a:pPr algn="ctr"/>
              <a:r>
                <a:rPr lang="id-ID" sz="2400" b="1" dirty="0">
                  <a:solidFill>
                    <a:schemeClr val="bg1"/>
                  </a:solidFill>
                </a:rPr>
                <a:t>100</a:t>
              </a:r>
            </a:p>
            <a:p>
              <a:pPr algn="ctr"/>
              <a:r>
                <a:rPr lang="id-ID" sz="1200" dirty="0">
                  <a:solidFill>
                    <a:schemeClr val="bg1"/>
                  </a:solidFill>
                </a:rPr>
                <a:t>%</a:t>
              </a:r>
            </a:p>
          </p:txBody>
        </p:sp>
        <p:sp>
          <p:nvSpPr>
            <p:cNvPr id="136" name="TextBox 187"/>
            <p:cNvSpPr txBox="1"/>
            <p:nvPr/>
          </p:nvSpPr>
          <p:spPr>
            <a:xfrm>
              <a:off x="3856629" y="2005346"/>
              <a:ext cx="371531" cy="484480"/>
            </a:xfrm>
            <a:prstGeom prst="rect">
              <a:avLst/>
            </a:prstGeom>
            <a:noFill/>
          </p:spPr>
          <p:txBody>
            <a:bodyPr wrap="none" rtlCol="0">
              <a:spAutoFit/>
            </a:bodyPr>
            <a:lstStyle/>
            <a:p>
              <a:pPr algn="ctr"/>
              <a:r>
                <a:rPr lang="id-ID" sz="2400" b="1" dirty="0">
                  <a:solidFill>
                    <a:schemeClr val="bg1"/>
                  </a:solidFill>
                </a:rPr>
                <a:t>85</a:t>
              </a:r>
            </a:p>
            <a:p>
              <a:pPr algn="ctr"/>
              <a:r>
                <a:rPr lang="id-ID" sz="1200" dirty="0">
                  <a:solidFill>
                    <a:schemeClr val="bg1"/>
                  </a:solidFill>
                </a:rPr>
                <a:t>%</a:t>
              </a:r>
            </a:p>
          </p:txBody>
        </p:sp>
        <p:sp>
          <p:nvSpPr>
            <p:cNvPr id="137" name="TextBox 188"/>
            <p:cNvSpPr txBox="1"/>
            <p:nvPr/>
          </p:nvSpPr>
          <p:spPr>
            <a:xfrm>
              <a:off x="3323434" y="2529392"/>
              <a:ext cx="371531" cy="484480"/>
            </a:xfrm>
            <a:prstGeom prst="rect">
              <a:avLst/>
            </a:prstGeom>
            <a:noFill/>
          </p:spPr>
          <p:txBody>
            <a:bodyPr wrap="none" rtlCol="0">
              <a:spAutoFit/>
            </a:bodyPr>
            <a:lstStyle/>
            <a:p>
              <a:pPr algn="ctr"/>
              <a:r>
                <a:rPr lang="id-ID" sz="2400" b="1" dirty="0">
                  <a:solidFill>
                    <a:schemeClr val="bg1"/>
                  </a:solidFill>
                </a:rPr>
                <a:t>55</a:t>
              </a:r>
            </a:p>
            <a:p>
              <a:pPr algn="ctr"/>
              <a:r>
                <a:rPr lang="id-ID" sz="1200" dirty="0">
                  <a:solidFill>
                    <a:schemeClr val="bg1"/>
                  </a:solidFill>
                </a:rPr>
                <a:t>%</a:t>
              </a:r>
            </a:p>
          </p:txBody>
        </p:sp>
        <p:sp>
          <p:nvSpPr>
            <p:cNvPr id="138" name="TextBox 189"/>
            <p:cNvSpPr txBox="1"/>
            <p:nvPr/>
          </p:nvSpPr>
          <p:spPr>
            <a:xfrm>
              <a:off x="4388674" y="2868593"/>
              <a:ext cx="371531" cy="484480"/>
            </a:xfrm>
            <a:prstGeom prst="rect">
              <a:avLst/>
            </a:prstGeom>
            <a:noFill/>
          </p:spPr>
          <p:txBody>
            <a:bodyPr wrap="none" rtlCol="0">
              <a:spAutoFit/>
            </a:bodyPr>
            <a:lstStyle/>
            <a:p>
              <a:pPr algn="ctr"/>
              <a:r>
                <a:rPr lang="id-ID" sz="2400" b="1" dirty="0">
                  <a:solidFill>
                    <a:schemeClr val="bg1"/>
                  </a:solidFill>
                </a:rPr>
                <a:t>40</a:t>
              </a:r>
            </a:p>
            <a:p>
              <a:pPr algn="ctr"/>
              <a:r>
                <a:rPr lang="id-ID" sz="1200" dirty="0">
                  <a:solidFill>
                    <a:schemeClr val="bg1"/>
                  </a:solidFill>
                </a:rPr>
                <a:t>%</a:t>
              </a:r>
            </a:p>
          </p:txBody>
        </p:sp>
        <p:sp>
          <p:nvSpPr>
            <p:cNvPr id="139" name="TextBox 190"/>
            <p:cNvSpPr txBox="1"/>
            <p:nvPr/>
          </p:nvSpPr>
          <p:spPr>
            <a:xfrm>
              <a:off x="4400087" y="4181695"/>
              <a:ext cx="349901" cy="196099"/>
            </a:xfrm>
            <a:prstGeom prst="rect">
              <a:avLst/>
            </a:prstGeom>
            <a:noFill/>
          </p:spPr>
          <p:txBody>
            <a:bodyPr wrap="none" rtlCol="0">
              <a:spAutoFit/>
            </a:bodyPr>
            <a:lstStyle/>
            <a:p>
              <a:r>
                <a:rPr lang="id-ID" sz="1100" dirty="0" smtClean="0">
                  <a:solidFill>
                    <a:schemeClr val="bg1">
                      <a:lumMod val="50000"/>
                    </a:schemeClr>
                  </a:solidFill>
                </a:rPr>
                <a:t>20</a:t>
              </a:r>
              <a:r>
                <a:rPr lang="en-US" altLang="zh-CN" sz="1100" dirty="0" smtClean="0">
                  <a:solidFill>
                    <a:schemeClr val="bg1">
                      <a:lumMod val="50000"/>
                    </a:schemeClr>
                  </a:solidFill>
                </a:rPr>
                <a:t>XX</a:t>
              </a:r>
              <a:endParaRPr lang="id-ID" sz="1100" dirty="0">
                <a:solidFill>
                  <a:schemeClr val="bg1">
                    <a:lumMod val="50000"/>
                  </a:schemeClr>
                </a:solidFill>
              </a:endParaRPr>
            </a:p>
          </p:txBody>
        </p:sp>
        <p:sp>
          <p:nvSpPr>
            <p:cNvPr id="140" name="TextBox 191"/>
            <p:cNvSpPr txBox="1"/>
            <p:nvPr/>
          </p:nvSpPr>
          <p:spPr>
            <a:xfrm>
              <a:off x="3855787" y="4181695"/>
              <a:ext cx="349901" cy="196099"/>
            </a:xfrm>
            <a:prstGeom prst="rect">
              <a:avLst/>
            </a:prstGeom>
            <a:noFill/>
          </p:spPr>
          <p:txBody>
            <a:bodyPr wrap="none" rtlCol="0">
              <a:spAutoFit/>
            </a:bodyPr>
            <a:lstStyle/>
            <a:p>
              <a:r>
                <a:rPr lang="id-ID" sz="1100" dirty="0" smtClean="0">
                  <a:solidFill>
                    <a:schemeClr val="bg1">
                      <a:lumMod val="50000"/>
                    </a:schemeClr>
                  </a:solidFill>
                </a:rPr>
                <a:t>201</a:t>
              </a:r>
              <a:r>
                <a:rPr lang="en-US" sz="1100" dirty="0" smtClean="0">
                  <a:solidFill>
                    <a:schemeClr val="bg1">
                      <a:lumMod val="50000"/>
                    </a:schemeClr>
                  </a:solidFill>
                </a:rPr>
                <a:t>9</a:t>
              </a:r>
              <a:endParaRPr lang="id-ID" sz="1100" dirty="0">
                <a:solidFill>
                  <a:schemeClr val="bg1">
                    <a:lumMod val="50000"/>
                  </a:schemeClr>
                </a:solidFill>
              </a:endParaRPr>
            </a:p>
          </p:txBody>
        </p:sp>
        <p:sp>
          <p:nvSpPr>
            <p:cNvPr id="141" name="TextBox 192"/>
            <p:cNvSpPr txBox="1"/>
            <p:nvPr/>
          </p:nvSpPr>
          <p:spPr>
            <a:xfrm>
              <a:off x="3330707" y="4181695"/>
              <a:ext cx="354708" cy="196099"/>
            </a:xfrm>
            <a:prstGeom prst="rect">
              <a:avLst/>
            </a:prstGeom>
            <a:noFill/>
          </p:spPr>
          <p:txBody>
            <a:bodyPr wrap="none" rtlCol="0">
              <a:spAutoFit/>
            </a:bodyPr>
            <a:lstStyle/>
            <a:p>
              <a:r>
                <a:rPr lang="id-ID" sz="1100" dirty="0">
                  <a:solidFill>
                    <a:schemeClr val="bg1">
                      <a:lumMod val="50000"/>
                    </a:schemeClr>
                  </a:solidFill>
                </a:rPr>
                <a:t>2013</a:t>
              </a:r>
            </a:p>
          </p:txBody>
        </p:sp>
        <p:sp>
          <p:nvSpPr>
            <p:cNvPr id="142" name="TextBox 193"/>
            <p:cNvSpPr txBox="1"/>
            <p:nvPr/>
          </p:nvSpPr>
          <p:spPr>
            <a:xfrm>
              <a:off x="2789243" y="4181695"/>
              <a:ext cx="354708" cy="196099"/>
            </a:xfrm>
            <a:prstGeom prst="rect">
              <a:avLst/>
            </a:prstGeom>
            <a:noFill/>
          </p:spPr>
          <p:txBody>
            <a:bodyPr wrap="none" rtlCol="0">
              <a:spAutoFit/>
            </a:bodyPr>
            <a:lstStyle/>
            <a:p>
              <a:r>
                <a:rPr lang="id-ID" sz="1100" dirty="0">
                  <a:solidFill>
                    <a:schemeClr val="bg1">
                      <a:lumMod val="50000"/>
                    </a:schemeClr>
                  </a:solidFill>
                </a:rPr>
                <a:t>2012</a:t>
              </a:r>
            </a:p>
          </p:txBody>
        </p:sp>
        <p:sp>
          <p:nvSpPr>
            <p:cNvPr id="143" name="TextBox 194"/>
            <p:cNvSpPr txBox="1"/>
            <p:nvPr/>
          </p:nvSpPr>
          <p:spPr>
            <a:xfrm>
              <a:off x="2247779" y="4181695"/>
              <a:ext cx="354708" cy="196099"/>
            </a:xfrm>
            <a:prstGeom prst="rect">
              <a:avLst/>
            </a:prstGeom>
            <a:noFill/>
          </p:spPr>
          <p:txBody>
            <a:bodyPr wrap="none" rtlCol="0">
              <a:spAutoFit/>
            </a:bodyPr>
            <a:lstStyle/>
            <a:p>
              <a:r>
                <a:rPr lang="id-ID" sz="1100" dirty="0">
                  <a:solidFill>
                    <a:schemeClr val="bg1">
                      <a:lumMod val="50000"/>
                    </a:schemeClr>
                  </a:solidFill>
                </a:rPr>
                <a:t>2011</a:t>
              </a:r>
            </a:p>
          </p:txBody>
        </p:sp>
        <p:sp>
          <p:nvSpPr>
            <p:cNvPr id="144" name="TextBox 195"/>
            <p:cNvSpPr txBox="1"/>
            <p:nvPr/>
          </p:nvSpPr>
          <p:spPr>
            <a:xfrm>
              <a:off x="1713640" y="4181696"/>
              <a:ext cx="354708" cy="196099"/>
            </a:xfrm>
            <a:prstGeom prst="rect">
              <a:avLst/>
            </a:prstGeom>
            <a:noFill/>
          </p:spPr>
          <p:txBody>
            <a:bodyPr wrap="none" rtlCol="0">
              <a:spAutoFit/>
            </a:bodyPr>
            <a:lstStyle/>
            <a:p>
              <a:r>
                <a:rPr lang="id-ID" sz="1100" dirty="0">
                  <a:solidFill>
                    <a:schemeClr val="bg1">
                      <a:lumMod val="50000"/>
                    </a:schemeClr>
                  </a:solidFill>
                </a:rPr>
                <a:t>2010</a:t>
              </a:r>
            </a:p>
          </p:txBody>
        </p:sp>
        <p:sp>
          <p:nvSpPr>
            <p:cNvPr id="145" name="TextBox 196"/>
            <p:cNvSpPr txBox="1"/>
            <p:nvPr/>
          </p:nvSpPr>
          <p:spPr>
            <a:xfrm>
              <a:off x="1174323" y="4181689"/>
              <a:ext cx="354708" cy="196099"/>
            </a:xfrm>
            <a:prstGeom prst="rect">
              <a:avLst/>
            </a:prstGeom>
            <a:noFill/>
          </p:spPr>
          <p:txBody>
            <a:bodyPr wrap="none" rtlCol="0">
              <a:spAutoFit/>
            </a:bodyPr>
            <a:lstStyle/>
            <a:p>
              <a:r>
                <a:rPr lang="id-ID" sz="1100" dirty="0">
                  <a:solidFill>
                    <a:schemeClr val="bg1">
                      <a:lumMod val="50000"/>
                    </a:schemeClr>
                  </a:solidFill>
                </a:rPr>
                <a:t>2009</a:t>
              </a:r>
            </a:p>
          </p:txBody>
        </p:sp>
        <p:sp>
          <p:nvSpPr>
            <p:cNvPr id="146" name="TextBox 197"/>
            <p:cNvSpPr txBox="1"/>
            <p:nvPr/>
          </p:nvSpPr>
          <p:spPr>
            <a:xfrm>
              <a:off x="629829" y="4181686"/>
              <a:ext cx="354708" cy="196099"/>
            </a:xfrm>
            <a:prstGeom prst="rect">
              <a:avLst/>
            </a:prstGeom>
            <a:noFill/>
          </p:spPr>
          <p:txBody>
            <a:bodyPr wrap="none" rtlCol="0">
              <a:spAutoFit/>
            </a:bodyPr>
            <a:lstStyle/>
            <a:p>
              <a:r>
                <a:rPr lang="id-ID" sz="1100" dirty="0">
                  <a:solidFill>
                    <a:schemeClr val="bg1">
                      <a:lumMod val="50000"/>
                    </a:schemeClr>
                  </a:solidFill>
                </a:rPr>
                <a:t>2008</a:t>
              </a:r>
            </a:p>
          </p:txBody>
        </p:sp>
        <p:sp>
          <p:nvSpPr>
            <p:cNvPr id="147" name="TextBox 198"/>
            <p:cNvSpPr txBox="1"/>
            <p:nvPr/>
          </p:nvSpPr>
          <p:spPr>
            <a:xfrm>
              <a:off x="5242238" y="1371575"/>
              <a:ext cx="3282540" cy="576761"/>
            </a:xfrm>
            <a:prstGeom prst="rect">
              <a:avLst/>
            </a:prstGeom>
            <a:noFill/>
          </p:spPr>
          <p:txBody>
            <a:bodyPr wrap="none" rtlCol="0">
              <a:spAutoFit/>
            </a:bodyPr>
            <a:lstStyle/>
            <a:p>
              <a:r>
                <a:rPr lang="id-ID" sz="4400" b="1" dirty="0">
                  <a:solidFill>
                    <a:schemeClr val="bg1">
                      <a:lumMod val="50000"/>
                    </a:schemeClr>
                  </a:solidFill>
                  <a:latin typeface="Raleway" panose="020B0003030101060003" pitchFamily="34" charset="0"/>
                </a:rPr>
                <a:t>Success Words</a:t>
              </a:r>
            </a:p>
          </p:txBody>
        </p:sp>
        <p:sp>
          <p:nvSpPr>
            <p:cNvPr id="148" name="Rectangle 185"/>
            <p:cNvSpPr/>
            <p:nvPr/>
          </p:nvSpPr>
          <p:spPr>
            <a:xfrm>
              <a:off x="5273352" y="1958396"/>
              <a:ext cx="3441423" cy="2353186"/>
            </a:xfrm>
            <a:prstGeom prst="rect">
              <a:avLst/>
            </a:prstGeom>
          </p:spPr>
          <p:txBody>
            <a:bodyPr wrap="squar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dirty="0" smtClean="0">
                <a:solidFill>
                  <a:schemeClr val="bg1">
                    <a:lumMod val="50000"/>
                  </a:schemeClr>
                </a:solidFill>
                <a:latin typeface="PT Sans" panose="020B0503020203020204" pitchFamily="34" charset="0"/>
              </a:endParaRPr>
            </a:p>
          </p:txBody>
        </p:sp>
      </p:grpSp>
    </p:spTree>
    <p:extLst>
      <p:ext uri="{BB962C8B-B14F-4D97-AF65-F5344CB8AC3E}">
        <p14:creationId xmlns:p14="http://schemas.microsoft.com/office/powerpoint/2010/main" val="61979307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近</a:t>
            </a:r>
            <a:r>
              <a:rPr lang="zh-CN" altLang="en-US" sz="3200" dirty="0" smtClean="0">
                <a:solidFill>
                  <a:schemeClr val="bg1">
                    <a:lumMod val="50000"/>
                  </a:schemeClr>
                </a:solidFill>
              </a:rPr>
              <a:t>四个季度分析</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1" name="直接连接符 20"/>
          <p:cNvCxnSpPr>
            <a:stCxn id="45" idx="3"/>
          </p:cNvCxnSpPr>
          <p:nvPr/>
        </p:nvCxnSpPr>
        <p:spPr>
          <a:xfrm>
            <a:off x="2677076" y="3571987"/>
            <a:ext cx="12268" cy="106380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005534" y="3571987"/>
            <a:ext cx="12268" cy="106380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326314" y="3571987"/>
            <a:ext cx="12268" cy="106380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9620297" y="3571987"/>
            <a:ext cx="12268" cy="106380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569725" y="5114762"/>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a:t>
            </a:r>
          </a:p>
        </p:txBody>
      </p:sp>
      <p:sp>
        <p:nvSpPr>
          <p:cNvPr id="26" name="TextBox 25"/>
          <p:cNvSpPr txBox="1"/>
          <p:nvPr/>
        </p:nvSpPr>
        <p:spPr>
          <a:xfrm>
            <a:off x="1569725" y="4648563"/>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27" name="TextBox 26"/>
          <p:cNvSpPr txBox="1"/>
          <p:nvPr/>
        </p:nvSpPr>
        <p:spPr>
          <a:xfrm>
            <a:off x="3895529" y="5110507"/>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a:t>
            </a:r>
          </a:p>
        </p:txBody>
      </p:sp>
      <p:sp>
        <p:nvSpPr>
          <p:cNvPr id="28" name="TextBox 27"/>
          <p:cNvSpPr txBox="1"/>
          <p:nvPr/>
        </p:nvSpPr>
        <p:spPr>
          <a:xfrm>
            <a:off x="3895529" y="4644310"/>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29" name="TextBox 28"/>
          <p:cNvSpPr txBox="1"/>
          <p:nvPr/>
        </p:nvSpPr>
        <p:spPr>
          <a:xfrm>
            <a:off x="6325821" y="5106250"/>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a:t>
            </a:r>
          </a:p>
        </p:txBody>
      </p:sp>
      <p:sp>
        <p:nvSpPr>
          <p:cNvPr id="30" name="TextBox 29"/>
          <p:cNvSpPr txBox="1"/>
          <p:nvPr/>
        </p:nvSpPr>
        <p:spPr>
          <a:xfrm>
            <a:off x="6325821" y="4640050"/>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31" name="TextBox 30"/>
          <p:cNvSpPr txBox="1"/>
          <p:nvPr/>
        </p:nvSpPr>
        <p:spPr>
          <a:xfrm>
            <a:off x="8657992" y="5101995"/>
            <a:ext cx="2096136" cy="640962"/>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a:t>
            </a:r>
          </a:p>
        </p:txBody>
      </p:sp>
      <p:sp>
        <p:nvSpPr>
          <p:cNvPr id="32" name="TextBox 31"/>
          <p:cNvSpPr txBox="1"/>
          <p:nvPr/>
        </p:nvSpPr>
        <p:spPr>
          <a:xfrm>
            <a:off x="8657992" y="4635798"/>
            <a:ext cx="2096136" cy="448008"/>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33" name="梯形 2"/>
          <p:cNvSpPr>
            <a:spLocks noChangeArrowheads="1"/>
          </p:cNvSpPr>
          <p:nvPr/>
        </p:nvSpPr>
        <p:spPr bwMode="auto">
          <a:xfrm flipV="1">
            <a:off x="901275" y="3509007"/>
            <a:ext cx="10547691" cy="416253"/>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rgbClr val="F47349"/>
          </a:solidFill>
          <a:ln>
            <a:noFill/>
          </a:ln>
        </p:spPr>
        <p:txBody>
          <a:bodyPr lIns="107086" tIns="53545" rIns="107086" bIns="53545" anchor="ctr"/>
          <a:lstStyle/>
          <a:p>
            <a:pPr algn="ctr"/>
            <a:endParaRPr lang="zh-CN" altLang="zh-CN">
              <a:solidFill>
                <a:schemeClr val="bg1">
                  <a:lumMod val="50000"/>
                </a:schemeClr>
              </a:solidFill>
              <a:latin typeface="宋体" pitchFamily="2" charset="-122"/>
              <a:sym typeface="宋体" pitchFamily="2" charset="-122"/>
            </a:endParaRPr>
          </a:p>
        </p:txBody>
      </p:sp>
      <p:grpSp>
        <p:nvGrpSpPr>
          <p:cNvPr id="34" name="组合 9"/>
          <p:cNvGrpSpPr>
            <a:grpSpLocks/>
          </p:cNvGrpSpPr>
          <p:nvPr/>
        </p:nvGrpSpPr>
        <p:grpSpPr bwMode="auto">
          <a:xfrm>
            <a:off x="6531468" y="2095015"/>
            <a:ext cx="1641044" cy="1602663"/>
            <a:chOff x="0" y="0"/>
            <a:chExt cx="1387872" cy="1387872"/>
          </a:xfrm>
        </p:grpSpPr>
        <p:sp>
          <p:nvSpPr>
            <p:cNvPr id="35"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F47349"/>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36"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rgbClr val="00B0F0">
                <a:alpha val="48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37" name="组合 13"/>
          <p:cNvGrpSpPr>
            <a:grpSpLocks/>
          </p:cNvGrpSpPr>
          <p:nvPr/>
        </p:nvGrpSpPr>
        <p:grpSpPr bwMode="auto">
          <a:xfrm>
            <a:off x="8812051" y="2095015"/>
            <a:ext cx="1641044" cy="1602663"/>
            <a:chOff x="0" y="0"/>
            <a:chExt cx="1387872" cy="1387872"/>
          </a:xfrm>
        </p:grpSpPr>
        <p:sp>
          <p:nvSpPr>
            <p:cNvPr id="38"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015672"/>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39"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chemeClr val="accent6">
                <a:lumMod val="20000"/>
                <a:lumOff val="80000"/>
                <a:alpha val="48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40" name="组合 13"/>
          <p:cNvGrpSpPr>
            <a:grpSpLocks/>
          </p:cNvGrpSpPr>
          <p:nvPr/>
        </p:nvGrpSpPr>
        <p:grpSpPr bwMode="auto">
          <a:xfrm>
            <a:off x="4191152" y="2095015"/>
            <a:ext cx="1641044" cy="1602663"/>
            <a:chOff x="0" y="0"/>
            <a:chExt cx="1387872" cy="1387872"/>
          </a:xfrm>
        </p:grpSpPr>
        <p:sp>
          <p:nvSpPr>
            <p:cNvPr id="41"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02918B"/>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42"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chemeClr val="accent6">
                <a:lumMod val="20000"/>
                <a:lumOff val="80000"/>
                <a:alpha val="49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43" name="组合 9"/>
          <p:cNvGrpSpPr>
            <a:grpSpLocks/>
          </p:cNvGrpSpPr>
          <p:nvPr/>
        </p:nvGrpSpPr>
        <p:grpSpPr bwMode="auto">
          <a:xfrm>
            <a:off x="1856560" y="2095015"/>
            <a:ext cx="1641044" cy="1602663"/>
            <a:chOff x="0" y="0"/>
            <a:chExt cx="1387872" cy="1387872"/>
          </a:xfrm>
        </p:grpSpPr>
        <p:sp>
          <p:nvSpPr>
            <p:cNvPr id="44"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solidFill>
              <a:srgbClr val="E44B42"/>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45"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chemeClr val="bg1">
                <a:lumMod val="75000"/>
                <a:alpha val="34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sp>
        <p:nvSpPr>
          <p:cNvPr id="46" name="文本框 19"/>
          <p:cNvSpPr>
            <a:spLocks noChangeArrowheads="1"/>
          </p:cNvSpPr>
          <p:nvPr/>
        </p:nvSpPr>
        <p:spPr bwMode="auto">
          <a:xfrm>
            <a:off x="2211176" y="254211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50000"/>
                  </a:schemeClr>
                </a:solidFill>
                <a:latin typeface="微软雅黑" pitchFamily="34" charset="-122"/>
                <a:ea typeface="微软雅黑" pitchFamily="34" charset="-122"/>
                <a:sym typeface="微软雅黑" pitchFamily="34" charset="-122"/>
              </a:rPr>
              <a:t>01</a:t>
            </a:r>
            <a:endParaRPr lang="zh-CN" altLang="en-US" sz="38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47" name="文本框 19"/>
          <p:cNvSpPr>
            <a:spLocks noChangeArrowheads="1"/>
          </p:cNvSpPr>
          <p:nvPr/>
        </p:nvSpPr>
        <p:spPr bwMode="auto">
          <a:xfrm>
            <a:off x="6910092" y="2558618"/>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50000"/>
                  </a:schemeClr>
                </a:solidFill>
                <a:latin typeface="微软雅黑" pitchFamily="34" charset="-122"/>
                <a:ea typeface="微软雅黑" pitchFamily="34" charset="-122"/>
                <a:sym typeface="微软雅黑" pitchFamily="34" charset="-122"/>
              </a:rPr>
              <a:t>03</a:t>
            </a:r>
            <a:endParaRPr lang="zh-CN" altLang="en-US" sz="38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48" name="文本框 19"/>
          <p:cNvSpPr>
            <a:spLocks noChangeArrowheads="1"/>
          </p:cNvSpPr>
          <p:nvPr/>
        </p:nvSpPr>
        <p:spPr bwMode="auto">
          <a:xfrm>
            <a:off x="9161041" y="254211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50000"/>
                  </a:schemeClr>
                </a:solidFill>
                <a:latin typeface="微软雅黑" pitchFamily="34" charset="-122"/>
                <a:ea typeface="微软雅黑" pitchFamily="34" charset="-122"/>
                <a:sym typeface="微软雅黑" pitchFamily="34" charset="-122"/>
              </a:rPr>
              <a:t>04</a:t>
            </a:r>
            <a:endParaRPr lang="zh-CN" altLang="en-US" sz="38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49" name="文本框 19"/>
          <p:cNvSpPr>
            <a:spLocks noChangeArrowheads="1"/>
          </p:cNvSpPr>
          <p:nvPr/>
        </p:nvSpPr>
        <p:spPr bwMode="auto">
          <a:xfrm>
            <a:off x="4551113" y="256466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50000"/>
                  </a:schemeClr>
                </a:solidFill>
                <a:latin typeface="微软雅黑" pitchFamily="34" charset="-122"/>
                <a:ea typeface="微软雅黑" pitchFamily="34" charset="-122"/>
                <a:sym typeface="微软雅黑" pitchFamily="34" charset="-122"/>
              </a:rPr>
              <a:t>02</a:t>
            </a:r>
            <a:endParaRPr lang="zh-CN" altLang="en-US" sz="3800" b="1"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7058401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p:cBhvr>
                                        <p:cTn id="27" dur="900"/>
                                        <p:tgtEl>
                                          <p:spTgt spid="33"/>
                                        </p:tgtEl>
                                      </p:cBhvr>
                                    </p:animEffect>
                                  </p:childTnLst>
                                </p:cTn>
                              </p:par>
                              <p:par>
                                <p:cTn id="28" presetID="2" presetClass="entr" presetSubtype="8" fill="hold" nodeType="withEffect">
                                  <p:stCondLst>
                                    <p:cond delay="20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ppt_x</p:attrName>
                                        </p:attrNameLst>
                                      </p:cBhvr>
                                      <p:tavLst>
                                        <p:tav tm="0">
                                          <p:val>
                                            <p:strVal val="0-#ppt_w/2"/>
                                          </p:val>
                                        </p:tav>
                                        <p:tav tm="100000">
                                          <p:val>
                                            <p:strVal val="#ppt_x"/>
                                          </p:val>
                                        </p:tav>
                                      </p:tavLst>
                                    </p:anim>
                                    <p:anim calcmode="lin" valueType="num">
                                      <p:cBhvr>
                                        <p:cTn id="31" dur="500" fill="hold"/>
                                        <p:tgtEl>
                                          <p:spTgt spid="34"/>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ppt_x</p:attrName>
                                        </p:attrNameLst>
                                      </p:cBhvr>
                                      <p:tavLst>
                                        <p:tav tm="0">
                                          <p:val>
                                            <p:strVal val="0-#ppt_w/2"/>
                                          </p:val>
                                        </p:tav>
                                        <p:tav tm="100000">
                                          <p:val>
                                            <p:strVal val="#ppt_x"/>
                                          </p:val>
                                        </p:tav>
                                      </p:tavLst>
                                    </p:anim>
                                    <p:anim calcmode="lin" valueType="num">
                                      <p:cBhvr>
                                        <p:cTn id="35" dur="500" fill="hold"/>
                                        <p:tgtEl>
                                          <p:spTgt spid="37"/>
                                        </p:tgtEl>
                                        <p:attrNameLst>
                                          <p:attrName>ppt_y</p:attrName>
                                        </p:attrNameLst>
                                      </p:cBhvr>
                                      <p:tavLst>
                                        <p:tav tm="0">
                                          <p:val>
                                            <p:strVal val="#ppt_y"/>
                                          </p:val>
                                        </p:tav>
                                        <p:tav tm="100000">
                                          <p:val>
                                            <p:strVal val="#ppt_y"/>
                                          </p:val>
                                        </p:tav>
                                      </p:tavLst>
                                    </p:anim>
                                  </p:childTnLst>
                                </p:cTn>
                              </p:par>
                              <p:par>
                                <p:cTn id="36" presetID="32" presetClass="emph" presetSubtype="0" fill="hold" nodeType="withEffect">
                                  <p:stCondLst>
                                    <p:cond delay="0"/>
                                  </p:stCondLst>
                                  <p:childTnLst>
                                    <p:animRot by="120000">
                                      <p:cBhvr>
                                        <p:cTn id="37" dur="100" fill="hold">
                                          <p:stCondLst>
                                            <p:cond delay="0"/>
                                          </p:stCondLst>
                                        </p:cTn>
                                        <p:tgtEl>
                                          <p:spTgt spid="34"/>
                                        </p:tgtEl>
                                        <p:attrNameLst>
                                          <p:attrName>r</p:attrName>
                                        </p:attrNameLst>
                                      </p:cBhvr>
                                    </p:animRot>
                                    <p:animRot by="-240000">
                                      <p:cBhvr>
                                        <p:cTn id="38" dur="200" fill="hold">
                                          <p:stCondLst>
                                            <p:cond delay="200"/>
                                          </p:stCondLst>
                                        </p:cTn>
                                        <p:tgtEl>
                                          <p:spTgt spid="34"/>
                                        </p:tgtEl>
                                        <p:attrNameLst>
                                          <p:attrName>r</p:attrName>
                                        </p:attrNameLst>
                                      </p:cBhvr>
                                    </p:animRot>
                                    <p:animRot by="240000">
                                      <p:cBhvr>
                                        <p:cTn id="39" dur="200" fill="hold">
                                          <p:stCondLst>
                                            <p:cond delay="400"/>
                                          </p:stCondLst>
                                        </p:cTn>
                                        <p:tgtEl>
                                          <p:spTgt spid="34"/>
                                        </p:tgtEl>
                                        <p:attrNameLst>
                                          <p:attrName>r</p:attrName>
                                        </p:attrNameLst>
                                      </p:cBhvr>
                                    </p:animRot>
                                    <p:animRot by="-240000">
                                      <p:cBhvr>
                                        <p:cTn id="40" dur="200" fill="hold">
                                          <p:stCondLst>
                                            <p:cond delay="600"/>
                                          </p:stCondLst>
                                        </p:cTn>
                                        <p:tgtEl>
                                          <p:spTgt spid="34"/>
                                        </p:tgtEl>
                                        <p:attrNameLst>
                                          <p:attrName>r</p:attrName>
                                        </p:attrNameLst>
                                      </p:cBhvr>
                                    </p:animRot>
                                    <p:animRot by="120000">
                                      <p:cBhvr>
                                        <p:cTn id="41" dur="200" fill="hold">
                                          <p:stCondLst>
                                            <p:cond delay="800"/>
                                          </p:stCondLst>
                                        </p:cTn>
                                        <p:tgtEl>
                                          <p:spTgt spid="34"/>
                                        </p:tgtEl>
                                        <p:attrNameLst>
                                          <p:attrName>r</p:attrName>
                                        </p:attrNameLst>
                                      </p:cBhvr>
                                    </p:animRot>
                                  </p:childTnLst>
                                </p:cTn>
                              </p:par>
                              <p:par>
                                <p:cTn id="42" presetID="32" presetClass="emph" presetSubtype="0" fill="hold" nodeType="withEffect">
                                  <p:stCondLst>
                                    <p:cond delay="0"/>
                                  </p:stCondLst>
                                  <p:childTnLst>
                                    <p:animRot by="120000">
                                      <p:cBhvr>
                                        <p:cTn id="43" dur="100" fill="hold">
                                          <p:stCondLst>
                                            <p:cond delay="0"/>
                                          </p:stCondLst>
                                        </p:cTn>
                                        <p:tgtEl>
                                          <p:spTgt spid="37"/>
                                        </p:tgtEl>
                                        <p:attrNameLst>
                                          <p:attrName>r</p:attrName>
                                        </p:attrNameLst>
                                      </p:cBhvr>
                                    </p:animRot>
                                    <p:animRot by="-240000">
                                      <p:cBhvr>
                                        <p:cTn id="44" dur="200" fill="hold">
                                          <p:stCondLst>
                                            <p:cond delay="200"/>
                                          </p:stCondLst>
                                        </p:cTn>
                                        <p:tgtEl>
                                          <p:spTgt spid="37"/>
                                        </p:tgtEl>
                                        <p:attrNameLst>
                                          <p:attrName>r</p:attrName>
                                        </p:attrNameLst>
                                      </p:cBhvr>
                                    </p:animRot>
                                    <p:animRot by="240000">
                                      <p:cBhvr>
                                        <p:cTn id="45" dur="200" fill="hold">
                                          <p:stCondLst>
                                            <p:cond delay="400"/>
                                          </p:stCondLst>
                                        </p:cTn>
                                        <p:tgtEl>
                                          <p:spTgt spid="37"/>
                                        </p:tgtEl>
                                        <p:attrNameLst>
                                          <p:attrName>r</p:attrName>
                                        </p:attrNameLst>
                                      </p:cBhvr>
                                    </p:animRot>
                                    <p:animRot by="-240000">
                                      <p:cBhvr>
                                        <p:cTn id="46" dur="200" fill="hold">
                                          <p:stCondLst>
                                            <p:cond delay="600"/>
                                          </p:stCondLst>
                                        </p:cTn>
                                        <p:tgtEl>
                                          <p:spTgt spid="37"/>
                                        </p:tgtEl>
                                        <p:attrNameLst>
                                          <p:attrName>r</p:attrName>
                                        </p:attrNameLst>
                                      </p:cBhvr>
                                    </p:animRot>
                                    <p:animRot by="120000">
                                      <p:cBhvr>
                                        <p:cTn id="47" dur="200" fill="hold">
                                          <p:stCondLst>
                                            <p:cond delay="800"/>
                                          </p:stCondLst>
                                        </p:cTn>
                                        <p:tgtEl>
                                          <p:spTgt spid="37"/>
                                        </p:tgtEl>
                                        <p:attrNameLst>
                                          <p:attrName>r</p:attrName>
                                        </p:attrNameLst>
                                      </p:cBhvr>
                                    </p:animRot>
                                  </p:childTnLst>
                                </p:cTn>
                              </p:par>
                              <p:par>
                                <p:cTn id="48" presetID="2" presetClass="entr" presetSubtype="8" fill="hold" nodeType="withEffect">
                                  <p:stCondLst>
                                    <p:cond delay="2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ppt_x</p:attrName>
                                        </p:attrNameLst>
                                      </p:cBhvr>
                                      <p:tavLst>
                                        <p:tav tm="0">
                                          <p:val>
                                            <p:strVal val="0-#ppt_w/2"/>
                                          </p:val>
                                        </p:tav>
                                        <p:tav tm="100000">
                                          <p:val>
                                            <p:strVal val="#ppt_x"/>
                                          </p:val>
                                        </p:tav>
                                      </p:tavLst>
                                    </p:anim>
                                    <p:anim calcmode="lin" valueType="num">
                                      <p:cBhvr>
                                        <p:cTn id="51" dur="500" fill="hold"/>
                                        <p:tgtEl>
                                          <p:spTgt spid="40"/>
                                        </p:tgtEl>
                                        <p:attrNameLst>
                                          <p:attrName>ppt_y</p:attrName>
                                        </p:attrNameLst>
                                      </p:cBhvr>
                                      <p:tavLst>
                                        <p:tav tm="0">
                                          <p:val>
                                            <p:strVal val="#ppt_y"/>
                                          </p:val>
                                        </p:tav>
                                        <p:tav tm="100000">
                                          <p:val>
                                            <p:strVal val="#ppt_y"/>
                                          </p:val>
                                        </p:tav>
                                      </p:tavLst>
                                    </p:anim>
                                  </p:childTnLst>
                                </p:cTn>
                              </p:par>
                              <p:par>
                                <p:cTn id="52" presetID="32" presetClass="emph" presetSubtype="0" fill="hold" nodeType="withEffect">
                                  <p:stCondLst>
                                    <p:cond delay="0"/>
                                  </p:stCondLst>
                                  <p:childTnLst>
                                    <p:animRot by="120000">
                                      <p:cBhvr>
                                        <p:cTn id="53" dur="100" fill="hold">
                                          <p:stCondLst>
                                            <p:cond delay="0"/>
                                          </p:stCondLst>
                                        </p:cTn>
                                        <p:tgtEl>
                                          <p:spTgt spid="40"/>
                                        </p:tgtEl>
                                        <p:attrNameLst>
                                          <p:attrName>r</p:attrName>
                                        </p:attrNameLst>
                                      </p:cBhvr>
                                    </p:animRot>
                                    <p:animRot by="-240000">
                                      <p:cBhvr>
                                        <p:cTn id="54" dur="200" fill="hold">
                                          <p:stCondLst>
                                            <p:cond delay="200"/>
                                          </p:stCondLst>
                                        </p:cTn>
                                        <p:tgtEl>
                                          <p:spTgt spid="40"/>
                                        </p:tgtEl>
                                        <p:attrNameLst>
                                          <p:attrName>r</p:attrName>
                                        </p:attrNameLst>
                                      </p:cBhvr>
                                    </p:animRot>
                                    <p:animRot by="240000">
                                      <p:cBhvr>
                                        <p:cTn id="55" dur="200" fill="hold">
                                          <p:stCondLst>
                                            <p:cond delay="400"/>
                                          </p:stCondLst>
                                        </p:cTn>
                                        <p:tgtEl>
                                          <p:spTgt spid="40"/>
                                        </p:tgtEl>
                                        <p:attrNameLst>
                                          <p:attrName>r</p:attrName>
                                        </p:attrNameLst>
                                      </p:cBhvr>
                                    </p:animRot>
                                    <p:animRot by="-240000">
                                      <p:cBhvr>
                                        <p:cTn id="56" dur="200" fill="hold">
                                          <p:stCondLst>
                                            <p:cond delay="600"/>
                                          </p:stCondLst>
                                        </p:cTn>
                                        <p:tgtEl>
                                          <p:spTgt spid="40"/>
                                        </p:tgtEl>
                                        <p:attrNameLst>
                                          <p:attrName>r</p:attrName>
                                        </p:attrNameLst>
                                      </p:cBhvr>
                                    </p:animRot>
                                    <p:animRot by="120000">
                                      <p:cBhvr>
                                        <p:cTn id="57" dur="200" fill="hold">
                                          <p:stCondLst>
                                            <p:cond delay="800"/>
                                          </p:stCondLst>
                                        </p:cTn>
                                        <p:tgtEl>
                                          <p:spTgt spid="40"/>
                                        </p:tgtEl>
                                        <p:attrNameLst>
                                          <p:attrName>r</p:attrName>
                                        </p:attrNameLst>
                                      </p:cBhvr>
                                    </p:animRot>
                                  </p:childTnLst>
                                </p:cTn>
                              </p:par>
                              <p:par>
                                <p:cTn id="58" presetID="2" presetClass="entr" presetSubtype="8" fill="hold" nodeType="withEffect">
                                  <p:stCondLst>
                                    <p:cond delay="200"/>
                                  </p:stCondLst>
                                  <p:childTnLst>
                                    <p:set>
                                      <p:cBhvr>
                                        <p:cTn id="59" dur="1" fill="hold">
                                          <p:stCondLst>
                                            <p:cond delay="0"/>
                                          </p:stCondLst>
                                        </p:cTn>
                                        <p:tgtEl>
                                          <p:spTgt spid="43"/>
                                        </p:tgtEl>
                                        <p:attrNameLst>
                                          <p:attrName>style.visibility</p:attrName>
                                        </p:attrNameLst>
                                      </p:cBhvr>
                                      <p:to>
                                        <p:strVal val="visible"/>
                                      </p:to>
                                    </p:set>
                                    <p:anim calcmode="lin" valueType="num">
                                      <p:cBhvr>
                                        <p:cTn id="60" dur="500" fill="hold"/>
                                        <p:tgtEl>
                                          <p:spTgt spid="43"/>
                                        </p:tgtEl>
                                        <p:attrNameLst>
                                          <p:attrName>ppt_x</p:attrName>
                                        </p:attrNameLst>
                                      </p:cBhvr>
                                      <p:tavLst>
                                        <p:tav tm="0">
                                          <p:val>
                                            <p:strVal val="0-#ppt_w/2"/>
                                          </p:val>
                                        </p:tav>
                                        <p:tav tm="100000">
                                          <p:val>
                                            <p:strVal val="#ppt_x"/>
                                          </p:val>
                                        </p:tav>
                                      </p:tavLst>
                                    </p:anim>
                                    <p:anim calcmode="lin" valueType="num">
                                      <p:cBhvr>
                                        <p:cTn id="61" dur="500" fill="hold"/>
                                        <p:tgtEl>
                                          <p:spTgt spid="43"/>
                                        </p:tgtEl>
                                        <p:attrNameLst>
                                          <p:attrName>ppt_y</p:attrName>
                                        </p:attrNameLst>
                                      </p:cBhvr>
                                      <p:tavLst>
                                        <p:tav tm="0">
                                          <p:val>
                                            <p:strVal val="#ppt_y"/>
                                          </p:val>
                                        </p:tav>
                                        <p:tav tm="100000">
                                          <p:val>
                                            <p:strVal val="#ppt_y"/>
                                          </p:val>
                                        </p:tav>
                                      </p:tavLst>
                                    </p:anim>
                                  </p:childTnLst>
                                </p:cTn>
                              </p:par>
                              <p:par>
                                <p:cTn id="62" presetID="32" presetClass="emph" presetSubtype="0" fill="hold" nodeType="withEffect">
                                  <p:stCondLst>
                                    <p:cond delay="0"/>
                                  </p:stCondLst>
                                  <p:childTnLst>
                                    <p:animRot by="120000">
                                      <p:cBhvr>
                                        <p:cTn id="63" dur="100" fill="hold">
                                          <p:stCondLst>
                                            <p:cond delay="0"/>
                                          </p:stCondLst>
                                        </p:cTn>
                                        <p:tgtEl>
                                          <p:spTgt spid="43"/>
                                        </p:tgtEl>
                                        <p:attrNameLst>
                                          <p:attrName>r</p:attrName>
                                        </p:attrNameLst>
                                      </p:cBhvr>
                                    </p:animRot>
                                    <p:animRot by="-240000">
                                      <p:cBhvr>
                                        <p:cTn id="64" dur="200" fill="hold">
                                          <p:stCondLst>
                                            <p:cond delay="200"/>
                                          </p:stCondLst>
                                        </p:cTn>
                                        <p:tgtEl>
                                          <p:spTgt spid="43"/>
                                        </p:tgtEl>
                                        <p:attrNameLst>
                                          <p:attrName>r</p:attrName>
                                        </p:attrNameLst>
                                      </p:cBhvr>
                                    </p:animRot>
                                    <p:animRot by="240000">
                                      <p:cBhvr>
                                        <p:cTn id="65" dur="200" fill="hold">
                                          <p:stCondLst>
                                            <p:cond delay="400"/>
                                          </p:stCondLst>
                                        </p:cTn>
                                        <p:tgtEl>
                                          <p:spTgt spid="43"/>
                                        </p:tgtEl>
                                        <p:attrNameLst>
                                          <p:attrName>r</p:attrName>
                                        </p:attrNameLst>
                                      </p:cBhvr>
                                    </p:animRot>
                                    <p:animRot by="-240000">
                                      <p:cBhvr>
                                        <p:cTn id="66" dur="200" fill="hold">
                                          <p:stCondLst>
                                            <p:cond delay="600"/>
                                          </p:stCondLst>
                                        </p:cTn>
                                        <p:tgtEl>
                                          <p:spTgt spid="43"/>
                                        </p:tgtEl>
                                        <p:attrNameLst>
                                          <p:attrName>r</p:attrName>
                                        </p:attrNameLst>
                                      </p:cBhvr>
                                    </p:animRot>
                                    <p:animRot by="120000">
                                      <p:cBhvr>
                                        <p:cTn id="67" dur="200" fill="hold">
                                          <p:stCondLst>
                                            <p:cond delay="800"/>
                                          </p:stCondLst>
                                        </p:cTn>
                                        <p:tgtEl>
                                          <p:spTgt spid="43"/>
                                        </p:tgtEl>
                                        <p:attrNameLst>
                                          <p:attrName>r</p:attrName>
                                        </p:attrNameLst>
                                      </p:cBhvr>
                                    </p:animRot>
                                  </p:childTnLst>
                                </p:cTn>
                              </p:par>
                            </p:childTnLst>
                          </p:cTn>
                        </p:par>
                        <p:par>
                          <p:cTn id="68" fill="hold">
                            <p:stCondLst>
                              <p:cond delay="2260"/>
                            </p:stCondLst>
                            <p:childTnLst>
                              <p:par>
                                <p:cTn id="69" presetID="14" presetClass="entr" presetSubtype="1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randombar(horizontal)">
                                      <p:cBhvr>
                                        <p:cTn id="71" dur="500"/>
                                        <p:tgtEl>
                                          <p:spTgt spid="46"/>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randombar(horizontal)">
                                      <p:cBhvr>
                                        <p:cTn id="74" dur="500"/>
                                        <p:tgtEl>
                                          <p:spTgt spid="49"/>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randombar(horizontal)">
                                      <p:cBhvr>
                                        <p:cTn id="77" dur="500"/>
                                        <p:tgtEl>
                                          <p:spTgt spid="4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randombar(horizontal)">
                                      <p:cBhvr>
                                        <p:cTn id="80" dur="500"/>
                                        <p:tgtEl>
                                          <p:spTgt spid="48"/>
                                        </p:tgtEl>
                                      </p:cBhvr>
                                    </p:animEffect>
                                  </p:childTnLst>
                                </p:cTn>
                              </p:par>
                            </p:childTnLst>
                          </p:cTn>
                        </p:par>
                        <p:par>
                          <p:cTn id="81" fill="hold">
                            <p:stCondLst>
                              <p:cond delay="2760"/>
                            </p:stCondLst>
                            <p:childTnLst>
                              <p:par>
                                <p:cTn id="82" presetID="47" presetClass="entr" presetSubtype="0"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300"/>
                                        <p:tgtEl>
                                          <p:spTgt spid="24"/>
                                        </p:tgtEl>
                                      </p:cBhvr>
                                    </p:animEffect>
                                    <p:anim calcmode="lin" valueType="num">
                                      <p:cBhvr>
                                        <p:cTn id="85" dur="300" fill="hold"/>
                                        <p:tgtEl>
                                          <p:spTgt spid="24"/>
                                        </p:tgtEl>
                                        <p:attrNameLst>
                                          <p:attrName>ppt_x</p:attrName>
                                        </p:attrNameLst>
                                      </p:cBhvr>
                                      <p:tavLst>
                                        <p:tav tm="0">
                                          <p:val>
                                            <p:strVal val="#ppt_x"/>
                                          </p:val>
                                        </p:tav>
                                        <p:tav tm="100000">
                                          <p:val>
                                            <p:strVal val="#ppt_x"/>
                                          </p:val>
                                        </p:tav>
                                      </p:tavLst>
                                    </p:anim>
                                    <p:anim calcmode="lin" valueType="num">
                                      <p:cBhvr>
                                        <p:cTn id="86" dur="300" fill="hold"/>
                                        <p:tgtEl>
                                          <p:spTgt spid="24"/>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300"/>
                                        <p:tgtEl>
                                          <p:spTgt spid="23"/>
                                        </p:tgtEl>
                                      </p:cBhvr>
                                    </p:animEffect>
                                    <p:anim calcmode="lin" valueType="num">
                                      <p:cBhvr>
                                        <p:cTn id="90" dur="300" fill="hold"/>
                                        <p:tgtEl>
                                          <p:spTgt spid="23"/>
                                        </p:tgtEl>
                                        <p:attrNameLst>
                                          <p:attrName>ppt_x</p:attrName>
                                        </p:attrNameLst>
                                      </p:cBhvr>
                                      <p:tavLst>
                                        <p:tav tm="0">
                                          <p:val>
                                            <p:strVal val="#ppt_x"/>
                                          </p:val>
                                        </p:tav>
                                        <p:tav tm="100000">
                                          <p:val>
                                            <p:strVal val="#ppt_x"/>
                                          </p:val>
                                        </p:tav>
                                      </p:tavLst>
                                    </p:anim>
                                    <p:anim calcmode="lin" valueType="num">
                                      <p:cBhvr>
                                        <p:cTn id="91" dur="300" fill="hold"/>
                                        <p:tgtEl>
                                          <p:spTgt spid="23"/>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300"/>
                                        <p:tgtEl>
                                          <p:spTgt spid="22"/>
                                        </p:tgtEl>
                                      </p:cBhvr>
                                    </p:animEffect>
                                    <p:anim calcmode="lin" valueType="num">
                                      <p:cBhvr>
                                        <p:cTn id="95" dur="300" fill="hold"/>
                                        <p:tgtEl>
                                          <p:spTgt spid="22"/>
                                        </p:tgtEl>
                                        <p:attrNameLst>
                                          <p:attrName>ppt_x</p:attrName>
                                        </p:attrNameLst>
                                      </p:cBhvr>
                                      <p:tavLst>
                                        <p:tav tm="0">
                                          <p:val>
                                            <p:strVal val="#ppt_x"/>
                                          </p:val>
                                        </p:tav>
                                        <p:tav tm="100000">
                                          <p:val>
                                            <p:strVal val="#ppt_x"/>
                                          </p:val>
                                        </p:tav>
                                      </p:tavLst>
                                    </p:anim>
                                    <p:anim calcmode="lin" valueType="num">
                                      <p:cBhvr>
                                        <p:cTn id="96" dur="300" fill="hold"/>
                                        <p:tgtEl>
                                          <p:spTgt spid="22"/>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fade">
                                      <p:cBhvr>
                                        <p:cTn id="99" dur="300"/>
                                        <p:tgtEl>
                                          <p:spTgt spid="21"/>
                                        </p:tgtEl>
                                      </p:cBhvr>
                                    </p:animEffect>
                                    <p:anim calcmode="lin" valueType="num">
                                      <p:cBhvr>
                                        <p:cTn id="100" dur="300" fill="hold"/>
                                        <p:tgtEl>
                                          <p:spTgt spid="21"/>
                                        </p:tgtEl>
                                        <p:attrNameLst>
                                          <p:attrName>ppt_x</p:attrName>
                                        </p:attrNameLst>
                                      </p:cBhvr>
                                      <p:tavLst>
                                        <p:tav tm="0">
                                          <p:val>
                                            <p:strVal val="#ppt_x"/>
                                          </p:val>
                                        </p:tav>
                                        <p:tav tm="100000">
                                          <p:val>
                                            <p:strVal val="#ppt_x"/>
                                          </p:val>
                                        </p:tav>
                                      </p:tavLst>
                                    </p:anim>
                                    <p:anim calcmode="lin" valueType="num">
                                      <p:cBhvr>
                                        <p:cTn id="101" dur="300" fill="hold"/>
                                        <p:tgtEl>
                                          <p:spTgt spid="21"/>
                                        </p:tgtEl>
                                        <p:attrNameLst>
                                          <p:attrName>ppt_y</p:attrName>
                                        </p:attrNameLst>
                                      </p:cBhvr>
                                      <p:tavLst>
                                        <p:tav tm="0">
                                          <p:val>
                                            <p:strVal val="#ppt_y-.1"/>
                                          </p:val>
                                        </p:tav>
                                        <p:tav tm="100000">
                                          <p:val>
                                            <p:strVal val="#ppt_y"/>
                                          </p:val>
                                        </p:tav>
                                      </p:tavLst>
                                    </p:anim>
                                  </p:childTnLst>
                                </p:cTn>
                              </p:par>
                            </p:childTnLst>
                          </p:cTn>
                        </p:par>
                        <p:par>
                          <p:cTn id="102" fill="hold">
                            <p:stCondLst>
                              <p:cond delay="3060"/>
                            </p:stCondLst>
                            <p:childTnLst>
                              <p:par>
                                <p:cTn id="103" presetID="42" presetClass="entr" presetSubtype="0" fill="hold" grpId="0"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500"/>
                                        <p:tgtEl>
                                          <p:spTgt spid="26"/>
                                        </p:tgtEl>
                                      </p:cBhvr>
                                    </p:animEffect>
                                    <p:anim calcmode="lin" valueType="num">
                                      <p:cBhvr>
                                        <p:cTn id="106" dur="500" fill="hold"/>
                                        <p:tgtEl>
                                          <p:spTgt spid="26"/>
                                        </p:tgtEl>
                                        <p:attrNameLst>
                                          <p:attrName>ppt_x</p:attrName>
                                        </p:attrNameLst>
                                      </p:cBhvr>
                                      <p:tavLst>
                                        <p:tav tm="0">
                                          <p:val>
                                            <p:strVal val="#ppt_x"/>
                                          </p:val>
                                        </p:tav>
                                        <p:tav tm="100000">
                                          <p:val>
                                            <p:strVal val="#ppt_x"/>
                                          </p:val>
                                        </p:tav>
                                      </p:tavLst>
                                    </p:anim>
                                    <p:anim calcmode="lin" valueType="num">
                                      <p:cBhvr>
                                        <p:cTn id="107" dur="500" fill="hold"/>
                                        <p:tgtEl>
                                          <p:spTgt spid="26"/>
                                        </p:tgtEl>
                                        <p:attrNameLst>
                                          <p:attrName>ppt_y</p:attrName>
                                        </p:attrNameLst>
                                      </p:cBhvr>
                                      <p:tavLst>
                                        <p:tav tm="0">
                                          <p:val>
                                            <p:strVal val="#ppt_y+.1"/>
                                          </p:val>
                                        </p:tav>
                                        <p:tav tm="100000">
                                          <p:val>
                                            <p:strVal val="#ppt_y"/>
                                          </p:val>
                                        </p:tav>
                                      </p:tavLst>
                                    </p:anim>
                                  </p:childTnLst>
                                </p:cTn>
                              </p:par>
                            </p:childTnLst>
                          </p:cTn>
                        </p:par>
                        <p:par>
                          <p:cTn id="108" fill="hold">
                            <p:stCondLst>
                              <p:cond delay="3560"/>
                            </p:stCondLst>
                            <p:childTnLst>
                              <p:par>
                                <p:cTn id="109" presetID="14" presetClass="entr" presetSubtype="1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randombar(horizontal)">
                                      <p:cBhvr>
                                        <p:cTn id="111" dur="500"/>
                                        <p:tgtEl>
                                          <p:spTgt spid="25"/>
                                        </p:tgtEl>
                                      </p:cBhvr>
                                    </p:animEffect>
                                  </p:childTnLst>
                                </p:cTn>
                              </p:par>
                            </p:childTnLst>
                          </p:cTn>
                        </p:par>
                        <p:par>
                          <p:cTn id="112" fill="hold">
                            <p:stCondLst>
                              <p:cond delay="4060"/>
                            </p:stCondLst>
                            <p:childTnLst>
                              <p:par>
                                <p:cTn id="113" presetID="42"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fade">
                                      <p:cBhvr>
                                        <p:cTn id="115" dur="500"/>
                                        <p:tgtEl>
                                          <p:spTgt spid="28"/>
                                        </p:tgtEl>
                                      </p:cBhvr>
                                    </p:animEffect>
                                    <p:anim calcmode="lin" valueType="num">
                                      <p:cBhvr>
                                        <p:cTn id="116" dur="500" fill="hold"/>
                                        <p:tgtEl>
                                          <p:spTgt spid="28"/>
                                        </p:tgtEl>
                                        <p:attrNameLst>
                                          <p:attrName>ppt_x</p:attrName>
                                        </p:attrNameLst>
                                      </p:cBhvr>
                                      <p:tavLst>
                                        <p:tav tm="0">
                                          <p:val>
                                            <p:strVal val="#ppt_x"/>
                                          </p:val>
                                        </p:tav>
                                        <p:tav tm="100000">
                                          <p:val>
                                            <p:strVal val="#ppt_x"/>
                                          </p:val>
                                        </p:tav>
                                      </p:tavLst>
                                    </p:anim>
                                    <p:anim calcmode="lin" valueType="num">
                                      <p:cBhvr>
                                        <p:cTn id="117" dur="500" fill="hold"/>
                                        <p:tgtEl>
                                          <p:spTgt spid="28"/>
                                        </p:tgtEl>
                                        <p:attrNameLst>
                                          <p:attrName>ppt_y</p:attrName>
                                        </p:attrNameLst>
                                      </p:cBhvr>
                                      <p:tavLst>
                                        <p:tav tm="0">
                                          <p:val>
                                            <p:strVal val="#ppt_y+.1"/>
                                          </p:val>
                                        </p:tav>
                                        <p:tav tm="100000">
                                          <p:val>
                                            <p:strVal val="#ppt_y"/>
                                          </p:val>
                                        </p:tav>
                                      </p:tavLst>
                                    </p:anim>
                                  </p:childTnLst>
                                </p:cTn>
                              </p:par>
                            </p:childTnLst>
                          </p:cTn>
                        </p:par>
                        <p:par>
                          <p:cTn id="118" fill="hold">
                            <p:stCondLst>
                              <p:cond delay="4560"/>
                            </p:stCondLst>
                            <p:childTnLst>
                              <p:par>
                                <p:cTn id="119" presetID="14" presetClass="entr" presetSubtype="10" fill="hold" grpId="0" nodeType="after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randombar(horizontal)">
                                      <p:cBhvr>
                                        <p:cTn id="121" dur="500"/>
                                        <p:tgtEl>
                                          <p:spTgt spid="27"/>
                                        </p:tgtEl>
                                      </p:cBhvr>
                                    </p:animEffect>
                                  </p:childTnLst>
                                </p:cTn>
                              </p:par>
                            </p:childTnLst>
                          </p:cTn>
                        </p:par>
                        <p:par>
                          <p:cTn id="122" fill="hold">
                            <p:stCondLst>
                              <p:cond delay="5060"/>
                            </p:stCondLst>
                            <p:childTnLst>
                              <p:par>
                                <p:cTn id="123" presetID="42" presetClass="entr" presetSubtype="0" fill="hold" grpId="0" nodeType="after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fade">
                                      <p:cBhvr>
                                        <p:cTn id="125" dur="500"/>
                                        <p:tgtEl>
                                          <p:spTgt spid="30"/>
                                        </p:tgtEl>
                                      </p:cBhvr>
                                    </p:animEffect>
                                    <p:anim calcmode="lin" valueType="num">
                                      <p:cBhvr>
                                        <p:cTn id="126" dur="500" fill="hold"/>
                                        <p:tgtEl>
                                          <p:spTgt spid="30"/>
                                        </p:tgtEl>
                                        <p:attrNameLst>
                                          <p:attrName>ppt_x</p:attrName>
                                        </p:attrNameLst>
                                      </p:cBhvr>
                                      <p:tavLst>
                                        <p:tav tm="0">
                                          <p:val>
                                            <p:strVal val="#ppt_x"/>
                                          </p:val>
                                        </p:tav>
                                        <p:tav tm="100000">
                                          <p:val>
                                            <p:strVal val="#ppt_x"/>
                                          </p:val>
                                        </p:tav>
                                      </p:tavLst>
                                    </p:anim>
                                    <p:anim calcmode="lin" valueType="num">
                                      <p:cBhvr>
                                        <p:cTn id="127" dur="500" fill="hold"/>
                                        <p:tgtEl>
                                          <p:spTgt spid="30"/>
                                        </p:tgtEl>
                                        <p:attrNameLst>
                                          <p:attrName>ppt_y</p:attrName>
                                        </p:attrNameLst>
                                      </p:cBhvr>
                                      <p:tavLst>
                                        <p:tav tm="0">
                                          <p:val>
                                            <p:strVal val="#ppt_y+.1"/>
                                          </p:val>
                                        </p:tav>
                                        <p:tav tm="100000">
                                          <p:val>
                                            <p:strVal val="#ppt_y"/>
                                          </p:val>
                                        </p:tav>
                                      </p:tavLst>
                                    </p:anim>
                                  </p:childTnLst>
                                </p:cTn>
                              </p:par>
                            </p:childTnLst>
                          </p:cTn>
                        </p:par>
                        <p:par>
                          <p:cTn id="128" fill="hold">
                            <p:stCondLst>
                              <p:cond delay="5560"/>
                            </p:stCondLst>
                            <p:childTnLst>
                              <p:par>
                                <p:cTn id="129" presetID="14" presetClass="entr" presetSubtype="1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randombar(horizontal)">
                                      <p:cBhvr>
                                        <p:cTn id="131" dur="500"/>
                                        <p:tgtEl>
                                          <p:spTgt spid="29"/>
                                        </p:tgtEl>
                                      </p:cBhvr>
                                    </p:animEffect>
                                  </p:childTnLst>
                                </p:cTn>
                              </p:par>
                            </p:childTnLst>
                          </p:cTn>
                        </p:par>
                        <p:par>
                          <p:cTn id="132" fill="hold">
                            <p:stCondLst>
                              <p:cond delay="6060"/>
                            </p:stCondLst>
                            <p:childTnLst>
                              <p:par>
                                <p:cTn id="133" presetID="42" presetClass="entr" presetSubtype="0" fill="hold" grpId="0" nodeType="after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fade">
                                      <p:cBhvr>
                                        <p:cTn id="135" dur="500"/>
                                        <p:tgtEl>
                                          <p:spTgt spid="32"/>
                                        </p:tgtEl>
                                      </p:cBhvr>
                                    </p:animEffect>
                                    <p:anim calcmode="lin" valueType="num">
                                      <p:cBhvr>
                                        <p:cTn id="136" dur="500" fill="hold"/>
                                        <p:tgtEl>
                                          <p:spTgt spid="32"/>
                                        </p:tgtEl>
                                        <p:attrNameLst>
                                          <p:attrName>ppt_x</p:attrName>
                                        </p:attrNameLst>
                                      </p:cBhvr>
                                      <p:tavLst>
                                        <p:tav tm="0">
                                          <p:val>
                                            <p:strVal val="#ppt_x"/>
                                          </p:val>
                                        </p:tav>
                                        <p:tav tm="100000">
                                          <p:val>
                                            <p:strVal val="#ppt_x"/>
                                          </p:val>
                                        </p:tav>
                                      </p:tavLst>
                                    </p:anim>
                                    <p:anim calcmode="lin" valueType="num">
                                      <p:cBhvr>
                                        <p:cTn id="137" dur="500" fill="hold"/>
                                        <p:tgtEl>
                                          <p:spTgt spid="32"/>
                                        </p:tgtEl>
                                        <p:attrNameLst>
                                          <p:attrName>ppt_y</p:attrName>
                                        </p:attrNameLst>
                                      </p:cBhvr>
                                      <p:tavLst>
                                        <p:tav tm="0">
                                          <p:val>
                                            <p:strVal val="#ppt_y+.1"/>
                                          </p:val>
                                        </p:tav>
                                        <p:tav tm="100000">
                                          <p:val>
                                            <p:strVal val="#ppt_y"/>
                                          </p:val>
                                        </p:tav>
                                      </p:tavLst>
                                    </p:anim>
                                  </p:childTnLst>
                                </p:cTn>
                              </p:par>
                            </p:childTnLst>
                          </p:cTn>
                        </p:par>
                        <p:par>
                          <p:cTn id="138" fill="hold">
                            <p:stCondLst>
                              <p:cond delay="6560"/>
                            </p:stCondLst>
                            <p:childTnLst>
                              <p:par>
                                <p:cTn id="139" presetID="14" presetClass="entr" presetSubtype="10" fill="hold" grpId="0" nodeType="afterEffect">
                                  <p:stCondLst>
                                    <p:cond delay="0"/>
                                  </p:stCondLst>
                                  <p:childTnLst>
                                    <p:set>
                                      <p:cBhvr>
                                        <p:cTn id="140" dur="1" fill="hold">
                                          <p:stCondLst>
                                            <p:cond delay="0"/>
                                          </p:stCondLst>
                                        </p:cTn>
                                        <p:tgtEl>
                                          <p:spTgt spid="31"/>
                                        </p:tgtEl>
                                        <p:attrNameLst>
                                          <p:attrName>style.visibility</p:attrName>
                                        </p:attrNameLst>
                                      </p:cBhvr>
                                      <p:to>
                                        <p:strVal val="visible"/>
                                      </p:to>
                                    </p:set>
                                    <p:animEffect transition="in" filter="randombar(horizontal)">
                                      <p:cBhvr>
                                        <p:cTn id="1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5" grpId="0"/>
      <p:bldP spid="26" grpId="0"/>
      <p:bldP spid="27" grpId="0"/>
      <p:bldP spid="28" grpId="0"/>
      <p:bldP spid="29" grpId="0"/>
      <p:bldP spid="30" grpId="0"/>
      <p:bldP spid="31" grpId="0"/>
      <p:bldP spid="32" grpId="0"/>
      <p:bldP spid="33" grpId="0" bldLvl="0" animBg="1" autoUpdateAnimBg="0"/>
      <p:bldP spid="46" grpId="0"/>
      <p:bldP spid="47" grpId="0"/>
      <p:bldP spid="4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8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4" name="矩形 13"/>
          <p:cNvSpPr/>
          <p:nvPr/>
        </p:nvSpPr>
        <p:spPr>
          <a:xfrm>
            <a:off x="0" y="1873463"/>
            <a:ext cx="12190414" cy="2420758"/>
          </a:xfrm>
          <a:prstGeom prst="rect">
            <a:avLst/>
          </a:prstGeom>
          <a:solidFill>
            <a:srgbClr val="E44B4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5" name="矩形 14"/>
          <p:cNvSpPr/>
          <p:nvPr/>
        </p:nvSpPr>
        <p:spPr>
          <a:xfrm>
            <a:off x="5296876" y="2599334"/>
            <a:ext cx="4672624" cy="923326"/>
          </a:xfrm>
          <a:prstGeom prst="rect">
            <a:avLst/>
          </a:prstGeom>
        </p:spPr>
        <p:txBody>
          <a:bodyPr wrap="square" lIns="91437" tIns="45718" rIns="91437" bIns="45718">
            <a:spAutoFit/>
          </a:bodyPr>
          <a:lstStyle/>
          <a:p>
            <a:r>
              <a:rPr lang="zh-CN" altLang="en-US" sz="5400" b="1" dirty="0">
                <a:solidFill>
                  <a:schemeClr val="bg1"/>
                </a:solidFill>
                <a:latin typeface="微软雅黑" pitchFamily="34" charset="-122"/>
                <a:ea typeface="微软雅黑" pitchFamily="34" charset="-122"/>
              </a:rPr>
              <a:t>点击加入标题</a:t>
            </a:r>
          </a:p>
        </p:txBody>
      </p:sp>
      <p:sp>
        <p:nvSpPr>
          <p:cNvPr id="16" name="Freeform 5"/>
          <p:cNvSpPr>
            <a:spLocks/>
          </p:cNvSpPr>
          <p:nvPr/>
        </p:nvSpPr>
        <p:spPr bwMode="auto">
          <a:xfrm rot="10800000">
            <a:off x="3260303" y="230244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17" name="原创设计师QQ5858324           _7"/>
          <p:cNvGrpSpPr/>
          <p:nvPr/>
        </p:nvGrpSpPr>
        <p:grpSpPr>
          <a:xfrm rot="5400000">
            <a:off x="3497954" y="2346741"/>
            <a:ext cx="1164734" cy="1314166"/>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20" name="原创设计师QQ5858324           _6"/>
          <p:cNvSpPr/>
          <p:nvPr>
            <p:custDataLst>
              <p:tags r:id="rId1"/>
            </p:custDataLst>
          </p:nvPr>
        </p:nvSpPr>
        <p:spPr>
          <a:xfrm>
            <a:off x="3221745" y="3444718"/>
            <a:ext cx="181566" cy="181566"/>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1" name="原创设计师QQ5858324           _7"/>
          <p:cNvSpPr/>
          <p:nvPr>
            <p:custDataLst>
              <p:tags r:id="rId2"/>
            </p:custDataLst>
          </p:nvPr>
        </p:nvSpPr>
        <p:spPr>
          <a:xfrm>
            <a:off x="4737404" y="3477732"/>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2" name="原创设计师QQ5858324         _8"/>
          <p:cNvSpPr/>
          <p:nvPr>
            <p:custDataLst>
              <p:tags r:id="rId3"/>
            </p:custDataLst>
          </p:nvPr>
        </p:nvSpPr>
        <p:spPr>
          <a:xfrm>
            <a:off x="3089766" y="2316164"/>
            <a:ext cx="263958" cy="263958"/>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3" name="TextBox 42"/>
          <p:cNvSpPr txBox="1"/>
          <p:nvPr/>
        </p:nvSpPr>
        <p:spPr>
          <a:xfrm>
            <a:off x="3746947" y="2520447"/>
            <a:ext cx="637398" cy="923330"/>
          </a:xfrm>
          <a:prstGeom prst="rect">
            <a:avLst/>
          </a:prstGeom>
          <a:noFill/>
        </p:spPr>
        <p:txBody>
          <a:bodyPr wrap="square" rtlCol="0">
            <a:spAutoFit/>
          </a:bodyPr>
          <a:lstStyle/>
          <a:p>
            <a:r>
              <a:rPr lang="en-US" altLang="zh-CN" sz="5400" b="1" dirty="0" smtClean="0">
                <a:solidFill>
                  <a:schemeClr val="bg1"/>
                </a:solidFill>
                <a:latin typeface="微软雅黑" pitchFamily="34" charset="-122"/>
                <a:ea typeface="微软雅黑" pitchFamily="34" charset="-122"/>
              </a:rPr>
              <a:t>C</a:t>
            </a:r>
            <a:endParaRPr lang="zh-CN" altLang="zh-CN"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291736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horizontal)">
                                      <p:cBhvr>
                                        <p:cTn id="14" dur="750"/>
                                        <p:tgtEl>
                                          <p:spTgt spid="16"/>
                                        </p:tgtEl>
                                      </p:cBhvr>
                                    </p:animEffect>
                                  </p:childTnLst>
                                </p:cTn>
                              </p:par>
                              <p:par>
                                <p:cTn id="15" presetID="2" presetClass="entr" presetSubtype="4" accel="40000" decel="4000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 by="(-#ppt_w*2)" calcmode="lin" valueType="num">
                                      <p:cBhvr rctx="PPT">
                                        <p:cTn id="22" dur="375" autoRev="1" fill="hold">
                                          <p:stCondLst>
                                            <p:cond delay="0"/>
                                          </p:stCondLst>
                                        </p:cTn>
                                        <p:tgtEl>
                                          <p:spTgt spid="23"/>
                                        </p:tgtEl>
                                        <p:attrNameLst>
                                          <p:attrName>ppt_w</p:attrName>
                                        </p:attrNameLst>
                                      </p:cBhvr>
                                    </p:anim>
                                    <p:anim by="(#ppt_w*0.50)" calcmode="lin" valueType="num">
                                      <p:cBhvr>
                                        <p:cTn id="23" dur="375" decel="50000" autoRev="1" fill="hold">
                                          <p:stCondLst>
                                            <p:cond delay="0"/>
                                          </p:stCondLst>
                                        </p:cTn>
                                        <p:tgtEl>
                                          <p:spTgt spid="23"/>
                                        </p:tgtEl>
                                        <p:attrNameLst>
                                          <p:attrName>ppt_x</p:attrName>
                                        </p:attrNameLst>
                                      </p:cBhvr>
                                    </p:anim>
                                    <p:anim from="(-#ppt_h/2)" to="(#ppt_y)" calcmode="lin" valueType="num">
                                      <p:cBhvr>
                                        <p:cTn id="24" dur="750" fill="hold">
                                          <p:stCondLst>
                                            <p:cond delay="0"/>
                                          </p:stCondLst>
                                        </p:cTn>
                                        <p:tgtEl>
                                          <p:spTgt spid="23"/>
                                        </p:tgtEl>
                                        <p:attrNameLst>
                                          <p:attrName>ppt_y</p:attrName>
                                        </p:attrNameLst>
                                      </p:cBhvr>
                                    </p:anim>
                                    <p:animRot by="21600000">
                                      <p:cBhvr>
                                        <p:cTn id="25" dur="750" fill="hold">
                                          <p:stCondLst>
                                            <p:cond delay="0"/>
                                          </p:stCondLst>
                                        </p:cTn>
                                        <p:tgtEl>
                                          <p:spTgt spid="23"/>
                                        </p:tgtEl>
                                        <p:attrNameLst>
                                          <p:attrName>r</p:attrName>
                                        </p:attrNameLst>
                                      </p:cBhvr>
                                    </p:animRot>
                                  </p:childTnLst>
                                </p:cTn>
                              </p:par>
                              <p:par>
                                <p:cTn id="26" presetID="3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250" fill="hold"/>
                                        <p:tgtEl>
                                          <p:spTgt spid="15"/>
                                        </p:tgtEl>
                                        <p:attrNameLst>
                                          <p:attrName>ppt_w</p:attrName>
                                        </p:attrNameLst>
                                      </p:cBhvr>
                                      <p:tavLst>
                                        <p:tav tm="0">
                                          <p:val>
                                            <p:fltVal val="0"/>
                                          </p:val>
                                        </p:tav>
                                        <p:tav tm="100000">
                                          <p:val>
                                            <p:strVal val="#ppt_w"/>
                                          </p:val>
                                        </p:tav>
                                      </p:tavLst>
                                    </p:anim>
                                    <p:anim calcmode="lin" valueType="num">
                                      <p:cBhvr>
                                        <p:cTn id="29" dur="1250" fill="hold"/>
                                        <p:tgtEl>
                                          <p:spTgt spid="15"/>
                                        </p:tgtEl>
                                        <p:attrNameLst>
                                          <p:attrName>ppt_h</p:attrName>
                                        </p:attrNameLst>
                                      </p:cBhvr>
                                      <p:tavLst>
                                        <p:tav tm="0">
                                          <p:val>
                                            <p:fltVal val="0"/>
                                          </p:val>
                                        </p:tav>
                                        <p:tav tm="100000">
                                          <p:val>
                                            <p:strVal val="#ppt_h"/>
                                          </p:val>
                                        </p:tav>
                                      </p:tavLst>
                                    </p:anim>
                                    <p:anim calcmode="lin" valueType="num">
                                      <p:cBhvr>
                                        <p:cTn id="30" dur="1250" fill="hold"/>
                                        <p:tgtEl>
                                          <p:spTgt spid="15"/>
                                        </p:tgtEl>
                                        <p:attrNameLst>
                                          <p:attrName>style.rotation</p:attrName>
                                        </p:attrNameLst>
                                      </p:cBhvr>
                                      <p:tavLst>
                                        <p:tav tm="0">
                                          <p:val>
                                            <p:fltVal val="90"/>
                                          </p:val>
                                        </p:tav>
                                        <p:tav tm="100000">
                                          <p:val>
                                            <p:fltVal val="0"/>
                                          </p:val>
                                        </p:tav>
                                      </p:tavLst>
                                    </p:anim>
                                    <p:animEffect transition="in" filter="fade">
                                      <p:cBhvr>
                                        <p:cTn id="31" dur="1250"/>
                                        <p:tgtEl>
                                          <p:spTgt spid="15"/>
                                        </p:tgtEl>
                                      </p:cBhvr>
                                    </p:animEffect>
                                  </p:childTnLst>
                                </p:cTn>
                              </p:par>
                            </p:childTnLst>
                          </p:cTn>
                        </p:par>
                        <p:par>
                          <p:cTn id="32" fill="hold">
                            <p:stCondLst>
                              <p:cond delay="2750"/>
                            </p:stCondLst>
                            <p:childTnLst>
                              <p:par>
                                <p:cTn id="33" presetID="2" presetClass="entr" presetSubtype="12"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750" fill="hold"/>
                                        <p:tgtEl>
                                          <p:spTgt spid="22"/>
                                        </p:tgtEl>
                                        <p:attrNameLst>
                                          <p:attrName>ppt_x</p:attrName>
                                        </p:attrNameLst>
                                      </p:cBhvr>
                                      <p:tavLst>
                                        <p:tav tm="0">
                                          <p:val>
                                            <p:strVal val="0-#ppt_w/2"/>
                                          </p:val>
                                        </p:tav>
                                        <p:tav tm="100000">
                                          <p:val>
                                            <p:strVal val="#ppt_x"/>
                                          </p:val>
                                        </p:tav>
                                      </p:tavLst>
                                    </p:anim>
                                    <p:anim calcmode="lin" valueType="num">
                                      <p:cBhvr additive="base">
                                        <p:cTn id="36" dur="75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750" fill="hold"/>
                                        <p:tgtEl>
                                          <p:spTgt spid="21"/>
                                        </p:tgtEl>
                                        <p:attrNameLst>
                                          <p:attrName>ppt_x</p:attrName>
                                        </p:attrNameLst>
                                      </p:cBhvr>
                                      <p:tavLst>
                                        <p:tav tm="0">
                                          <p:val>
                                            <p:strVal val="1+#ppt_w/2"/>
                                          </p:val>
                                        </p:tav>
                                        <p:tav tm="100000">
                                          <p:val>
                                            <p:strVal val="#ppt_x"/>
                                          </p:val>
                                        </p:tav>
                                      </p:tavLst>
                                    </p:anim>
                                    <p:anim calcmode="lin" valueType="num">
                                      <p:cBhvr additive="base">
                                        <p:cTn id="44"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20" grpId="0" animBg="1"/>
      <p:bldP spid="21" grpId="0" animBg="1"/>
      <p:bldP spid="22"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01.</a:t>
            </a:r>
            <a:r>
              <a:rPr lang="zh-CN" altLang="en-US" sz="3200" dirty="0">
                <a:solidFill>
                  <a:schemeClr val="bg1">
                    <a:lumMod val="50000"/>
                  </a:schemeClr>
                </a:solidFill>
              </a:rPr>
              <a:t>已完成项目汇总</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714629" y="2594296"/>
            <a:ext cx="1370077" cy="2658704"/>
            <a:chOff x="2714629" y="2405614"/>
            <a:chExt cx="1370077" cy="2658704"/>
          </a:xfrm>
        </p:grpSpPr>
        <p:cxnSp>
          <p:nvCxnSpPr>
            <p:cNvPr id="22" name="直接箭头连接符 21"/>
            <p:cNvCxnSpPr/>
            <p:nvPr/>
          </p:nvCxnSpPr>
          <p:spPr>
            <a:xfrm flipV="1">
              <a:off x="2768082" y="2405614"/>
              <a:ext cx="1256441" cy="781972"/>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2828265" y="3734965"/>
              <a:ext cx="1256441" cy="0"/>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2714629" y="4282346"/>
              <a:ext cx="1256441" cy="781972"/>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084705" y="2184574"/>
            <a:ext cx="1873946" cy="703775"/>
            <a:chOff x="4084705" y="1995892"/>
            <a:chExt cx="1873946" cy="703775"/>
          </a:xfrm>
          <a:solidFill>
            <a:srgbClr val="02918B"/>
          </a:solidFill>
        </p:grpSpPr>
        <p:sp>
          <p:nvSpPr>
            <p:cNvPr id="26" name="圆角矩形 25"/>
            <p:cNvSpPr/>
            <p:nvPr/>
          </p:nvSpPr>
          <p:spPr>
            <a:xfrm>
              <a:off x="4084705" y="1995892"/>
              <a:ext cx="1873946" cy="70377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4241101" y="2136205"/>
              <a:ext cx="1537459" cy="501346"/>
            </a:xfrm>
            <a:prstGeom prst="rect">
              <a:avLst/>
            </a:prstGeom>
            <a:grpFill/>
          </p:spPr>
          <p:txBody>
            <a:bodyPr wrap="none" rtlCol="0">
              <a:spAutoFit/>
            </a:bodyPr>
            <a:lstStyle/>
            <a:p>
              <a:r>
                <a:rPr lang="zh-CN" altLang="en-US" sz="2400" dirty="0" smtClean="0">
                  <a:solidFill>
                    <a:schemeClr val="bg1"/>
                  </a:solidFill>
                  <a:latin typeface="方正正中黑简体" panose="02000000000000000000" pitchFamily="2" charset="-122"/>
                  <a:ea typeface="方正正中黑简体" panose="02000000000000000000" pitchFamily="2" charset="-122"/>
                </a:rPr>
                <a:t>添加标题</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28" name="组合 27"/>
          <p:cNvGrpSpPr/>
          <p:nvPr/>
        </p:nvGrpSpPr>
        <p:grpSpPr>
          <a:xfrm>
            <a:off x="6039635" y="2184574"/>
            <a:ext cx="5239211" cy="703775"/>
            <a:chOff x="6039635" y="1995892"/>
            <a:chExt cx="5239211" cy="703775"/>
          </a:xfrm>
        </p:grpSpPr>
        <p:sp>
          <p:nvSpPr>
            <p:cNvPr id="29" name="平行四边形 28"/>
            <p:cNvSpPr/>
            <p:nvPr/>
          </p:nvSpPr>
          <p:spPr>
            <a:xfrm>
              <a:off x="6039635" y="1995892"/>
              <a:ext cx="5239211" cy="703775"/>
            </a:xfrm>
            <a:prstGeom prst="parallelogram">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6272039" y="2045403"/>
              <a:ext cx="4772215" cy="621657"/>
            </a:xfrm>
            <a:prstGeom prst="rect">
              <a:avLst/>
            </a:prstGeom>
            <a:noFill/>
          </p:spPr>
          <p:txBody>
            <a:bodyPr wrap="square" lIns="91431" tIns="45715" rIns="91431" bIns="45715" rtlCol="0">
              <a:spAutoFit/>
            </a:bodyPr>
            <a:lstStyle/>
            <a:p>
              <a:pPr algn="just">
                <a:lnSpc>
                  <a:spcPct val="130000"/>
                </a:lnSpc>
              </a:pPr>
              <a:r>
                <a:rPr lang="zh-CN" altLang="en-US" sz="1200" dirty="0">
                  <a:solidFill>
                    <a:schemeClr val="bg1"/>
                  </a:solidFill>
                  <a:latin typeface="微软雅黑" pitchFamily="34" charset="-122"/>
                  <a:ea typeface="微软雅黑" pitchFamily="34" charset="-122"/>
                </a:rPr>
                <a:t> 您的内容打在这里，或者通过复制您的文本后，在此框中</a:t>
              </a:r>
              <a:r>
                <a:rPr lang="zh-CN" altLang="en-US" sz="1200" dirty="0" smtClean="0">
                  <a:solidFill>
                    <a:schemeClr val="bg1"/>
                  </a:solidFill>
                  <a:latin typeface="微软雅黑" pitchFamily="34" charset="-122"/>
                  <a:ea typeface="微软雅黑" pitchFamily="34" charset="-122"/>
                </a:rPr>
                <a:t>选择</a:t>
              </a:r>
              <a:endParaRPr lang="en-US" altLang="zh-CN" sz="1200" dirty="0" smtClean="0">
                <a:solidFill>
                  <a:schemeClr val="bg1"/>
                </a:solidFill>
                <a:latin typeface="微软雅黑" pitchFamily="34" charset="-122"/>
                <a:ea typeface="微软雅黑" pitchFamily="34" charset="-122"/>
              </a:endParaRPr>
            </a:p>
            <a:p>
              <a:pPr algn="just">
                <a:lnSpc>
                  <a:spcPct val="130000"/>
                </a:lnSpc>
              </a:pPr>
              <a:r>
                <a:rPr lang="zh-CN" altLang="en-US" sz="1200" dirty="0" smtClean="0">
                  <a:solidFill>
                    <a:schemeClr val="bg1"/>
                  </a:solidFill>
                  <a:latin typeface="微软雅黑" pitchFamily="34" charset="-122"/>
                  <a:ea typeface="微软雅黑" pitchFamily="34" charset="-122"/>
                </a:rPr>
                <a:t>文字</a:t>
              </a:r>
              <a:r>
                <a:rPr lang="zh-CN" altLang="en-US" sz="1200" dirty="0">
                  <a:solidFill>
                    <a:schemeClr val="bg1"/>
                  </a:solidFill>
                  <a:latin typeface="微软雅黑" pitchFamily="34" charset="-122"/>
                  <a:ea typeface="微软雅黑" pitchFamily="34" charset="-122"/>
                </a:rPr>
                <a:t>。您的内容打在这里，或者通过通过复制您的文本</a:t>
              </a:r>
              <a:r>
                <a:rPr lang="zh-CN" altLang="en-US" sz="1200" dirty="0" smtClean="0">
                  <a:solidFill>
                    <a:schemeClr val="bg1"/>
                  </a:solidFill>
                  <a:latin typeface="微软雅黑" pitchFamily="34" charset="-122"/>
                  <a:ea typeface="微软雅黑" pitchFamily="34" charset="-122"/>
                </a:rPr>
                <a:t>。</a:t>
              </a:r>
              <a:endParaRPr lang="zh-CN" altLang="en-US" sz="1200" dirty="0">
                <a:solidFill>
                  <a:schemeClr val="bg1"/>
                </a:solidFill>
                <a:latin typeface="微软雅黑" pitchFamily="34" charset="-122"/>
                <a:ea typeface="微软雅黑" pitchFamily="34" charset="-122"/>
              </a:endParaRPr>
            </a:p>
          </p:txBody>
        </p:sp>
      </p:grpSp>
      <p:grpSp>
        <p:nvGrpSpPr>
          <p:cNvPr id="31" name="组合 30"/>
          <p:cNvGrpSpPr/>
          <p:nvPr/>
        </p:nvGrpSpPr>
        <p:grpSpPr>
          <a:xfrm>
            <a:off x="4084705" y="3563308"/>
            <a:ext cx="1873946" cy="703775"/>
            <a:chOff x="4084705" y="3374626"/>
            <a:chExt cx="1873946" cy="703775"/>
          </a:xfrm>
        </p:grpSpPr>
        <p:sp>
          <p:nvSpPr>
            <p:cNvPr id="32" name="圆角矩形 31"/>
            <p:cNvSpPr/>
            <p:nvPr/>
          </p:nvSpPr>
          <p:spPr>
            <a:xfrm>
              <a:off x="4084705" y="3374626"/>
              <a:ext cx="1873946" cy="703775"/>
            </a:xfrm>
            <a:prstGeom prst="round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4241101" y="3514938"/>
              <a:ext cx="1537459" cy="501346"/>
            </a:xfrm>
            <a:prstGeom prst="rect">
              <a:avLst/>
            </a:prstGeom>
            <a:noFill/>
          </p:spPr>
          <p:txBody>
            <a:bodyPr wrap="none" rtlCol="0">
              <a:spAutoFit/>
            </a:bodyPr>
            <a:lstStyle/>
            <a:p>
              <a:r>
                <a:rPr lang="zh-CN" altLang="en-US" sz="2400" dirty="0" smtClean="0">
                  <a:solidFill>
                    <a:schemeClr val="bg1"/>
                  </a:solidFill>
                  <a:latin typeface="方正正中黑简体" panose="02000000000000000000" pitchFamily="2" charset="-122"/>
                  <a:ea typeface="方正正中黑简体" panose="02000000000000000000" pitchFamily="2" charset="-122"/>
                </a:rPr>
                <a:t>添加标题</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34" name="组合 33"/>
          <p:cNvGrpSpPr/>
          <p:nvPr/>
        </p:nvGrpSpPr>
        <p:grpSpPr>
          <a:xfrm>
            <a:off x="6039635" y="3563308"/>
            <a:ext cx="5239211" cy="703775"/>
            <a:chOff x="6039635" y="3374626"/>
            <a:chExt cx="5239211" cy="703775"/>
          </a:xfrm>
        </p:grpSpPr>
        <p:sp>
          <p:nvSpPr>
            <p:cNvPr id="35" name="平行四边形 34"/>
            <p:cNvSpPr/>
            <p:nvPr/>
          </p:nvSpPr>
          <p:spPr>
            <a:xfrm>
              <a:off x="6039635" y="3374626"/>
              <a:ext cx="5239211" cy="703775"/>
            </a:xfrm>
            <a:prstGeom prst="parallelogram">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6272039" y="3424137"/>
              <a:ext cx="4772215" cy="621657"/>
            </a:xfrm>
            <a:prstGeom prst="rect">
              <a:avLst/>
            </a:prstGeom>
            <a:noFill/>
          </p:spPr>
          <p:txBody>
            <a:bodyPr wrap="square" lIns="91431" tIns="45715" rIns="91431" bIns="45715" rtlCol="0">
              <a:spAutoFit/>
            </a:bodyPr>
            <a:lstStyle/>
            <a:p>
              <a:pPr algn="just">
                <a:lnSpc>
                  <a:spcPct val="130000"/>
                </a:lnSpc>
              </a:pPr>
              <a:r>
                <a:rPr lang="zh-CN" altLang="en-US" sz="1200" dirty="0">
                  <a:solidFill>
                    <a:schemeClr val="bg1"/>
                  </a:solidFill>
                  <a:latin typeface="微软雅黑" pitchFamily="34" charset="-122"/>
                  <a:ea typeface="微软雅黑" pitchFamily="34" charset="-122"/>
                </a:rPr>
                <a:t> 您的内容打在这里，或者通过复制您的文本后，在此框中</a:t>
              </a:r>
              <a:r>
                <a:rPr lang="zh-CN" altLang="en-US" sz="1200" dirty="0" smtClean="0">
                  <a:solidFill>
                    <a:schemeClr val="bg1"/>
                  </a:solidFill>
                  <a:latin typeface="微软雅黑" pitchFamily="34" charset="-122"/>
                  <a:ea typeface="微软雅黑" pitchFamily="34" charset="-122"/>
                </a:rPr>
                <a:t>选择</a:t>
              </a:r>
              <a:endParaRPr lang="en-US" altLang="zh-CN" sz="1200" dirty="0" smtClean="0">
                <a:solidFill>
                  <a:schemeClr val="bg1"/>
                </a:solidFill>
                <a:latin typeface="微软雅黑" pitchFamily="34" charset="-122"/>
                <a:ea typeface="微软雅黑" pitchFamily="34" charset="-122"/>
              </a:endParaRPr>
            </a:p>
            <a:p>
              <a:pPr algn="just">
                <a:lnSpc>
                  <a:spcPct val="130000"/>
                </a:lnSpc>
              </a:pPr>
              <a:r>
                <a:rPr lang="zh-CN" altLang="en-US" sz="1200" dirty="0" smtClean="0">
                  <a:solidFill>
                    <a:schemeClr val="bg1"/>
                  </a:solidFill>
                  <a:latin typeface="微软雅黑" pitchFamily="34" charset="-122"/>
                  <a:ea typeface="微软雅黑" pitchFamily="34" charset="-122"/>
                </a:rPr>
                <a:t>文字</a:t>
              </a:r>
              <a:r>
                <a:rPr lang="zh-CN" altLang="en-US" sz="1200" dirty="0">
                  <a:solidFill>
                    <a:schemeClr val="bg1"/>
                  </a:solidFill>
                  <a:latin typeface="微软雅黑" pitchFamily="34" charset="-122"/>
                  <a:ea typeface="微软雅黑" pitchFamily="34" charset="-122"/>
                </a:rPr>
                <a:t>。您的内容打在这里，或者通过通过复制您的文本</a:t>
              </a:r>
              <a:r>
                <a:rPr lang="zh-CN" altLang="en-US" sz="1200" dirty="0" smtClean="0">
                  <a:solidFill>
                    <a:schemeClr val="bg1"/>
                  </a:solidFill>
                  <a:latin typeface="微软雅黑" pitchFamily="34" charset="-122"/>
                  <a:ea typeface="微软雅黑" pitchFamily="34" charset="-122"/>
                </a:rPr>
                <a:t>。</a:t>
              </a:r>
              <a:endParaRPr lang="zh-CN" altLang="en-US" sz="1200" dirty="0">
                <a:solidFill>
                  <a:schemeClr val="bg1"/>
                </a:solidFill>
                <a:latin typeface="微软雅黑" pitchFamily="34" charset="-122"/>
                <a:ea typeface="微软雅黑" pitchFamily="34" charset="-122"/>
              </a:endParaRPr>
            </a:p>
          </p:txBody>
        </p:sp>
      </p:grpSp>
      <p:grpSp>
        <p:nvGrpSpPr>
          <p:cNvPr id="37" name="组合 36"/>
          <p:cNvGrpSpPr/>
          <p:nvPr/>
        </p:nvGrpSpPr>
        <p:grpSpPr>
          <a:xfrm>
            <a:off x="4084705" y="4930131"/>
            <a:ext cx="1873946" cy="703775"/>
            <a:chOff x="4084705" y="4741449"/>
            <a:chExt cx="1873946" cy="703775"/>
          </a:xfrm>
        </p:grpSpPr>
        <p:sp>
          <p:nvSpPr>
            <p:cNvPr id="38" name="圆角矩形 37"/>
            <p:cNvSpPr/>
            <p:nvPr/>
          </p:nvSpPr>
          <p:spPr>
            <a:xfrm>
              <a:off x="4084705" y="4741449"/>
              <a:ext cx="1873946" cy="703775"/>
            </a:xfrm>
            <a:prstGeom prst="round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4241101" y="4881762"/>
              <a:ext cx="1537459" cy="501346"/>
            </a:xfrm>
            <a:prstGeom prst="rect">
              <a:avLst/>
            </a:prstGeom>
            <a:noFill/>
          </p:spPr>
          <p:txBody>
            <a:bodyPr wrap="none" rtlCol="0">
              <a:spAutoFit/>
            </a:bodyPr>
            <a:lstStyle/>
            <a:p>
              <a:r>
                <a:rPr lang="zh-CN" altLang="en-US" sz="2400" dirty="0" smtClean="0">
                  <a:solidFill>
                    <a:schemeClr val="bg1"/>
                  </a:solidFill>
                  <a:latin typeface="方正正中黑简体" panose="02000000000000000000" pitchFamily="2" charset="-122"/>
                  <a:ea typeface="方正正中黑简体" panose="02000000000000000000" pitchFamily="2" charset="-122"/>
                </a:rPr>
                <a:t>添加标题</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40" name="组合 39"/>
          <p:cNvGrpSpPr/>
          <p:nvPr/>
        </p:nvGrpSpPr>
        <p:grpSpPr>
          <a:xfrm>
            <a:off x="6039635" y="4930131"/>
            <a:ext cx="5239211" cy="703775"/>
            <a:chOff x="6039635" y="4741449"/>
            <a:chExt cx="5239211" cy="703775"/>
          </a:xfrm>
        </p:grpSpPr>
        <p:sp>
          <p:nvSpPr>
            <p:cNvPr id="41" name="平行四边形 40"/>
            <p:cNvSpPr/>
            <p:nvPr/>
          </p:nvSpPr>
          <p:spPr>
            <a:xfrm>
              <a:off x="6039635" y="4741449"/>
              <a:ext cx="5239211" cy="703775"/>
            </a:xfrm>
            <a:prstGeom prst="parallelogram">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6272039" y="4790961"/>
              <a:ext cx="4772215" cy="621657"/>
            </a:xfrm>
            <a:prstGeom prst="rect">
              <a:avLst/>
            </a:prstGeom>
            <a:noFill/>
          </p:spPr>
          <p:txBody>
            <a:bodyPr wrap="square" lIns="91431" tIns="45715" rIns="91431" bIns="45715" rtlCol="0">
              <a:spAutoFit/>
            </a:bodyPr>
            <a:lstStyle/>
            <a:p>
              <a:pPr algn="just">
                <a:lnSpc>
                  <a:spcPct val="130000"/>
                </a:lnSpc>
              </a:pPr>
              <a:r>
                <a:rPr lang="zh-CN" altLang="en-US" sz="1200" dirty="0">
                  <a:solidFill>
                    <a:schemeClr val="bg1"/>
                  </a:solidFill>
                  <a:latin typeface="微软雅黑" pitchFamily="34" charset="-122"/>
                  <a:ea typeface="微软雅黑" pitchFamily="34" charset="-122"/>
                </a:rPr>
                <a:t> 您的内容打在这里，或者通过复制您的文本后，在此框中</a:t>
              </a:r>
              <a:r>
                <a:rPr lang="zh-CN" altLang="en-US" sz="1200" dirty="0" smtClean="0">
                  <a:solidFill>
                    <a:schemeClr val="bg1"/>
                  </a:solidFill>
                  <a:latin typeface="微软雅黑" pitchFamily="34" charset="-122"/>
                  <a:ea typeface="微软雅黑" pitchFamily="34" charset="-122"/>
                </a:rPr>
                <a:t>选择</a:t>
              </a:r>
              <a:endParaRPr lang="en-US" altLang="zh-CN" sz="1200" dirty="0" smtClean="0">
                <a:solidFill>
                  <a:schemeClr val="bg1"/>
                </a:solidFill>
                <a:latin typeface="微软雅黑" pitchFamily="34" charset="-122"/>
                <a:ea typeface="微软雅黑" pitchFamily="34" charset="-122"/>
              </a:endParaRPr>
            </a:p>
            <a:p>
              <a:pPr algn="just">
                <a:lnSpc>
                  <a:spcPct val="130000"/>
                </a:lnSpc>
              </a:pPr>
              <a:r>
                <a:rPr lang="zh-CN" altLang="en-US" sz="1200" dirty="0" smtClean="0">
                  <a:solidFill>
                    <a:schemeClr val="bg1"/>
                  </a:solidFill>
                  <a:latin typeface="微软雅黑" pitchFamily="34" charset="-122"/>
                  <a:ea typeface="微软雅黑" pitchFamily="34" charset="-122"/>
                </a:rPr>
                <a:t>文字</a:t>
              </a:r>
              <a:r>
                <a:rPr lang="zh-CN" altLang="en-US" sz="1200" dirty="0">
                  <a:solidFill>
                    <a:schemeClr val="bg1"/>
                  </a:solidFill>
                  <a:latin typeface="微软雅黑" pitchFamily="34" charset="-122"/>
                  <a:ea typeface="微软雅黑" pitchFamily="34" charset="-122"/>
                </a:rPr>
                <a:t>。您的内容打在这里，或者通过通过复制您的文本</a:t>
              </a:r>
              <a:r>
                <a:rPr lang="zh-CN" altLang="en-US" sz="1200" dirty="0" smtClean="0">
                  <a:solidFill>
                    <a:schemeClr val="bg1"/>
                  </a:solidFill>
                  <a:latin typeface="微软雅黑" pitchFamily="34" charset="-122"/>
                  <a:ea typeface="微软雅黑" pitchFamily="34" charset="-122"/>
                </a:rPr>
                <a:t>。</a:t>
              </a:r>
              <a:endParaRPr lang="zh-CN" altLang="en-US" sz="1200" dirty="0">
                <a:solidFill>
                  <a:schemeClr val="bg1"/>
                </a:solidFill>
                <a:latin typeface="微软雅黑" pitchFamily="34" charset="-122"/>
                <a:ea typeface="微软雅黑" pitchFamily="34" charset="-122"/>
              </a:endParaRPr>
            </a:p>
          </p:txBody>
        </p:sp>
      </p:grpSp>
      <p:grpSp>
        <p:nvGrpSpPr>
          <p:cNvPr id="43" name="组合 42"/>
          <p:cNvGrpSpPr/>
          <p:nvPr/>
        </p:nvGrpSpPr>
        <p:grpSpPr>
          <a:xfrm>
            <a:off x="951533" y="2907084"/>
            <a:ext cx="1876732" cy="1876733"/>
            <a:chOff x="951533" y="2718402"/>
            <a:chExt cx="1876732" cy="1876733"/>
          </a:xfrm>
        </p:grpSpPr>
        <p:sp>
          <p:nvSpPr>
            <p:cNvPr id="44" name="椭圆 43"/>
            <p:cNvSpPr/>
            <p:nvPr/>
          </p:nvSpPr>
          <p:spPr>
            <a:xfrm>
              <a:off x="951533" y="2718402"/>
              <a:ext cx="1876732" cy="1876733"/>
            </a:xfrm>
            <a:prstGeom prst="ellipse">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1347805" y="3109388"/>
              <a:ext cx="1036114" cy="1102961"/>
            </a:xfrm>
            <a:prstGeom prst="rect">
              <a:avLst/>
            </a:prstGeom>
            <a:noFill/>
          </p:spPr>
          <p:txBody>
            <a:bodyPr wrap="none" rtlCol="0">
              <a:spAutoFit/>
            </a:bodyPr>
            <a:lstStyle/>
            <a:p>
              <a:r>
                <a:rPr lang="zh-CN" altLang="en-US" sz="3000" dirty="0" smtClean="0">
                  <a:solidFill>
                    <a:schemeClr val="bg1"/>
                  </a:solidFill>
                  <a:latin typeface="方正正中黑简体" panose="02000000000000000000" pitchFamily="2" charset="-122"/>
                  <a:ea typeface="方正正中黑简体" panose="02000000000000000000" pitchFamily="2" charset="-122"/>
                </a:rPr>
                <a:t>工作</a:t>
              </a:r>
              <a:endParaRPr lang="en-US" altLang="zh-CN" sz="3000" dirty="0" smtClean="0">
                <a:solidFill>
                  <a:schemeClr val="bg1"/>
                </a:solidFill>
                <a:latin typeface="方正正中黑简体" panose="02000000000000000000" pitchFamily="2" charset="-122"/>
                <a:ea typeface="方正正中黑简体" panose="02000000000000000000" pitchFamily="2" charset="-122"/>
              </a:endParaRPr>
            </a:p>
            <a:p>
              <a:r>
                <a:rPr lang="zh-CN" altLang="en-US" sz="3000" dirty="0" smtClean="0">
                  <a:solidFill>
                    <a:schemeClr val="bg1"/>
                  </a:solidFill>
                  <a:latin typeface="方正正中黑简体" panose="02000000000000000000" pitchFamily="2" charset="-122"/>
                  <a:ea typeface="方正正中黑简体" panose="02000000000000000000" pitchFamily="2" charset="-122"/>
                </a:rPr>
                <a:t>进度</a:t>
              </a:r>
              <a:endParaRPr lang="zh-CN" altLang="en-US" sz="3000" dirty="0">
                <a:solidFill>
                  <a:schemeClr val="bg1"/>
                </a:solidFill>
                <a:latin typeface="方正正中黑简体" panose="02000000000000000000" pitchFamily="2" charset="-122"/>
                <a:ea typeface="方正正中黑简体" panose="02000000000000000000" pitchFamily="2" charset="-122"/>
              </a:endParaRPr>
            </a:p>
          </p:txBody>
        </p:sp>
      </p:grpSp>
    </p:spTree>
    <p:extLst>
      <p:ext uri="{BB962C8B-B14F-4D97-AF65-F5344CB8AC3E}">
        <p14:creationId xmlns:p14="http://schemas.microsoft.com/office/powerpoint/2010/main" val="359302790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53" presetClass="entr" presetSubtype="16"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childTnLst>
                          </p:cTn>
                        </p:par>
                        <p:par>
                          <p:cTn id="30" fill="hold">
                            <p:stCondLst>
                              <p:cond delay="176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2260"/>
                            </p:stCondLst>
                            <p:childTnLst>
                              <p:par>
                                <p:cTn id="35" presetID="12" presetClass="entr" presetSubtype="8"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p:tgtEl>
                                          <p:spTgt spid="25"/>
                                        </p:tgtEl>
                                        <p:attrNameLst>
                                          <p:attrName>ppt_x</p:attrName>
                                        </p:attrNameLst>
                                      </p:cBhvr>
                                      <p:tavLst>
                                        <p:tav tm="0">
                                          <p:val>
                                            <p:strVal val="#ppt_x-#ppt_w*1.125000"/>
                                          </p:val>
                                        </p:tav>
                                        <p:tav tm="100000">
                                          <p:val>
                                            <p:strVal val="#ppt_x"/>
                                          </p:val>
                                        </p:tav>
                                      </p:tavLst>
                                    </p:anim>
                                    <p:animEffect transition="in" filter="wipe(right)">
                                      <p:cBhvr>
                                        <p:cTn id="38" dur="500"/>
                                        <p:tgtEl>
                                          <p:spTgt spid="25"/>
                                        </p:tgtEl>
                                      </p:cBhvr>
                                    </p:animEffect>
                                  </p:childTnLst>
                                </p:cTn>
                              </p:par>
                            </p:childTnLst>
                          </p:cTn>
                        </p:par>
                        <p:par>
                          <p:cTn id="39" fill="hold">
                            <p:stCondLst>
                              <p:cond delay="2760"/>
                            </p:stCondLst>
                            <p:childTnLst>
                              <p:par>
                                <p:cTn id="40" presetID="12" presetClass="entr" presetSubtype="8"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p:tgtEl>
                                          <p:spTgt spid="31"/>
                                        </p:tgtEl>
                                        <p:attrNameLst>
                                          <p:attrName>ppt_x</p:attrName>
                                        </p:attrNameLst>
                                      </p:cBhvr>
                                      <p:tavLst>
                                        <p:tav tm="0">
                                          <p:val>
                                            <p:strVal val="#ppt_x-#ppt_w*1.125000"/>
                                          </p:val>
                                        </p:tav>
                                        <p:tav tm="100000">
                                          <p:val>
                                            <p:strVal val="#ppt_x"/>
                                          </p:val>
                                        </p:tav>
                                      </p:tavLst>
                                    </p:anim>
                                    <p:animEffect transition="in" filter="wipe(right)">
                                      <p:cBhvr>
                                        <p:cTn id="43" dur="500"/>
                                        <p:tgtEl>
                                          <p:spTgt spid="31"/>
                                        </p:tgtEl>
                                      </p:cBhvr>
                                    </p:animEffect>
                                  </p:childTnLst>
                                </p:cTn>
                              </p:par>
                            </p:childTnLst>
                          </p:cTn>
                        </p:par>
                        <p:par>
                          <p:cTn id="44" fill="hold">
                            <p:stCondLst>
                              <p:cond delay="3260"/>
                            </p:stCondLst>
                            <p:childTnLst>
                              <p:par>
                                <p:cTn id="45" presetID="12" presetClass="entr" presetSubtype="8"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p:tgtEl>
                                          <p:spTgt spid="37"/>
                                        </p:tgtEl>
                                        <p:attrNameLst>
                                          <p:attrName>ppt_x</p:attrName>
                                        </p:attrNameLst>
                                      </p:cBhvr>
                                      <p:tavLst>
                                        <p:tav tm="0">
                                          <p:val>
                                            <p:strVal val="#ppt_x-#ppt_w*1.125000"/>
                                          </p:val>
                                        </p:tav>
                                        <p:tav tm="100000">
                                          <p:val>
                                            <p:strVal val="#ppt_x"/>
                                          </p:val>
                                        </p:tav>
                                      </p:tavLst>
                                    </p:anim>
                                    <p:animEffect transition="in" filter="wipe(right)">
                                      <p:cBhvr>
                                        <p:cTn id="48" dur="500"/>
                                        <p:tgtEl>
                                          <p:spTgt spid="37"/>
                                        </p:tgtEl>
                                      </p:cBhvr>
                                    </p:animEffect>
                                  </p:childTnLst>
                                </p:cTn>
                              </p:par>
                            </p:childTnLst>
                          </p:cTn>
                        </p:par>
                        <p:par>
                          <p:cTn id="49" fill="hold">
                            <p:stCondLst>
                              <p:cond delay="3760"/>
                            </p:stCondLst>
                            <p:childTnLst>
                              <p:par>
                                <p:cTn id="50" presetID="2" presetClass="entr" presetSubtype="2"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1+#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childTnLst>
                          </p:cTn>
                        </p:par>
                        <p:par>
                          <p:cTn id="54" fill="hold">
                            <p:stCondLst>
                              <p:cond delay="426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childTnLst>
                          </p:cTn>
                        </p:par>
                        <p:par>
                          <p:cTn id="59" fill="hold">
                            <p:stCondLst>
                              <p:cond delay="4760"/>
                            </p:stCondLst>
                            <p:childTnLst>
                              <p:par>
                                <p:cTn id="60" presetID="2" presetClass="entr" presetSubtype="2" fill="hold"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1+#ppt_w/2"/>
                                          </p:val>
                                        </p:tav>
                                        <p:tav tm="100000">
                                          <p:val>
                                            <p:strVal val="#ppt_x"/>
                                          </p:val>
                                        </p:tav>
                                      </p:tavLst>
                                    </p:anim>
                                    <p:anim calcmode="lin" valueType="num">
                                      <p:cBhvr additive="base">
                                        <p:cTn id="63"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获得成绩与经验</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18"/>
          <p:cNvSpPr txBox="1"/>
          <p:nvPr/>
        </p:nvSpPr>
        <p:spPr>
          <a:xfrm>
            <a:off x="2057901" y="2210791"/>
            <a:ext cx="1961652" cy="1061829"/>
          </a:xfrm>
          <a:prstGeom prst="rect">
            <a:avLst/>
          </a:prstGeom>
          <a:noFill/>
          <a:ln>
            <a:noFill/>
          </a:ln>
        </p:spPr>
        <p:txBody>
          <a:bodyPr wrap="square" rtlCol="0">
            <a:spAutoFit/>
          </a:bodyPr>
          <a:lstStyle/>
          <a:p>
            <a:pPr algn="r">
              <a:lnSpc>
                <a:spcPct val="150000"/>
              </a:lnSpc>
            </a:pPr>
            <a:r>
              <a:rPr lang="zh-CN" altLang="en-US" sz="1400" dirty="0" smtClean="0">
                <a:solidFill>
                  <a:schemeClr val="bg1">
                    <a:lumMod val="50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50000"/>
                  </a:schemeClr>
                </a:solidFill>
                <a:latin typeface="微软雅黑" pitchFamily="34" charset="-122"/>
                <a:ea typeface="微软雅黑" pitchFamily="34" charset="-122"/>
              </a:rPr>
              <a:t>……</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文本框 19"/>
          <p:cNvSpPr txBox="1"/>
          <p:nvPr/>
        </p:nvSpPr>
        <p:spPr>
          <a:xfrm>
            <a:off x="2353171" y="3807331"/>
            <a:ext cx="2026422" cy="1061829"/>
          </a:xfrm>
          <a:prstGeom prst="rect">
            <a:avLst/>
          </a:prstGeom>
          <a:noFill/>
          <a:ln>
            <a:noFill/>
          </a:ln>
        </p:spPr>
        <p:txBody>
          <a:bodyPr wrap="square" rtlCol="0">
            <a:spAutoFit/>
          </a:bodyPr>
          <a:lstStyle/>
          <a:p>
            <a:pPr algn="r">
              <a:lnSpc>
                <a:spcPct val="150000"/>
              </a:lnSpc>
            </a:pPr>
            <a:r>
              <a:rPr lang="zh-CN" altLang="en-US" sz="1400" dirty="0" smtClean="0">
                <a:solidFill>
                  <a:schemeClr val="bg1">
                    <a:lumMod val="50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50000"/>
                  </a:schemeClr>
                </a:solidFill>
                <a:latin typeface="微软雅黑" pitchFamily="34" charset="-122"/>
                <a:ea typeface="微软雅黑" pitchFamily="34" charset="-122"/>
              </a:rPr>
              <a:t>……</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文本框 20"/>
          <p:cNvSpPr txBox="1"/>
          <p:nvPr/>
        </p:nvSpPr>
        <p:spPr>
          <a:xfrm>
            <a:off x="7815581" y="1647091"/>
            <a:ext cx="2242446" cy="1061829"/>
          </a:xfrm>
          <a:prstGeom prst="rect">
            <a:avLst/>
          </a:prstGeom>
          <a:noFill/>
          <a:ln>
            <a:noFill/>
          </a:ln>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50000"/>
                  </a:schemeClr>
                </a:solidFill>
                <a:latin typeface="微软雅黑" pitchFamily="34" charset="-122"/>
                <a:ea typeface="微软雅黑" pitchFamily="34" charset="-122"/>
              </a:rPr>
              <a:t>……</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文本框 21"/>
          <p:cNvSpPr txBox="1"/>
          <p:nvPr/>
        </p:nvSpPr>
        <p:spPr>
          <a:xfrm>
            <a:off x="8031605" y="3519299"/>
            <a:ext cx="2026422" cy="1061829"/>
          </a:xfrm>
          <a:prstGeom prst="rect">
            <a:avLst/>
          </a:prstGeom>
          <a:noFill/>
          <a:ln>
            <a:noFill/>
          </a:ln>
        </p:spPr>
        <p:txBody>
          <a:bodyPr wrap="square" rtlCol="0">
            <a:spAutoFit/>
          </a:bodyPr>
          <a:lstStyle/>
          <a:p>
            <a:pPr>
              <a:lnSpc>
                <a:spcPct val="150000"/>
              </a:lnSpc>
            </a:pPr>
            <a:r>
              <a:rPr lang="zh-CN" altLang="en-US" sz="1400" dirty="0" smtClean="0">
                <a:solidFill>
                  <a:schemeClr val="bg1">
                    <a:lumMod val="50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50000"/>
                  </a:schemeClr>
                </a:solidFill>
                <a:latin typeface="微软雅黑" pitchFamily="34" charset="-122"/>
                <a:ea typeface="微软雅黑" pitchFamily="34" charset="-122"/>
              </a:rPr>
              <a:t>……</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4660794" y="1753221"/>
            <a:ext cx="2779537" cy="2779537"/>
            <a:chOff x="3325860" y="1074902"/>
            <a:chExt cx="2531533" cy="2531533"/>
          </a:xfrm>
          <a:solidFill>
            <a:srgbClr val="F47349"/>
          </a:solidFill>
        </p:grpSpPr>
        <p:sp>
          <p:nvSpPr>
            <p:cNvPr id="26" name="椭圆 25"/>
            <p:cNvSpPr/>
            <p:nvPr/>
          </p:nvSpPr>
          <p:spPr>
            <a:xfrm>
              <a:off x="3325860" y="1074902"/>
              <a:ext cx="2531533" cy="2531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28" name="文本框 23"/>
            <p:cNvSpPr txBox="1"/>
            <p:nvPr/>
          </p:nvSpPr>
          <p:spPr>
            <a:xfrm>
              <a:off x="3505189" y="1961836"/>
              <a:ext cx="2172875" cy="1205355"/>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4078343" y="2019448"/>
            <a:ext cx="939800" cy="939800"/>
            <a:chOff x="2386060" y="1495059"/>
            <a:chExt cx="939800" cy="939800"/>
          </a:xfrm>
        </p:grpSpPr>
        <p:sp>
          <p:nvSpPr>
            <p:cNvPr id="30" name="椭圆 29"/>
            <p:cNvSpPr/>
            <p:nvPr/>
          </p:nvSpPr>
          <p:spPr>
            <a:xfrm>
              <a:off x="2386060" y="1495059"/>
              <a:ext cx="939800" cy="939800"/>
            </a:xfrm>
            <a:prstGeom prst="ellipse">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773534" y="1740891"/>
            <a:ext cx="939800" cy="939800"/>
            <a:chOff x="5454052" y="1074902"/>
            <a:chExt cx="939800" cy="939800"/>
          </a:xfrm>
        </p:grpSpPr>
        <p:sp>
          <p:nvSpPr>
            <p:cNvPr id="33" name="椭圆 32"/>
            <p:cNvSpPr/>
            <p:nvPr/>
          </p:nvSpPr>
          <p:spPr>
            <a:xfrm>
              <a:off x="5454052" y="1074902"/>
              <a:ext cx="939800" cy="939800"/>
            </a:xfrm>
            <a:prstGeom prst="ellipse">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729640" y="1309909"/>
              <a:ext cx="411300" cy="441104"/>
              <a:chOff x="5995987" y="547688"/>
              <a:chExt cx="219075" cy="234950"/>
            </a:xfrm>
            <a:solidFill>
              <a:schemeClr val="bg1"/>
            </a:solidFill>
          </p:grpSpPr>
          <p:sp>
            <p:nvSpPr>
              <p:cNvPr id="35"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4369395" y="3749975"/>
            <a:ext cx="939800" cy="939800"/>
            <a:chOff x="3080330" y="2789142"/>
            <a:chExt cx="939800" cy="939800"/>
          </a:xfrm>
        </p:grpSpPr>
        <p:sp>
          <p:nvSpPr>
            <p:cNvPr id="38" name="椭圆 37"/>
            <p:cNvSpPr/>
            <p:nvPr/>
          </p:nvSpPr>
          <p:spPr>
            <a:xfrm>
              <a:off x="3080330" y="2789142"/>
              <a:ext cx="939800" cy="939800"/>
            </a:xfrm>
            <a:prstGeom prst="ellipse">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294687" y="3010257"/>
              <a:ext cx="497794" cy="491067"/>
              <a:chOff x="8123237" y="3667126"/>
              <a:chExt cx="234950" cy="231775"/>
            </a:xfrm>
            <a:solidFill>
              <a:schemeClr val="bg1"/>
            </a:solidFill>
          </p:grpSpPr>
          <p:sp>
            <p:nvSpPr>
              <p:cNvPr id="40"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1"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7076985" y="3389777"/>
            <a:ext cx="901165" cy="901165"/>
            <a:chOff x="5719249" y="3077288"/>
            <a:chExt cx="767347" cy="767347"/>
          </a:xfrm>
        </p:grpSpPr>
        <p:sp>
          <p:nvSpPr>
            <p:cNvPr id="43" name="椭圆 42"/>
            <p:cNvSpPr/>
            <p:nvPr/>
          </p:nvSpPr>
          <p:spPr>
            <a:xfrm>
              <a:off x="5719249" y="3077288"/>
              <a:ext cx="767347" cy="767347"/>
            </a:xfrm>
            <a:prstGeom prst="ellipse">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4"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45" name="矩形 47"/>
          <p:cNvSpPr>
            <a:spLocks noChangeArrowheads="1"/>
          </p:cNvSpPr>
          <p:nvPr/>
        </p:nvSpPr>
        <p:spPr bwMode="auto">
          <a:xfrm>
            <a:off x="2353171" y="5341184"/>
            <a:ext cx="7992888"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18921134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par>
                                <p:cTn id="24" presetID="23" presetClass="entr" presetSubtype="32"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strVal val="4*#ppt_w"/>
                                          </p:val>
                                        </p:tav>
                                        <p:tav tm="100000">
                                          <p:val>
                                            <p:strVal val="#ppt_w"/>
                                          </p:val>
                                        </p:tav>
                                      </p:tavLst>
                                    </p:anim>
                                    <p:anim calcmode="lin" valueType="num">
                                      <p:cBhvr>
                                        <p:cTn id="27" dur="500" fill="hold"/>
                                        <p:tgtEl>
                                          <p:spTgt spid="25"/>
                                        </p:tgtEl>
                                        <p:attrNameLst>
                                          <p:attrName>ppt_h</p:attrName>
                                        </p:attrNameLst>
                                      </p:cBhvr>
                                      <p:tavLst>
                                        <p:tav tm="0">
                                          <p:val>
                                            <p:strVal val="4*#ppt_h"/>
                                          </p:val>
                                        </p:tav>
                                        <p:tav tm="100000">
                                          <p:val>
                                            <p:strVal val="#ppt_h"/>
                                          </p:val>
                                        </p:tav>
                                      </p:tavLst>
                                    </p:anim>
                                  </p:childTnLst>
                                </p:cTn>
                              </p:par>
                            </p:childTnLst>
                          </p:cTn>
                        </p:par>
                        <p:par>
                          <p:cTn id="28" fill="hold">
                            <p:stCondLst>
                              <p:cond delay="126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400" fill="hold"/>
                                        <p:tgtEl>
                                          <p:spTgt spid="29"/>
                                        </p:tgtEl>
                                        <p:attrNameLst>
                                          <p:attrName>ppt_w</p:attrName>
                                        </p:attrNameLst>
                                      </p:cBhvr>
                                      <p:tavLst>
                                        <p:tav tm="0">
                                          <p:val>
                                            <p:fltVal val="0"/>
                                          </p:val>
                                        </p:tav>
                                        <p:tav tm="100000">
                                          <p:val>
                                            <p:strVal val="#ppt_w"/>
                                          </p:val>
                                        </p:tav>
                                      </p:tavLst>
                                    </p:anim>
                                    <p:anim calcmode="lin" valueType="num">
                                      <p:cBhvr>
                                        <p:cTn id="32" dur="400" fill="hold"/>
                                        <p:tgtEl>
                                          <p:spTgt spid="29"/>
                                        </p:tgtEl>
                                        <p:attrNameLst>
                                          <p:attrName>ppt_h</p:attrName>
                                        </p:attrNameLst>
                                      </p:cBhvr>
                                      <p:tavLst>
                                        <p:tav tm="0">
                                          <p:val>
                                            <p:fltVal val="0"/>
                                          </p:val>
                                        </p:tav>
                                        <p:tav tm="100000">
                                          <p:val>
                                            <p:strVal val="#ppt_h"/>
                                          </p:val>
                                        </p:tav>
                                      </p:tavLst>
                                    </p:anim>
                                    <p:animEffect transition="in" filter="fade">
                                      <p:cBhvr>
                                        <p:cTn id="33" dur="4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760"/>
                            </p:stCondLst>
                            <p:childTnLst>
                              <p:par>
                                <p:cTn id="38" presetID="53" presetClass="entr" presetSubtype="16"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400" fill="hold"/>
                                        <p:tgtEl>
                                          <p:spTgt spid="37"/>
                                        </p:tgtEl>
                                        <p:attrNameLst>
                                          <p:attrName>ppt_w</p:attrName>
                                        </p:attrNameLst>
                                      </p:cBhvr>
                                      <p:tavLst>
                                        <p:tav tm="0">
                                          <p:val>
                                            <p:fltVal val="0"/>
                                          </p:val>
                                        </p:tav>
                                        <p:tav tm="100000">
                                          <p:val>
                                            <p:strVal val="#ppt_w"/>
                                          </p:val>
                                        </p:tav>
                                      </p:tavLst>
                                    </p:anim>
                                    <p:anim calcmode="lin" valueType="num">
                                      <p:cBhvr>
                                        <p:cTn id="41" dur="400" fill="hold"/>
                                        <p:tgtEl>
                                          <p:spTgt spid="37"/>
                                        </p:tgtEl>
                                        <p:attrNameLst>
                                          <p:attrName>ppt_h</p:attrName>
                                        </p:attrNameLst>
                                      </p:cBhvr>
                                      <p:tavLst>
                                        <p:tav tm="0">
                                          <p:val>
                                            <p:fltVal val="0"/>
                                          </p:val>
                                        </p:tav>
                                        <p:tav tm="100000">
                                          <p:val>
                                            <p:strVal val="#ppt_h"/>
                                          </p:val>
                                        </p:tav>
                                      </p:tavLst>
                                    </p:anim>
                                    <p:animEffect transition="in" filter="fade">
                                      <p:cBhvr>
                                        <p:cTn id="42" dur="400"/>
                                        <p:tgtEl>
                                          <p:spTgt spid="3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par>
                          <p:cTn id="46" fill="hold">
                            <p:stCondLst>
                              <p:cond delay="2260"/>
                            </p:stCondLst>
                            <p:childTnLst>
                              <p:par>
                                <p:cTn id="47" presetID="53" presetClass="entr" presetSubtype="16"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400" fill="hold"/>
                                        <p:tgtEl>
                                          <p:spTgt spid="42"/>
                                        </p:tgtEl>
                                        <p:attrNameLst>
                                          <p:attrName>ppt_w</p:attrName>
                                        </p:attrNameLst>
                                      </p:cBhvr>
                                      <p:tavLst>
                                        <p:tav tm="0">
                                          <p:val>
                                            <p:fltVal val="0"/>
                                          </p:val>
                                        </p:tav>
                                        <p:tav tm="100000">
                                          <p:val>
                                            <p:strVal val="#ppt_w"/>
                                          </p:val>
                                        </p:tav>
                                      </p:tavLst>
                                    </p:anim>
                                    <p:anim calcmode="lin" valueType="num">
                                      <p:cBhvr>
                                        <p:cTn id="50" dur="400" fill="hold"/>
                                        <p:tgtEl>
                                          <p:spTgt spid="42"/>
                                        </p:tgtEl>
                                        <p:attrNameLst>
                                          <p:attrName>ppt_h</p:attrName>
                                        </p:attrNameLst>
                                      </p:cBhvr>
                                      <p:tavLst>
                                        <p:tav tm="0">
                                          <p:val>
                                            <p:fltVal val="0"/>
                                          </p:val>
                                        </p:tav>
                                        <p:tav tm="100000">
                                          <p:val>
                                            <p:strVal val="#ppt_h"/>
                                          </p:val>
                                        </p:tav>
                                      </p:tavLst>
                                    </p:anim>
                                    <p:animEffect transition="in" filter="fade">
                                      <p:cBhvr>
                                        <p:cTn id="51" dur="400"/>
                                        <p:tgtEl>
                                          <p:spTgt spid="4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childTnLst>
                          </p:cTn>
                        </p:par>
                        <p:par>
                          <p:cTn id="55" fill="hold">
                            <p:stCondLst>
                              <p:cond delay="2760"/>
                            </p:stCondLst>
                            <p:childTnLst>
                              <p:par>
                                <p:cTn id="56" presetID="53" presetClass="entr" presetSubtype="16"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400" fill="hold"/>
                                        <p:tgtEl>
                                          <p:spTgt spid="32"/>
                                        </p:tgtEl>
                                        <p:attrNameLst>
                                          <p:attrName>ppt_w</p:attrName>
                                        </p:attrNameLst>
                                      </p:cBhvr>
                                      <p:tavLst>
                                        <p:tav tm="0">
                                          <p:val>
                                            <p:fltVal val="0"/>
                                          </p:val>
                                        </p:tav>
                                        <p:tav tm="100000">
                                          <p:val>
                                            <p:strVal val="#ppt_w"/>
                                          </p:val>
                                        </p:tav>
                                      </p:tavLst>
                                    </p:anim>
                                    <p:anim calcmode="lin" valueType="num">
                                      <p:cBhvr>
                                        <p:cTn id="59" dur="400" fill="hold"/>
                                        <p:tgtEl>
                                          <p:spTgt spid="32"/>
                                        </p:tgtEl>
                                        <p:attrNameLst>
                                          <p:attrName>ppt_h</p:attrName>
                                        </p:attrNameLst>
                                      </p:cBhvr>
                                      <p:tavLst>
                                        <p:tav tm="0">
                                          <p:val>
                                            <p:fltVal val="0"/>
                                          </p:val>
                                        </p:tav>
                                        <p:tav tm="100000">
                                          <p:val>
                                            <p:strVal val="#ppt_h"/>
                                          </p:val>
                                        </p:tav>
                                      </p:tavLst>
                                    </p:anim>
                                    <p:animEffect transition="in" filter="fade">
                                      <p:cBhvr>
                                        <p:cTn id="60" dur="400"/>
                                        <p:tgtEl>
                                          <p:spTgt spid="3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3260"/>
                            </p:stCondLst>
                            <p:childTnLst>
                              <p:par>
                                <p:cTn id="65" presetID="14" presetClass="entr" presetSubtype="1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randombar(horizontal)">
                                      <p:cBhvr>
                                        <p:cTn id="67"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p:bldP spid="22" grpId="0"/>
      <p:bldP spid="23" grpId="0"/>
      <p:bldP spid="2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完成项目一</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74" name="图片 73"/>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96135" y="1753635"/>
            <a:ext cx="7631519" cy="3980043"/>
          </a:xfrm>
          <a:prstGeom prst="rect">
            <a:avLst/>
          </a:prstGeom>
          <a:effectLst>
            <a:outerShdw blurRad="50800" dist="50800" dir="5400000" sx="1000" sy="1000" algn="ctr" rotWithShape="0">
              <a:srgbClr val="000000"/>
            </a:outerShdw>
          </a:effectLst>
        </p:spPr>
      </p:pic>
      <p:grpSp>
        <p:nvGrpSpPr>
          <p:cNvPr id="75" name="组合 74"/>
          <p:cNvGrpSpPr/>
          <p:nvPr/>
        </p:nvGrpSpPr>
        <p:grpSpPr>
          <a:xfrm>
            <a:off x="3197771" y="2383471"/>
            <a:ext cx="1836650" cy="1794045"/>
            <a:chOff x="5305425" y="2638425"/>
            <a:chExt cx="1579563" cy="1577975"/>
          </a:xfrm>
          <a:solidFill>
            <a:srgbClr val="F47349"/>
          </a:solidFill>
        </p:grpSpPr>
        <p:sp>
          <p:nvSpPr>
            <p:cNvPr id="7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7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78" name="组合 77"/>
          <p:cNvGrpSpPr/>
          <p:nvPr/>
        </p:nvGrpSpPr>
        <p:grpSpPr>
          <a:xfrm>
            <a:off x="4311938" y="3471275"/>
            <a:ext cx="2305501" cy="2250676"/>
            <a:chOff x="5102225" y="2441575"/>
            <a:chExt cx="1982788" cy="1979613"/>
          </a:xfrm>
          <a:solidFill>
            <a:srgbClr val="02918B"/>
          </a:solidFill>
        </p:grpSpPr>
        <p:sp>
          <p:nvSpPr>
            <p:cNvPr id="79"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80"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81" name="组合 80"/>
          <p:cNvGrpSpPr/>
          <p:nvPr/>
        </p:nvGrpSpPr>
        <p:grpSpPr>
          <a:xfrm>
            <a:off x="6279649" y="3048030"/>
            <a:ext cx="1511775" cy="1499850"/>
            <a:chOff x="5803900" y="2852738"/>
            <a:chExt cx="1300163" cy="1319212"/>
          </a:xfrm>
          <a:solidFill>
            <a:srgbClr val="E44B42"/>
          </a:solidFill>
        </p:grpSpPr>
        <p:sp>
          <p:nvSpPr>
            <p:cNvPr id="82"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83"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84" name="组合 83"/>
          <p:cNvGrpSpPr/>
          <p:nvPr/>
        </p:nvGrpSpPr>
        <p:grpSpPr>
          <a:xfrm>
            <a:off x="7581009" y="3322367"/>
            <a:ext cx="1836650" cy="1794045"/>
            <a:chOff x="5305425" y="2638425"/>
            <a:chExt cx="1579563" cy="1577975"/>
          </a:xfrm>
          <a:solidFill>
            <a:srgbClr val="015672"/>
          </a:solidFill>
        </p:grpSpPr>
        <p:sp>
          <p:nvSpPr>
            <p:cNvPr id="85"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8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87" name="TextBox 86"/>
          <p:cNvSpPr txBox="1"/>
          <p:nvPr/>
        </p:nvSpPr>
        <p:spPr>
          <a:xfrm>
            <a:off x="639223" y="2457985"/>
            <a:ext cx="2158222" cy="606657"/>
          </a:xfrm>
          <a:prstGeom prst="rect">
            <a:avLst/>
          </a:prstGeom>
          <a:noFill/>
        </p:spPr>
        <p:txBody>
          <a:bodyPr wrap="square" lIns="82632" tIns="41315" rIns="82632" bIns="41315" rtlCol="0" anchor="ctr">
            <a:spAutoFit/>
          </a:bodyPr>
          <a:lstStyle/>
          <a:p>
            <a:pPr lvl="0" algn="r"/>
            <a:endParaRPr lang="en-US" altLang="zh-CN" sz="600" dirty="0">
              <a:solidFill>
                <a:schemeClr val="bg1">
                  <a:lumMod val="50000"/>
                </a:schemeClr>
              </a:solidFill>
              <a:latin typeface="微软雅黑" pitchFamily="34" charset="-122"/>
              <a:ea typeface="微软雅黑" pitchFamily="34" charset="-122"/>
              <a:cs typeface="华文黑体" pitchFamily="2" charset="-122"/>
            </a:endParaRPr>
          </a:p>
          <a:p>
            <a:pPr lvl="0" algn="r"/>
            <a:r>
              <a:rPr lang="zh-CN" altLang="en-US" sz="1400" dirty="0">
                <a:solidFill>
                  <a:schemeClr val="bg1">
                    <a:lumMod val="50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88" name="矩形 87"/>
          <p:cNvSpPr/>
          <p:nvPr/>
        </p:nvSpPr>
        <p:spPr>
          <a:xfrm>
            <a:off x="1492668" y="2056384"/>
            <a:ext cx="1457722" cy="360436"/>
          </a:xfrm>
          <a:prstGeom prst="rect">
            <a:avLst/>
          </a:prstGeom>
        </p:spPr>
        <p:txBody>
          <a:bodyPr wrap="square" lIns="82632" tIns="41315" rIns="82632" bIns="41315">
            <a:spAutoFit/>
          </a:bodyPr>
          <a:lstStyle/>
          <a:p>
            <a:pPr algn="ctr"/>
            <a:r>
              <a:rPr lang="zh-CN" altLang="en-US" b="1" dirty="0">
                <a:solidFill>
                  <a:schemeClr val="bg1">
                    <a:lumMod val="50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50000"/>
                </a:schemeClr>
              </a:solidFill>
              <a:latin typeface="微软雅黑" pitchFamily="34" charset="-122"/>
              <a:ea typeface="微软雅黑" pitchFamily="34" charset="-122"/>
              <a:cs typeface="华文黑体" pitchFamily="2" charset="-122"/>
            </a:endParaRPr>
          </a:p>
        </p:txBody>
      </p:sp>
      <p:sp>
        <p:nvSpPr>
          <p:cNvPr id="89" name="TextBox 88"/>
          <p:cNvSpPr txBox="1"/>
          <p:nvPr/>
        </p:nvSpPr>
        <p:spPr>
          <a:xfrm>
            <a:off x="1993927" y="4911208"/>
            <a:ext cx="2032458" cy="822101"/>
          </a:xfrm>
          <a:prstGeom prst="rect">
            <a:avLst/>
          </a:prstGeom>
          <a:noFill/>
        </p:spPr>
        <p:txBody>
          <a:bodyPr wrap="square" lIns="82632" tIns="41315" rIns="82632" bIns="41315" rtlCol="0" anchor="ctr">
            <a:spAutoFit/>
          </a:bodyPr>
          <a:lstStyle/>
          <a:p>
            <a:pPr lvl="0" algn="r"/>
            <a:endParaRPr lang="en-US" altLang="zh-CN" sz="600" dirty="0">
              <a:solidFill>
                <a:schemeClr val="bg1">
                  <a:lumMod val="50000"/>
                </a:schemeClr>
              </a:solidFill>
              <a:latin typeface="微软雅黑" pitchFamily="34" charset="-122"/>
              <a:ea typeface="微软雅黑" pitchFamily="34" charset="-122"/>
              <a:cs typeface="华文黑体" pitchFamily="2" charset="-122"/>
            </a:endParaRPr>
          </a:p>
          <a:p>
            <a:pPr algn="r"/>
            <a:r>
              <a:rPr lang="zh-CN" altLang="en-US" sz="1400" dirty="0">
                <a:solidFill>
                  <a:schemeClr val="bg1">
                    <a:lumMod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90" name="矩形 89"/>
          <p:cNvSpPr/>
          <p:nvPr/>
        </p:nvSpPr>
        <p:spPr>
          <a:xfrm>
            <a:off x="2468915" y="4541105"/>
            <a:ext cx="1457722" cy="360436"/>
          </a:xfrm>
          <a:prstGeom prst="rect">
            <a:avLst/>
          </a:prstGeom>
        </p:spPr>
        <p:txBody>
          <a:bodyPr wrap="square" lIns="82632" tIns="41315" rIns="82632" bIns="41315">
            <a:spAutoFit/>
          </a:bodyPr>
          <a:lstStyle/>
          <a:p>
            <a:r>
              <a:rPr lang="zh-CN" altLang="en-US" b="1" dirty="0">
                <a:solidFill>
                  <a:schemeClr val="bg1">
                    <a:lumMod val="50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50000"/>
                </a:schemeClr>
              </a:solidFill>
              <a:latin typeface="微软雅黑" pitchFamily="34" charset="-122"/>
              <a:ea typeface="微软雅黑" pitchFamily="34" charset="-122"/>
              <a:cs typeface="华文黑体" pitchFamily="2" charset="-122"/>
            </a:endParaRPr>
          </a:p>
        </p:txBody>
      </p:sp>
      <p:sp>
        <p:nvSpPr>
          <p:cNvPr id="91" name="TextBox 90"/>
          <p:cNvSpPr txBox="1"/>
          <p:nvPr/>
        </p:nvSpPr>
        <p:spPr>
          <a:xfrm>
            <a:off x="7791415" y="2366516"/>
            <a:ext cx="1961950" cy="606657"/>
          </a:xfrm>
          <a:prstGeom prst="rect">
            <a:avLst/>
          </a:prstGeom>
          <a:noFill/>
        </p:spPr>
        <p:txBody>
          <a:bodyPr wrap="square" lIns="82632" tIns="41315" rIns="82632" bIns="41315" rtlCol="0" anchor="ctr">
            <a:spAutoFit/>
          </a:bodyPr>
          <a:lstStyle/>
          <a:p>
            <a:pPr lvl="0"/>
            <a:endParaRPr lang="en-US" altLang="zh-CN" sz="600" dirty="0">
              <a:solidFill>
                <a:schemeClr val="bg1">
                  <a:lumMod val="50000"/>
                </a:schemeClr>
              </a:solidFill>
              <a:latin typeface="微软雅黑" pitchFamily="34" charset="-122"/>
              <a:ea typeface="微软雅黑" pitchFamily="34" charset="-122"/>
              <a:cs typeface="华文黑体" pitchFamily="2" charset="-122"/>
            </a:endParaRPr>
          </a:p>
          <a:p>
            <a:pPr lvl="0"/>
            <a:r>
              <a:rPr lang="zh-CN" altLang="en-US" sz="1400" dirty="0">
                <a:solidFill>
                  <a:schemeClr val="bg1">
                    <a:lumMod val="50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92" name="矩形 91"/>
          <p:cNvSpPr/>
          <p:nvPr/>
        </p:nvSpPr>
        <p:spPr>
          <a:xfrm>
            <a:off x="7702962" y="1875049"/>
            <a:ext cx="1457722" cy="360436"/>
          </a:xfrm>
          <a:prstGeom prst="rect">
            <a:avLst/>
          </a:prstGeom>
        </p:spPr>
        <p:txBody>
          <a:bodyPr wrap="square" lIns="82632" tIns="41315" rIns="82632" bIns="41315">
            <a:spAutoFit/>
          </a:bodyPr>
          <a:lstStyle/>
          <a:p>
            <a:pPr algn="ctr"/>
            <a:r>
              <a:rPr lang="zh-CN" altLang="en-US" b="1" dirty="0">
                <a:solidFill>
                  <a:schemeClr val="bg1">
                    <a:lumMod val="50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50000"/>
                </a:schemeClr>
              </a:solidFill>
              <a:latin typeface="微软雅黑" pitchFamily="34" charset="-122"/>
              <a:ea typeface="微软雅黑" pitchFamily="34" charset="-122"/>
              <a:cs typeface="华文黑体" pitchFamily="2" charset="-122"/>
            </a:endParaRPr>
          </a:p>
        </p:txBody>
      </p:sp>
      <p:sp>
        <p:nvSpPr>
          <p:cNvPr id="93" name="TextBox 92"/>
          <p:cNvSpPr txBox="1"/>
          <p:nvPr/>
        </p:nvSpPr>
        <p:spPr>
          <a:xfrm>
            <a:off x="9630984" y="4578504"/>
            <a:ext cx="2036223" cy="822101"/>
          </a:xfrm>
          <a:prstGeom prst="rect">
            <a:avLst/>
          </a:prstGeom>
          <a:noFill/>
        </p:spPr>
        <p:txBody>
          <a:bodyPr wrap="square" lIns="82632" tIns="41315" rIns="82632" bIns="41315" rtlCol="0" anchor="ctr">
            <a:spAutoFit/>
          </a:bodyPr>
          <a:lstStyle/>
          <a:p>
            <a:pPr lvl="0"/>
            <a:endParaRPr lang="en-US" altLang="zh-CN" sz="600" dirty="0">
              <a:solidFill>
                <a:schemeClr val="bg1">
                  <a:lumMod val="50000"/>
                </a:schemeClr>
              </a:solidFill>
              <a:latin typeface="微软雅黑" pitchFamily="34" charset="-122"/>
              <a:ea typeface="微软雅黑" pitchFamily="34" charset="-122"/>
              <a:cs typeface="华文黑体" pitchFamily="2" charset="-122"/>
            </a:endParaRPr>
          </a:p>
          <a:p>
            <a:pPr lvl="0"/>
            <a:r>
              <a:rPr lang="zh-CN" altLang="en-US" sz="1400" dirty="0">
                <a:solidFill>
                  <a:schemeClr val="bg1">
                    <a:lumMod val="50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94" name="矩形 93"/>
          <p:cNvSpPr/>
          <p:nvPr/>
        </p:nvSpPr>
        <p:spPr>
          <a:xfrm>
            <a:off x="9695337" y="4169240"/>
            <a:ext cx="1457722" cy="360436"/>
          </a:xfrm>
          <a:prstGeom prst="rect">
            <a:avLst/>
          </a:prstGeom>
        </p:spPr>
        <p:txBody>
          <a:bodyPr wrap="square" lIns="82632" tIns="41315" rIns="82632" bIns="41315">
            <a:spAutoFit/>
          </a:bodyPr>
          <a:lstStyle/>
          <a:p>
            <a:r>
              <a:rPr lang="zh-CN" altLang="en-US" b="1" dirty="0">
                <a:solidFill>
                  <a:schemeClr val="bg1">
                    <a:lumMod val="50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50000"/>
                </a:schemeClr>
              </a:solidFill>
              <a:latin typeface="微软雅黑" pitchFamily="34" charset="-122"/>
              <a:ea typeface="微软雅黑" pitchFamily="34" charset="-122"/>
              <a:cs typeface="华文黑体" pitchFamily="2" charset="-122"/>
            </a:endParaRPr>
          </a:p>
        </p:txBody>
      </p:sp>
      <p:cxnSp>
        <p:nvCxnSpPr>
          <p:cNvPr id="95" name="肘形连接符 94"/>
          <p:cNvCxnSpPr/>
          <p:nvPr/>
        </p:nvCxnSpPr>
        <p:spPr>
          <a:xfrm rot="10800000" flipV="1">
            <a:off x="1564858" y="2560700"/>
            <a:ext cx="1932707" cy="645169"/>
          </a:xfrm>
          <a:prstGeom prst="bentConnector3">
            <a:avLst>
              <a:gd name="adj1" fmla="val 32626"/>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6" name="肘形连接符 95"/>
          <p:cNvCxnSpPr/>
          <p:nvPr/>
        </p:nvCxnSpPr>
        <p:spPr>
          <a:xfrm rot="10800000">
            <a:off x="2502698" y="4982119"/>
            <a:ext cx="2080512" cy="446723"/>
          </a:xfrm>
          <a:prstGeom prst="bentConnector3">
            <a:avLst>
              <a:gd name="adj1" fmla="val 2996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7" name="肘形连接符 96"/>
          <p:cNvCxnSpPr/>
          <p:nvPr/>
        </p:nvCxnSpPr>
        <p:spPr>
          <a:xfrm rot="10800000" flipV="1">
            <a:off x="7139728" y="2361385"/>
            <a:ext cx="2613638" cy="616918"/>
          </a:xfrm>
          <a:prstGeom prst="bentConnector3">
            <a:avLst>
              <a:gd name="adj1" fmla="val 77024"/>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8" name="肘形连接符 97"/>
          <p:cNvCxnSpPr/>
          <p:nvPr/>
        </p:nvCxnSpPr>
        <p:spPr>
          <a:xfrm rot="10800000" flipH="1">
            <a:off x="9021907" y="4588349"/>
            <a:ext cx="2080512" cy="446723"/>
          </a:xfrm>
          <a:prstGeom prst="bentConnector3">
            <a:avLst>
              <a:gd name="adj1" fmla="val 2996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979307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0"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8" presetClass="emph" presetSubtype="0" repeatCount="indefinite" fill="hold" nodeType="withEffect">
                                  <p:stCondLst>
                                    <p:cond delay="0"/>
                                  </p:stCondLst>
                                  <p:childTnLst>
                                    <p:animRot by="-86400000">
                                      <p:cBhvr>
                                        <p:cTn id="29" dur="8000" fill="hold"/>
                                        <p:tgtEl>
                                          <p:spTgt spid="75"/>
                                        </p:tgtEl>
                                        <p:attrNameLst>
                                          <p:attrName>r</p:attrName>
                                        </p:attrNameLst>
                                      </p:cBhvr>
                                    </p:animRot>
                                  </p:childTnLst>
                                </p:cTn>
                              </p:par>
                              <p:par>
                                <p:cTn id="30" presetID="22" presetClass="entr" presetSubtype="2" fill="hold" nodeType="with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wipe(right)">
                                      <p:cBhvr>
                                        <p:cTn id="32" dur="500"/>
                                        <p:tgtEl>
                                          <p:spTgt spid="95"/>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7"/>
                                        </p:tgtEl>
                                        <p:attrNameLst>
                                          <p:attrName>style.visibility</p:attrName>
                                        </p:attrNameLst>
                                      </p:cBhvr>
                                      <p:to>
                                        <p:strVal val="visible"/>
                                      </p:to>
                                    </p:set>
                                    <p:anim calcmode="lin" valueType="num">
                                      <p:cBhvr>
                                        <p:cTn id="35" dur="500" fill="hold"/>
                                        <p:tgtEl>
                                          <p:spTgt spid="87"/>
                                        </p:tgtEl>
                                        <p:attrNameLst>
                                          <p:attrName>ppt_w</p:attrName>
                                        </p:attrNameLst>
                                      </p:cBhvr>
                                      <p:tavLst>
                                        <p:tav tm="0">
                                          <p:val>
                                            <p:fltVal val="0"/>
                                          </p:val>
                                        </p:tav>
                                        <p:tav tm="100000">
                                          <p:val>
                                            <p:strVal val="#ppt_w"/>
                                          </p:val>
                                        </p:tav>
                                      </p:tavLst>
                                    </p:anim>
                                    <p:anim calcmode="lin" valueType="num">
                                      <p:cBhvr>
                                        <p:cTn id="36" dur="500" fill="hold"/>
                                        <p:tgtEl>
                                          <p:spTgt spid="87"/>
                                        </p:tgtEl>
                                        <p:attrNameLst>
                                          <p:attrName>ppt_h</p:attrName>
                                        </p:attrNameLst>
                                      </p:cBhvr>
                                      <p:tavLst>
                                        <p:tav tm="0">
                                          <p:val>
                                            <p:fltVal val="0"/>
                                          </p:val>
                                        </p:tav>
                                        <p:tav tm="100000">
                                          <p:val>
                                            <p:strVal val="#ppt_h"/>
                                          </p:val>
                                        </p:tav>
                                      </p:tavLst>
                                    </p:anim>
                                    <p:animEffect transition="in" filter="fade">
                                      <p:cBhvr>
                                        <p:cTn id="37" dur="500"/>
                                        <p:tgtEl>
                                          <p:spTgt spid="87"/>
                                        </p:tgtEl>
                                      </p:cBhvr>
                                    </p:animEffect>
                                  </p:childTnLst>
                                </p:cTn>
                              </p:par>
                              <p:par>
                                <p:cTn id="38" presetID="47" presetClass="entr" presetSubtype="0" fill="hold" grpId="0" nodeType="withEffect">
                                  <p:stCondLst>
                                    <p:cond delay="50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1000"/>
                                        <p:tgtEl>
                                          <p:spTgt spid="88"/>
                                        </p:tgtEl>
                                      </p:cBhvr>
                                    </p:animEffect>
                                    <p:anim calcmode="lin" valueType="num">
                                      <p:cBhvr>
                                        <p:cTn id="41" dur="1000" fill="hold"/>
                                        <p:tgtEl>
                                          <p:spTgt spid="88"/>
                                        </p:tgtEl>
                                        <p:attrNameLst>
                                          <p:attrName>ppt_x</p:attrName>
                                        </p:attrNameLst>
                                      </p:cBhvr>
                                      <p:tavLst>
                                        <p:tav tm="0">
                                          <p:val>
                                            <p:strVal val="#ppt_x"/>
                                          </p:val>
                                        </p:tav>
                                        <p:tav tm="100000">
                                          <p:val>
                                            <p:strVal val="#ppt_x"/>
                                          </p:val>
                                        </p:tav>
                                      </p:tavLst>
                                    </p:anim>
                                    <p:anim calcmode="lin" valueType="num">
                                      <p:cBhvr>
                                        <p:cTn id="42" dur="1000" fill="hold"/>
                                        <p:tgtEl>
                                          <p:spTgt spid="88"/>
                                        </p:tgtEl>
                                        <p:attrNameLst>
                                          <p:attrName>ppt_y</p:attrName>
                                        </p:attrNameLst>
                                      </p:cBhvr>
                                      <p:tavLst>
                                        <p:tav tm="0">
                                          <p:val>
                                            <p:strVal val="#ppt_y-.1"/>
                                          </p:val>
                                        </p:tav>
                                        <p:tav tm="100000">
                                          <p:val>
                                            <p:strVal val="#ppt_y"/>
                                          </p:val>
                                        </p:tav>
                                      </p:tavLst>
                                    </p:anim>
                                  </p:childTnLst>
                                </p:cTn>
                              </p:par>
                              <p:par>
                                <p:cTn id="43" presetID="10" presetClass="entr" presetSubtype="0" fill="hold" nodeType="withEffect">
                                  <p:stCondLst>
                                    <p:cond delay="500"/>
                                  </p:stCondLst>
                                  <p:childTnLst>
                                    <p:set>
                                      <p:cBhvr>
                                        <p:cTn id="44" dur="1" fill="hold">
                                          <p:stCondLst>
                                            <p:cond delay="0"/>
                                          </p:stCondLst>
                                        </p:cTn>
                                        <p:tgtEl>
                                          <p:spTgt spid="78"/>
                                        </p:tgtEl>
                                        <p:attrNameLst>
                                          <p:attrName>style.visibility</p:attrName>
                                        </p:attrNameLst>
                                      </p:cBhvr>
                                      <p:to>
                                        <p:strVal val="visible"/>
                                      </p:to>
                                    </p:set>
                                    <p:animEffect transition="in" filter="fade">
                                      <p:cBhvr>
                                        <p:cTn id="45" dur="500"/>
                                        <p:tgtEl>
                                          <p:spTgt spid="78"/>
                                        </p:tgtEl>
                                      </p:cBhvr>
                                    </p:animEffect>
                                  </p:childTnLst>
                                </p:cTn>
                              </p:par>
                              <p:par>
                                <p:cTn id="46" presetID="8" presetClass="emph" presetSubtype="0" repeatCount="indefinite" fill="hold" nodeType="withEffect">
                                  <p:stCondLst>
                                    <p:cond delay="500"/>
                                  </p:stCondLst>
                                  <p:childTnLst>
                                    <p:animRot by="76680000">
                                      <p:cBhvr>
                                        <p:cTn id="47" dur="7500" fill="hold"/>
                                        <p:tgtEl>
                                          <p:spTgt spid="78"/>
                                        </p:tgtEl>
                                        <p:attrNameLst>
                                          <p:attrName>r</p:attrName>
                                        </p:attrNameLst>
                                      </p:cBhvr>
                                    </p:animRot>
                                  </p:childTnLst>
                                </p:cTn>
                              </p:par>
                              <p:par>
                                <p:cTn id="48" presetID="22" presetClass="entr" presetSubtype="2" fill="hold" nodeType="withEffect">
                                  <p:stCondLst>
                                    <p:cond delay="500"/>
                                  </p:stCondLst>
                                  <p:childTnLst>
                                    <p:set>
                                      <p:cBhvr>
                                        <p:cTn id="49" dur="1" fill="hold">
                                          <p:stCondLst>
                                            <p:cond delay="0"/>
                                          </p:stCondLst>
                                        </p:cTn>
                                        <p:tgtEl>
                                          <p:spTgt spid="96"/>
                                        </p:tgtEl>
                                        <p:attrNameLst>
                                          <p:attrName>style.visibility</p:attrName>
                                        </p:attrNameLst>
                                      </p:cBhvr>
                                      <p:to>
                                        <p:strVal val="visible"/>
                                      </p:to>
                                    </p:set>
                                    <p:animEffect transition="in" filter="wipe(right)">
                                      <p:cBhvr>
                                        <p:cTn id="50" dur="500"/>
                                        <p:tgtEl>
                                          <p:spTgt spid="96"/>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89"/>
                                        </p:tgtEl>
                                        <p:attrNameLst>
                                          <p:attrName>style.visibility</p:attrName>
                                        </p:attrNameLst>
                                      </p:cBhvr>
                                      <p:to>
                                        <p:strVal val="visible"/>
                                      </p:to>
                                    </p:set>
                                    <p:anim calcmode="lin" valueType="num">
                                      <p:cBhvr>
                                        <p:cTn id="53" dur="500" fill="hold"/>
                                        <p:tgtEl>
                                          <p:spTgt spid="89"/>
                                        </p:tgtEl>
                                        <p:attrNameLst>
                                          <p:attrName>ppt_w</p:attrName>
                                        </p:attrNameLst>
                                      </p:cBhvr>
                                      <p:tavLst>
                                        <p:tav tm="0">
                                          <p:val>
                                            <p:fltVal val="0"/>
                                          </p:val>
                                        </p:tav>
                                        <p:tav tm="100000">
                                          <p:val>
                                            <p:strVal val="#ppt_w"/>
                                          </p:val>
                                        </p:tav>
                                      </p:tavLst>
                                    </p:anim>
                                    <p:anim calcmode="lin" valueType="num">
                                      <p:cBhvr>
                                        <p:cTn id="54" dur="500" fill="hold"/>
                                        <p:tgtEl>
                                          <p:spTgt spid="89"/>
                                        </p:tgtEl>
                                        <p:attrNameLst>
                                          <p:attrName>ppt_h</p:attrName>
                                        </p:attrNameLst>
                                      </p:cBhvr>
                                      <p:tavLst>
                                        <p:tav tm="0">
                                          <p:val>
                                            <p:fltVal val="0"/>
                                          </p:val>
                                        </p:tav>
                                        <p:tav tm="100000">
                                          <p:val>
                                            <p:strVal val="#ppt_h"/>
                                          </p:val>
                                        </p:tav>
                                      </p:tavLst>
                                    </p:anim>
                                    <p:animEffect transition="in" filter="fade">
                                      <p:cBhvr>
                                        <p:cTn id="55" dur="500"/>
                                        <p:tgtEl>
                                          <p:spTgt spid="89"/>
                                        </p:tgtEl>
                                      </p:cBhvr>
                                    </p:animEffect>
                                  </p:childTnLst>
                                </p:cTn>
                              </p:par>
                              <p:par>
                                <p:cTn id="56" presetID="42" presetClass="entr" presetSubtype="0" fill="hold" grpId="0" nodeType="withEffect">
                                  <p:stCondLst>
                                    <p:cond delay="500"/>
                                  </p:stCondLst>
                                  <p:childTnLst>
                                    <p:set>
                                      <p:cBhvr>
                                        <p:cTn id="57" dur="1" fill="hold">
                                          <p:stCondLst>
                                            <p:cond delay="0"/>
                                          </p:stCondLst>
                                        </p:cTn>
                                        <p:tgtEl>
                                          <p:spTgt spid="90"/>
                                        </p:tgtEl>
                                        <p:attrNameLst>
                                          <p:attrName>style.visibility</p:attrName>
                                        </p:attrNameLst>
                                      </p:cBhvr>
                                      <p:to>
                                        <p:strVal val="visible"/>
                                      </p:to>
                                    </p:set>
                                    <p:animEffect transition="in" filter="fade">
                                      <p:cBhvr>
                                        <p:cTn id="58" dur="1000"/>
                                        <p:tgtEl>
                                          <p:spTgt spid="90"/>
                                        </p:tgtEl>
                                      </p:cBhvr>
                                    </p:animEffect>
                                    <p:anim calcmode="lin" valueType="num">
                                      <p:cBhvr>
                                        <p:cTn id="59" dur="1000" fill="hold"/>
                                        <p:tgtEl>
                                          <p:spTgt spid="90"/>
                                        </p:tgtEl>
                                        <p:attrNameLst>
                                          <p:attrName>ppt_x</p:attrName>
                                        </p:attrNameLst>
                                      </p:cBhvr>
                                      <p:tavLst>
                                        <p:tav tm="0">
                                          <p:val>
                                            <p:strVal val="#ppt_x"/>
                                          </p:val>
                                        </p:tav>
                                        <p:tav tm="100000">
                                          <p:val>
                                            <p:strVal val="#ppt_x"/>
                                          </p:val>
                                        </p:tav>
                                      </p:tavLst>
                                    </p:anim>
                                    <p:anim calcmode="lin" valueType="num">
                                      <p:cBhvr>
                                        <p:cTn id="60" dur="1000" fill="hold"/>
                                        <p:tgtEl>
                                          <p:spTgt spid="90"/>
                                        </p:tgtEl>
                                        <p:attrNameLst>
                                          <p:attrName>ppt_y</p:attrName>
                                        </p:attrNameLst>
                                      </p:cBhvr>
                                      <p:tavLst>
                                        <p:tav tm="0">
                                          <p:val>
                                            <p:strVal val="#ppt_y+.1"/>
                                          </p:val>
                                        </p:tav>
                                        <p:tav tm="100000">
                                          <p:val>
                                            <p:strVal val="#ppt_y"/>
                                          </p:val>
                                        </p:tav>
                                      </p:tavLst>
                                    </p:anim>
                                  </p:childTnLst>
                                </p:cTn>
                              </p:par>
                              <p:par>
                                <p:cTn id="61" presetID="10" presetClass="entr" presetSubtype="0" fill="hold" nodeType="withEffect">
                                  <p:stCondLst>
                                    <p:cond delay="100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par>
                                <p:cTn id="64" presetID="8" presetClass="emph" presetSubtype="0" repeatCount="indefinite" fill="hold" nodeType="withEffect">
                                  <p:stCondLst>
                                    <p:cond delay="1000"/>
                                  </p:stCondLst>
                                  <p:childTnLst>
                                    <p:animRot by="-108000000">
                                      <p:cBhvr>
                                        <p:cTn id="65" dur="7000" fill="hold"/>
                                        <p:tgtEl>
                                          <p:spTgt spid="81"/>
                                        </p:tgtEl>
                                        <p:attrNameLst>
                                          <p:attrName>r</p:attrName>
                                        </p:attrNameLst>
                                      </p:cBhvr>
                                    </p:animRot>
                                  </p:childTnLst>
                                </p:cTn>
                              </p:par>
                              <p:par>
                                <p:cTn id="66" presetID="22" presetClass="entr" presetSubtype="8" fill="hold" nodeType="withEffect">
                                  <p:stCondLst>
                                    <p:cond delay="1000"/>
                                  </p:stCondLst>
                                  <p:childTnLst>
                                    <p:set>
                                      <p:cBhvr>
                                        <p:cTn id="67" dur="1" fill="hold">
                                          <p:stCondLst>
                                            <p:cond delay="0"/>
                                          </p:stCondLst>
                                        </p:cTn>
                                        <p:tgtEl>
                                          <p:spTgt spid="97"/>
                                        </p:tgtEl>
                                        <p:attrNameLst>
                                          <p:attrName>style.visibility</p:attrName>
                                        </p:attrNameLst>
                                      </p:cBhvr>
                                      <p:to>
                                        <p:strVal val="visible"/>
                                      </p:to>
                                    </p:set>
                                    <p:animEffect transition="in" filter="wipe(left)">
                                      <p:cBhvr>
                                        <p:cTn id="68" dur="500"/>
                                        <p:tgtEl>
                                          <p:spTgt spid="97"/>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91"/>
                                        </p:tgtEl>
                                        <p:attrNameLst>
                                          <p:attrName>style.visibility</p:attrName>
                                        </p:attrNameLst>
                                      </p:cBhvr>
                                      <p:to>
                                        <p:strVal val="visible"/>
                                      </p:to>
                                    </p:set>
                                    <p:anim calcmode="lin" valueType="num">
                                      <p:cBhvr>
                                        <p:cTn id="71" dur="500" fill="hold"/>
                                        <p:tgtEl>
                                          <p:spTgt spid="91"/>
                                        </p:tgtEl>
                                        <p:attrNameLst>
                                          <p:attrName>ppt_w</p:attrName>
                                        </p:attrNameLst>
                                      </p:cBhvr>
                                      <p:tavLst>
                                        <p:tav tm="0">
                                          <p:val>
                                            <p:fltVal val="0"/>
                                          </p:val>
                                        </p:tav>
                                        <p:tav tm="100000">
                                          <p:val>
                                            <p:strVal val="#ppt_w"/>
                                          </p:val>
                                        </p:tav>
                                      </p:tavLst>
                                    </p:anim>
                                    <p:anim calcmode="lin" valueType="num">
                                      <p:cBhvr>
                                        <p:cTn id="72" dur="500" fill="hold"/>
                                        <p:tgtEl>
                                          <p:spTgt spid="91"/>
                                        </p:tgtEl>
                                        <p:attrNameLst>
                                          <p:attrName>ppt_h</p:attrName>
                                        </p:attrNameLst>
                                      </p:cBhvr>
                                      <p:tavLst>
                                        <p:tav tm="0">
                                          <p:val>
                                            <p:fltVal val="0"/>
                                          </p:val>
                                        </p:tav>
                                        <p:tav tm="100000">
                                          <p:val>
                                            <p:strVal val="#ppt_h"/>
                                          </p:val>
                                        </p:tav>
                                      </p:tavLst>
                                    </p:anim>
                                    <p:animEffect transition="in" filter="fade">
                                      <p:cBhvr>
                                        <p:cTn id="73" dur="500"/>
                                        <p:tgtEl>
                                          <p:spTgt spid="91"/>
                                        </p:tgtEl>
                                      </p:cBhvr>
                                    </p:animEffect>
                                  </p:childTnLst>
                                </p:cTn>
                              </p:par>
                              <p:par>
                                <p:cTn id="74" presetID="47" presetClass="entr" presetSubtype="0" fill="hold" grpId="0" nodeType="withEffect">
                                  <p:stCondLst>
                                    <p:cond delay="1000"/>
                                  </p:stCondLst>
                                  <p:childTnLst>
                                    <p:set>
                                      <p:cBhvr>
                                        <p:cTn id="75" dur="1" fill="hold">
                                          <p:stCondLst>
                                            <p:cond delay="0"/>
                                          </p:stCondLst>
                                        </p:cTn>
                                        <p:tgtEl>
                                          <p:spTgt spid="92"/>
                                        </p:tgtEl>
                                        <p:attrNameLst>
                                          <p:attrName>style.visibility</p:attrName>
                                        </p:attrNameLst>
                                      </p:cBhvr>
                                      <p:to>
                                        <p:strVal val="visible"/>
                                      </p:to>
                                    </p:set>
                                    <p:animEffect transition="in" filter="fade">
                                      <p:cBhvr>
                                        <p:cTn id="76" dur="1000"/>
                                        <p:tgtEl>
                                          <p:spTgt spid="92"/>
                                        </p:tgtEl>
                                      </p:cBhvr>
                                    </p:animEffect>
                                    <p:anim calcmode="lin" valueType="num">
                                      <p:cBhvr>
                                        <p:cTn id="77" dur="1000" fill="hold"/>
                                        <p:tgtEl>
                                          <p:spTgt spid="92"/>
                                        </p:tgtEl>
                                        <p:attrNameLst>
                                          <p:attrName>ppt_x</p:attrName>
                                        </p:attrNameLst>
                                      </p:cBhvr>
                                      <p:tavLst>
                                        <p:tav tm="0">
                                          <p:val>
                                            <p:strVal val="#ppt_x"/>
                                          </p:val>
                                        </p:tav>
                                        <p:tav tm="100000">
                                          <p:val>
                                            <p:strVal val="#ppt_x"/>
                                          </p:val>
                                        </p:tav>
                                      </p:tavLst>
                                    </p:anim>
                                    <p:anim calcmode="lin" valueType="num">
                                      <p:cBhvr>
                                        <p:cTn id="78" dur="1000" fill="hold"/>
                                        <p:tgtEl>
                                          <p:spTgt spid="92"/>
                                        </p:tgtEl>
                                        <p:attrNameLst>
                                          <p:attrName>ppt_y</p:attrName>
                                        </p:attrNameLst>
                                      </p:cBhvr>
                                      <p:tavLst>
                                        <p:tav tm="0">
                                          <p:val>
                                            <p:strVal val="#ppt_y-.1"/>
                                          </p:val>
                                        </p:tav>
                                        <p:tav tm="100000">
                                          <p:val>
                                            <p:strVal val="#ppt_y"/>
                                          </p:val>
                                        </p:tav>
                                      </p:tavLst>
                                    </p:anim>
                                  </p:childTnLst>
                                </p:cTn>
                              </p:par>
                              <p:par>
                                <p:cTn id="79" presetID="10" presetClass="entr" presetSubtype="0" fill="hold" nodeType="withEffect">
                                  <p:stCondLst>
                                    <p:cond delay="1500"/>
                                  </p:stCondLst>
                                  <p:childTnLst>
                                    <p:set>
                                      <p:cBhvr>
                                        <p:cTn id="80" dur="1" fill="hold">
                                          <p:stCondLst>
                                            <p:cond delay="0"/>
                                          </p:stCondLst>
                                        </p:cTn>
                                        <p:tgtEl>
                                          <p:spTgt spid="84"/>
                                        </p:tgtEl>
                                        <p:attrNameLst>
                                          <p:attrName>style.visibility</p:attrName>
                                        </p:attrNameLst>
                                      </p:cBhvr>
                                      <p:to>
                                        <p:strVal val="visible"/>
                                      </p:to>
                                    </p:set>
                                    <p:animEffect transition="in" filter="fade">
                                      <p:cBhvr>
                                        <p:cTn id="81" dur="500"/>
                                        <p:tgtEl>
                                          <p:spTgt spid="84"/>
                                        </p:tgtEl>
                                      </p:cBhvr>
                                    </p:animEffect>
                                  </p:childTnLst>
                                </p:cTn>
                              </p:par>
                              <p:par>
                                <p:cTn id="82" presetID="8" presetClass="emph" presetSubtype="0" repeatCount="indefinite" fill="hold" nodeType="withEffect">
                                  <p:stCondLst>
                                    <p:cond delay="1500"/>
                                  </p:stCondLst>
                                  <p:childTnLst>
                                    <p:animRot by="86400000">
                                      <p:cBhvr>
                                        <p:cTn id="83" dur="6500" fill="hold"/>
                                        <p:tgtEl>
                                          <p:spTgt spid="84"/>
                                        </p:tgtEl>
                                        <p:attrNameLst>
                                          <p:attrName>r</p:attrName>
                                        </p:attrNameLst>
                                      </p:cBhvr>
                                    </p:animRot>
                                  </p:childTnLst>
                                </p:cTn>
                              </p:par>
                              <p:par>
                                <p:cTn id="84" presetID="53" presetClass="entr" presetSubtype="16" fill="hold" grpId="0" nodeType="withEffect">
                                  <p:stCondLst>
                                    <p:cond delay="1500"/>
                                  </p:stCondLst>
                                  <p:childTnLst>
                                    <p:set>
                                      <p:cBhvr>
                                        <p:cTn id="85" dur="1" fill="hold">
                                          <p:stCondLst>
                                            <p:cond delay="0"/>
                                          </p:stCondLst>
                                        </p:cTn>
                                        <p:tgtEl>
                                          <p:spTgt spid="93"/>
                                        </p:tgtEl>
                                        <p:attrNameLst>
                                          <p:attrName>style.visibility</p:attrName>
                                        </p:attrNameLst>
                                      </p:cBhvr>
                                      <p:to>
                                        <p:strVal val="visible"/>
                                      </p:to>
                                    </p:set>
                                    <p:anim calcmode="lin" valueType="num">
                                      <p:cBhvr>
                                        <p:cTn id="86" dur="500" fill="hold"/>
                                        <p:tgtEl>
                                          <p:spTgt spid="93"/>
                                        </p:tgtEl>
                                        <p:attrNameLst>
                                          <p:attrName>ppt_w</p:attrName>
                                        </p:attrNameLst>
                                      </p:cBhvr>
                                      <p:tavLst>
                                        <p:tav tm="0">
                                          <p:val>
                                            <p:fltVal val="0"/>
                                          </p:val>
                                        </p:tav>
                                        <p:tav tm="100000">
                                          <p:val>
                                            <p:strVal val="#ppt_w"/>
                                          </p:val>
                                        </p:tav>
                                      </p:tavLst>
                                    </p:anim>
                                    <p:anim calcmode="lin" valueType="num">
                                      <p:cBhvr>
                                        <p:cTn id="87" dur="500" fill="hold"/>
                                        <p:tgtEl>
                                          <p:spTgt spid="93"/>
                                        </p:tgtEl>
                                        <p:attrNameLst>
                                          <p:attrName>ppt_h</p:attrName>
                                        </p:attrNameLst>
                                      </p:cBhvr>
                                      <p:tavLst>
                                        <p:tav tm="0">
                                          <p:val>
                                            <p:fltVal val="0"/>
                                          </p:val>
                                        </p:tav>
                                        <p:tav tm="100000">
                                          <p:val>
                                            <p:strVal val="#ppt_h"/>
                                          </p:val>
                                        </p:tav>
                                      </p:tavLst>
                                    </p:anim>
                                    <p:animEffect transition="in" filter="fade">
                                      <p:cBhvr>
                                        <p:cTn id="88" dur="500"/>
                                        <p:tgtEl>
                                          <p:spTgt spid="93"/>
                                        </p:tgtEl>
                                      </p:cBhvr>
                                    </p:animEffect>
                                  </p:childTnLst>
                                </p:cTn>
                              </p:par>
                              <p:par>
                                <p:cTn id="89" presetID="42" presetClass="entr" presetSubtype="0" fill="hold" grpId="0" nodeType="withEffect">
                                  <p:stCondLst>
                                    <p:cond delay="1500"/>
                                  </p:stCondLst>
                                  <p:childTnLst>
                                    <p:set>
                                      <p:cBhvr>
                                        <p:cTn id="90" dur="1" fill="hold">
                                          <p:stCondLst>
                                            <p:cond delay="0"/>
                                          </p:stCondLst>
                                        </p:cTn>
                                        <p:tgtEl>
                                          <p:spTgt spid="94"/>
                                        </p:tgtEl>
                                        <p:attrNameLst>
                                          <p:attrName>style.visibility</p:attrName>
                                        </p:attrNameLst>
                                      </p:cBhvr>
                                      <p:to>
                                        <p:strVal val="visible"/>
                                      </p:to>
                                    </p:set>
                                    <p:animEffect transition="in" filter="fade">
                                      <p:cBhvr>
                                        <p:cTn id="91" dur="1000"/>
                                        <p:tgtEl>
                                          <p:spTgt spid="94"/>
                                        </p:tgtEl>
                                      </p:cBhvr>
                                    </p:animEffect>
                                    <p:anim calcmode="lin" valueType="num">
                                      <p:cBhvr>
                                        <p:cTn id="92" dur="1000" fill="hold"/>
                                        <p:tgtEl>
                                          <p:spTgt spid="94"/>
                                        </p:tgtEl>
                                        <p:attrNameLst>
                                          <p:attrName>ppt_x</p:attrName>
                                        </p:attrNameLst>
                                      </p:cBhvr>
                                      <p:tavLst>
                                        <p:tav tm="0">
                                          <p:val>
                                            <p:strVal val="#ppt_x"/>
                                          </p:val>
                                        </p:tav>
                                        <p:tav tm="100000">
                                          <p:val>
                                            <p:strVal val="#ppt_x"/>
                                          </p:val>
                                        </p:tav>
                                      </p:tavLst>
                                    </p:anim>
                                    <p:anim calcmode="lin" valueType="num">
                                      <p:cBhvr>
                                        <p:cTn id="93" dur="1000" fill="hold"/>
                                        <p:tgtEl>
                                          <p:spTgt spid="94"/>
                                        </p:tgtEl>
                                        <p:attrNameLst>
                                          <p:attrName>ppt_y</p:attrName>
                                        </p:attrNameLst>
                                      </p:cBhvr>
                                      <p:tavLst>
                                        <p:tav tm="0">
                                          <p:val>
                                            <p:strVal val="#ppt_y+.1"/>
                                          </p:val>
                                        </p:tav>
                                        <p:tav tm="100000">
                                          <p:val>
                                            <p:strVal val="#ppt_y"/>
                                          </p:val>
                                        </p:tav>
                                      </p:tavLst>
                                    </p:anim>
                                  </p:childTnLst>
                                </p:cTn>
                              </p:par>
                              <p:par>
                                <p:cTn id="94" presetID="22" presetClass="entr" presetSubtype="2" fill="hold" nodeType="withEffect">
                                  <p:stCondLst>
                                    <p:cond delay="500"/>
                                  </p:stCondLst>
                                  <p:childTnLst>
                                    <p:set>
                                      <p:cBhvr>
                                        <p:cTn id="95" dur="1" fill="hold">
                                          <p:stCondLst>
                                            <p:cond delay="0"/>
                                          </p:stCondLst>
                                        </p:cTn>
                                        <p:tgtEl>
                                          <p:spTgt spid="98"/>
                                        </p:tgtEl>
                                        <p:attrNameLst>
                                          <p:attrName>style.visibility</p:attrName>
                                        </p:attrNameLst>
                                      </p:cBhvr>
                                      <p:to>
                                        <p:strVal val="visible"/>
                                      </p:to>
                                    </p:set>
                                    <p:animEffect transition="in" filter="wipe(right)">
                                      <p:cBhvr>
                                        <p:cTn id="96"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87" grpId="0"/>
      <p:bldP spid="88" grpId="0"/>
      <p:bldP spid="89" grpId="0"/>
      <p:bldP spid="90" grpId="0"/>
      <p:bldP spid="91" grpId="0"/>
      <p:bldP spid="92" grpId="0"/>
      <p:bldP spid="93" grpId="0"/>
      <p:bldP spid="9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完成项目二</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3311516" y="2177861"/>
            <a:ext cx="2877871" cy="338962"/>
            <a:chOff x="3249264" y="1751685"/>
            <a:chExt cx="2994025" cy="338961"/>
          </a:xfrm>
          <a:solidFill>
            <a:srgbClr val="F47349"/>
          </a:solidFill>
        </p:grpSpPr>
        <p:grpSp>
          <p:nvGrpSpPr>
            <p:cNvPr id="22" name="组合 21"/>
            <p:cNvGrpSpPr/>
            <p:nvPr/>
          </p:nvGrpSpPr>
          <p:grpSpPr>
            <a:xfrm>
              <a:off x="3249264" y="1776444"/>
              <a:ext cx="2994025" cy="314202"/>
              <a:chOff x="2940050" y="2132898"/>
              <a:chExt cx="2994025" cy="314202"/>
            </a:xfrm>
            <a:grpFill/>
          </p:grpSpPr>
          <p:sp>
            <p:nvSpPr>
              <p:cNvPr id="24" name="圆角矩形 23"/>
              <p:cNvSpPr/>
              <p:nvPr/>
            </p:nvSpPr>
            <p:spPr>
              <a:xfrm>
                <a:off x="2940050" y="2132898"/>
                <a:ext cx="2994025"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25" name="圆角矩形 24"/>
              <p:cNvSpPr/>
              <p:nvPr/>
            </p:nvSpPr>
            <p:spPr>
              <a:xfrm>
                <a:off x="2940050" y="2132898"/>
                <a:ext cx="2108200"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grpSp>
        <p:sp>
          <p:nvSpPr>
            <p:cNvPr id="23" name="文本框 4"/>
            <p:cNvSpPr txBox="1"/>
            <p:nvPr/>
          </p:nvSpPr>
          <p:spPr>
            <a:xfrm>
              <a:off x="5335260" y="1751685"/>
              <a:ext cx="673754" cy="333295"/>
            </a:xfrm>
            <a:prstGeom prst="rect">
              <a:avLst/>
            </a:prstGeom>
            <a:noFill/>
          </p:spPr>
          <p:txBody>
            <a:bodyPr wrap="square" rtlCol="0">
              <a:spAutoFit/>
            </a:bodyPr>
            <a:lstStyle/>
            <a:p>
              <a:pPr algn="ctr">
                <a:lnSpc>
                  <a:spcPct val="120000"/>
                </a:lnSpc>
              </a:pPr>
              <a:r>
                <a:rPr lang="en-US" altLang="zh-CN" sz="1467" dirty="0">
                  <a:solidFill>
                    <a:schemeClr val="bg1"/>
                  </a:solidFill>
                  <a:latin typeface="Impact MT Std" pitchFamily="34" charset="0"/>
                  <a:ea typeface="微软雅黑" panose="020B0503020204020204" pitchFamily="34" charset="-122"/>
                  <a:cs typeface="Arial" panose="020B0604020202020204" pitchFamily="34" charset="0"/>
                </a:rPr>
                <a:t>70%</a:t>
              </a:r>
              <a:endParaRPr lang="zh-CN" altLang="en-US" sz="1467" baseline="-3000" dirty="0">
                <a:solidFill>
                  <a:schemeClr val="bg1"/>
                </a:solidFill>
                <a:latin typeface="Impact MT Std" pitchFamily="34" charset="0"/>
                <a:ea typeface="微软雅黑" panose="020B0503020204020204" pitchFamily="34" charset="-122"/>
                <a:cs typeface="Arial" panose="020B0604020202020204" pitchFamily="34" charset="0"/>
              </a:endParaRPr>
            </a:p>
          </p:txBody>
        </p:sp>
      </p:grpSp>
      <p:grpSp>
        <p:nvGrpSpPr>
          <p:cNvPr id="26" name="组合 25"/>
          <p:cNvGrpSpPr/>
          <p:nvPr/>
        </p:nvGrpSpPr>
        <p:grpSpPr>
          <a:xfrm>
            <a:off x="3311516" y="2588927"/>
            <a:ext cx="2877871" cy="333296"/>
            <a:chOff x="3249264" y="2162753"/>
            <a:chExt cx="2994025" cy="333296"/>
          </a:xfrm>
          <a:solidFill>
            <a:srgbClr val="F47349"/>
          </a:solidFill>
        </p:grpSpPr>
        <p:grpSp>
          <p:nvGrpSpPr>
            <p:cNvPr id="27" name="组合 26"/>
            <p:cNvGrpSpPr/>
            <p:nvPr/>
          </p:nvGrpSpPr>
          <p:grpSpPr>
            <a:xfrm>
              <a:off x="3249264" y="2178703"/>
              <a:ext cx="2994025" cy="314618"/>
              <a:chOff x="2940050" y="2519659"/>
              <a:chExt cx="2994025" cy="314618"/>
            </a:xfrm>
            <a:grpFill/>
          </p:grpSpPr>
          <p:sp>
            <p:nvSpPr>
              <p:cNvPr id="29" name="圆角矩形 28"/>
              <p:cNvSpPr/>
              <p:nvPr/>
            </p:nvSpPr>
            <p:spPr>
              <a:xfrm>
                <a:off x="2940050" y="2520075"/>
                <a:ext cx="2994025"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30" name="圆角矩形 29"/>
              <p:cNvSpPr/>
              <p:nvPr/>
            </p:nvSpPr>
            <p:spPr>
              <a:xfrm>
                <a:off x="2940051" y="2519659"/>
                <a:ext cx="889000"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grpSp>
        <p:sp>
          <p:nvSpPr>
            <p:cNvPr id="28" name="文本框 9"/>
            <p:cNvSpPr txBox="1"/>
            <p:nvPr/>
          </p:nvSpPr>
          <p:spPr>
            <a:xfrm>
              <a:off x="4118871" y="2162753"/>
              <a:ext cx="673754" cy="333296"/>
            </a:xfrm>
            <a:prstGeom prst="rect">
              <a:avLst/>
            </a:prstGeom>
            <a:noFill/>
          </p:spPr>
          <p:txBody>
            <a:bodyPr wrap="square" rtlCol="0">
              <a:spAutoFit/>
            </a:bodyPr>
            <a:lstStyle/>
            <a:p>
              <a:pPr algn="ctr">
                <a:lnSpc>
                  <a:spcPct val="120000"/>
                </a:lnSpc>
              </a:pPr>
              <a:r>
                <a:rPr lang="en-US" altLang="zh-CN" sz="1467" dirty="0">
                  <a:solidFill>
                    <a:schemeClr val="bg1"/>
                  </a:solidFill>
                  <a:latin typeface="Impact MT Std" pitchFamily="34" charset="0"/>
                  <a:ea typeface="微软雅黑" panose="020B0503020204020204" pitchFamily="34" charset="-122"/>
                  <a:cs typeface="Arial" panose="020B0604020202020204" pitchFamily="34" charset="0"/>
                </a:rPr>
                <a:t>30%</a:t>
              </a:r>
              <a:endParaRPr lang="zh-CN" altLang="en-US" sz="1467" baseline="-3000" dirty="0">
                <a:solidFill>
                  <a:schemeClr val="bg1"/>
                </a:solidFill>
                <a:latin typeface="Impact MT Std" pitchFamily="34" charset="0"/>
                <a:ea typeface="微软雅黑" panose="020B0503020204020204" pitchFamily="34" charset="-122"/>
                <a:cs typeface="Arial" panose="020B0604020202020204" pitchFamily="34" charset="0"/>
              </a:endParaRPr>
            </a:p>
          </p:txBody>
        </p:sp>
      </p:grpSp>
      <p:grpSp>
        <p:nvGrpSpPr>
          <p:cNvPr id="31" name="组合 30"/>
          <p:cNvGrpSpPr/>
          <p:nvPr/>
        </p:nvGrpSpPr>
        <p:grpSpPr>
          <a:xfrm>
            <a:off x="3306521" y="4359115"/>
            <a:ext cx="2894725" cy="352594"/>
            <a:chOff x="3244272" y="3932941"/>
            <a:chExt cx="3011560" cy="352593"/>
          </a:xfrm>
          <a:solidFill>
            <a:srgbClr val="02918B"/>
          </a:solidFill>
        </p:grpSpPr>
        <p:sp>
          <p:nvSpPr>
            <p:cNvPr id="32" name="圆角矩形 31"/>
            <p:cNvSpPr/>
            <p:nvPr/>
          </p:nvSpPr>
          <p:spPr>
            <a:xfrm>
              <a:off x="3261807" y="3971332"/>
              <a:ext cx="2994025"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33" name="圆角矩形 32"/>
            <p:cNvSpPr/>
            <p:nvPr/>
          </p:nvSpPr>
          <p:spPr>
            <a:xfrm>
              <a:off x="3244272" y="3971332"/>
              <a:ext cx="1201953"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34" name="文本框 15"/>
            <p:cNvSpPr txBox="1"/>
            <p:nvPr/>
          </p:nvSpPr>
          <p:spPr>
            <a:xfrm>
              <a:off x="4418923" y="3932941"/>
              <a:ext cx="907694" cy="333295"/>
            </a:xfrm>
            <a:prstGeom prst="rect">
              <a:avLst/>
            </a:prstGeom>
            <a:noFill/>
          </p:spPr>
          <p:txBody>
            <a:bodyPr wrap="square" rtlCol="0">
              <a:spAutoFit/>
            </a:bodyPr>
            <a:lstStyle/>
            <a:p>
              <a:pPr algn="ctr">
                <a:lnSpc>
                  <a:spcPct val="120000"/>
                </a:lnSpc>
              </a:pPr>
              <a:r>
                <a:rPr lang="en-US" altLang="zh-CN" sz="1467" dirty="0">
                  <a:solidFill>
                    <a:schemeClr val="bg1"/>
                  </a:solidFill>
                  <a:latin typeface="Impact MT Std" pitchFamily="34" charset="0"/>
                  <a:ea typeface="微软雅黑" panose="020B0503020204020204" pitchFamily="34" charset="-122"/>
                  <a:cs typeface="Arial" panose="020B0604020202020204" pitchFamily="34" charset="0"/>
                </a:rPr>
                <a:t>40%</a:t>
              </a:r>
              <a:endParaRPr lang="zh-CN" altLang="en-US" sz="1467" baseline="-3000" dirty="0">
                <a:solidFill>
                  <a:schemeClr val="bg1"/>
                </a:solidFill>
                <a:latin typeface="Impact MT Std" pitchFamily="34" charset="0"/>
                <a:ea typeface="微软雅黑" panose="020B0503020204020204" pitchFamily="34" charset="-122"/>
                <a:cs typeface="Arial" panose="020B0604020202020204" pitchFamily="34" charset="0"/>
              </a:endParaRPr>
            </a:p>
          </p:txBody>
        </p:sp>
      </p:grpSp>
      <p:grpSp>
        <p:nvGrpSpPr>
          <p:cNvPr id="35" name="组合 34"/>
          <p:cNvGrpSpPr/>
          <p:nvPr/>
        </p:nvGrpSpPr>
        <p:grpSpPr>
          <a:xfrm>
            <a:off x="3306526" y="4751147"/>
            <a:ext cx="2891825" cy="351887"/>
            <a:chOff x="3244272" y="4324968"/>
            <a:chExt cx="3008542" cy="351885"/>
          </a:xfrm>
          <a:solidFill>
            <a:srgbClr val="02918B"/>
          </a:solidFill>
        </p:grpSpPr>
        <p:sp>
          <p:nvSpPr>
            <p:cNvPr id="36" name="圆角矩形 35"/>
            <p:cNvSpPr/>
            <p:nvPr/>
          </p:nvSpPr>
          <p:spPr>
            <a:xfrm>
              <a:off x="3258789" y="4362615"/>
              <a:ext cx="2994025"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37" name="圆角矩形 36"/>
            <p:cNvSpPr/>
            <p:nvPr/>
          </p:nvSpPr>
          <p:spPr>
            <a:xfrm>
              <a:off x="3244272" y="4362651"/>
              <a:ext cx="2108200" cy="3142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Impact MT Std" pitchFamily="34" charset="0"/>
                <a:ea typeface="微软雅黑" panose="020B0503020204020204" pitchFamily="34" charset="-122"/>
                <a:cs typeface="Arial" panose="020B0604020202020204" pitchFamily="34" charset="0"/>
              </a:endParaRPr>
            </a:p>
          </p:txBody>
        </p:sp>
        <p:sp>
          <p:nvSpPr>
            <p:cNvPr id="38" name="文本框 19"/>
            <p:cNvSpPr txBox="1"/>
            <p:nvPr/>
          </p:nvSpPr>
          <p:spPr>
            <a:xfrm>
              <a:off x="5326614" y="4324968"/>
              <a:ext cx="673754" cy="333294"/>
            </a:xfrm>
            <a:prstGeom prst="rect">
              <a:avLst/>
            </a:prstGeom>
            <a:noFill/>
          </p:spPr>
          <p:txBody>
            <a:bodyPr wrap="square" rtlCol="0">
              <a:spAutoFit/>
            </a:bodyPr>
            <a:lstStyle/>
            <a:p>
              <a:pPr algn="ctr">
                <a:lnSpc>
                  <a:spcPct val="120000"/>
                </a:lnSpc>
              </a:pPr>
              <a:r>
                <a:rPr lang="en-US" altLang="zh-CN" sz="1467" dirty="0">
                  <a:solidFill>
                    <a:schemeClr val="bg1"/>
                  </a:solidFill>
                  <a:latin typeface="Impact MT Std" pitchFamily="34" charset="0"/>
                  <a:ea typeface="微软雅黑" panose="020B0503020204020204" pitchFamily="34" charset="-122"/>
                  <a:cs typeface="Arial" panose="020B0604020202020204" pitchFamily="34" charset="0"/>
                </a:rPr>
                <a:t>60%</a:t>
              </a:r>
              <a:endParaRPr lang="zh-CN" altLang="en-US" sz="1467" baseline="-3000" dirty="0">
                <a:solidFill>
                  <a:schemeClr val="bg1"/>
                </a:solidFill>
                <a:latin typeface="Impact MT Std"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1346183" y="1873852"/>
            <a:ext cx="2158455" cy="2196000"/>
            <a:chOff x="471707" y="1675770"/>
            <a:chExt cx="2158455" cy="2196000"/>
          </a:xfrm>
          <a:solidFill>
            <a:srgbClr val="F47349"/>
          </a:solidFill>
        </p:grpSpPr>
        <p:grpSp>
          <p:nvGrpSpPr>
            <p:cNvPr id="40" name="组合 39"/>
            <p:cNvGrpSpPr>
              <a:grpSpLocks noChangeAspect="1"/>
            </p:cNvGrpSpPr>
            <p:nvPr/>
          </p:nvGrpSpPr>
          <p:grpSpPr>
            <a:xfrm>
              <a:off x="471707" y="1675770"/>
              <a:ext cx="2158455" cy="2196000"/>
              <a:chOff x="5397500" y="5734050"/>
              <a:chExt cx="365125" cy="371476"/>
            </a:xfrm>
            <a:grpFill/>
          </p:grpSpPr>
          <p:sp>
            <p:nvSpPr>
              <p:cNvPr id="4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4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a:grpSpLocks noChangeAspect="1"/>
            </p:cNvGrpSpPr>
            <p:nvPr/>
          </p:nvGrpSpPr>
          <p:grpSpPr>
            <a:xfrm>
              <a:off x="1735995" y="2108076"/>
              <a:ext cx="462003" cy="468000"/>
              <a:chOff x="2665061" y="4979202"/>
              <a:chExt cx="284308" cy="288000"/>
            </a:xfrm>
            <a:grpFill/>
          </p:grpSpPr>
          <p:sp>
            <p:nvSpPr>
              <p:cNvPr id="42"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7" name="组合 46"/>
          <p:cNvGrpSpPr/>
          <p:nvPr/>
        </p:nvGrpSpPr>
        <p:grpSpPr>
          <a:xfrm>
            <a:off x="1356258" y="4087884"/>
            <a:ext cx="2158455" cy="2196000"/>
            <a:chOff x="478903" y="4355475"/>
            <a:chExt cx="2158455" cy="2196000"/>
          </a:xfrm>
          <a:solidFill>
            <a:srgbClr val="02918B"/>
          </a:solidFill>
        </p:grpSpPr>
        <p:grpSp>
          <p:nvGrpSpPr>
            <p:cNvPr id="48" name="组合 47"/>
            <p:cNvGrpSpPr>
              <a:grpSpLocks noChangeAspect="1"/>
            </p:cNvGrpSpPr>
            <p:nvPr/>
          </p:nvGrpSpPr>
          <p:grpSpPr>
            <a:xfrm>
              <a:off x="1795203" y="4733013"/>
              <a:ext cx="366333" cy="576000"/>
              <a:chOff x="2257888" y="5547128"/>
              <a:chExt cx="137373" cy="216000"/>
            </a:xfrm>
            <a:grpFill/>
          </p:grpSpPr>
          <p:sp>
            <p:nvSpPr>
              <p:cNvPr id="53"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49" name="组合 48"/>
            <p:cNvGrpSpPr>
              <a:grpSpLocks noChangeAspect="1"/>
            </p:cNvGrpSpPr>
            <p:nvPr/>
          </p:nvGrpSpPr>
          <p:grpSpPr>
            <a:xfrm>
              <a:off x="478903" y="4355475"/>
              <a:ext cx="2158455" cy="2196000"/>
              <a:chOff x="5397500" y="5734050"/>
              <a:chExt cx="365125" cy="371476"/>
            </a:xfrm>
            <a:grpFill/>
          </p:grpSpPr>
          <p:sp>
            <p:nvSpPr>
              <p:cNvPr id="5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55" name="矩形 54"/>
          <p:cNvSpPr/>
          <p:nvPr/>
        </p:nvSpPr>
        <p:spPr>
          <a:xfrm>
            <a:off x="3404349" y="1776188"/>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Impact MT Std" pitchFamily="34" charset="0"/>
                <a:ea typeface="微软雅黑" pitchFamily="34" charset="-122"/>
              </a:rPr>
              <a:t>添加标题</a:t>
            </a:r>
            <a:endParaRPr lang="en-US" altLang="zh-CN" sz="2000" b="1" dirty="0">
              <a:solidFill>
                <a:schemeClr val="bg1">
                  <a:lumMod val="50000"/>
                </a:schemeClr>
              </a:solidFill>
              <a:latin typeface="Impact MT Std" pitchFamily="34" charset="0"/>
              <a:ea typeface="微软雅黑" pitchFamily="34" charset="-122"/>
            </a:endParaRPr>
          </a:p>
        </p:txBody>
      </p:sp>
      <p:sp>
        <p:nvSpPr>
          <p:cNvPr id="56" name="矩形 47"/>
          <p:cNvSpPr>
            <a:spLocks noChangeArrowheads="1"/>
          </p:cNvSpPr>
          <p:nvPr/>
        </p:nvSpPr>
        <p:spPr bwMode="auto">
          <a:xfrm>
            <a:off x="3388586" y="2958261"/>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latin typeface="Impact MT Std" pitchFamily="34" charset="0"/>
                <a:sym typeface="微软雅黑" pitchFamily="34" charset="-122"/>
              </a:rPr>
              <a:t>在此录入上述图表的描述说明，在此录入上述图表的描述说明。</a:t>
            </a:r>
          </a:p>
        </p:txBody>
      </p:sp>
      <p:sp>
        <p:nvSpPr>
          <p:cNvPr id="57" name="矩形 56"/>
          <p:cNvSpPr/>
          <p:nvPr/>
        </p:nvSpPr>
        <p:spPr>
          <a:xfrm>
            <a:off x="3404349" y="3981570"/>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Impact MT Std" pitchFamily="34" charset="0"/>
                <a:ea typeface="微软雅黑" pitchFamily="34" charset="-122"/>
              </a:rPr>
              <a:t>添加标题</a:t>
            </a:r>
            <a:endParaRPr lang="en-US" altLang="zh-CN" sz="2000" b="1" dirty="0">
              <a:solidFill>
                <a:schemeClr val="bg1">
                  <a:lumMod val="50000"/>
                </a:schemeClr>
              </a:solidFill>
              <a:latin typeface="Impact MT Std" pitchFamily="34" charset="0"/>
              <a:ea typeface="微软雅黑" pitchFamily="34" charset="-122"/>
            </a:endParaRPr>
          </a:p>
        </p:txBody>
      </p:sp>
      <p:sp>
        <p:nvSpPr>
          <p:cNvPr id="58" name="矩形 47"/>
          <p:cNvSpPr>
            <a:spLocks noChangeArrowheads="1"/>
          </p:cNvSpPr>
          <p:nvPr/>
        </p:nvSpPr>
        <p:spPr bwMode="auto">
          <a:xfrm>
            <a:off x="3388586" y="5147879"/>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latin typeface="Impact MT Std" pitchFamily="34" charset="0"/>
                <a:sym typeface="微软雅黑" pitchFamily="34" charset="-122"/>
              </a:rPr>
              <a:t>在此录入上述图表的描述说明，在此录入上述图表的描述说明。</a:t>
            </a:r>
          </a:p>
        </p:txBody>
      </p:sp>
      <p:sp>
        <p:nvSpPr>
          <p:cNvPr id="59" name="矩形 58"/>
          <p:cNvSpPr/>
          <p:nvPr/>
        </p:nvSpPr>
        <p:spPr>
          <a:xfrm>
            <a:off x="6874856" y="1796218"/>
            <a:ext cx="21602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60" name="矩形 59"/>
          <p:cNvSpPr/>
          <p:nvPr/>
        </p:nvSpPr>
        <p:spPr>
          <a:xfrm>
            <a:off x="7250840" y="1704180"/>
            <a:ext cx="1210570" cy="400101"/>
          </a:xfrm>
          <a:prstGeom prst="rect">
            <a:avLst/>
          </a:prstGeom>
        </p:spPr>
        <p:txBody>
          <a:bodyPr wrap="none" lIns="91431" tIns="45716" rIns="91431" bIns="45716">
            <a:spAutoFit/>
          </a:bodyPr>
          <a:lstStyle/>
          <a:p>
            <a:r>
              <a:rPr lang="zh-CN" altLang="en-US" sz="2000" b="1" dirty="0" smtClean="0">
                <a:solidFill>
                  <a:schemeClr val="bg1">
                    <a:lumMod val="50000"/>
                  </a:schemeClr>
                </a:solidFill>
                <a:latin typeface="微软雅黑" pitchFamily="34" charset="-122"/>
                <a:ea typeface="微软雅黑" pitchFamily="34" charset="-122"/>
              </a:rPr>
              <a:t>输入标题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7250839" y="2069126"/>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62" name="直接连接符 61"/>
          <p:cNvCxnSpPr/>
          <p:nvPr/>
        </p:nvCxnSpPr>
        <p:spPr>
          <a:xfrm>
            <a:off x="6982868" y="2012242"/>
            <a:ext cx="0" cy="98808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6874856" y="3000324"/>
            <a:ext cx="21602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64" name="矩形 63"/>
          <p:cNvSpPr/>
          <p:nvPr/>
        </p:nvSpPr>
        <p:spPr>
          <a:xfrm>
            <a:off x="7250840" y="2890084"/>
            <a:ext cx="1210570" cy="400101"/>
          </a:xfrm>
          <a:prstGeom prst="rect">
            <a:avLst/>
          </a:prstGeom>
        </p:spPr>
        <p:txBody>
          <a:bodyPr wrap="none" lIns="91431" tIns="45716" rIns="91431" bIns="45716">
            <a:spAutoFit/>
          </a:bodyPr>
          <a:lstStyle/>
          <a:p>
            <a:r>
              <a:rPr lang="zh-CN" altLang="en-US" sz="2000" b="1" dirty="0" smtClean="0">
                <a:solidFill>
                  <a:schemeClr val="bg1">
                    <a:lumMod val="50000"/>
                  </a:schemeClr>
                </a:solidFill>
                <a:latin typeface="微软雅黑" pitchFamily="34" charset="-122"/>
                <a:ea typeface="微软雅黑" pitchFamily="34" charset="-122"/>
              </a:rPr>
              <a:t>输入标题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65" name="矩形 47"/>
          <p:cNvSpPr>
            <a:spLocks noChangeArrowheads="1"/>
          </p:cNvSpPr>
          <p:nvPr/>
        </p:nvSpPr>
        <p:spPr bwMode="auto">
          <a:xfrm>
            <a:off x="7250839" y="3255030"/>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66" name="直接连接符 65"/>
          <p:cNvCxnSpPr/>
          <p:nvPr/>
        </p:nvCxnSpPr>
        <p:spPr>
          <a:xfrm>
            <a:off x="6982868" y="3216348"/>
            <a:ext cx="0" cy="98808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6874856" y="4204430"/>
            <a:ext cx="21602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68" name="矩形 67"/>
          <p:cNvSpPr/>
          <p:nvPr/>
        </p:nvSpPr>
        <p:spPr>
          <a:xfrm>
            <a:off x="7250840" y="4114220"/>
            <a:ext cx="1210570" cy="400101"/>
          </a:xfrm>
          <a:prstGeom prst="rect">
            <a:avLst/>
          </a:prstGeom>
        </p:spPr>
        <p:txBody>
          <a:bodyPr wrap="none" lIns="91431" tIns="45716" rIns="91431" bIns="45716">
            <a:spAutoFit/>
          </a:bodyPr>
          <a:lstStyle/>
          <a:p>
            <a:r>
              <a:rPr lang="zh-CN" altLang="en-US" sz="2000" b="1" dirty="0" smtClean="0">
                <a:solidFill>
                  <a:schemeClr val="bg1">
                    <a:lumMod val="50000"/>
                  </a:schemeClr>
                </a:solidFill>
                <a:latin typeface="微软雅黑" pitchFamily="34" charset="-122"/>
                <a:ea typeface="微软雅黑" pitchFamily="34" charset="-122"/>
              </a:rPr>
              <a:t>输入标题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69" name="矩形 68"/>
          <p:cNvSpPr>
            <a:spLocks noChangeArrowheads="1"/>
          </p:cNvSpPr>
          <p:nvPr/>
        </p:nvSpPr>
        <p:spPr bwMode="auto">
          <a:xfrm>
            <a:off x="7250839" y="4479166"/>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70" name="直接连接符 69"/>
          <p:cNvCxnSpPr/>
          <p:nvPr/>
        </p:nvCxnSpPr>
        <p:spPr>
          <a:xfrm>
            <a:off x="6982868" y="4388506"/>
            <a:ext cx="0" cy="98808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874856" y="5315147"/>
            <a:ext cx="216024" cy="21602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2" name="矩形 71"/>
          <p:cNvSpPr/>
          <p:nvPr/>
        </p:nvSpPr>
        <p:spPr>
          <a:xfrm>
            <a:off x="7250840" y="5194340"/>
            <a:ext cx="1210570" cy="400101"/>
          </a:xfrm>
          <a:prstGeom prst="rect">
            <a:avLst/>
          </a:prstGeom>
        </p:spPr>
        <p:txBody>
          <a:bodyPr wrap="none" lIns="91431" tIns="45716" rIns="91431" bIns="45716">
            <a:spAutoFit/>
          </a:bodyPr>
          <a:lstStyle/>
          <a:p>
            <a:r>
              <a:rPr lang="zh-CN" altLang="en-US" sz="2000" b="1" dirty="0" smtClean="0">
                <a:solidFill>
                  <a:schemeClr val="bg1">
                    <a:lumMod val="50000"/>
                  </a:schemeClr>
                </a:solidFill>
                <a:latin typeface="微软雅黑" pitchFamily="34" charset="-122"/>
                <a:ea typeface="微软雅黑" pitchFamily="34" charset="-122"/>
              </a:rPr>
              <a:t>输入标题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73" name="矩形 72"/>
          <p:cNvSpPr>
            <a:spLocks noChangeArrowheads="1"/>
          </p:cNvSpPr>
          <p:nvPr/>
        </p:nvSpPr>
        <p:spPr bwMode="auto">
          <a:xfrm>
            <a:off x="7250839" y="5559286"/>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7058401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53" presetClass="entr" presetSubtype="16" fill="hold" nodeType="afterEffect">
                                  <p:stCondLst>
                                    <p:cond delay="250"/>
                                  </p:stCondLst>
                                  <p:childTnLst>
                                    <p:set>
                                      <p:cBhvr>
                                        <p:cTn id="26" dur="1" fill="hold">
                                          <p:stCondLst>
                                            <p:cond delay="0"/>
                                          </p:stCondLst>
                                        </p:cTn>
                                        <p:tgtEl>
                                          <p:spTgt spid="39"/>
                                        </p:tgtEl>
                                        <p:attrNameLst>
                                          <p:attrName>style.visibility</p:attrName>
                                        </p:attrNameLst>
                                      </p:cBhvr>
                                      <p:to>
                                        <p:strVal val="visible"/>
                                      </p:to>
                                    </p:set>
                                    <p:anim calcmode="lin" valueType="num">
                                      <p:cBhvr>
                                        <p:cTn id="27" dur="350" fill="hold"/>
                                        <p:tgtEl>
                                          <p:spTgt spid="39"/>
                                        </p:tgtEl>
                                        <p:attrNameLst>
                                          <p:attrName>ppt_w</p:attrName>
                                        </p:attrNameLst>
                                      </p:cBhvr>
                                      <p:tavLst>
                                        <p:tav tm="0">
                                          <p:val>
                                            <p:fltVal val="0"/>
                                          </p:val>
                                        </p:tav>
                                        <p:tav tm="100000">
                                          <p:val>
                                            <p:strVal val="#ppt_w"/>
                                          </p:val>
                                        </p:tav>
                                      </p:tavLst>
                                    </p:anim>
                                    <p:anim calcmode="lin" valueType="num">
                                      <p:cBhvr>
                                        <p:cTn id="28" dur="350" fill="hold"/>
                                        <p:tgtEl>
                                          <p:spTgt spid="39"/>
                                        </p:tgtEl>
                                        <p:attrNameLst>
                                          <p:attrName>ppt_h</p:attrName>
                                        </p:attrNameLst>
                                      </p:cBhvr>
                                      <p:tavLst>
                                        <p:tav tm="0">
                                          <p:val>
                                            <p:fltVal val="0"/>
                                          </p:val>
                                        </p:tav>
                                        <p:tav tm="100000">
                                          <p:val>
                                            <p:strVal val="#ppt_h"/>
                                          </p:val>
                                        </p:tav>
                                      </p:tavLst>
                                    </p:anim>
                                    <p:animEffect transition="in" filter="fade">
                                      <p:cBhvr>
                                        <p:cTn id="29" dur="350"/>
                                        <p:tgtEl>
                                          <p:spTgt spid="39"/>
                                        </p:tgtEl>
                                      </p:cBhvr>
                                    </p:animEffect>
                                  </p:childTnLst>
                                </p:cTn>
                              </p:par>
                              <p:par>
                                <p:cTn id="30" presetID="22" presetClass="entr" presetSubtype="8"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par>
                                <p:cTn id="33" presetID="22" presetClass="entr" presetSubtype="8" fill="hold" nodeType="withEffect">
                                  <p:stCondLst>
                                    <p:cond delay="190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par>
                                <p:cTn id="36" presetID="22" presetClass="entr" presetSubtype="4" fill="hold" grpId="0" nodeType="withEffect">
                                  <p:stCondLst>
                                    <p:cond delay="2750"/>
                                  </p:stCondLst>
                                  <p:childTnLst>
                                    <p:set>
                                      <p:cBhvr>
                                        <p:cTn id="37" dur="1" fill="hold">
                                          <p:stCondLst>
                                            <p:cond delay="0"/>
                                          </p:stCondLst>
                                        </p:cTn>
                                        <p:tgtEl>
                                          <p:spTgt spid="55"/>
                                        </p:tgtEl>
                                        <p:attrNameLst>
                                          <p:attrName>style.visibility</p:attrName>
                                        </p:attrNameLst>
                                      </p:cBhvr>
                                      <p:to>
                                        <p:strVal val="visible"/>
                                      </p:to>
                                    </p:set>
                                    <p:animEffect transition="in" filter="wipe(down)">
                                      <p:cBhvr>
                                        <p:cTn id="38" dur="500"/>
                                        <p:tgtEl>
                                          <p:spTgt spid="55"/>
                                        </p:tgtEl>
                                      </p:cBhvr>
                                    </p:animEffect>
                                  </p:childTnLst>
                                </p:cTn>
                              </p:par>
                              <p:par>
                                <p:cTn id="39" presetID="22" presetClass="entr" presetSubtype="1" fill="hold" grpId="0" nodeType="withEffect">
                                  <p:stCondLst>
                                    <p:cond delay="2750"/>
                                  </p:stCondLst>
                                  <p:childTnLst>
                                    <p:set>
                                      <p:cBhvr>
                                        <p:cTn id="40" dur="1" fill="hold">
                                          <p:stCondLst>
                                            <p:cond delay="0"/>
                                          </p:stCondLst>
                                        </p:cTn>
                                        <p:tgtEl>
                                          <p:spTgt spid="56"/>
                                        </p:tgtEl>
                                        <p:attrNameLst>
                                          <p:attrName>style.visibility</p:attrName>
                                        </p:attrNameLst>
                                      </p:cBhvr>
                                      <p:to>
                                        <p:strVal val="visible"/>
                                      </p:to>
                                    </p:set>
                                    <p:animEffect transition="in" filter="wipe(up)">
                                      <p:cBhvr>
                                        <p:cTn id="41" dur="500"/>
                                        <p:tgtEl>
                                          <p:spTgt spid="56"/>
                                        </p:tgtEl>
                                      </p:cBhvr>
                                    </p:animEffect>
                                  </p:childTnLst>
                                </p:cTn>
                              </p:par>
                              <p:par>
                                <p:cTn id="42" presetID="53" presetClass="entr" presetSubtype="16" fill="hold" nodeType="withEffect">
                                  <p:stCondLst>
                                    <p:cond delay="3500"/>
                                  </p:stCondLst>
                                  <p:childTnLst>
                                    <p:set>
                                      <p:cBhvr>
                                        <p:cTn id="43" dur="1" fill="hold">
                                          <p:stCondLst>
                                            <p:cond delay="0"/>
                                          </p:stCondLst>
                                        </p:cTn>
                                        <p:tgtEl>
                                          <p:spTgt spid="47"/>
                                        </p:tgtEl>
                                        <p:attrNameLst>
                                          <p:attrName>style.visibility</p:attrName>
                                        </p:attrNameLst>
                                      </p:cBhvr>
                                      <p:to>
                                        <p:strVal val="visible"/>
                                      </p:to>
                                    </p:set>
                                    <p:anim calcmode="lin" valueType="num">
                                      <p:cBhvr>
                                        <p:cTn id="44" dur="350" fill="hold"/>
                                        <p:tgtEl>
                                          <p:spTgt spid="47"/>
                                        </p:tgtEl>
                                        <p:attrNameLst>
                                          <p:attrName>ppt_w</p:attrName>
                                        </p:attrNameLst>
                                      </p:cBhvr>
                                      <p:tavLst>
                                        <p:tav tm="0">
                                          <p:val>
                                            <p:fltVal val="0"/>
                                          </p:val>
                                        </p:tav>
                                        <p:tav tm="100000">
                                          <p:val>
                                            <p:strVal val="#ppt_w"/>
                                          </p:val>
                                        </p:tav>
                                      </p:tavLst>
                                    </p:anim>
                                    <p:anim calcmode="lin" valueType="num">
                                      <p:cBhvr>
                                        <p:cTn id="45" dur="350" fill="hold"/>
                                        <p:tgtEl>
                                          <p:spTgt spid="47"/>
                                        </p:tgtEl>
                                        <p:attrNameLst>
                                          <p:attrName>ppt_h</p:attrName>
                                        </p:attrNameLst>
                                      </p:cBhvr>
                                      <p:tavLst>
                                        <p:tav tm="0">
                                          <p:val>
                                            <p:fltVal val="0"/>
                                          </p:val>
                                        </p:tav>
                                        <p:tav tm="100000">
                                          <p:val>
                                            <p:strVal val="#ppt_h"/>
                                          </p:val>
                                        </p:tav>
                                      </p:tavLst>
                                    </p:anim>
                                    <p:animEffect transition="in" filter="fade">
                                      <p:cBhvr>
                                        <p:cTn id="46" dur="350"/>
                                        <p:tgtEl>
                                          <p:spTgt spid="47"/>
                                        </p:tgtEl>
                                      </p:cBhvr>
                                    </p:animEffect>
                                  </p:childTnLst>
                                </p:cTn>
                              </p:par>
                              <p:par>
                                <p:cTn id="47" presetID="22" presetClass="entr" presetSubtype="8" fill="hold" nodeType="withEffect">
                                  <p:stCondLst>
                                    <p:cond delay="420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par>
                                <p:cTn id="50" presetID="22" presetClass="entr" presetSubtype="8" fill="hold" nodeType="withEffect">
                                  <p:stCondLst>
                                    <p:cond delay="510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par>
                                <p:cTn id="53" presetID="22" presetClass="entr" presetSubtype="4" fill="hold" grpId="0" nodeType="withEffect">
                                  <p:stCondLst>
                                    <p:cond delay="6000"/>
                                  </p:stCondLst>
                                  <p:childTnLst>
                                    <p:set>
                                      <p:cBhvr>
                                        <p:cTn id="54" dur="1" fill="hold">
                                          <p:stCondLst>
                                            <p:cond delay="0"/>
                                          </p:stCondLst>
                                        </p:cTn>
                                        <p:tgtEl>
                                          <p:spTgt spid="57"/>
                                        </p:tgtEl>
                                        <p:attrNameLst>
                                          <p:attrName>style.visibility</p:attrName>
                                        </p:attrNameLst>
                                      </p:cBhvr>
                                      <p:to>
                                        <p:strVal val="visible"/>
                                      </p:to>
                                    </p:set>
                                    <p:animEffect transition="in" filter="wipe(down)">
                                      <p:cBhvr>
                                        <p:cTn id="55" dur="500"/>
                                        <p:tgtEl>
                                          <p:spTgt spid="57"/>
                                        </p:tgtEl>
                                      </p:cBhvr>
                                    </p:animEffect>
                                  </p:childTnLst>
                                </p:cTn>
                              </p:par>
                              <p:par>
                                <p:cTn id="56" presetID="22" presetClass="entr" presetSubtype="1" fill="hold" grpId="0" nodeType="withEffect">
                                  <p:stCondLst>
                                    <p:cond delay="6000"/>
                                  </p:stCondLst>
                                  <p:childTnLst>
                                    <p:set>
                                      <p:cBhvr>
                                        <p:cTn id="57" dur="1" fill="hold">
                                          <p:stCondLst>
                                            <p:cond delay="0"/>
                                          </p:stCondLst>
                                        </p:cTn>
                                        <p:tgtEl>
                                          <p:spTgt spid="58"/>
                                        </p:tgtEl>
                                        <p:attrNameLst>
                                          <p:attrName>style.visibility</p:attrName>
                                        </p:attrNameLst>
                                      </p:cBhvr>
                                      <p:to>
                                        <p:strVal val="visible"/>
                                      </p:to>
                                    </p:set>
                                    <p:animEffect transition="in" filter="wipe(up)">
                                      <p:cBhvr>
                                        <p:cTn id="58" dur="500"/>
                                        <p:tgtEl>
                                          <p:spTgt spid="58"/>
                                        </p:tgtEl>
                                      </p:cBhvr>
                                    </p:animEffect>
                                  </p:childTnLst>
                                </p:cTn>
                              </p:par>
                            </p:childTnLst>
                          </p:cTn>
                        </p:par>
                        <p:par>
                          <p:cTn id="59" fill="hold">
                            <p:stCondLst>
                              <p:cond delay="7750"/>
                            </p:stCondLst>
                            <p:childTnLst>
                              <p:par>
                                <p:cTn id="60" presetID="2" presetClass="entr" presetSubtype="1"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500" fill="hold"/>
                                        <p:tgtEl>
                                          <p:spTgt spid="59"/>
                                        </p:tgtEl>
                                        <p:attrNameLst>
                                          <p:attrName>ppt_x</p:attrName>
                                        </p:attrNameLst>
                                      </p:cBhvr>
                                      <p:tavLst>
                                        <p:tav tm="0">
                                          <p:val>
                                            <p:strVal val="#ppt_x"/>
                                          </p:val>
                                        </p:tav>
                                        <p:tav tm="100000">
                                          <p:val>
                                            <p:strVal val="#ppt_x"/>
                                          </p:val>
                                        </p:tav>
                                      </p:tavLst>
                                    </p:anim>
                                    <p:anim calcmode="lin" valueType="num">
                                      <p:cBhvr additive="base">
                                        <p:cTn id="63" dur="500" fill="hold"/>
                                        <p:tgtEl>
                                          <p:spTgt spid="59"/>
                                        </p:tgtEl>
                                        <p:attrNameLst>
                                          <p:attrName>ppt_y</p:attrName>
                                        </p:attrNameLst>
                                      </p:cBhvr>
                                      <p:tavLst>
                                        <p:tav tm="0">
                                          <p:val>
                                            <p:strVal val="0-#ppt_h/2"/>
                                          </p:val>
                                        </p:tav>
                                        <p:tav tm="100000">
                                          <p:val>
                                            <p:strVal val="#ppt_y"/>
                                          </p:val>
                                        </p:tav>
                                      </p:tavLst>
                                    </p:anim>
                                  </p:childTnLst>
                                </p:cTn>
                              </p:par>
                            </p:childTnLst>
                          </p:cTn>
                        </p:par>
                        <p:par>
                          <p:cTn id="64" fill="hold">
                            <p:stCondLst>
                              <p:cond delay="8250"/>
                            </p:stCondLst>
                            <p:childTnLst>
                              <p:par>
                                <p:cTn id="65" presetID="22" presetClass="entr" presetSubtype="8"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400"/>
                                        <p:tgtEl>
                                          <p:spTgt spid="60"/>
                                        </p:tgtEl>
                                      </p:cBhvr>
                                    </p:animEffect>
                                  </p:childTnLst>
                                </p:cTn>
                              </p:par>
                            </p:childTnLst>
                          </p:cTn>
                        </p:par>
                        <p:par>
                          <p:cTn id="68" fill="hold">
                            <p:stCondLst>
                              <p:cond delay="8650"/>
                            </p:stCondLst>
                            <p:childTnLst>
                              <p:par>
                                <p:cTn id="69" presetID="22" presetClass="entr" presetSubtype="8"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left)">
                                      <p:cBhvr>
                                        <p:cTn id="71" dur="400"/>
                                        <p:tgtEl>
                                          <p:spTgt spid="61"/>
                                        </p:tgtEl>
                                      </p:cBhvr>
                                    </p:animEffect>
                                  </p:childTnLst>
                                </p:cTn>
                              </p:par>
                            </p:childTnLst>
                          </p:cTn>
                        </p:par>
                        <p:par>
                          <p:cTn id="72" fill="hold">
                            <p:stCondLst>
                              <p:cond delay="9050"/>
                            </p:stCondLst>
                            <p:childTnLst>
                              <p:par>
                                <p:cTn id="73" presetID="22"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up)">
                                      <p:cBhvr>
                                        <p:cTn id="75" dur="500"/>
                                        <p:tgtEl>
                                          <p:spTgt spid="62"/>
                                        </p:tgtEl>
                                      </p:cBhvr>
                                    </p:animEffect>
                                  </p:childTnLst>
                                </p:cTn>
                              </p:par>
                            </p:childTnLst>
                          </p:cTn>
                        </p:par>
                        <p:par>
                          <p:cTn id="76" fill="hold">
                            <p:stCondLst>
                              <p:cond delay="9550"/>
                            </p:stCondLst>
                            <p:childTnLst>
                              <p:par>
                                <p:cTn id="77" presetID="2" presetClass="entr" presetSubtype="1" fill="hold" grpId="0" nodeType="afterEffect">
                                  <p:stCondLst>
                                    <p:cond delay="0"/>
                                  </p:stCondLst>
                                  <p:childTnLst>
                                    <p:set>
                                      <p:cBhvr>
                                        <p:cTn id="78" dur="1" fill="hold">
                                          <p:stCondLst>
                                            <p:cond delay="0"/>
                                          </p:stCondLst>
                                        </p:cTn>
                                        <p:tgtEl>
                                          <p:spTgt spid="63"/>
                                        </p:tgtEl>
                                        <p:attrNameLst>
                                          <p:attrName>style.visibility</p:attrName>
                                        </p:attrNameLst>
                                      </p:cBhvr>
                                      <p:to>
                                        <p:strVal val="visible"/>
                                      </p:to>
                                    </p:set>
                                    <p:anim calcmode="lin" valueType="num">
                                      <p:cBhvr additive="base">
                                        <p:cTn id="79" dur="500" fill="hold"/>
                                        <p:tgtEl>
                                          <p:spTgt spid="63"/>
                                        </p:tgtEl>
                                        <p:attrNameLst>
                                          <p:attrName>ppt_x</p:attrName>
                                        </p:attrNameLst>
                                      </p:cBhvr>
                                      <p:tavLst>
                                        <p:tav tm="0">
                                          <p:val>
                                            <p:strVal val="#ppt_x"/>
                                          </p:val>
                                        </p:tav>
                                        <p:tav tm="100000">
                                          <p:val>
                                            <p:strVal val="#ppt_x"/>
                                          </p:val>
                                        </p:tav>
                                      </p:tavLst>
                                    </p:anim>
                                    <p:anim calcmode="lin" valueType="num">
                                      <p:cBhvr additive="base">
                                        <p:cTn id="80" dur="500" fill="hold"/>
                                        <p:tgtEl>
                                          <p:spTgt spid="63"/>
                                        </p:tgtEl>
                                        <p:attrNameLst>
                                          <p:attrName>ppt_y</p:attrName>
                                        </p:attrNameLst>
                                      </p:cBhvr>
                                      <p:tavLst>
                                        <p:tav tm="0">
                                          <p:val>
                                            <p:strVal val="0-#ppt_h/2"/>
                                          </p:val>
                                        </p:tav>
                                        <p:tav tm="100000">
                                          <p:val>
                                            <p:strVal val="#ppt_y"/>
                                          </p:val>
                                        </p:tav>
                                      </p:tavLst>
                                    </p:anim>
                                  </p:childTnLst>
                                </p:cTn>
                              </p:par>
                            </p:childTnLst>
                          </p:cTn>
                        </p:par>
                        <p:par>
                          <p:cTn id="81" fill="hold">
                            <p:stCondLst>
                              <p:cond delay="10050"/>
                            </p:stCondLst>
                            <p:childTnLst>
                              <p:par>
                                <p:cTn id="82" presetID="22" presetClass="entr" presetSubtype="8"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wipe(left)">
                                      <p:cBhvr>
                                        <p:cTn id="84" dur="400"/>
                                        <p:tgtEl>
                                          <p:spTgt spid="64"/>
                                        </p:tgtEl>
                                      </p:cBhvr>
                                    </p:animEffect>
                                  </p:childTnLst>
                                </p:cTn>
                              </p:par>
                            </p:childTnLst>
                          </p:cTn>
                        </p:par>
                        <p:par>
                          <p:cTn id="85" fill="hold">
                            <p:stCondLst>
                              <p:cond delay="10450"/>
                            </p:stCondLst>
                            <p:childTnLst>
                              <p:par>
                                <p:cTn id="86" presetID="22" presetClass="entr" presetSubtype="8" fill="hold" grpId="0" nodeType="after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wipe(left)">
                                      <p:cBhvr>
                                        <p:cTn id="88" dur="400"/>
                                        <p:tgtEl>
                                          <p:spTgt spid="65"/>
                                        </p:tgtEl>
                                      </p:cBhvr>
                                    </p:animEffect>
                                  </p:childTnLst>
                                </p:cTn>
                              </p:par>
                            </p:childTnLst>
                          </p:cTn>
                        </p:par>
                        <p:par>
                          <p:cTn id="89" fill="hold">
                            <p:stCondLst>
                              <p:cond delay="10850"/>
                            </p:stCondLst>
                            <p:childTnLst>
                              <p:par>
                                <p:cTn id="90" presetID="22" presetClass="entr" presetSubtype="1" fill="hold" nodeType="after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wipe(up)">
                                      <p:cBhvr>
                                        <p:cTn id="92" dur="500"/>
                                        <p:tgtEl>
                                          <p:spTgt spid="66"/>
                                        </p:tgtEl>
                                      </p:cBhvr>
                                    </p:animEffect>
                                  </p:childTnLst>
                                </p:cTn>
                              </p:par>
                            </p:childTnLst>
                          </p:cTn>
                        </p:par>
                        <p:par>
                          <p:cTn id="93" fill="hold">
                            <p:stCondLst>
                              <p:cond delay="11350"/>
                            </p:stCondLst>
                            <p:childTnLst>
                              <p:par>
                                <p:cTn id="94" presetID="2" presetClass="entr" presetSubtype="1"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 calcmode="lin" valueType="num">
                                      <p:cBhvr additive="base">
                                        <p:cTn id="96" dur="500" fill="hold"/>
                                        <p:tgtEl>
                                          <p:spTgt spid="67"/>
                                        </p:tgtEl>
                                        <p:attrNameLst>
                                          <p:attrName>ppt_x</p:attrName>
                                        </p:attrNameLst>
                                      </p:cBhvr>
                                      <p:tavLst>
                                        <p:tav tm="0">
                                          <p:val>
                                            <p:strVal val="#ppt_x"/>
                                          </p:val>
                                        </p:tav>
                                        <p:tav tm="100000">
                                          <p:val>
                                            <p:strVal val="#ppt_x"/>
                                          </p:val>
                                        </p:tav>
                                      </p:tavLst>
                                    </p:anim>
                                    <p:anim calcmode="lin" valueType="num">
                                      <p:cBhvr additive="base">
                                        <p:cTn id="97" dur="500" fill="hold"/>
                                        <p:tgtEl>
                                          <p:spTgt spid="67"/>
                                        </p:tgtEl>
                                        <p:attrNameLst>
                                          <p:attrName>ppt_y</p:attrName>
                                        </p:attrNameLst>
                                      </p:cBhvr>
                                      <p:tavLst>
                                        <p:tav tm="0">
                                          <p:val>
                                            <p:strVal val="0-#ppt_h/2"/>
                                          </p:val>
                                        </p:tav>
                                        <p:tav tm="100000">
                                          <p:val>
                                            <p:strVal val="#ppt_y"/>
                                          </p:val>
                                        </p:tav>
                                      </p:tavLst>
                                    </p:anim>
                                  </p:childTnLst>
                                </p:cTn>
                              </p:par>
                            </p:childTnLst>
                          </p:cTn>
                        </p:par>
                        <p:par>
                          <p:cTn id="98" fill="hold">
                            <p:stCondLst>
                              <p:cond delay="11850"/>
                            </p:stCondLst>
                            <p:childTnLst>
                              <p:par>
                                <p:cTn id="99" presetID="22" presetClass="entr" presetSubtype="8" fill="hold" grpId="0"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wipe(left)">
                                      <p:cBhvr>
                                        <p:cTn id="101" dur="400"/>
                                        <p:tgtEl>
                                          <p:spTgt spid="68"/>
                                        </p:tgtEl>
                                      </p:cBhvr>
                                    </p:animEffect>
                                  </p:childTnLst>
                                </p:cTn>
                              </p:par>
                            </p:childTnLst>
                          </p:cTn>
                        </p:par>
                        <p:par>
                          <p:cTn id="102" fill="hold">
                            <p:stCondLst>
                              <p:cond delay="12250"/>
                            </p:stCondLst>
                            <p:childTnLst>
                              <p:par>
                                <p:cTn id="103" presetID="22" presetClass="entr" presetSubtype="8"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Effect transition="in" filter="wipe(left)">
                                      <p:cBhvr>
                                        <p:cTn id="105" dur="400"/>
                                        <p:tgtEl>
                                          <p:spTgt spid="69"/>
                                        </p:tgtEl>
                                      </p:cBhvr>
                                    </p:animEffect>
                                  </p:childTnLst>
                                </p:cTn>
                              </p:par>
                            </p:childTnLst>
                          </p:cTn>
                        </p:par>
                        <p:par>
                          <p:cTn id="106" fill="hold">
                            <p:stCondLst>
                              <p:cond delay="12650"/>
                            </p:stCondLst>
                            <p:childTnLst>
                              <p:par>
                                <p:cTn id="107" presetID="22" presetClass="entr" presetSubtype="1" fill="hold" nodeType="after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wipe(up)">
                                      <p:cBhvr>
                                        <p:cTn id="109" dur="500"/>
                                        <p:tgtEl>
                                          <p:spTgt spid="70"/>
                                        </p:tgtEl>
                                      </p:cBhvr>
                                    </p:animEffect>
                                  </p:childTnLst>
                                </p:cTn>
                              </p:par>
                            </p:childTnLst>
                          </p:cTn>
                        </p:par>
                        <p:par>
                          <p:cTn id="110" fill="hold">
                            <p:stCondLst>
                              <p:cond delay="13150"/>
                            </p:stCondLst>
                            <p:childTnLst>
                              <p:par>
                                <p:cTn id="111" presetID="2" presetClass="entr" presetSubtype="1" fill="hold" grpId="0" nodeType="after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0-#ppt_h/2"/>
                                          </p:val>
                                        </p:tav>
                                        <p:tav tm="100000">
                                          <p:val>
                                            <p:strVal val="#ppt_y"/>
                                          </p:val>
                                        </p:tav>
                                      </p:tavLst>
                                    </p:anim>
                                  </p:childTnLst>
                                </p:cTn>
                              </p:par>
                            </p:childTnLst>
                          </p:cTn>
                        </p:par>
                        <p:par>
                          <p:cTn id="115" fill="hold">
                            <p:stCondLst>
                              <p:cond delay="13650"/>
                            </p:stCondLst>
                            <p:childTnLst>
                              <p:par>
                                <p:cTn id="116" presetID="22" presetClass="entr" presetSubtype="8" fill="hold" grpId="0" nodeType="afterEffect">
                                  <p:stCondLst>
                                    <p:cond delay="0"/>
                                  </p:stCondLst>
                                  <p:childTnLst>
                                    <p:set>
                                      <p:cBhvr>
                                        <p:cTn id="117" dur="1" fill="hold">
                                          <p:stCondLst>
                                            <p:cond delay="0"/>
                                          </p:stCondLst>
                                        </p:cTn>
                                        <p:tgtEl>
                                          <p:spTgt spid="72"/>
                                        </p:tgtEl>
                                        <p:attrNameLst>
                                          <p:attrName>style.visibility</p:attrName>
                                        </p:attrNameLst>
                                      </p:cBhvr>
                                      <p:to>
                                        <p:strVal val="visible"/>
                                      </p:to>
                                    </p:set>
                                    <p:animEffect transition="in" filter="wipe(left)">
                                      <p:cBhvr>
                                        <p:cTn id="118" dur="400"/>
                                        <p:tgtEl>
                                          <p:spTgt spid="72"/>
                                        </p:tgtEl>
                                      </p:cBhvr>
                                    </p:animEffect>
                                  </p:childTnLst>
                                </p:cTn>
                              </p:par>
                            </p:childTnLst>
                          </p:cTn>
                        </p:par>
                        <p:par>
                          <p:cTn id="119" fill="hold">
                            <p:stCondLst>
                              <p:cond delay="14050"/>
                            </p:stCondLst>
                            <p:childTnLst>
                              <p:par>
                                <p:cTn id="120" presetID="22" presetClass="entr" presetSubtype="8" fill="hold" grpId="0" nodeType="after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left)">
                                      <p:cBhvr>
                                        <p:cTn id="122" dur="4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55" grpId="0"/>
      <p:bldP spid="56" grpId="0"/>
      <p:bldP spid="57" grpId="0"/>
      <p:bldP spid="58" grpId="0"/>
      <p:bldP spid="59" grpId="0" animBg="1"/>
      <p:bldP spid="60" grpId="0"/>
      <p:bldP spid="61" grpId="0"/>
      <p:bldP spid="63" grpId="0" animBg="1"/>
      <p:bldP spid="64" grpId="0"/>
      <p:bldP spid="65" grpId="0"/>
      <p:bldP spid="67" grpId="0" animBg="1"/>
      <p:bldP spid="68" grpId="0"/>
      <p:bldP spid="69" grpId="0"/>
      <p:bldP spid="71" grpId="0" animBg="1"/>
      <p:bldP spid="72" grpId="0"/>
      <p:bldP spid="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12000"/>
                    </a14:imgEffect>
                  </a14:imgLayer>
                </a14:imgProps>
              </a:ext>
              <a:ext uri="{28A0092B-C50C-407E-A947-70E740481C1C}">
                <a14:useLocalDpi xmlns:a14="http://schemas.microsoft.com/office/drawing/2010/main"/>
              </a:ext>
            </a:extLst>
          </a:blip>
          <a:srcRect/>
          <a:stretch/>
        </p:blipFill>
        <p:spPr>
          <a:xfrm flipH="1">
            <a:off x="0" y="0"/>
            <a:ext cx="12192000" cy="6858000"/>
          </a:xfrm>
          <a:prstGeom prst="rect">
            <a:avLst/>
          </a:prstGeom>
        </p:spPr>
      </p:pic>
      <p:sp>
        <p:nvSpPr>
          <p:cNvPr id="13" name="矩形 12"/>
          <p:cNvSpPr/>
          <p:nvPr/>
        </p:nvSpPr>
        <p:spPr>
          <a:xfrm>
            <a:off x="0" y="1873463"/>
            <a:ext cx="12190414" cy="2420758"/>
          </a:xfrm>
          <a:prstGeom prst="rect">
            <a:avLst/>
          </a:prstGeom>
          <a:solidFill>
            <a:srgbClr val="01567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23" name="矩形 22"/>
          <p:cNvSpPr/>
          <p:nvPr/>
        </p:nvSpPr>
        <p:spPr>
          <a:xfrm>
            <a:off x="5296876" y="2599334"/>
            <a:ext cx="4672624" cy="923326"/>
          </a:xfrm>
          <a:prstGeom prst="rect">
            <a:avLst/>
          </a:prstGeom>
        </p:spPr>
        <p:txBody>
          <a:bodyPr wrap="square" lIns="91437" tIns="45718" rIns="91437" bIns="45718">
            <a:spAutoFit/>
          </a:bodyPr>
          <a:lstStyle/>
          <a:p>
            <a:r>
              <a:rPr lang="zh-CN" altLang="en-US" sz="5400" b="1" dirty="0">
                <a:solidFill>
                  <a:schemeClr val="bg1"/>
                </a:solidFill>
                <a:latin typeface="微软雅黑" pitchFamily="34" charset="-122"/>
                <a:ea typeface="微软雅黑" pitchFamily="34" charset="-122"/>
              </a:rPr>
              <a:t>点击加入标题</a:t>
            </a:r>
          </a:p>
        </p:txBody>
      </p:sp>
      <p:sp>
        <p:nvSpPr>
          <p:cNvPr id="24" name="Freeform 5"/>
          <p:cNvSpPr>
            <a:spLocks/>
          </p:cNvSpPr>
          <p:nvPr/>
        </p:nvSpPr>
        <p:spPr bwMode="auto">
          <a:xfrm rot="10800000">
            <a:off x="3260303" y="230244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25" name="原创设计师QQ5858324           _7"/>
          <p:cNvGrpSpPr/>
          <p:nvPr/>
        </p:nvGrpSpPr>
        <p:grpSpPr>
          <a:xfrm rot="5400000">
            <a:off x="3497954" y="2346741"/>
            <a:ext cx="1164734" cy="1314166"/>
            <a:chOff x="4468733" y="2771468"/>
            <a:chExt cx="1487127" cy="1677919"/>
          </a:xfrm>
        </p:grpSpPr>
        <p:sp>
          <p:nvSpPr>
            <p:cNvPr id="26"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28" name="原创设计师QQ5858324           _6"/>
          <p:cNvSpPr/>
          <p:nvPr>
            <p:custDataLst>
              <p:tags r:id="rId1"/>
            </p:custDataLst>
          </p:nvPr>
        </p:nvSpPr>
        <p:spPr>
          <a:xfrm>
            <a:off x="3221745" y="3444718"/>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9" name="原创设计师QQ5858324           _7"/>
          <p:cNvSpPr/>
          <p:nvPr>
            <p:custDataLst>
              <p:tags r:id="rId2"/>
            </p:custDataLst>
          </p:nvPr>
        </p:nvSpPr>
        <p:spPr>
          <a:xfrm>
            <a:off x="4737404" y="3477732"/>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0" name="原创设计师QQ5858324         _8"/>
          <p:cNvSpPr/>
          <p:nvPr>
            <p:custDataLst>
              <p:tags r:id="rId3"/>
            </p:custDataLst>
          </p:nvPr>
        </p:nvSpPr>
        <p:spPr>
          <a:xfrm>
            <a:off x="3089766" y="2316164"/>
            <a:ext cx="263958" cy="263958"/>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1" name="TextBox 42"/>
          <p:cNvSpPr txBox="1"/>
          <p:nvPr/>
        </p:nvSpPr>
        <p:spPr>
          <a:xfrm>
            <a:off x="3772347" y="2558547"/>
            <a:ext cx="637398" cy="923330"/>
          </a:xfrm>
          <a:prstGeom prst="rect">
            <a:avLst/>
          </a:prstGeom>
          <a:noFill/>
        </p:spPr>
        <p:txBody>
          <a:bodyPr wrap="square" rtlCol="0">
            <a:spAutoFit/>
          </a:bodyPr>
          <a:lstStyle/>
          <a:p>
            <a:r>
              <a:rPr lang="en-US" altLang="zh-CN" sz="5400" b="1" dirty="0" smtClean="0">
                <a:solidFill>
                  <a:schemeClr val="bg1"/>
                </a:solidFill>
                <a:latin typeface="微软雅黑" pitchFamily="34" charset="-122"/>
                <a:ea typeface="微软雅黑" pitchFamily="34" charset="-122"/>
              </a:rPr>
              <a:t>D</a:t>
            </a:r>
            <a:endParaRPr lang="zh-CN" altLang="zh-CN"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82132046"/>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randombar(horizontal)">
                                      <p:cBhvr>
                                        <p:cTn id="10" dur="750"/>
                                        <p:tgtEl>
                                          <p:spTgt spid="24"/>
                                        </p:tgtEl>
                                      </p:cBhvr>
                                    </p:animEffect>
                                  </p:childTnLst>
                                </p:cTn>
                              </p:par>
                              <p:par>
                                <p:cTn id="11" presetID="2" presetClass="entr" presetSubtype="4" accel="40000" decel="4000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1000" fill="hold"/>
                                        <p:tgtEl>
                                          <p:spTgt spid="25"/>
                                        </p:tgtEl>
                                        <p:attrNameLst>
                                          <p:attrName>ppt_x</p:attrName>
                                        </p:attrNameLst>
                                      </p:cBhvr>
                                      <p:tavLst>
                                        <p:tav tm="0">
                                          <p:val>
                                            <p:strVal val="#ppt_x"/>
                                          </p:val>
                                        </p:tav>
                                        <p:tav tm="100000">
                                          <p:val>
                                            <p:strVal val="#ppt_x"/>
                                          </p:val>
                                        </p:tav>
                                      </p:tavLst>
                                    </p:anim>
                                    <p:anim calcmode="lin" valueType="num">
                                      <p:cBhvr additive="base">
                                        <p:cTn id="14" dur="1000" fill="hold"/>
                                        <p:tgtEl>
                                          <p:spTgt spid="2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1"/>
                                        </p:tgtEl>
                                        <p:attrNameLst>
                                          <p:attrName>style.visibility</p:attrName>
                                        </p:attrNameLst>
                                      </p:cBhvr>
                                      <p:to>
                                        <p:strVal val="visible"/>
                                      </p:to>
                                    </p:set>
                                    <p:anim by="(-#ppt_w*2)" calcmode="lin" valueType="num">
                                      <p:cBhvr rctx="PPT">
                                        <p:cTn id="18" dur="375" autoRev="1" fill="hold">
                                          <p:stCondLst>
                                            <p:cond delay="0"/>
                                          </p:stCondLst>
                                        </p:cTn>
                                        <p:tgtEl>
                                          <p:spTgt spid="31"/>
                                        </p:tgtEl>
                                        <p:attrNameLst>
                                          <p:attrName>ppt_w</p:attrName>
                                        </p:attrNameLst>
                                      </p:cBhvr>
                                    </p:anim>
                                    <p:anim by="(#ppt_w*0.50)" calcmode="lin" valueType="num">
                                      <p:cBhvr>
                                        <p:cTn id="19" dur="375" decel="50000" autoRev="1" fill="hold">
                                          <p:stCondLst>
                                            <p:cond delay="0"/>
                                          </p:stCondLst>
                                        </p:cTn>
                                        <p:tgtEl>
                                          <p:spTgt spid="31"/>
                                        </p:tgtEl>
                                        <p:attrNameLst>
                                          <p:attrName>ppt_x</p:attrName>
                                        </p:attrNameLst>
                                      </p:cBhvr>
                                    </p:anim>
                                    <p:anim from="(-#ppt_h/2)" to="(#ppt_y)" calcmode="lin" valueType="num">
                                      <p:cBhvr>
                                        <p:cTn id="20" dur="750" fill="hold">
                                          <p:stCondLst>
                                            <p:cond delay="0"/>
                                          </p:stCondLst>
                                        </p:cTn>
                                        <p:tgtEl>
                                          <p:spTgt spid="31"/>
                                        </p:tgtEl>
                                        <p:attrNameLst>
                                          <p:attrName>ppt_y</p:attrName>
                                        </p:attrNameLst>
                                      </p:cBhvr>
                                    </p:anim>
                                    <p:animRot by="21600000">
                                      <p:cBhvr>
                                        <p:cTn id="21" dur="750" fill="hold">
                                          <p:stCondLst>
                                            <p:cond delay="0"/>
                                          </p:stCondLst>
                                        </p:cTn>
                                        <p:tgtEl>
                                          <p:spTgt spid="31"/>
                                        </p:tgtEl>
                                        <p:attrNameLst>
                                          <p:attrName>r</p:attrName>
                                        </p:attrNameLst>
                                      </p:cBhvr>
                                    </p:animRot>
                                  </p:childTnLst>
                                </p:cTn>
                              </p:par>
                              <p:par>
                                <p:cTn id="22" presetID="31"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250" fill="hold"/>
                                        <p:tgtEl>
                                          <p:spTgt spid="23"/>
                                        </p:tgtEl>
                                        <p:attrNameLst>
                                          <p:attrName>ppt_w</p:attrName>
                                        </p:attrNameLst>
                                      </p:cBhvr>
                                      <p:tavLst>
                                        <p:tav tm="0">
                                          <p:val>
                                            <p:fltVal val="0"/>
                                          </p:val>
                                        </p:tav>
                                        <p:tav tm="100000">
                                          <p:val>
                                            <p:strVal val="#ppt_w"/>
                                          </p:val>
                                        </p:tav>
                                      </p:tavLst>
                                    </p:anim>
                                    <p:anim calcmode="lin" valueType="num">
                                      <p:cBhvr>
                                        <p:cTn id="25" dur="1250" fill="hold"/>
                                        <p:tgtEl>
                                          <p:spTgt spid="23"/>
                                        </p:tgtEl>
                                        <p:attrNameLst>
                                          <p:attrName>ppt_h</p:attrName>
                                        </p:attrNameLst>
                                      </p:cBhvr>
                                      <p:tavLst>
                                        <p:tav tm="0">
                                          <p:val>
                                            <p:fltVal val="0"/>
                                          </p:val>
                                        </p:tav>
                                        <p:tav tm="100000">
                                          <p:val>
                                            <p:strVal val="#ppt_h"/>
                                          </p:val>
                                        </p:tav>
                                      </p:tavLst>
                                    </p:anim>
                                    <p:anim calcmode="lin" valueType="num">
                                      <p:cBhvr>
                                        <p:cTn id="26" dur="1250" fill="hold"/>
                                        <p:tgtEl>
                                          <p:spTgt spid="23"/>
                                        </p:tgtEl>
                                        <p:attrNameLst>
                                          <p:attrName>style.rotation</p:attrName>
                                        </p:attrNameLst>
                                      </p:cBhvr>
                                      <p:tavLst>
                                        <p:tav tm="0">
                                          <p:val>
                                            <p:fltVal val="90"/>
                                          </p:val>
                                        </p:tav>
                                        <p:tav tm="100000">
                                          <p:val>
                                            <p:fltVal val="0"/>
                                          </p:val>
                                        </p:tav>
                                      </p:tavLst>
                                    </p:anim>
                                    <p:animEffect transition="in" filter="fade">
                                      <p:cBhvr>
                                        <p:cTn id="27" dur="1250"/>
                                        <p:tgtEl>
                                          <p:spTgt spid="23"/>
                                        </p:tgtEl>
                                      </p:cBhvr>
                                    </p:animEffect>
                                  </p:childTnLst>
                                </p:cTn>
                              </p:par>
                            </p:childTnLst>
                          </p:cTn>
                        </p:par>
                        <p:par>
                          <p:cTn id="28" fill="hold">
                            <p:stCondLst>
                              <p:cond delay="2250"/>
                            </p:stCondLst>
                            <p:childTnLst>
                              <p:par>
                                <p:cTn id="29" presetID="2" presetClass="entr" presetSubtype="12"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750" fill="hold"/>
                                        <p:tgtEl>
                                          <p:spTgt spid="30"/>
                                        </p:tgtEl>
                                        <p:attrNameLst>
                                          <p:attrName>ppt_x</p:attrName>
                                        </p:attrNameLst>
                                      </p:cBhvr>
                                      <p:tavLst>
                                        <p:tav tm="0">
                                          <p:val>
                                            <p:strVal val="0-#ppt_w/2"/>
                                          </p:val>
                                        </p:tav>
                                        <p:tav tm="100000">
                                          <p:val>
                                            <p:strVal val="#ppt_x"/>
                                          </p:val>
                                        </p:tav>
                                      </p:tavLst>
                                    </p:anim>
                                    <p:anim calcmode="lin" valueType="num">
                                      <p:cBhvr additive="base">
                                        <p:cTn id="32" dur="750" fill="hold"/>
                                        <p:tgtEl>
                                          <p:spTgt spid="3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750" fill="hold"/>
                                        <p:tgtEl>
                                          <p:spTgt spid="28"/>
                                        </p:tgtEl>
                                        <p:attrNameLst>
                                          <p:attrName>ppt_x</p:attrName>
                                        </p:attrNameLst>
                                      </p:cBhvr>
                                      <p:tavLst>
                                        <p:tav tm="0">
                                          <p:val>
                                            <p:strVal val="#ppt_x"/>
                                          </p:val>
                                        </p:tav>
                                        <p:tav tm="100000">
                                          <p:val>
                                            <p:strVal val="#ppt_x"/>
                                          </p:val>
                                        </p:tav>
                                      </p:tavLst>
                                    </p:anim>
                                    <p:anim calcmode="lin" valueType="num">
                                      <p:cBhvr additive="base">
                                        <p:cTn id="36" dur="750" fill="hold"/>
                                        <p:tgtEl>
                                          <p:spTgt spid="28"/>
                                        </p:tgtEl>
                                        <p:attrNameLst>
                                          <p:attrName>ppt_y</p:attrName>
                                        </p:attrNameLst>
                                      </p:cBhvr>
                                      <p:tavLst>
                                        <p:tav tm="0">
                                          <p:val>
                                            <p:strVal val="1+#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750" fill="hold"/>
                                        <p:tgtEl>
                                          <p:spTgt spid="29"/>
                                        </p:tgtEl>
                                        <p:attrNameLst>
                                          <p:attrName>ppt_x</p:attrName>
                                        </p:attrNameLst>
                                      </p:cBhvr>
                                      <p:tavLst>
                                        <p:tav tm="0">
                                          <p:val>
                                            <p:strVal val="1+#ppt_w/2"/>
                                          </p:val>
                                        </p:tav>
                                        <p:tav tm="100000">
                                          <p:val>
                                            <p:strVal val="#ppt_x"/>
                                          </p:val>
                                        </p:tav>
                                      </p:tavLst>
                                    </p:anim>
                                    <p:anim calcmode="lin" valueType="num">
                                      <p:cBhvr additive="base">
                                        <p:cTn id="40" dur="75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bldP spid="24" grpId="0" animBg="1"/>
      <p:bldP spid="28" grpId="0" animBg="1"/>
      <p:bldP spid="29" grpId="0" animBg="1"/>
      <p:bldP spid="30" grpId="0" animBg="1"/>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4097868"/>
          </a:xfrm>
          <a:prstGeom prst="rect">
            <a:avLst/>
          </a:prstGeom>
          <a:blipFill dpi="0" rotWithShape="1">
            <a:blip r:embed="rId2"/>
            <a:srcRect/>
            <a:tile tx="0" ty="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0"/>
          <p:cNvSpPr txBox="1">
            <a:spLocks noChangeArrowheads="1"/>
          </p:cNvSpPr>
          <p:nvPr/>
        </p:nvSpPr>
        <p:spPr bwMode="auto">
          <a:xfrm>
            <a:off x="965200" y="4515347"/>
            <a:ext cx="10261600" cy="1569660"/>
          </a:xfrm>
          <a:prstGeom prst="rect">
            <a:avLst/>
          </a:prstGeom>
          <a:noFill/>
          <a:ln w="38100">
            <a:noFill/>
            <a:miter lim="800000"/>
            <a:headEnd/>
            <a:tailEnd/>
          </a:ln>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r>
              <a:rPr lang="en-US" altLang="zh-CN" sz="1600" dirty="0">
                <a:solidFill>
                  <a:schemeClr val="bg1">
                    <a:lumMod val="65000"/>
                  </a:schemeClr>
                </a:solidFill>
                <a:latin typeface="微软雅黑" pitchFamily="34" charset="-122"/>
                <a:ea typeface="微软雅黑" pitchFamily="34" charset="-122"/>
                <a:sym typeface="微软雅黑" pitchFamily="34" charset="-122"/>
              </a:rPr>
              <a:t> </a:t>
            </a:r>
            <a:r>
              <a:rPr lang="en-US" altLang="zh-CN" sz="1600" dirty="0" smtClean="0">
                <a:solidFill>
                  <a:schemeClr val="bg1">
                    <a:lumMod val="65000"/>
                  </a:schemeClr>
                </a:solidFill>
                <a:latin typeface="微软雅黑" pitchFamily="34" charset="-122"/>
                <a:ea typeface="微软雅黑" pitchFamily="34" charset="-122"/>
                <a:sym typeface="微软雅黑" pitchFamily="34" charset="-122"/>
              </a:rPr>
              <a:t>      </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a:t>
            </a:r>
            <a:r>
              <a:rPr lang="zh-CN" altLang="en-US" sz="1600" dirty="0">
                <a:solidFill>
                  <a:schemeClr val="bg1">
                    <a:lumMod val="65000"/>
                  </a:schemeClr>
                </a:solidFill>
                <a:latin typeface="微软雅黑" pitchFamily="34" charset="-122"/>
                <a:ea typeface="微软雅黑" pitchFamily="34" charset="-122"/>
                <a:sym typeface="微软雅黑" pitchFamily="34" charset="-122"/>
              </a:rPr>
              <a:t>输入产品形式的简介，这里输入产品形的简介，这里输入产品式的简介，这里输入产品形的简介，这里输入产品形的简介，输入产品形式的简介，这里输产品形式的介，这输入产品形式的简介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a:t>
            </a:r>
            <a:r>
              <a:rPr lang="zh-CN" altLang="en-US" sz="1600" dirty="0">
                <a:solidFill>
                  <a:schemeClr val="bg1">
                    <a:lumMod val="65000"/>
                  </a:schemeClr>
                </a:solidFill>
                <a:latin typeface="微软雅黑" pitchFamily="34" charset="-122"/>
                <a:ea typeface="微软雅黑" pitchFamily="34" charset="-122"/>
                <a:sym typeface="微软雅黑" pitchFamily="34" charset="-122"/>
              </a:rPr>
              <a:t>输入品形式的简介，里输入产品形的简介。入产品形式的简介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a:t>
            </a:r>
            <a:r>
              <a:rPr lang="zh-CN" altLang="en-US" sz="1600" dirty="0">
                <a:solidFill>
                  <a:schemeClr val="bg1">
                    <a:lumMod val="65000"/>
                  </a:schemeClr>
                </a:solidFill>
                <a:latin typeface="微软雅黑" pitchFamily="34" charset="-122"/>
                <a:ea typeface="微软雅黑" pitchFamily="34" charset="-122"/>
                <a:sym typeface="微软雅黑" pitchFamily="34" charset="-122"/>
              </a:rPr>
              <a:t>这里输入品形式的</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简介。入</a:t>
            </a:r>
            <a:r>
              <a:rPr lang="zh-CN" altLang="en-US" sz="1600" dirty="0">
                <a:solidFill>
                  <a:schemeClr val="bg1">
                    <a:lumMod val="65000"/>
                  </a:schemeClr>
                </a:solidFill>
                <a:latin typeface="微软雅黑" pitchFamily="34" charset="-122"/>
                <a:ea typeface="微软雅黑" pitchFamily="34" charset="-122"/>
                <a:sym typeface="微软雅黑" pitchFamily="34" charset="-122"/>
              </a:rPr>
              <a:t>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a:t>
            </a:r>
            <a:endParaRPr lang="en-US" altLang="zh-CN" sz="1600" dirty="0" smtClean="0">
              <a:solidFill>
                <a:schemeClr val="bg1">
                  <a:lumMod val="65000"/>
                </a:schemeClr>
              </a:solidFill>
              <a:latin typeface="微软雅黑" pitchFamily="34" charset="-122"/>
              <a:ea typeface="微软雅黑" pitchFamily="34" charset="-122"/>
              <a:sym typeface="微软雅黑" pitchFamily="34" charset="-122"/>
            </a:endParaRPr>
          </a:p>
          <a:p>
            <a:pPr algn="just"/>
            <a:r>
              <a:rPr lang="en-US" altLang="zh-CN" sz="1600" dirty="0">
                <a:solidFill>
                  <a:schemeClr val="bg1">
                    <a:lumMod val="65000"/>
                  </a:schemeClr>
                </a:solidFill>
                <a:latin typeface="微软雅黑" pitchFamily="34" charset="-122"/>
                <a:ea typeface="微软雅黑" pitchFamily="34" charset="-122"/>
                <a:sym typeface="微软雅黑" pitchFamily="34" charset="-122"/>
              </a:rPr>
              <a:t> </a:t>
            </a:r>
            <a:r>
              <a:rPr lang="en-US" altLang="zh-CN" sz="1600" dirty="0" smtClean="0">
                <a:solidFill>
                  <a:schemeClr val="bg1">
                    <a:lumMod val="65000"/>
                  </a:schemeClr>
                </a:solidFill>
                <a:latin typeface="微软雅黑" pitchFamily="34" charset="-122"/>
                <a:ea typeface="微软雅黑" pitchFamily="34" charset="-122"/>
                <a:sym typeface="微软雅黑" pitchFamily="34" charset="-122"/>
              </a:rPr>
              <a:t>      </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输产品形式的介，这输入产品形式的简介，这里输入品形式的简介，里输入产品形的简介。入产品形式的简介。这里输入品形式的简介，里输入产品形的简介。入产品形式的简介。这里输入品形式的简介。入产品形式的简介。</a:t>
            </a:r>
            <a:endParaRPr lang="zh-CN" altLang="en-US" sz="1600" dirty="0">
              <a:solidFill>
                <a:schemeClr val="bg1">
                  <a:lumMod val="65000"/>
                </a:schemeClr>
              </a:solidFill>
              <a:latin typeface="微软雅黑" pitchFamily="34" charset="-122"/>
              <a:ea typeface="微软雅黑" pitchFamily="34" charset="-122"/>
              <a:sym typeface="微软雅黑" pitchFamily="34" charset="-122"/>
            </a:endParaRPr>
          </a:p>
        </p:txBody>
      </p:sp>
      <p:sp>
        <p:nvSpPr>
          <p:cNvPr id="25" name="矩形 24"/>
          <p:cNvSpPr/>
          <p:nvPr/>
        </p:nvSpPr>
        <p:spPr>
          <a:xfrm>
            <a:off x="0" y="2427111"/>
            <a:ext cx="12190414" cy="1686486"/>
          </a:xfrm>
          <a:prstGeom prst="rect">
            <a:avLst/>
          </a:prstGeom>
          <a:solidFill>
            <a:srgbClr val="F4734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27" name="前言"/>
          <p:cNvSpPr>
            <a:spLocks noChangeArrowheads="1"/>
          </p:cNvSpPr>
          <p:nvPr/>
        </p:nvSpPr>
        <p:spPr bwMode="auto">
          <a:xfrm>
            <a:off x="3374429" y="2912315"/>
            <a:ext cx="544314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chemeClr val="bg1"/>
                </a:solidFill>
              </a:rPr>
              <a:t>前言</a:t>
            </a:r>
            <a:r>
              <a:rPr lang="zh-CN" altLang="en-US" sz="3600" b="1" dirty="0" smtClean="0">
                <a:solidFill>
                  <a:schemeClr val="bg1"/>
                </a:solidFill>
              </a:rPr>
              <a:t> </a:t>
            </a:r>
            <a:r>
              <a:rPr lang="en-US" altLang="zh-CN" sz="3600" b="1" dirty="0" smtClean="0">
                <a:solidFill>
                  <a:schemeClr val="bg1"/>
                </a:solidFill>
              </a:rPr>
              <a:t>/</a:t>
            </a:r>
            <a:r>
              <a:rPr lang="zh-CN" altLang="en-US" sz="3600" b="1" dirty="0" smtClean="0">
                <a:solidFill>
                  <a:schemeClr val="bg1"/>
                </a:solidFill>
              </a:rPr>
              <a:t>  </a:t>
            </a:r>
            <a:r>
              <a:rPr lang="en-US" altLang="zh-CN" sz="3600" dirty="0" smtClean="0">
                <a:solidFill>
                  <a:schemeClr val="bg1"/>
                </a:solidFill>
                <a:latin typeface="Impact MT Std" pitchFamily="34" charset="0"/>
              </a:rPr>
              <a:t>INTRODUCTION</a:t>
            </a:r>
            <a:endParaRPr lang="zh-CN" altLang="en-US" sz="3600" dirty="0">
              <a:solidFill>
                <a:schemeClr val="bg1"/>
              </a:solidFill>
              <a:latin typeface="Impact MT Std" pitchFamily="34" charset="0"/>
              <a:sym typeface="Impact" pitchFamily="34" charset="0"/>
            </a:endParaRPr>
          </a:p>
        </p:txBody>
      </p:sp>
    </p:spTree>
    <p:extLst>
      <p:ext uri="{BB962C8B-B14F-4D97-AF65-F5344CB8AC3E}">
        <p14:creationId xmlns:p14="http://schemas.microsoft.com/office/powerpoint/2010/main" val="1160527430"/>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750"/>
                                        <p:tgtEl>
                                          <p:spTgt spid="2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25" grpId="0" animBg="1"/>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01.</a:t>
            </a:r>
            <a:r>
              <a:rPr lang="zh-CN" altLang="en-US" sz="3200" dirty="0">
                <a:solidFill>
                  <a:schemeClr val="bg1">
                    <a:lumMod val="50000"/>
                  </a:schemeClr>
                </a:solidFill>
              </a:rPr>
              <a:t>工作认知不足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96135" y="1753635"/>
            <a:ext cx="7631519" cy="3980043"/>
          </a:xfrm>
          <a:prstGeom prst="rect">
            <a:avLst/>
          </a:prstGeom>
          <a:effectLst>
            <a:outerShdw blurRad="50800" dist="50800" dir="5400000" sx="1000" sy="1000" algn="ctr" rotWithShape="0">
              <a:srgbClr val="000000"/>
            </a:outerShdw>
          </a:effectLst>
        </p:spPr>
      </p:pic>
      <p:sp>
        <p:nvSpPr>
          <p:cNvPr id="22" name="Freeform 26"/>
          <p:cNvSpPr>
            <a:spLocks/>
          </p:cNvSpPr>
          <p:nvPr/>
        </p:nvSpPr>
        <p:spPr bwMode="auto">
          <a:xfrm>
            <a:off x="4416159" y="2138910"/>
            <a:ext cx="1617249" cy="1678212"/>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F47349"/>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a:p>
        </p:txBody>
      </p:sp>
      <p:sp>
        <p:nvSpPr>
          <p:cNvPr id="23" name="Freeform 27"/>
          <p:cNvSpPr>
            <a:spLocks/>
          </p:cNvSpPr>
          <p:nvPr/>
        </p:nvSpPr>
        <p:spPr bwMode="auto">
          <a:xfrm>
            <a:off x="6085997" y="2138910"/>
            <a:ext cx="1617249" cy="1678212"/>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rgbClr val="015672"/>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a:p>
        </p:txBody>
      </p:sp>
      <p:sp>
        <p:nvSpPr>
          <p:cNvPr id="24" name="Freeform 28"/>
          <p:cNvSpPr>
            <a:spLocks/>
          </p:cNvSpPr>
          <p:nvPr/>
        </p:nvSpPr>
        <p:spPr bwMode="auto">
          <a:xfrm>
            <a:off x="4416159" y="3871551"/>
            <a:ext cx="1617249" cy="1673678"/>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rgbClr val="02918B"/>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a:p>
        </p:txBody>
      </p:sp>
      <p:sp>
        <p:nvSpPr>
          <p:cNvPr id="25" name="Freeform 29"/>
          <p:cNvSpPr>
            <a:spLocks/>
          </p:cNvSpPr>
          <p:nvPr/>
        </p:nvSpPr>
        <p:spPr bwMode="auto">
          <a:xfrm>
            <a:off x="6085997" y="3871551"/>
            <a:ext cx="1617249" cy="1673678"/>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E44B42"/>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a:p>
        </p:txBody>
      </p:sp>
      <p:sp>
        <p:nvSpPr>
          <p:cNvPr id="26" name="Rectangle 13" descr="FD1DDF730CE4456e89755B07FE1653D0# #Rectangle 13"/>
          <p:cNvSpPr>
            <a:spLocks noChangeArrowheads="1"/>
          </p:cNvSpPr>
          <p:nvPr/>
        </p:nvSpPr>
        <p:spPr bwMode="auto">
          <a:xfrm>
            <a:off x="7645667" y="2276744"/>
            <a:ext cx="3561533" cy="50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200" dirty="0">
              <a:solidFill>
                <a:schemeClr val="bg1">
                  <a:lumMod val="50000"/>
                </a:schemeClr>
              </a:solidFill>
              <a:latin typeface="方正兰亭纤黑简体" pitchFamily="65" charset="-122"/>
              <a:ea typeface="方正兰亭纤黑简体" pitchFamily="65" charset="-122"/>
            </a:endParaRPr>
          </a:p>
          <a:p>
            <a:pP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200" dirty="0">
              <a:solidFill>
                <a:schemeClr val="bg1">
                  <a:lumMod val="50000"/>
                </a:schemeClr>
              </a:solidFill>
              <a:latin typeface="方正兰亭纤黑简体" pitchFamily="65" charset="-122"/>
              <a:ea typeface="方正兰亭纤黑简体" pitchFamily="65" charset="-122"/>
            </a:endParaRPr>
          </a:p>
        </p:txBody>
      </p:sp>
      <p:sp>
        <p:nvSpPr>
          <p:cNvPr id="27" name="TextBox 26"/>
          <p:cNvSpPr txBox="1"/>
          <p:nvPr/>
        </p:nvSpPr>
        <p:spPr>
          <a:xfrm>
            <a:off x="7679382" y="1700808"/>
            <a:ext cx="1477746" cy="677318"/>
          </a:xfrm>
          <a:prstGeom prst="rect">
            <a:avLst/>
          </a:prstGeom>
          <a:noFill/>
        </p:spPr>
        <p:txBody>
          <a:bodyPr wrap="none" lIns="122127" tIns="61064" rIns="122127" bIns="61064" rtlCol="0">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28" name="矩形 261"/>
          <p:cNvSpPr>
            <a:spLocks noChangeArrowheads="1"/>
          </p:cNvSpPr>
          <p:nvPr/>
        </p:nvSpPr>
        <p:spPr bwMode="auto">
          <a:xfrm>
            <a:off x="5508246" y="4238634"/>
            <a:ext cx="1190895" cy="71426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2127" tIns="61064" rIns="122127" bIns="61064">
            <a:spAutoFit/>
          </a:bodyPr>
          <a:lstStyle/>
          <a:p>
            <a:r>
              <a:rPr lang="zh-CN" altLang="en-US" sz="3700" dirty="0">
                <a:solidFill>
                  <a:schemeClr val="bg1">
                    <a:lumMod val="50000"/>
                  </a:schemeClr>
                </a:solidFill>
                <a:latin typeface="方正兰亭粗黑_GBK" pitchFamily="2" charset="-122"/>
                <a:ea typeface="方正兰亭粗黑_GBK" pitchFamily="2" charset="-122"/>
              </a:rPr>
              <a:t>思路</a:t>
            </a:r>
          </a:p>
        </p:txBody>
      </p:sp>
      <p:sp>
        <p:nvSpPr>
          <p:cNvPr id="29" name="Rectangle 13" descr="FD1DDF730CE4456e89755B07FE1653D0# #Rectangle 13"/>
          <p:cNvSpPr>
            <a:spLocks noChangeArrowheads="1"/>
          </p:cNvSpPr>
          <p:nvPr/>
        </p:nvSpPr>
        <p:spPr bwMode="auto">
          <a:xfrm>
            <a:off x="7645667" y="5312082"/>
            <a:ext cx="3561533" cy="50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200" dirty="0">
              <a:solidFill>
                <a:schemeClr val="bg1">
                  <a:lumMod val="50000"/>
                </a:schemeClr>
              </a:solidFill>
              <a:latin typeface="方正兰亭纤黑简体" pitchFamily="65" charset="-122"/>
              <a:ea typeface="方正兰亭纤黑简体" pitchFamily="65" charset="-122"/>
            </a:endParaRPr>
          </a:p>
          <a:p>
            <a:pP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200" dirty="0">
              <a:solidFill>
                <a:schemeClr val="bg1">
                  <a:lumMod val="50000"/>
                </a:schemeClr>
              </a:solidFill>
              <a:latin typeface="方正兰亭纤黑简体" pitchFamily="65" charset="-122"/>
              <a:ea typeface="方正兰亭纤黑简体" pitchFamily="65" charset="-122"/>
            </a:endParaRPr>
          </a:p>
        </p:txBody>
      </p:sp>
      <p:sp>
        <p:nvSpPr>
          <p:cNvPr id="30" name="TextBox 29"/>
          <p:cNvSpPr txBox="1"/>
          <p:nvPr/>
        </p:nvSpPr>
        <p:spPr>
          <a:xfrm>
            <a:off x="7641796" y="4725144"/>
            <a:ext cx="1477746" cy="677318"/>
          </a:xfrm>
          <a:prstGeom prst="rect">
            <a:avLst/>
          </a:prstGeom>
          <a:noFill/>
        </p:spPr>
        <p:txBody>
          <a:bodyPr wrap="none" lIns="122127" tIns="61064" rIns="122127" bIns="61064" rtlCol="0">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31" name="Rectangle 13" descr="FD1DDF730CE4456e89755B07FE1653D0# #Rectangle 13"/>
          <p:cNvSpPr>
            <a:spLocks noChangeArrowheads="1"/>
          </p:cNvSpPr>
          <p:nvPr/>
        </p:nvSpPr>
        <p:spPr bwMode="auto">
          <a:xfrm>
            <a:off x="996678" y="2259801"/>
            <a:ext cx="3561533" cy="50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200" dirty="0">
              <a:solidFill>
                <a:schemeClr val="bg1">
                  <a:lumMod val="50000"/>
                </a:schemeClr>
              </a:solidFill>
              <a:latin typeface="方正兰亭纤黑简体" pitchFamily="65" charset="-122"/>
              <a:ea typeface="方正兰亭纤黑简体" pitchFamily="65" charset="-122"/>
            </a:endParaRPr>
          </a:p>
          <a:p>
            <a:pPr algn="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200" dirty="0">
              <a:solidFill>
                <a:schemeClr val="bg1">
                  <a:lumMod val="50000"/>
                </a:schemeClr>
              </a:solidFill>
              <a:latin typeface="方正兰亭纤黑简体" pitchFamily="65" charset="-122"/>
              <a:ea typeface="方正兰亭纤黑简体" pitchFamily="65" charset="-122"/>
            </a:endParaRPr>
          </a:p>
        </p:txBody>
      </p:sp>
      <p:sp>
        <p:nvSpPr>
          <p:cNvPr id="32" name="TextBox 31"/>
          <p:cNvSpPr txBox="1"/>
          <p:nvPr/>
        </p:nvSpPr>
        <p:spPr>
          <a:xfrm>
            <a:off x="2931371" y="1676632"/>
            <a:ext cx="1477746" cy="677318"/>
          </a:xfrm>
          <a:prstGeom prst="rect">
            <a:avLst/>
          </a:prstGeom>
          <a:noFill/>
        </p:spPr>
        <p:txBody>
          <a:bodyPr wrap="none" lIns="122127" tIns="61064" rIns="122127" bIns="61064" rtlCol="0">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33" name="Rectangle 13" descr="FD1DDF730CE4456e89755B07FE1653D0# #Rectangle 13"/>
          <p:cNvSpPr>
            <a:spLocks noChangeArrowheads="1"/>
          </p:cNvSpPr>
          <p:nvPr/>
        </p:nvSpPr>
        <p:spPr bwMode="auto">
          <a:xfrm>
            <a:off x="996678" y="5312082"/>
            <a:ext cx="3561533" cy="50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200" dirty="0">
              <a:solidFill>
                <a:schemeClr val="bg1">
                  <a:lumMod val="50000"/>
                </a:schemeClr>
              </a:solidFill>
              <a:latin typeface="方正兰亭纤黑简体" pitchFamily="65" charset="-122"/>
              <a:ea typeface="方正兰亭纤黑简体" pitchFamily="65" charset="-122"/>
            </a:endParaRPr>
          </a:p>
          <a:p>
            <a:pPr algn="r" eaLnBrk="1" hangingPunct="1">
              <a:spcBef>
                <a:spcPct val="0"/>
              </a:spcBef>
              <a:buNone/>
              <a:defRPr/>
            </a:pPr>
            <a:r>
              <a:rPr lang="zh-CN" altLang="en-US" sz="12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200" dirty="0">
              <a:solidFill>
                <a:schemeClr val="bg1">
                  <a:lumMod val="50000"/>
                </a:schemeClr>
              </a:solidFill>
              <a:latin typeface="方正兰亭纤黑简体" pitchFamily="65" charset="-122"/>
              <a:ea typeface="方正兰亭纤黑简体" pitchFamily="65" charset="-122"/>
            </a:endParaRPr>
          </a:p>
        </p:txBody>
      </p:sp>
      <p:sp>
        <p:nvSpPr>
          <p:cNvPr id="34" name="TextBox 33"/>
          <p:cNvSpPr txBox="1"/>
          <p:nvPr/>
        </p:nvSpPr>
        <p:spPr>
          <a:xfrm>
            <a:off x="2889268" y="4725144"/>
            <a:ext cx="1477746" cy="677318"/>
          </a:xfrm>
          <a:prstGeom prst="rect">
            <a:avLst/>
          </a:prstGeom>
          <a:noFill/>
        </p:spPr>
        <p:txBody>
          <a:bodyPr wrap="none" lIns="122127" tIns="61064" rIns="122127" bIns="61064" rtlCol="0">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35" name="矩形 34"/>
          <p:cNvSpPr/>
          <p:nvPr/>
        </p:nvSpPr>
        <p:spPr>
          <a:xfrm>
            <a:off x="4730485" y="2460992"/>
            <a:ext cx="701892" cy="615763"/>
          </a:xfrm>
          <a:prstGeom prst="rect">
            <a:avLst/>
          </a:prstGeom>
        </p:spPr>
        <p:txBody>
          <a:bodyPr wrap="none" lIns="122127" tIns="61064" rIns="122127" bIns="61064">
            <a:spAutoFit/>
          </a:bodyPr>
          <a:lstStyle/>
          <a:p>
            <a:r>
              <a:rPr lang="en-US" altLang="zh-CN" sz="3200" dirty="0">
                <a:solidFill>
                  <a:schemeClr val="bg1"/>
                </a:solidFill>
                <a:latin typeface="Swiss911 UCm BT" pitchFamily="34" charset="0"/>
              </a:rPr>
              <a:t>01</a:t>
            </a:r>
            <a:endParaRPr lang="zh-CN" altLang="en-US" sz="3200" dirty="0">
              <a:solidFill>
                <a:schemeClr val="bg1"/>
              </a:solidFill>
              <a:latin typeface="Swiss911 UCm BT" pitchFamily="34" charset="0"/>
            </a:endParaRPr>
          </a:p>
        </p:txBody>
      </p:sp>
      <p:sp>
        <p:nvSpPr>
          <p:cNvPr id="36" name="矩形 35"/>
          <p:cNvSpPr/>
          <p:nvPr/>
        </p:nvSpPr>
        <p:spPr>
          <a:xfrm>
            <a:off x="6757547" y="2510867"/>
            <a:ext cx="701892" cy="615763"/>
          </a:xfrm>
          <a:prstGeom prst="rect">
            <a:avLst/>
          </a:prstGeom>
        </p:spPr>
        <p:txBody>
          <a:bodyPr wrap="none" lIns="122127" tIns="61064" rIns="122127" bIns="61064">
            <a:spAutoFit/>
          </a:bodyPr>
          <a:lstStyle/>
          <a:p>
            <a:r>
              <a:rPr lang="en-US" altLang="zh-CN" sz="3200" dirty="0">
                <a:solidFill>
                  <a:schemeClr val="bg1"/>
                </a:solidFill>
                <a:latin typeface="Swiss911 UCm BT" pitchFamily="34" charset="0"/>
              </a:rPr>
              <a:t>02</a:t>
            </a:r>
            <a:endParaRPr lang="zh-CN" altLang="en-US" sz="3200" dirty="0">
              <a:solidFill>
                <a:schemeClr val="bg1"/>
              </a:solidFill>
              <a:latin typeface="Swiss911 UCm BT" pitchFamily="34" charset="0"/>
            </a:endParaRPr>
          </a:p>
        </p:txBody>
      </p:sp>
      <p:sp>
        <p:nvSpPr>
          <p:cNvPr id="37" name="矩形 36"/>
          <p:cNvSpPr/>
          <p:nvPr/>
        </p:nvSpPr>
        <p:spPr>
          <a:xfrm>
            <a:off x="4747110" y="4628091"/>
            <a:ext cx="701892" cy="615763"/>
          </a:xfrm>
          <a:prstGeom prst="rect">
            <a:avLst/>
          </a:prstGeom>
        </p:spPr>
        <p:txBody>
          <a:bodyPr wrap="none" lIns="122127" tIns="61064" rIns="122127" bIns="61064">
            <a:spAutoFit/>
          </a:bodyPr>
          <a:lstStyle/>
          <a:p>
            <a:r>
              <a:rPr lang="en-US" altLang="zh-CN" sz="3200" dirty="0">
                <a:solidFill>
                  <a:schemeClr val="bg1"/>
                </a:solidFill>
                <a:latin typeface="Swiss911 UCm BT" pitchFamily="34" charset="0"/>
              </a:rPr>
              <a:t>03</a:t>
            </a:r>
            <a:endParaRPr lang="zh-CN" altLang="en-US" sz="3200" dirty="0">
              <a:solidFill>
                <a:schemeClr val="bg1"/>
              </a:solidFill>
              <a:latin typeface="Swiss911 UCm BT" pitchFamily="34" charset="0"/>
            </a:endParaRPr>
          </a:p>
        </p:txBody>
      </p:sp>
      <p:sp>
        <p:nvSpPr>
          <p:cNvPr id="38" name="矩形 37"/>
          <p:cNvSpPr/>
          <p:nvPr/>
        </p:nvSpPr>
        <p:spPr>
          <a:xfrm>
            <a:off x="6704520" y="4581128"/>
            <a:ext cx="701892" cy="615763"/>
          </a:xfrm>
          <a:prstGeom prst="rect">
            <a:avLst/>
          </a:prstGeom>
        </p:spPr>
        <p:txBody>
          <a:bodyPr wrap="none" lIns="122127" tIns="61064" rIns="122127" bIns="61064">
            <a:spAutoFit/>
          </a:bodyPr>
          <a:lstStyle/>
          <a:p>
            <a:r>
              <a:rPr lang="en-US" altLang="zh-CN" sz="3200" dirty="0">
                <a:solidFill>
                  <a:schemeClr val="bg1"/>
                </a:solidFill>
                <a:latin typeface="Swiss911 UCm BT" pitchFamily="34" charset="0"/>
              </a:rPr>
              <a:t>04</a:t>
            </a:r>
            <a:endParaRPr lang="zh-CN" altLang="en-US" sz="3200" dirty="0">
              <a:solidFill>
                <a:schemeClr val="bg1"/>
              </a:solidFill>
              <a:latin typeface="Swiss911 UCm BT" pitchFamily="34" charset="0"/>
            </a:endParaRPr>
          </a:p>
        </p:txBody>
      </p:sp>
      <p:sp>
        <p:nvSpPr>
          <p:cNvPr id="39" name="Freeform 24"/>
          <p:cNvSpPr>
            <a:spLocks noEditPoints="1"/>
          </p:cNvSpPr>
          <p:nvPr/>
        </p:nvSpPr>
        <p:spPr bwMode="auto">
          <a:xfrm flipH="1">
            <a:off x="5582879" y="2964640"/>
            <a:ext cx="1165136" cy="1284174"/>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accent1">
              <a:lumMod val="75000"/>
            </a:schemeClr>
          </a:solidFill>
          <a:ln w="9525">
            <a:noFill/>
            <a:round/>
            <a:headEnd/>
            <a:tailEnd/>
          </a:ln>
          <a:effectLst/>
        </p:spPr>
        <p:txBody>
          <a:bodyPr vert="horz" wrap="square" lIns="162836" tIns="81418" rIns="162836" bIns="81418" numCol="1" anchor="t" anchorCtr="0" compatLnSpc="1">
            <a:prstTxWarp prst="textNoShape">
              <a:avLst/>
            </a:prstTxWarp>
          </a:bodyPr>
          <a:lstStyle/>
          <a:p>
            <a:endParaRPr lang="zh-CN" altLang="en-US" sz="3200"/>
          </a:p>
        </p:txBody>
      </p:sp>
    </p:spTree>
    <p:extLst>
      <p:ext uri="{BB962C8B-B14F-4D97-AF65-F5344CB8AC3E}">
        <p14:creationId xmlns:p14="http://schemas.microsoft.com/office/powerpoint/2010/main" val="359302790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3" presetClass="entr" presetSubtype="52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1000" fill="hold"/>
                                        <p:tgtEl>
                                          <p:spTgt spid="22"/>
                                        </p:tgtEl>
                                        <p:attrNameLst>
                                          <p:attrName>ppt_w</p:attrName>
                                        </p:attrNameLst>
                                      </p:cBhvr>
                                      <p:tavLst>
                                        <p:tav tm="0">
                                          <p:val>
                                            <p:fltVal val="0"/>
                                          </p:val>
                                        </p:tav>
                                        <p:tav tm="100000">
                                          <p:val>
                                            <p:strVal val="#ppt_w"/>
                                          </p:val>
                                        </p:tav>
                                      </p:tavLst>
                                    </p:anim>
                                    <p:anim calcmode="lin" valueType="num">
                                      <p:cBhvr>
                                        <p:cTn id="28" dur="1000" fill="hold"/>
                                        <p:tgtEl>
                                          <p:spTgt spid="22"/>
                                        </p:tgtEl>
                                        <p:attrNameLst>
                                          <p:attrName>ppt_h</p:attrName>
                                        </p:attrNameLst>
                                      </p:cBhvr>
                                      <p:tavLst>
                                        <p:tav tm="0">
                                          <p:val>
                                            <p:fltVal val="0"/>
                                          </p:val>
                                        </p:tav>
                                        <p:tav tm="100000">
                                          <p:val>
                                            <p:strVal val="#ppt_h"/>
                                          </p:val>
                                        </p:tav>
                                      </p:tavLst>
                                    </p:anim>
                                    <p:anim calcmode="lin" valueType="num">
                                      <p:cBhvr>
                                        <p:cTn id="29" dur="1000" fill="hold"/>
                                        <p:tgtEl>
                                          <p:spTgt spid="22"/>
                                        </p:tgtEl>
                                        <p:attrNameLst>
                                          <p:attrName>ppt_x</p:attrName>
                                        </p:attrNameLst>
                                      </p:cBhvr>
                                      <p:tavLst>
                                        <p:tav tm="0">
                                          <p:val>
                                            <p:fltVal val="0.5"/>
                                          </p:val>
                                        </p:tav>
                                        <p:tav tm="100000">
                                          <p:val>
                                            <p:strVal val="#ppt_x"/>
                                          </p:val>
                                        </p:tav>
                                      </p:tavLst>
                                    </p:anim>
                                    <p:anim calcmode="lin" valueType="num">
                                      <p:cBhvr>
                                        <p:cTn id="30" dur="1000" fill="hold"/>
                                        <p:tgtEl>
                                          <p:spTgt spid="22"/>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1000" fill="hold"/>
                                        <p:tgtEl>
                                          <p:spTgt spid="23"/>
                                        </p:tgtEl>
                                        <p:attrNameLst>
                                          <p:attrName>ppt_w</p:attrName>
                                        </p:attrNameLst>
                                      </p:cBhvr>
                                      <p:tavLst>
                                        <p:tav tm="0">
                                          <p:val>
                                            <p:fltVal val="0"/>
                                          </p:val>
                                        </p:tav>
                                        <p:tav tm="100000">
                                          <p:val>
                                            <p:strVal val="#ppt_w"/>
                                          </p:val>
                                        </p:tav>
                                      </p:tavLst>
                                    </p:anim>
                                    <p:anim calcmode="lin" valueType="num">
                                      <p:cBhvr>
                                        <p:cTn id="34" dur="1000" fill="hold"/>
                                        <p:tgtEl>
                                          <p:spTgt spid="23"/>
                                        </p:tgtEl>
                                        <p:attrNameLst>
                                          <p:attrName>ppt_h</p:attrName>
                                        </p:attrNameLst>
                                      </p:cBhvr>
                                      <p:tavLst>
                                        <p:tav tm="0">
                                          <p:val>
                                            <p:fltVal val="0"/>
                                          </p:val>
                                        </p:tav>
                                        <p:tav tm="100000">
                                          <p:val>
                                            <p:strVal val="#ppt_h"/>
                                          </p:val>
                                        </p:tav>
                                      </p:tavLst>
                                    </p:anim>
                                    <p:anim calcmode="lin" valueType="num">
                                      <p:cBhvr>
                                        <p:cTn id="35" dur="1000" fill="hold"/>
                                        <p:tgtEl>
                                          <p:spTgt spid="23"/>
                                        </p:tgtEl>
                                        <p:attrNameLst>
                                          <p:attrName>ppt_x</p:attrName>
                                        </p:attrNameLst>
                                      </p:cBhvr>
                                      <p:tavLst>
                                        <p:tav tm="0">
                                          <p:val>
                                            <p:fltVal val="0.5"/>
                                          </p:val>
                                        </p:tav>
                                        <p:tav tm="100000">
                                          <p:val>
                                            <p:strVal val="#ppt_x"/>
                                          </p:val>
                                        </p:tav>
                                      </p:tavLst>
                                    </p:anim>
                                    <p:anim calcmode="lin" valueType="num">
                                      <p:cBhvr>
                                        <p:cTn id="36" dur="1000" fill="hold"/>
                                        <p:tgtEl>
                                          <p:spTgt spid="23"/>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000" fill="hold"/>
                                        <p:tgtEl>
                                          <p:spTgt spid="24"/>
                                        </p:tgtEl>
                                        <p:attrNameLst>
                                          <p:attrName>ppt_w</p:attrName>
                                        </p:attrNameLst>
                                      </p:cBhvr>
                                      <p:tavLst>
                                        <p:tav tm="0">
                                          <p:val>
                                            <p:fltVal val="0"/>
                                          </p:val>
                                        </p:tav>
                                        <p:tav tm="100000">
                                          <p:val>
                                            <p:strVal val="#ppt_w"/>
                                          </p:val>
                                        </p:tav>
                                      </p:tavLst>
                                    </p:anim>
                                    <p:anim calcmode="lin" valueType="num">
                                      <p:cBhvr>
                                        <p:cTn id="40" dur="1000" fill="hold"/>
                                        <p:tgtEl>
                                          <p:spTgt spid="24"/>
                                        </p:tgtEl>
                                        <p:attrNameLst>
                                          <p:attrName>ppt_h</p:attrName>
                                        </p:attrNameLst>
                                      </p:cBhvr>
                                      <p:tavLst>
                                        <p:tav tm="0">
                                          <p:val>
                                            <p:fltVal val="0"/>
                                          </p:val>
                                        </p:tav>
                                        <p:tav tm="100000">
                                          <p:val>
                                            <p:strVal val="#ppt_h"/>
                                          </p:val>
                                        </p:tav>
                                      </p:tavLst>
                                    </p:anim>
                                    <p:anim calcmode="lin" valueType="num">
                                      <p:cBhvr>
                                        <p:cTn id="41" dur="1000" fill="hold"/>
                                        <p:tgtEl>
                                          <p:spTgt spid="24"/>
                                        </p:tgtEl>
                                        <p:attrNameLst>
                                          <p:attrName>ppt_x</p:attrName>
                                        </p:attrNameLst>
                                      </p:cBhvr>
                                      <p:tavLst>
                                        <p:tav tm="0">
                                          <p:val>
                                            <p:fltVal val="0.5"/>
                                          </p:val>
                                        </p:tav>
                                        <p:tav tm="100000">
                                          <p:val>
                                            <p:strVal val="#ppt_x"/>
                                          </p:val>
                                        </p:tav>
                                      </p:tavLst>
                                    </p:anim>
                                    <p:anim calcmode="lin" valueType="num">
                                      <p:cBhvr>
                                        <p:cTn id="42" dur="1000" fill="hold"/>
                                        <p:tgtEl>
                                          <p:spTgt spid="24"/>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1000" fill="hold"/>
                                        <p:tgtEl>
                                          <p:spTgt spid="25"/>
                                        </p:tgtEl>
                                        <p:attrNameLst>
                                          <p:attrName>ppt_w</p:attrName>
                                        </p:attrNameLst>
                                      </p:cBhvr>
                                      <p:tavLst>
                                        <p:tav tm="0">
                                          <p:val>
                                            <p:fltVal val="0"/>
                                          </p:val>
                                        </p:tav>
                                        <p:tav tm="100000">
                                          <p:val>
                                            <p:strVal val="#ppt_w"/>
                                          </p:val>
                                        </p:tav>
                                      </p:tavLst>
                                    </p:anim>
                                    <p:anim calcmode="lin" valueType="num">
                                      <p:cBhvr>
                                        <p:cTn id="46" dur="1000" fill="hold"/>
                                        <p:tgtEl>
                                          <p:spTgt spid="25"/>
                                        </p:tgtEl>
                                        <p:attrNameLst>
                                          <p:attrName>ppt_h</p:attrName>
                                        </p:attrNameLst>
                                      </p:cBhvr>
                                      <p:tavLst>
                                        <p:tav tm="0">
                                          <p:val>
                                            <p:fltVal val="0"/>
                                          </p:val>
                                        </p:tav>
                                        <p:tav tm="100000">
                                          <p:val>
                                            <p:strVal val="#ppt_h"/>
                                          </p:val>
                                        </p:tav>
                                      </p:tavLst>
                                    </p:anim>
                                    <p:anim calcmode="lin" valueType="num">
                                      <p:cBhvr>
                                        <p:cTn id="47" dur="1000" fill="hold"/>
                                        <p:tgtEl>
                                          <p:spTgt spid="25"/>
                                        </p:tgtEl>
                                        <p:attrNameLst>
                                          <p:attrName>ppt_x</p:attrName>
                                        </p:attrNameLst>
                                      </p:cBhvr>
                                      <p:tavLst>
                                        <p:tav tm="0">
                                          <p:val>
                                            <p:fltVal val="0.5"/>
                                          </p:val>
                                        </p:tav>
                                        <p:tav tm="100000">
                                          <p:val>
                                            <p:strVal val="#ppt_x"/>
                                          </p:val>
                                        </p:tav>
                                      </p:tavLst>
                                    </p:anim>
                                    <p:anim calcmode="lin" valueType="num">
                                      <p:cBhvr>
                                        <p:cTn id="48" dur="1000" fill="hold"/>
                                        <p:tgtEl>
                                          <p:spTgt spid="25"/>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1000" fill="hold"/>
                                        <p:tgtEl>
                                          <p:spTgt spid="35"/>
                                        </p:tgtEl>
                                        <p:attrNameLst>
                                          <p:attrName>ppt_w</p:attrName>
                                        </p:attrNameLst>
                                      </p:cBhvr>
                                      <p:tavLst>
                                        <p:tav tm="0">
                                          <p:val>
                                            <p:fltVal val="0"/>
                                          </p:val>
                                        </p:tav>
                                        <p:tav tm="100000">
                                          <p:val>
                                            <p:strVal val="#ppt_w"/>
                                          </p:val>
                                        </p:tav>
                                      </p:tavLst>
                                    </p:anim>
                                    <p:anim calcmode="lin" valueType="num">
                                      <p:cBhvr>
                                        <p:cTn id="52" dur="1000" fill="hold"/>
                                        <p:tgtEl>
                                          <p:spTgt spid="35"/>
                                        </p:tgtEl>
                                        <p:attrNameLst>
                                          <p:attrName>ppt_h</p:attrName>
                                        </p:attrNameLst>
                                      </p:cBhvr>
                                      <p:tavLst>
                                        <p:tav tm="0">
                                          <p:val>
                                            <p:fltVal val="0"/>
                                          </p:val>
                                        </p:tav>
                                        <p:tav tm="100000">
                                          <p:val>
                                            <p:strVal val="#ppt_h"/>
                                          </p:val>
                                        </p:tav>
                                      </p:tavLst>
                                    </p:anim>
                                    <p:anim calcmode="lin" valueType="num">
                                      <p:cBhvr>
                                        <p:cTn id="53" dur="1000" fill="hold"/>
                                        <p:tgtEl>
                                          <p:spTgt spid="35"/>
                                        </p:tgtEl>
                                        <p:attrNameLst>
                                          <p:attrName>ppt_x</p:attrName>
                                        </p:attrNameLst>
                                      </p:cBhvr>
                                      <p:tavLst>
                                        <p:tav tm="0">
                                          <p:val>
                                            <p:fltVal val="0.5"/>
                                          </p:val>
                                        </p:tav>
                                        <p:tav tm="100000">
                                          <p:val>
                                            <p:strVal val="#ppt_x"/>
                                          </p:val>
                                        </p:tav>
                                      </p:tavLst>
                                    </p:anim>
                                    <p:anim calcmode="lin" valueType="num">
                                      <p:cBhvr>
                                        <p:cTn id="54" dur="1000" fill="hold"/>
                                        <p:tgtEl>
                                          <p:spTgt spid="35"/>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1000" fill="hold"/>
                                        <p:tgtEl>
                                          <p:spTgt spid="36"/>
                                        </p:tgtEl>
                                        <p:attrNameLst>
                                          <p:attrName>ppt_w</p:attrName>
                                        </p:attrNameLst>
                                      </p:cBhvr>
                                      <p:tavLst>
                                        <p:tav tm="0">
                                          <p:val>
                                            <p:fltVal val="0"/>
                                          </p:val>
                                        </p:tav>
                                        <p:tav tm="100000">
                                          <p:val>
                                            <p:strVal val="#ppt_w"/>
                                          </p:val>
                                        </p:tav>
                                      </p:tavLst>
                                    </p:anim>
                                    <p:anim calcmode="lin" valueType="num">
                                      <p:cBhvr>
                                        <p:cTn id="58" dur="1000" fill="hold"/>
                                        <p:tgtEl>
                                          <p:spTgt spid="36"/>
                                        </p:tgtEl>
                                        <p:attrNameLst>
                                          <p:attrName>ppt_h</p:attrName>
                                        </p:attrNameLst>
                                      </p:cBhvr>
                                      <p:tavLst>
                                        <p:tav tm="0">
                                          <p:val>
                                            <p:fltVal val="0"/>
                                          </p:val>
                                        </p:tav>
                                        <p:tav tm="100000">
                                          <p:val>
                                            <p:strVal val="#ppt_h"/>
                                          </p:val>
                                        </p:tav>
                                      </p:tavLst>
                                    </p:anim>
                                    <p:anim calcmode="lin" valueType="num">
                                      <p:cBhvr>
                                        <p:cTn id="59" dur="1000" fill="hold"/>
                                        <p:tgtEl>
                                          <p:spTgt spid="36"/>
                                        </p:tgtEl>
                                        <p:attrNameLst>
                                          <p:attrName>ppt_x</p:attrName>
                                        </p:attrNameLst>
                                      </p:cBhvr>
                                      <p:tavLst>
                                        <p:tav tm="0">
                                          <p:val>
                                            <p:fltVal val="0.5"/>
                                          </p:val>
                                        </p:tav>
                                        <p:tav tm="100000">
                                          <p:val>
                                            <p:strVal val="#ppt_x"/>
                                          </p:val>
                                        </p:tav>
                                      </p:tavLst>
                                    </p:anim>
                                    <p:anim calcmode="lin" valueType="num">
                                      <p:cBhvr>
                                        <p:cTn id="60" dur="1000" fill="hold"/>
                                        <p:tgtEl>
                                          <p:spTgt spid="36"/>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1000" fill="hold"/>
                                        <p:tgtEl>
                                          <p:spTgt spid="37"/>
                                        </p:tgtEl>
                                        <p:attrNameLst>
                                          <p:attrName>ppt_w</p:attrName>
                                        </p:attrNameLst>
                                      </p:cBhvr>
                                      <p:tavLst>
                                        <p:tav tm="0">
                                          <p:val>
                                            <p:fltVal val="0"/>
                                          </p:val>
                                        </p:tav>
                                        <p:tav tm="100000">
                                          <p:val>
                                            <p:strVal val="#ppt_w"/>
                                          </p:val>
                                        </p:tav>
                                      </p:tavLst>
                                    </p:anim>
                                    <p:anim calcmode="lin" valueType="num">
                                      <p:cBhvr>
                                        <p:cTn id="64" dur="1000" fill="hold"/>
                                        <p:tgtEl>
                                          <p:spTgt spid="37"/>
                                        </p:tgtEl>
                                        <p:attrNameLst>
                                          <p:attrName>ppt_h</p:attrName>
                                        </p:attrNameLst>
                                      </p:cBhvr>
                                      <p:tavLst>
                                        <p:tav tm="0">
                                          <p:val>
                                            <p:fltVal val="0"/>
                                          </p:val>
                                        </p:tav>
                                        <p:tav tm="100000">
                                          <p:val>
                                            <p:strVal val="#ppt_h"/>
                                          </p:val>
                                        </p:tav>
                                      </p:tavLst>
                                    </p:anim>
                                    <p:anim calcmode="lin" valueType="num">
                                      <p:cBhvr>
                                        <p:cTn id="65" dur="1000" fill="hold"/>
                                        <p:tgtEl>
                                          <p:spTgt spid="37"/>
                                        </p:tgtEl>
                                        <p:attrNameLst>
                                          <p:attrName>ppt_x</p:attrName>
                                        </p:attrNameLst>
                                      </p:cBhvr>
                                      <p:tavLst>
                                        <p:tav tm="0">
                                          <p:val>
                                            <p:fltVal val="0.5"/>
                                          </p:val>
                                        </p:tav>
                                        <p:tav tm="100000">
                                          <p:val>
                                            <p:strVal val="#ppt_x"/>
                                          </p:val>
                                        </p:tav>
                                      </p:tavLst>
                                    </p:anim>
                                    <p:anim calcmode="lin" valueType="num">
                                      <p:cBhvr>
                                        <p:cTn id="66" dur="1000" fill="hold"/>
                                        <p:tgtEl>
                                          <p:spTgt spid="37"/>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1000" fill="hold"/>
                                        <p:tgtEl>
                                          <p:spTgt spid="38"/>
                                        </p:tgtEl>
                                        <p:attrNameLst>
                                          <p:attrName>ppt_w</p:attrName>
                                        </p:attrNameLst>
                                      </p:cBhvr>
                                      <p:tavLst>
                                        <p:tav tm="0">
                                          <p:val>
                                            <p:fltVal val="0"/>
                                          </p:val>
                                        </p:tav>
                                        <p:tav tm="100000">
                                          <p:val>
                                            <p:strVal val="#ppt_w"/>
                                          </p:val>
                                        </p:tav>
                                      </p:tavLst>
                                    </p:anim>
                                    <p:anim calcmode="lin" valueType="num">
                                      <p:cBhvr>
                                        <p:cTn id="70" dur="1000" fill="hold"/>
                                        <p:tgtEl>
                                          <p:spTgt spid="38"/>
                                        </p:tgtEl>
                                        <p:attrNameLst>
                                          <p:attrName>ppt_h</p:attrName>
                                        </p:attrNameLst>
                                      </p:cBhvr>
                                      <p:tavLst>
                                        <p:tav tm="0">
                                          <p:val>
                                            <p:fltVal val="0"/>
                                          </p:val>
                                        </p:tav>
                                        <p:tav tm="100000">
                                          <p:val>
                                            <p:strVal val="#ppt_h"/>
                                          </p:val>
                                        </p:tav>
                                      </p:tavLst>
                                    </p:anim>
                                    <p:anim calcmode="lin" valueType="num">
                                      <p:cBhvr>
                                        <p:cTn id="71" dur="1000" fill="hold"/>
                                        <p:tgtEl>
                                          <p:spTgt spid="38"/>
                                        </p:tgtEl>
                                        <p:attrNameLst>
                                          <p:attrName>ppt_x</p:attrName>
                                        </p:attrNameLst>
                                      </p:cBhvr>
                                      <p:tavLst>
                                        <p:tav tm="0">
                                          <p:val>
                                            <p:fltVal val="0.5"/>
                                          </p:val>
                                        </p:tav>
                                        <p:tav tm="100000">
                                          <p:val>
                                            <p:strVal val="#ppt_x"/>
                                          </p:val>
                                        </p:tav>
                                      </p:tavLst>
                                    </p:anim>
                                    <p:anim calcmode="lin" valueType="num">
                                      <p:cBhvr>
                                        <p:cTn id="72" dur="1000" fill="hold"/>
                                        <p:tgtEl>
                                          <p:spTgt spid="38"/>
                                        </p:tgtEl>
                                        <p:attrNameLst>
                                          <p:attrName>ppt_y</p:attrName>
                                        </p:attrNameLst>
                                      </p:cBhvr>
                                      <p:tavLst>
                                        <p:tav tm="0">
                                          <p:val>
                                            <p:fltVal val="0.5"/>
                                          </p:val>
                                        </p:tav>
                                        <p:tav tm="100000">
                                          <p:val>
                                            <p:strVal val="#ppt_y"/>
                                          </p:val>
                                        </p:tav>
                                      </p:tavLst>
                                    </p:anim>
                                  </p:childTnLst>
                                </p:cTn>
                              </p:par>
                              <p:par>
                                <p:cTn id="73" presetID="35" presetClass="entr" presetSubtype="0" fill="hold" grpId="1"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1000"/>
                                        <p:tgtEl>
                                          <p:spTgt spid="22"/>
                                        </p:tgtEl>
                                      </p:cBhvr>
                                    </p:animEffect>
                                    <p:anim calcmode="lin" valueType="num">
                                      <p:cBhvr>
                                        <p:cTn id="76" dur="1000" fill="hold"/>
                                        <p:tgtEl>
                                          <p:spTgt spid="22"/>
                                        </p:tgtEl>
                                        <p:attrNameLst>
                                          <p:attrName>style.rotation</p:attrName>
                                        </p:attrNameLst>
                                      </p:cBhvr>
                                      <p:tavLst>
                                        <p:tav tm="0">
                                          <p:val>
                                            <p:fltVal val="720"/>
                                          </p:val>
                                        </p:tav>
                                        <p:tav tm="100000">
                                          <p:val>
                                            <p:fltVal val="0"/>
                                          </p:val>
                                        </p:tav>
                                      </p:tavLst>
                                    </p:anim>
                                    <p:anim calcmode="lin" valueType="num">
                                      <p:cBhvr>
                                        <p:cTn id="77" dur="1000" fill="hold"/>
                                        <p:tgtEl>
                                          <p:spTgt spid="22"/>
                                        </p:tgtEl>
                                        <p:attrNameLst>
                                          <p:attrName>ppt_h</p:attrName>
                                        </p:attrNameLst>
                                      </p:cBhvr>
                                      <p:tavLst>
                                        <p:tav tm="0">
                                          <p:val>
                                            <p:fltVal val="0"/>
                                          </p:val>
                                        </p:tav>
                                        <p:tav tm="100000">
                                          <p:val>
                                            <p:strVal val="#ppt_h"/>
                                          </p:val>
                                        </p:tav>
                                      </p:tavLst>
                                    </p:anim>
                                    <p:anim calcmode="lin" valueType="num">
                                      <p:cBhvr>
                                        <p:cTn id="78" dur="1000" fill="hold"/>
                                        <p:tgtEl>
                                          <p:spTgt spid="22"/>
                                        </p:tgtEl>
                                        <p:attrNameLst>
                                          <p:attrName>ppt_w</p:attrName>
                                        </p:attrNameLst>
                                      </p:cBhvr>
                                      <p:tavLst>
                                        <p:tav tm="0">
                                          <p:val>
                                            <p:fltVal val="0"/>
                                          </p:val>
                                        </p:tav>
                                        <p:tav tm="100000">
                                          <p:val>
                                            <p:strVal val="#ppt_w"/>
                                          </p:val>
                                        </p:tav>
                                      </p:tavLst>
                                    </p:anim>
                                  </p:childTnLst>
                                </p:cTn>
                              </p:par>
                              <p:par>
                                <p:cTn id="79" presetID="35" presetClass="entr" presetSubtype="0" fill="hold" grpId="1"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1000"/>
                                        <p:tgtEl>
                                          <p:spTgt spid="23"/>
                                        </p:tgtEl>
                                      </p:cBhvr>
                                    </p:animEffect>
                                    <p:anim calcmode="lin" valueType="num">
                                      <p:cBhvr>
                                        <p:cTn id="82" dur="1000" fill="hold"/>
                                        <p:tgtEl>
                                          <p:spTgt spid="23"/>
                                        </p:tgtEl>
                                        <p:attrNameLst>
                                          <p:attrName>style.rotation</p:attrName>
                                        </p:attrNameLst>
                                      </p:cBhvr>
                                      <p:tavLst>
                                        <p:tav tm="0">
                                          <p:val>
                                            <p:fltVal val="720"/>
                                          </p:val>
                                        </p:tav>
                                        <p:tav tm="100000">
                                          <p:val>
                                            <p:fltVal val="0"/>
                                          </p:val>
                                        </p:tav>
                                      </p:tavLst>
                                    </p:anim>
                                    <p:anim calcmode="lin" valueType="num">
                                      <p:cBhvr>
                                        <p:cTn id="83" dur="1000" fill="hold"/>
                                        <p:tgtEl>
                                          <p:spTgt spid="23"/>
                                        </p:tgtEl>
                                        <p:attrNameLst>
                                          <p:attrName>ppt_h</p:attrName>
                                        </p:attrNameLst>
                                      </p:cBhvr>
                                      <p:tavLst>
                                        <p:tav tm="0">
                                          <p:val>
                                            <p:fltVal val="0"/>
                                          </p:val>
                                        </p:tav>
                                        <p:tav tm="100000">
                                          <p:val>
                                            <p:strVal val="#ppt_h"/>
                                          </p:val>
                                        </p:tav>
                                      </p:tavLst>
                                    </p:anim>
                                    <p:anim calcmode="lin" valueType="num">
                                      <p:cBhvr>
                                        <p:cTn id="84" dur="1000" fill="hold"/>
                                        <p:tgtEl>
                                          <p:spTgt spid="23"/>
                                        </p:tgtEl>
                                        <p:attrNameLst>
                                          <p:attrName>ppt_w</p:attrName>
                                        </p:attrNameLst>
                                      </p:cBhvr>
                                      <p:tavLst>
                                        <p:tav tm="0">
                                          <p:val>
                                            <p:fltVal val="0"/>
                                          </p:val>
                                        </p:tav>
                                        <p:tav tm="100000">
                                          <p:val>
                                            <p:strVal val="#ppt_w"/>
                                          </p:val>
                                        </p:tav>
                                      </p:tavLst>
                                    </p:anim>
                                  </p:childTnLst>
                                </p:cTn>
                              </p:par>
                              <p:par>
                                <p:cTn id="85" presetID="35" presetClass="entr" presetSubtype="0" fill="hold" grpId="1" nodeType="with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1000"/>
                                        <p:tgtEl>
                                          <p:spTgt spid="24"/>
                                        </p:tgtEl>
                                      </p:cBhvr>
                                    </p:animEffect>
                                    <p:anim calcmode="lin" valueType="num">
                                      <p:cBhvr>
                                        <p:cTn id="88" dur="1000" fill="hold"/>
                                        <p:tgtEl>
                                          <p:spTgt spid="24"/>
                                        </p:tgtEl>
                                        <p:attrNameLst>
                                          <p:attrName>style.rotation</p:attrName>
                                        </p:attrNameLst>
                                      </p:cBhvr>
                                      <p:tavLst>
                                        <p:tav tm="0">
                                          <p:val>
                                            <p:fltVal val="720"/>
                                          </p:val>
                                        </p:tav>
                                        <p:tav tm="100000">
                                          <p:val>
                                            <p:fltVal val="0"/>
                                          </p:val>
                                        </p:tav>
                                      </p:tavLst>
                                    </p:anim>
                                    <p:anim calcmode="lin" valueType="num">
                                      <p:cBhvr>
                                        <p:cTn id="89" dur="1000" fill="hold"/>
                                        <p:tgtEl>
                                          <p:spTgt spid="24"/>
                                        </p:tgtEl>
                                        <p:attrNameLst>
                                          <p:attrName>ppt_h</p:attrName>
                                        </p:attrNameLst>
                                      </p:cBhvr>
                                      <p:tavLst>
                                        <p:tav tm="0">
                                          <p:val>
                                            <p:fltVal val="0"/>
                                          </p:val>
                                        </p:tav>
                                        <p:tav tm="100000">
                                          <p:val>
                                            <p:strVal val="#ppt_h"/>
                                          </p:val>
                                        </p:tav>
                                      </p:tavLst>
                                    </p:anim>
                                    <p:anim calcmode="lin" valueType="num">
                                      <p:cBhvr>
                                        <p:cTn id="90" dur="1000" fill="hold"/>
                                        <p:tgtEl>
                                          <p:spTgt spid="24"/>
                                        </p:tgtEl>
                                        <p:attrNameLst>
                                          <p:attrName>ppt_w</p:attrName>
                                        </p:attrNameLst>
                                      </p:cBhvr>
                                      <p:tavLst>
                                        <p:tav tm="0">
                                          <p:val>
                                            <p:fltVal val="0"/>
                                          </p:val>
                                        </p:tav>
                                        <p:tav tm="100000">
                                          <p:val>
                                            <p:strVal val="#ppt_w"/>
                                          </p:val>
                                        </p:tav>
                                      </p:tavLst>
                                    </p:anim>
                                  </p:childTnLst>
                                </p:cTn>
                              </p:par>
                              <p:par>
                                <p:cTn id="91" presetID="35" presetClass="entr" presetSubtype="0" fill="hold" grpId="1"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1000"/>
                                        <p:tgtEl>
                                          <p:spTgt spid="25"/>
                                        </p:tgtEl>
                                      </p:cBhvr>
                                    </p:animEffect>
                                    <p:anim calcmode="lin" valueType="num">
                                      <p:cBhvr>
                                        <p:cTn id="94" dur="1000" fill="hold"/>
                                        <p:tgtEl>
                                          <p:spTgt spid="25"/>
                                        </p:tgtEl>
                                        <p:attrNameLst>
                                          <p:attrName>style.rotation</p:attrName>
                                        </p:attrNameLst>
                                      </p:cBhvr>
                                      <p:tavLst>
                                        <p:tav tm="0">
                                          <p:val>
                                            <p:fltVal val="720"/>
                                          </p:val>
                                        </p:tav>
                                        <p:tav tm="100000">
                                          <p:val>
                                            <p:fltVal val="0"/>
                                          </p:val>
                                        </p:tav>
                                      </p:tavLst>
                                    </p:anim>
                                    <p:anim calcmode="lin" valueType="num">
                                      <p:cBhvr>
                                        <p:cTn id="95" dur="1000" fill="hold"/>
                                        <p:tgtEl>
                                          <p:spTgt spid="25"/>
                                        </p:tgtEl>
                                        <p:attrNameLst>
                                          <p:attrName>ppt_h</p:attrName>
                                        </p:attrNameLst>
                                      </p:cBhvr>
                                      <p:tavLst>
                                        <p:tav tm="0">
                                          <p:val>
                                            <p:fltVal val="0"/>
                                          </p:val>
                                        </p:tav>
                                        <p:tav tm="100000">
                                          <p:val>
                                            <p:strVal val="#ppt_h"/>
                                          </p:val>
                                        </p:tav>
                                      </p:tavLst>
                                    </p:anim>
                                    <p:anim calcmode="lin" valueType="num">
                                      <p:cBhvr>
                                        <p:cTn id="96" dur="1000" fill="hold"/>
                                        <p:tgtEl>
                                          <p:spTgt spid="25"/>
                                        </p:tgtEl>
                                        <p:attrNameLst>
                                          <p:attrName>ppt_w</p:attrName>
                                        </p:attrNameLst>
                                      </p:cBhvr>
                                      <p:tavLst>
                                        <p:tav tm="0">
                                          <p:val>
                                            <p:fltVal val="0"/>
                                          </p:val>
                                        </p:tav>
                                        <p:tav tm="100000">
                                          <p:val>
                                            <p:strVal val="#ppt_w"/>
                                          </p:val>
                                        </p:tav>
                                      </p:tavLst>
                                    </p:anim>
                                  </p:childTnLst>
                                </p:cTn>
                              </p:par>
                              <p:par>
                                <p:cTn id="97" presetID="35" presetClass="entr" presetSubtype="0" fill="hold" grpId="1" nodeType="with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fade">
                                      <p:cBhvr>
                                        <p:cTn id="99" dur="1000"/>
                                        <p:tgtEl>
                                          <p:spTgt spid="35"/>
                                        </p:tgtEl>
                                      </p:cBhvr>
                                    </p:animEffect>
                                    <p:anim calcmode="lin" valueType="num">
                                      <p:cBhvr>
                                        <p:cTn id="100" dur="1000" fill="hold"/>
                                        <p:tgtEl>
                                          <p:spTgt spid="35"/>
                                        </p:tgtEl>
                                        <p:attrNameLst>
                                          <p:attrName>style.rotation</p:attrName>
                                        </p:attrNameLst>
                                      </p:cBhvr>
                                      <p:tavLst>
                                        <p:tav tm="0">
                                          <p:val>
                                            <p:fltVal val="720"/>
                                          </p:val>
                                        </p:tav>
                                        <p:tav tm="100000">
                                          <p:val>
                                            <p:fltVal val="0"/>
                                          </p:val>
                                        </p:tav>
                                      </p:tavLst>
                                    </p:anim>
                                    <p:anim calcmode="lin" valueType="num">
                                      <p:cBhvr>
                                        <p:cTn id="101" dur="1000" fill="hold"/>
                                        <p:tgtEl>
                                          <p:spTgt spid="35"/>
                                        </p:tgtEl>
                                        <p:attrNameLst>
                                          <p:attrName>ppt_h</p:attrName>
                                        </p:attrNameLst>
                                      </p:cBhvr>
                                      <p:tavLst>
                                        <p:tav tm="0">
                                          <p:val>
                                            <p:fltVal val="0"/>
                                          </p:val>
                                        </p:tav>
                                        <p:tav tm="100000">
                                          <p:val>
                                            <p:strVal val="#ppt_h"/>
                                          </p:val>
                                        </p:tav>
                                      </p:tavLst>
                                    </p:anim>
                                    <p:anim calcmode="lin" valueType="num">
                                      <p:cBhvr>
                                        <p:cTn id="102" dur="1000" fill="hold"/>
                                        <p:tgtEl>
                                          <p:spTgt spid="35"/>
                                        </p:tgtEl>
                                        <p:attrNameLst>
                                          <p:attrName>ppt_w</p:attrName>
                                        </p:attrNameLst>
                                      </p:cBhvr>
                                      <p:tavLst>
                                        <p:tav tm="0">
                                          <p:val>
                                            <p:fltVal val="0"/>
                                          </p:val>
                                        </p:tav>
                                        <p:tav tm="100000">
                                          <p:val>
                                            <p:strVal val="#ppt_w"/>
                                          </p:val>
                                        </p:tav>
                                      </p:tavLst>
                                    </p:anim>
                                  </p:childTnLst>
                                </p:cTn>
                              </p:par>
                              <p:par>
                                <p:cTn id="103" presetID="35" presetClass="entr" presetSubtype="0" fill="hold" grpId="1" nodeType="with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fade">
                                      <p:cBhvr>
                                        <p:cTn id="105" dur="1000"/>
                                        <p:tgtEl>
                                          <p:spTgt spid="36"/>
                                        </p:tgtEl>
                                      </p:cBhvr>
                                    </p:animEffect>
                                    <p:anim calcmode="lin" valueType="num">
                                      <p:cBhvr>
                                        <p:cTn id="106" dur="1000" fill="hold"/>
                                        <p:tgtEl>
                                          <p:spTgt spid="36"/>
                                        </p:tgtEl>
                                        <p:attrNameLst>
                                          <p:attrName>style.rotation</p:attrName>
                                        </p:attrNameLst>
                                      </p:cBhvr>
                                      <p:tavLst>
                                        <p:tav tm="0">
                                          <p:val>
                                            <p:fltVal val="720"/>
                                          </p:val>
                                        </p:tav>
                                        <p:tav tm="100000">
                                          <p:val>
                                            <p:fltVal val="0"/>
                                          </p:val>
                                        </p:tav>
                                      </p:tavLst>
                                    </p:anim>
                                    <p:anim calcmode="lin" valueType="num">
                                      <p:cBhvr>
                                        <p:cTn id="107" dur="1000" fill="hold"/>
                                        <p:tgtEl>
                                          <p:spTgt spid="36"/>
                                        </p:tgtEl>
                                        <p:attrNameLst>
                                          <p:attrName>ppt_h</p:attrName>
                                        </p:attrNameLst>
                                      </p:cBhvr>
                                      <p:tavLst>
                                        <p:tav tm="0">
                                          <p:val>
                                            <p:fltVal val="0"/>
                                          </p:val>
                                        </p:tav>
                                        <p:tav tm="100000">
                                          <p:val>
                                            <p:strVal val="#ppt_h"/>
                                          </p:val>
                                        </p:tav>
                                      </p:tavLst>
                                    </p:anim>
                                    <p:anim calcmode="lin" valueType="num">
                                      <p:cBhvr>
                                        <p:cTn id="108" dur="1000" fill="hold"/>
                                        <p:tgtEl>
                                          <p:spTgt spid="36"/>
                                        </p:tgtEl>
                                        <p:attrNameLst>
                                          <p:attrName>ppt_w</p:attrName>
                                        </p:attrNameLst>
                                      </p:cBhvr>
                                      <p:tavLst>
                                        <p:tav tm="0">
                                          <p:val>
                                            <p:fltVal val="0"/>
                                          </p:val>
                                        </p:tav>
                                        <p:tav tm="100000">
                                          <p:val>
                                            <p:strVal val="#ppt_w"/>
                                          </p:val>
                                        </p:tav>
                                      </p:tavLst>
                                    </p:anim>
                                  </p:childTnLst>
                                </p:cTn>
                              </p:par>
                              <p:par>
                                <p:cTn id="109" presetID="35" presetClass="entr" presetSubtype="0" fill="hold" grpId="1" nodeType="withEffect">
                                  <p:stCondLst>
                                    <p:cond delay="0"/>
                                  </p:stCondLst>
                                  <p:childTnLst>
                                    <p:set>
                                      <p:cBhvr>
                                        <p:cTn id="110" dur="1" fill="hold">
                                          <p:stCondLst>
                                            <p:cond delay="0"/>
                                          </p:stCondLst>
                                        </p:cTn>
                                        <p:tgtEl>
                                          <p:spTgt spid="37"/>
                                        </p:tgtEl>
                                        <p:attrNameLst>
                                          <p:attrName>style.visibility</p:attrName>
                                        </p:attrNameLst>
                                      </p:cBhvr>
                                      <p:to>
                                        <p:strVal val="visible"/>
                                      </p:to>
                                    </p:set>
                                    <p:animEffect transition="in" filter="fade">
                                      <p:cBhvr>
                                        <p:cTn id="111" dur="1000"/>
                                        <p:tgtEl>
                                          <p:spTgt spid="37"/>
                                        </p:tgtEl>
                                      </p:cBhvr>
                                    </p:animEffect>
                                    <p:anim calcmode="lin" valueType="num">
                                      <p:cBhvr>
                                        <p:cTn id="112" dur="1000" fill="hold"/>
                                        <p:tgtEl>
                                          <p:spTgt spid="37"/>
                                        </p:tgtEl>
                                        <p:attrNameLst>
                                          <p:attrName>style.rotation</p:attrName>
                                        </p:attrNameLst>
                                      </p:cBhvr>
                                      <p:tavLst>
                                        <p:tav tm="0">
                                          <p:val>
                                            <p:fltVal val="720"/>
                                          </p:val>
                                        </p:tav>
                                        <p:tav tm="100000">
                                          <p:val>
                                            <p:fltVal val="0"/>
                                          </p:val>
                                        </p:tav>
                                      </p:tavLst>
                                    </p:anim>
                                    <p:anim calcmode="lin" valueType="num">
                                      <p:cBhvr>
                                        <p:cTn id="113" dur="1000" fill="hold"/>
                                        <p:tgtEl>
                                          <p:spTgt spid="37"/>
                                        </p:tgtEl>
                                        <p:attrNameLst>
                                          <p:attrName>ppt_h</p:attrName>
                                        </p:attrNameLst>
                                      </p:cBhvr>
                                      <p:tavLst>
                                        <p:tav tm="0">
                                          <p:val>
                                            <p:fltVal val="0"/>
                                          </p:val>
                                        </p:tav>
                                        <p:tav tm="100000">
                                          <p:val>
                                            <p:strVal val="#ppt_h"/>
                                          </p:val>
                                        </p:tav>
                                      </p:tavLst>
                                    </p:anim>
                                    <p:anim calcmode="lin" valueType="num">
                                      <p:cBhvr>
                                        <p:cTn id="114" dur="1000" fill="hold"/>
                                        <p:tgtEl>
                                          <p:spTgt spid="37"/>
                                        </p:tgtEl>
                                        <p:attrNameLst>
                                          <p:attrName>ppt_w</p:attrName>
                                        </p:attrNameLst>
                                      </p:cBhvr>
                                      <p:tavLst>
                                        <p:tav tm="0">
                                          <p:val>
                                            <p:fltVal val="0"/>
                                          </p:val>
                                        </p:tav>
                                        <p:tav tm="100000">
                                          <p:val>
                                            <p:strVal val="#ppt_w"/>
                                          </p:val>
                                        </p:tav>
                                      </p:tavLst>
                                    </p:anim>
                                  </p:childTnLst>
                                </p:cTn>
                              </p:par>
                              <p:par>
                                <p:cTn id="115" presetID="35" presetClass="entr" presetSubtype="0" fill="hold" grpId="1" nodeType="withEffect">
                                  <p:stCondLst>
                                    <p:cond delay="0"/>
                                  </p:stCondLst>
                                  <p:childTnLst>
                                    <p:set>
                                      <p:cBhvr>
                                        <p:cTn id="116" dur="1" fill="hold">
                                          <p:stCondLst>
                                            <p:cond delay="0"/>
                                          </p:stCondLst>
                                        </p:cTn>
                                        <p:tgtEl>
                                          <p:spTgt spid="38"/>
                                        </p:tgtEl>
                                        <p:attrNameLst>
                                          <p:attrName>style.visibility</p:attrName>
                                        </p:attrNameLst>
                                      </p:cBhvr>
                                      <p:to>
                                        <p:strVal val="visible"/>
                                      </p:to>
                                    </p:set>
                                    <p:animEffect transition="in" filter="fade">
                                      <p:cBhvr>
                                        <p:cTn id="117" dur="1000"/>
                                        <p:tgtEl>
                                          <p:spTgt spid="38"/>
                                        </p:tgtEl>
                                      </p:cBhvr>
                                    </p:animEffect>
                                    <p:anim calcmode="lin" valueType="num">
                                      <p:cBhvr>
                                        <p:cTn id="118" dur="1000" fill="hold"/>
                                        <p:tgtEl>
                                          <p:spTgt spid="38"/>
                                        </p:tgtEl>
                                        <p:attrNameLst>
                                          <p:attrName>style.rotation</p:attrName>
                                        </p:attrNameLst>
                                      </p:cBhvr>
                                      <p:tavLst>
                                        <p:tav tm="0">
                                          <p:val>
                                            <p:fltVal val="720"/>
                                          </p:val>
                                        </p:tav>
                                        <p:tav tm="100000">
                                          <p:val>
                                            <p:fltVal val="0"/>
                                          </p:val>
                                        </p:tav>
                                      </p:tavLst>
                                    </p:anim>
                                    <p:anim calcmode="lin" valueType="num">
                                      <p:cBhvr>
                                        <p:cTn id="119" dur="1000" fill="hold"/>
                                        <p:tgtEl>
                                          <p:spTgt spid="38"/>
                                        </p:tgtEl>
                                        <p:attrNameLst>
                                          <p:attrName>ppt_h</p:attrName>
                                        </p:attrNameLst>
                                      </p:cBhvr>
                                      <p:tavLst>
                                        <p:tav tm="0">
                                          <p:val>
                                            <p:fltVal val="0"/>
                                          </p:val>
                                        </p:tav>
                                        <p:tav tm="100000">
                                          <p:val>
                                            <p:strVal val="#ppt_h"/>
                                          </p:val>
                                        </p:tav>
                                      </p:tavLst>
                                    </p:anim>
                                    <p:anim calcmode="lin" valueType="num">
                                      <p:cBhvr>
                                        <p:cTn id="120" dur="1000" fill="hold"/>
                                        <p:tgtEl>
                                          <p:spTgt spid="38"/>
                                        </p:tgtEl>
                                        <p:attrNameLst>
                                          <p:attrName>ppt_w</p:attrName>
                                        </p:attrNameLst>
                                      </p:cBhvr>
                                      <p:tavLst>
                                        <p:tav tm="0">
                                          <p:val>
                                            <p:fltVal val="0"/>
                                          </p:val>
                                        </p:tav>
                                        <p:tav tm="100000">
                                          <p:val>
                                            <p:strVal val="#ppt_w"/>
                                          </p:val>
                                        </p:tav>
                                      </p:tavLst>
                                    </p:anim>
                                  </p:childTnLst>
                                </p:cTn>
                              </p:par>
                            </p:childTnLst>
                          </p:cTn>
                        </p:par>
                        <p:par>
                          <p:cTn id="121" fill="hold">
                            <p:stCondLst>
                              <p:cond delay="2250"/>
                            </p:stCondLst>
                            <p:childTnLst>
                              <p:par>
                                <p:cTn id="122" presetID="23" presetClass="entr" presetSubtype="528" fill="hold" grpId="0" nodeType="afterEffect">
                                  <p:stCondLst>
                                    <p:cond delay="0"/>
                                  </p:stCondLst>
                                  <p:childTnLst>
                                    <p:set>
                                      <p:cBhvr>
                                        <p:cTn id="123" dur="1" fill="hold">
                                          <p:stCondLst>
                                            <p:cond delay="0"/>
                                          </p:stCondLst>
                                        </p:cTn>
                                        <p:tgtEl>
                                          <p:spTgt spid="28"/>
                                        </p:tgtEl>
                                        <p:attrNameLst>
                                          <p:attrName>style.visibility</p:attrName>
                                        </p:attrNameLst>
                                      </p:cBhvr>
                                      <p:to>
                                        <p:strVal val="visible"/>
                                      </p:to>
                                    </p:set>
                                    <p:anim calcmode="lin" valueType="num">
                                      <p:cBhvr>
                                        <p:cTn id="124" dur="1500" fill="hold"/>
                                        <p:tgtEl>
                                          <p:spTgt spid="28"/>
                                        </p:tgtEl>
                                        <p:attrNameLst>
                                          <p:attrName>ppt_w</p:attrName>
                                        </p:attrNameLst>
                                      </p:cBhvr>
                                      <p:tavLst>
                                        <p:tav tm="0">
                                          <p:val>
                                            <p:fltVal val="0"/>
                                          </p:val>
                                        </p:tav>
                                        <p:tav tm="100000">
                                          <p:val>
                                            <p:strVal val="#ppt_w"/>
                                          </p:val>
                                        </p:tav>
                                      </p:tavLst>
                                    </p:anim>
                                    <p:anim calcmode="lin" valueType="num">
                                      <p:cBhvr>
                                        <p:cTn id="125" dur="1500" fill="hold"/>
                                        <p:tgtEl>
                                          <p:spTgt spid="28"/>
                                        </p:tgtEl>
                                        <p:attrNameLst>
                                          <p:attrName>ppt_h</p:attrName>
                                        </p:attrNameLst>
                                      </p:cBhvr>
                                      <p:tavLst>
                                        <p:tav tm="0">
                                          <p:val>
                                            <p:fltVal val="0"/>
                                          </p:val>
                                        </p:tav>
                                        <p:tav tm="100000">
                                          <p:val>
                                            <p:strVal val="#ppt_h"/>
                                          </p:val>
                                        </p:tav>
                                      </p:tavLst>
                                    </p:anim>
                                    <p:anim calcmode="lin" valueType="num">
                                      <p:cBhvr>
                                        <p:cTn id="126" dur="1500" fill="hold"/>
                                        <p:tgtEl>
                                          <p:spTgt spid="28"/>
                                        </p:tgtEl>
                                        <p:attrNameLst>
                                          <p:attrName>ppt_x</p:attrName>
                                        </p:attrNameLst>
                                      </p:cBhvr>
                                      <p:tavLst>
                                        <p:tav tm="0">
                                          <p:val>
                                            <p:fltVal val="0.5"/>
                                          </p:val>
                                        </p:tav>
                                        <p:tav tm="100000">
                                          <p:val>
                                            <p:strVal val="#ppt_x"/>
                                          </p:val>
                                        </p:tav>
                                      </p:tavLst>
                                    </p:anim>
                                    <p:anim calcmode="lin" valueType="num">
                                      <p:cBhvr>
                                        <p:cTn id="127" dur="1500" fill="hold"/>
                                        <p:tgtEl>
                                          <p:spTgt spid="28"/>
                                        </p:tgtEl>
                                        <p:attrNameLst>
                                          <p:attrName>ppt_y</p:attrName>
                                        </p:attrNameLst>
                                      </p:cBhvr>
                                      <p:tavLst>
                                        <p:tav tm="0">
                                          <p:val>
                                            <p:fltVal val="0.5"/>
                                          </p:val>
                                        </p:tav>
                                        <p:tav tm="100000">
                                          <p:val>
                                            <p:strVal val="#ppt_y"/>
                                          </p:val>
                                        </p:tav>
                                      </p:tavLst>
                                    </p:anim>
                                  </p:childTnLst>
                                </p:cTn>
                              </p:par>
                              <p:par>
                                <p:cTn id="128" presetID="23" presetClass="entr" presetSubtype="528" fill="hold" grpId="0" nodeType="with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500" fill="hold"/>
                                        <p:tgtEl>
                                          <p:spTgt spid="39"/>
                                        </p:tgtEl>
                                        <p:attrNameLst>
                                          <p:attrName>ppt_w</p:attrName>
                                        </p:attrNameLst>
                                      </p:cBhvr>
                                      <p:tavLst>
                                        <p:tav tm="0">
                                          <p:val>
                                            <p:fltVal val="0"/>
                                          </p:val>
                                        </p:tav>
                                        <p:tav tm="100000">
                                          <p:val>
                                            <p:strVal val="#ppt_w"/>
                                          </p:val>
                                        </p:tav>
                                      </p:tavLst>
                                    </p:anim>
                                    <p:anim calcmode="lin" valueType="num">
                                      <p:cBhvr>
                                        <p:cTn id="131" dur="1500" fill="hold"/>
                                        <p:tgtEl>
                                          <p:spTgt spid="39"/>
                                        </p:tgtEl>
                                        <p:attrNameLst>
                                          <p:attrName>ppt_h</p:attrName>
                                        </p:attrNameLst>
                                      </p:cBhvr>
                                      <p:tavLst>
                                        <p:tav tm="0">
                                          <p:val>
                                            <p:fltVal val="0"/>
                                          </p:val>
                                        </p:tav>
                                        <p:tav tm="100000">
                                          <p:val>
                                            <p:strVal val="#ppt_h"/>
                                          </p:val>
                                        </p:tav>
                                      </p:tavLst>
                                    </p:anim>
                                    <p:anim calcmode="lin" valueType="num">
                                      <p:cBhvr>
                                        <p:cTn id="132" dur="1500" fill="hold"/>
                                        <p:tgtEl>
                                          <p:spTgt spid="39"/>
                                        </p:tgtEl>
                                        <p:attrNameLst>
                                          <p:attrName>ppt_x</p:attrName>
                                        </p:attrNameLst>
                                      </p:cBhvr>
                                      <p:tavLst>
                                        <p:tav tm="0">
                                          <p:val>
                                            <p:fltVal val="0.5"/>
                                          </p:val>
                                        </p:tav>
                                        <p:tav tm="100000">
                                          <p:val>
                                            <p:strVal val="#ppt_x"/>
                                          </p:val>
                                        </p:tav>
                                      </p:tavLst>
                                    </p:anim>
                                    <p:anim calcmode="lin" valueType="num">
                                      <p:cBhvr>
                                        <p:cTn id="133" dur="1500" fill="hold"/>
                                        <p:tgtEl>
                                          <p:spTgt spid="39"/>
                                        </p:tgtEl>
                                        <p:attrNameLst>
                                          <p:attrName>ppt_y</p:attrName>
                                        </p:attrNameLst>
                                      </p:cBhvr>
                                      <p:tavLst>
                                        <p:tav tm="0">
                                          <p:val>
                                            <p:fltVal val="0.5"/>
                                          </p:val>
                                        </p:tav>
                                        <p:tav tm="100000">
                                          <p:val>
                                            <p:strVal val="#ppt_y"/>
                                          </p:val>
                                        </p:tav>
                                      </p:tavLst>
                                    </p:anim>
                                  </p:childTnLst>
                                </p:cTn>
                              </p:par>
                            </p:childTnLst>
                          </p:cTn>
                        </p:par>
                        <p:par>
                          <p:cTn id="134" fill="hold">
                            <p:stCondLst>
                              <p:cond delay="3750"/>
                            </p:stCondLst>
                            <p:childTnLst>
                              <p:par>
                                <p:cTn id="135" presetID="22" presetClass="entr" presetSubtype="8" fill="hold" grpId="0" nodeType="afterEffect">
                                  <p:stCondLst>
                                    <p:cond delay="0"/>
                                  </p:stCondLst>
                                  <p:childTnLst>
                                    <p:set>
                                      <p:cBhvr>
                                        <p:cTn id="136" dur="1" fill="hold">
                                          <p:stCondLst>
                                            <p:cond delay="0"/>
                                          </p:stCondLst>
                                        </p:cTn>
                                        <p:tgtEl>
                                          <p:spTgt spid="31"/>
                                        </p:tgtEl>
                                        <p:attrNameLst>
                                          <p:attrName>style.visibility</p:attrName>
                                        </p:attrNameLst>
                                      </p:cBhvr>
                                      <p:to>
                                        <p:strVal val="visible"/>
                                      </p:to>
                                    </p:set>
                                    <p:animEffect transition="in" filter="wipe(left)">
                                      <p:cBhvr>
                                        <p:cTn id="137" dur="500"/>
                                        <p:tgtEl>
                                          <p:spTgt spid="31"/>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2"/>
                                        </p:tgtEl>
                                        <p:attrNameLst>
                                          <p:attrName>style.visibility</p:attrName>
                                        </p:attrNameLst>
                                      </p:cBhvr>
                                      <p:to>
                                        <p:strVal val="visible"/>
                                      </p:to>
                                    </p:set>
                                    <p:animEffect transition="in" filter="wipe(left)">
                                      <p:cBhvr>
                                        <p:cTn id="140" dur="500"/>
                                        <p:tgtEl>
                                          <p:spTgt spid="32"/>
                                        </p:tgtEl>
                                      </p:cBhvr>
                                    </p:animEffect>
                                  </p:childTnLst>
                                </p:cTn>
                              </p:par>
                            </p:childTnLst>
                          </p:cTn>
                        </p:par>
                        <p:par>
                          <p:cTn id="141" fill="hold">
                            <p:stCondLst>
                              <p:cond delay="4250"/>
                            </p:stCondLst>
                            <p:childTnLst>
                              <p:par>
                                <p:cTn id="142" presetID="22" presetClass="entr" presetSubtype="8" fill="hold" grpId="0" nodeType="after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wipe(left)">
                                      <p:cBhvr>
                                        <p:cTn id="144" dur="500"/>
                                        <p:tgtEl>
                                          <p:spTgt spid="26"/>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27"/>
                                        </p:tgtEl>
                                        <p:attrNameLst>
                                          <p:attrName>style.visibility</p:attrName>
                                        </p:attrNameLst>
                                      </p:cBhvr>
                                      <p:to>
                                        <p:strVal val="visible"/>
                                      </p:to>
                                    </p:set>
                                    <p:animEffect transition="in" filter="wipe(left)">
                                      <p:cBhvr>
                                        <p:cTn id="147" dur="500"/>
                                        <p:tgtEl>
                                          <p:spTgt spid="27"/>
                                        </p:tgtEl>
                                      </p:cBhvr>
                                    </p:animEffect>
                                  </p:childTnLst>
                                </p:cTn>
                              </p:par>
                            </p:childTnLst>
                          </p:cTn>
                        </p:par>
                        <p:par>
                          <p:cTn id="148" fill="hold">
                            <p:stCondLst>
                              <p:cond delay="4750"/>
                            </p:stCondLst>
                            <p:childTnLst>
                              <p:par>
                                <p:cTn id="149" presetID="22" presetClass="entr" presetSubtype="8"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Effect transition="in" filter="wipe(left)">
                                      <p:cBhvr>
                                        <p:cTn id="151" dur="500"/>
                                        <p:tgtEl>
                                          <p:spTgt spid="33"/>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34"/>
                                        </p:tgtEl>
                                        <p:attrNameLst>
                                          <p:attrName>style.visibility</p:attrName>
                                        </p:attrNameLst>
                                      </p:cBhvr>
                                      <p:to>
                                        <p:strVal val="visible"/>
                                      </p:to>
                                    </p:set>
                                    <p:animEffect transition="in" filter="wipe(left)">
                                      <p:cBhvr>
                                        <p:cTn id="154" dur="500"/>
                                        <p:tgtEl>
                                          <p:spTgt spid="34"/>
                                        </p:tgtEl>
                                      </p:cBhvr>
                                    </p:animEffect>
                                  </p:childTnLst>
                                </p:cTn>
                              </p:par>
                            </p:childTnLst>
                          </p:cTn>
                        </p:par>
                        <p:par>
                          <p:cTn id="155" fill="hold">
                            <p:stCondLst>
                              <p:cond delay="5250"/>
                            </p:stCondLst>
                            <p:childTnLst>
                              <p:par>
                                <p:cTn id="156" presetID="22" presetClass="entr" presetSubtype="8" fill="hold" grpId="0" nodeType="afterEffect">
                                  <p:stCondLst>
                                    <p:cond delay="0"/>
                                  </p:stCondLst>
                                  <p:childTnLst>
                                    <p:set>
                                      <p:cBhvr>
                                        <p:cTn id="157" dur="1" fill="hold">
                                          <p:stCondLst>
                                            <p:cond delay="0"/>
                                          </p:stCondLst>
                                        </p:cTn>
                                        <p:tgtEl>
                                          <p:spTgt spid="29"/>
                                        </p:tgtEl>
                                        <p:attrNameLst>
                                          <p:attrName>style.visibility</p:attrName>
                                        </p:attrNameLst>
                                      </p:cBhvr>
                                      <p:to>
                                        <p:strVal val="visible"/>
                                      </p:to>
                                    </p:set>
                                    <p:animEffect transition="in" filter="wipe(left)">
                                      <p:cBhvr>
                                        <p:cTn id="158" dur="500"/>
                                        <p:tgtEl>
                                          <p:spTgt spid="29"/>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30"/>
                                        </p:tgtEl>
                                        <p:attrNameLst>
                                          <p:attrName>style.visibility</p:attrName>
                                        </p:attrNameLst>
                                      </p:cBhvr>
                                      <p:to>
                                        <p:strVal val="visible"/>
                                      </p:to>
                                    </p:set>
                                    <p:animEffect transition="in" filter="wipe(left)">
                                      <p:cBhvr>
                                        <p:cTn id="1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animBg="1"/>
      <p:bldP spid="22" grpId="1" animBg="1"/>
      <p:bldP spid="23" grpId="0" animBg="1"/>
      <p:bldP spid="23" grpId="1" animBg="1"/>
      <p:bldP spid="24" grpId="0" animBg="1"/>
      <p:bldP spid="24" grpId="1" animBg="1"/>
      <p:bldP spid="25" grpId="0" animBg="1"/>
      <p:bldP spid="25" grpId="1" animBg="1"/>
      <p:bldP spid="26" grpId="0"/>
      <p:bldP spid="27" grpId="0"/>
      <p:bldP spid="28" grpId="0"/>
      <p:bldP spid="29" grpId="0"/>
      <p:bldP spid="30" grpId="0"/>
      <p:bldP spid="31" grpId="0"/>
      <p:bldP spid="32" grpId="0"/>
      <p:bldP spid="33" grpId="0"/>
      <p:bldP spid="34" grpId="0"/>
      <p:bldP spid="35" grpId="0"/>
      <p:bldP spid="35" grpId="1"/>
      <p:bldP spid="36" grpId="0"/>
      <p:bldP spid="36" grpId="1"/>
      <p:bldP spid="37" grpId="0"/>
      <p:bldP spid="37" grpId="1"/>
      <p:bldP spid="38" grpId="0"/>
      <p:bldP spid="38" grpId="1"/>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a:solidFill>
                  <a:schemeClr val="bg1">
                    <a:lumMod val="50000"/>
                  </a:schemeClr>
                </a:solidFill>
              </a:rPr>
              <a:t>管理上的不足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9" name="_effect"/>
          <p:cNvPicPr>
            <a:picLocks noChangeAspect="1" noChangeArrowheads="1"/>
          </p:cNvPicPr>
          <p:nvPr/>
        </p:nvPicPr>
        <p:blipFill>
          <a:blip r:embed="rId2" cstate="print">
            <a:lum bright="20000"/>
          </a:blip>
          <a:srcRect/>
          <a:stretch>
            <a:fillRect/>
          </a:stretch>
        </p:blipFill>
        <p:spPr bwMode="gray">
          <a:xfrm>
            <a:off x="2800789" y="5196177"/>
            <a:ext cx="3238879" cy="48806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40" name="_effect"/>
          <p:cNvPicPr>
            <a:picLocks noChangeAspect="1" noChangeArrowheads="1"/>
          </p:cNvPicPr>
          <p:nvPr/>
        </p:nvPicPr>
        <p:blipFill>
          <a:blip r:embed="rId2" cstate="print">
            <a:lum bright="20000"/>
          </a:blip>
          <a:srcRect/>
          <a:stretch>
            <a:fillRect/>
          </a:stretch>
        </p:blipFill>
        <p:spPr bwMode="gray">
          <a:xfrm>
            <a:off x="5903489" y="5196177"/>
            <a:ext cx="3238879" cy="48806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41" name="_color1"/>
          <p:cNvSpPr>
            <a:spLocks/>
          </p:cNvSpPr>
          <p:nvPr/>
        </p:nvSpPr>
        <p:spPr bwMode="gray">
          <a:xfrm>
            <a:off x="3248639" y="4402103"/>
            <a:ext cx="1328933" cy="869035"/>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02918B"/>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2" name="_color1"/>
          <p:cNvSpPr>
            <a:spLocks/>
          </p:cNvSpPr>
          <p:nvPr/>
        </p:nvSpPr>
        <p:spPr bwMode="gray">
          <a:xfrm>
            <a:off x="3235046" y="2122398"/>
            <a:ext cx="1270518" cy="858810"/>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015672"/>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3" name="_color1"/>
          <p:cNvSpPr>
            <a:spLocks/>
          </p:cNvSpPr>
          <p:nvPr/>
        </p:nvSpPr>
        <p:spPr bwMode="gray">
          <a:xfrm>
            <a:off x="4525676" y="2123744"/>
            <a:ext cx="1327473" cy="871957"/>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F47349"/>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4" name="_color1"/>
          <p:cNvSpPr>
            <a:spLocks/>
          </p:cNvSpPr>
          <p:nvPr/>
        </p:nvSpPr>
        <p:spPr bwMode="gray">
          <a:xfrm>
            <a:off x="2980679" y="2962436"/>
            <a:ext cx="420585" cy="1466407"/>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E44B42"/>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5" name="_color1"/>
          <p:cNvSpPr>
            <a:spLocks/>
          </p:cNvSpPr>
          <p:nvPr/>
        </p:nvSpPr>
        <p:spPr bwMode="gray">
          <a:xfrm>
            <a:off x="4679586" y="4412325"/>
            <a:ext cx="1266138" cy="858810"/>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F47349"/>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6" name="_color1"/>
          <p:cNvSpPr>
            <a:spLocks/>
          </p:cNvSpPr>
          <p:nvPr/>
        </p:nvSpPr>
        <p:spPr bwMode="gray">
          <a:xfrm>
            <a:off x="6195155" y="2123445"/>
            <a:ext cx="1327472" cy="869035"/>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E44B42"/>
          </a:solidFill>
          <a:ln>
            <a:noFill/>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dk1"/>
          </a:lnRef>
          <a:fillRef idx="2">
            <a:schemeClr val="dk1"/>
          </a:fillRef>
          <a:effectRef idx="1">
            <a:schemeClr val="dk1"/>
          </a:effectRef>
          <a:fontRef idx="minor">
            <a:schemeClr val="dk1"/>
          </a:fontRef>
        </p:style>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7" name="_color1"/>
          <p:cNvSpPr>
            <a:spLocks/>
          </p:cNvSpPr>
          <p:nvPr/>
        </p:nvSpPr>
        <p:spPr bwMode="gray">
          <a:xfrm>
            <a:off x="7601908" y="2122394"/>
            <a:ext cx="1270519" cy="858812"/>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02918B"/>
          </a:solidFill>
          <a:ln>
            <a:noFill/>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dk1"/>
          </a:lnRef>
          <a:fillRef idx="2">
            <a:schemeClr val="dk1"/>
          </a:fillRef>
          <a:effectRef idx="1">
            <a:schemeClr val="dk1"/>
          </a:effectRef>
          <a:fontRef idx="minor">
            <a:schemeClr val="dk1"/>
          </a:fontRef>
        </p:style>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8" name="_color1"/>
          <p:cNvSpPr>
            <a:spLocks/>
          </p:cNvSpPr>
          <p:nvPr/>
        </p:nvSpPr>
        <p:spPr bwMode="gray">
          <a:xfrm>
            <a:off x="6198372" y="4412325"/>
            <a:ext cx="1273439" cy="858810"/>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E44B42"/>
          </a:solidFill>
          <a:ln>
            <a:noFill/>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dk1"/>
          </a:lnRef>
          <a:fillRef idx="2">
            <a:schemeClr val="dk1"/>
          </a:fillRef>
          <a:effectRef idx="1">
            <a:schemeClr val="dk1"/>
          </a:effectRef>
          <a:fontRef idx="minor">
            <a:schemeClr val="dk1"/>
          </a:fontRef>
        </p:style>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49" name="_color1"/>
          <p:cNvSpPr>
            <a:spLocks/>
          </p:cNvSpPr>
          <p:nvPr/>
        </p:nvSpPr>
        <p:spPr bwMode="gray">
          <a:xfrm>
            <a:off x="7529900" y="4402103"/>
            <a:ext cx="1324552" cy="869035"/>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015672"/>
          </a:solidFill>
          <a:ln>
            <a:noFill/>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dk1"/>
          </a:lnRef>
          <a:fillRef idx="2">
            <a:schemeClr val="dk1"/>
          </a:fillRef>
          <a:effectRef idx="1">
            <a:schemeClr val="dk1"/>
          </a:effectRef>
          <a:fontRef idx="minor">
            <a:schemeClr val="dk1"/>
          </a:fontRef>
        </p:style>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50" name="_color1"/>
          <p:cNvSpPr>
            <a:spLocks/>
          </p:cNvSpPr>
          <p:nvPr/>
        </p:nvSpPr>
        <p:spPr bwMode="gray">
          <a:xfrm>
            <a:off x="8682028" y="2966814"/>
            <a:ext cx="420585" cy="1462024"/>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47349"/>
          </a:solidFill>
          <a:ln>
            <a:noFill/>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1">
            <a:schemeClr val="dk1"/>
          </a:lnRef>
          <a:fillRef idx="2">
            <a:schemeClr val="dk1"/>
          </a:fillRef>
          <a:effectRef idx="1">
            <a:schemeClr val="dk1"/>
          </a:effectRef>
          <a:fontRef idx="minor">
            <a:schemeClr val="dk1"/>
          </a:fontRef>
        </p:style>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51" name="_color1"/>
          <p:cNvSpPr>
            <a:spLocks/>
          </p:cNvSpPr>
          <p:nvPr/>
        </p:nvSpPr>
        <p:spPr bwMode="gray">
          <a:xfrm>
            <a:off x="5784627" y="2973409"/>
            <a:ext cx="565162" cy="1463483"/>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02918B"/>
          </a:solidFill>
          <a:ln w="12700" cap="flat" cmpd="sng" algn="ctr">
            <a:noFill/>
            <a:prstDash val="solid"/>
            <a:round/>
            <a:headEnd type="none" w="sm" len="sm"/>
            <a:tailEnd type="none" w="sm" len="sm"/>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vert="horz" wrap="square" lIns="121933" tIns="60967" rIns="121933" bIns="60967" numCol="1" rtlCol="0" anchor="ctr" anchorCtr="0" compatLnSpc="1">
            <a:prstTxWarp prst="textNoShape">
              <a:avLst/>
            </a:prstTxWarp>
          </a:bodyPr>
          <a:lstStyle/>
          <a:p>
            <a:pPr algn="ctr" defTabSz="914354" fontAlgn="base">
              <a:spcBef>
                <a:spcPct val="0"/>
              </a:spcBef>
              <a:spcAft>
                <a:spcPct val="0"/>
              </a:spcAft>
              <a:defRPr/>
            </a:pPr>
            <a:endParaRPr lang="de-DE" altLang="zh-CN" sz="1467" kern="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52" name="TextBox 64"/>
          <p:cNvSpPr txBox="1"/>
          <p:nvPr/>
        </p:nvSpPr>
        <p:spPr>
          <a:xfrm>
            <a:off x="3238192" y="3378566"/>
            <a:ext cx="2637226" cy="738678"/>
          </a:xfrm>
          <a:prstGeom prst="rect">
            <a:avLst/>
          </a:prstGeom>
          <a:noFill/>
        </p:spPr>
        <p:txBody>
          <a:bodyPr wrap="square" lIns="121933" tIns="60967" rIns="121933" bIns="60967" rtlCol="0">
            <a:spAutoFit/>
          </a:bodyPr>
          <a:lstStyle/>
          <a:p>
            <a:pPr algn="ctr" defTabSz="914354"/>
            <a:r>
              <a:rPr lang="zh-CN" altLang="en-US" sz="4000" b="1" dirty="0" smtClean="0">
                <a:solidFill>
                  <a:schemeClr val="tx1">
                    <a:lumMod val="65000"/>
                    <a:lumOff val="35000"/>
                  </a:schemeClr>
                </a:solidFill>
                <a:latin typeface="微软雅黑" pitchFamily="34" charset="-122"/>
                <a:ea typeface="微软雅黑" pitchFamily="34" charset="-122"/>
              </a:rPr>
              <a:t>关键字</a:t>
            </a:r>
            <a:endParaRPr lang="zh-CN" altLang="en-US" sz="4000" b="1" dirty="0">
              <a:solidFill>
                <a:schemeClr val="tx1">
                  <a:lumMod val="65000"/>
                  <a:lumOff val="35000"/>
                </a:schemeClr>
              </a:solidFill>
              <a:latin typeface="微软雅黑" pitchFamily="34" charset="-122"/>
              <a:ea typeface="微软雅黑" pitchFamily="34" charset="-122"/>
            </a:endParaRPr>
          </a:p>
        </p:txBody>
      </p:sp>
      <p:sp>
        <p:nvSpPr>
          <p:cNvPr id="53" name="TextBox 65"/>
          <p:cNvSpPr txBox="1"/>
          <p:nvPr/>
        </p:nvSpPr>
        <p:spPr>
          <a:xfrm>
            <a:off x="6328008" y="3319483"/>
            <a:ext cx="2638760" cy="738678"/>
          </a:xfrm>
          <a:prstGeom prst="rect">
            <a:avLst/>
          </a:prstGeom>
          <a:noFill/>
        </p:spPr>
        <p:txBody>
          <a:bodyPr wrap="square" lIns="121933" tIns="60967" rIns="121933" bIns="60967" rtlCol="0">
            <a:spAutoFit/>
          </a:bodyPr>
          <a:lstStyle/>
          <a:p>
            <a:pPr algn="ctr" defTabSz="914354"/>
            <a:r>
              <a:rPr lang="zh-CN" altLang="en-US" sz="4000" b="1" dirty="0" smtClean="0">
                <a:solidFill>
                  <a:schemeClr val="tx1">
                    <a:lumMod val="65000"/>
                    <a:lumOff val="35000"/>
                  </a:schemeClr>
                </a:solidFill>
                <a:latin typeface="微软雅黑" pitchFamily="34" charset="-122"/>
                <a:ea typeface="微软雅黑" pitchFamily="34" charset="-122"/>
              </a:rPr>
              <a:t>关键字</a:t>
            </a:r>
            <a:endParaRPr lang="zh-CN" altLang="en-US" sz="4000" b="1" dirty="0">
              <a:solidFill>
                <a:schemeClr val="tx1">
                  <a:lumMod val="65000"/>
                  <a:lumOff val="35000"/>
                </a:schemeClr>
              </a:solidFill>
              <a:latin typeface="微软雅黑" pitchFamily="34" charset="-122"/>
              <a:ea typeface="微软雅黑" pitchFamily="34" charset="-122"/>
            </a:endParaRPr>
          </a:p>
        </p:txBody>
      </p:sp>
      <p:sp>
        <p:nvSpPr>
          <p:cNvPr id="54" name="Text Box 40"/>
          <p:cNvSpPr txBox="1">
            <a:spLocks noChangeArrowheads="1"/>
          </p:cNvSpPr>
          <p:nvPr/>
        </p:nvSpPr>
        <p:spPr bwMode="gray">
          <a:xfrm>
            <a:off x="1056754" y="5563067"/>
            <a:ext cx="3664834" cy="640189"/>
          </a:xfrm>
          <a:prstGeom prst="rect">
            <a:avLst/>
          </a:prstGeom>
          <a:noFill/>
          <a:ln w="9525">
            <a:noFill/>
            <a:miter lim="800000"/>
            <a:headEnd/>
            <a:tailEnd/>
          </a:ln>
        </p:spPr>
        <p:txBody>
          <a:bodyPr wrap="square" lIns="121933" tIns="60967" rIns="121933" bIns="60967">
            <a:spAutoFit/>
          </a:bodyPr>
          <a:lstStyle/>
          <a:p>
            <a:pPr defTabSz="914354">
              <a:lnSpc>
                <a:spcPct val="120000"/>
              </a:lnSpc>
              <a:defRPr/>
            </a:pPr>
            <a:r>
              <a:rPr lang="zh-CN" altLang="en-US" sz="1400" kern="0" dirty="0">
                <a:solidFill>
                  <a:schemeClr val="bg1">
                    <a:lumMod val="50000"/>
                  </a:schemeClr>
                </a:solidFill>
                <a:latin typeface="微软雅黑" pitchFamily="34" charset="-122"/>
              </a:rPr>
              <a:t>单击此处输入文字单击此处输入文字</a:t>
            </a:r>
          </a:p>
          <a:p>
            <a:pPr defTabSz="914354">
              <a:lnSpc>
                <a:spcPct val="120000"/>
              </a:lnSpc>
              <a:defRPr/>
            </a:pPr>
            <a:r>
              <a:rPr lang="zh-CN" altLang="en-US" sz="1400" kern="0" dirty="0">
                <a:solidFill>
                  <a:schemeClr val="bg1">
                    <a:lumMod val="50000"/>
                  </a:schemeClr>
                </a:solidFill>
                <a:latin typeface="微软雅黑" pitchFamily="34" charset="-122"/>
              </a:rPr>
              <a:t>单击此处输入文字单击此处输入文字</a:t>
            </a:r>
          </a:p>
        </p:txBody>
      </p:sp>
      <p:sp>
        <p:nvSpPr>
          <p:cNvPr id="55" name="Rectangle 11"/>
          <p:cNvSpPr>
            <a:spLocks noChangeArrowheads="1"/>
          </p:cNvSpPr>
          <p:nvPr/>
        </p:nvSpPr>
        <p:spPr bwMode="gray">
          <a:xfrm>
            <a:off x="1155460" y="5078089"/>
            <a:ext cx="3024627" cy="434064"/>
          </a:xfrm>
          <a:prstGeom prst="rect">
            <a:avLst/>
          </a:prstGeom>
          <a:noFill/>
          <a:ln>
            <a:noFill/>
          </a:ln>
          <a:extLst/>
        </p:spPr>
        <p:txBody>
          <a:bodyPr lIns="0" tIns="0" rIns="0" bIns="0" anchor="ctr"/>
          <a:lstStyle/>
          <a:p>
            <a:pPr defTabSz="914354">
              <a:lnSpc>
                <a:spcPct val="120000"/>
              </a:lnSpc>
              <a:defRPr/>
            </a:pPr>
            <a:r>
              <a:rPr lang="zh-CN" altLang="en-US" b="1" kern="0" dirty="0" smtClean="0">
                <a:solidFill>
                  <a:schemeClr val="bg1">
                    <a:lumMod val="50000"/>
                  </a:schemeClr>
                </a:solidFill>
                <a:latin typeface="微软雅黑" pitchFamily="34" charset="-122"/>
                <a:ea typeface="微软雅黑" pitchFamily="34" charset="-122"/>
              </a:rPr>
              <a:t>输入</a:t>
            </a:r>
            <a:r>
              <a:rPr lang="zh-CN" altLang="en-US" b="1" kern="0" dirty="0">
                <a:solidFill>
                  <a:schemeClr val="bg1">
                    <a:lumMod val="50000"/>
                  </a:schemeClr>
                </a:solidFill>
                <a:latin typeface="微软雅黑" pitchFamily="34" charset="-122"/>
                <a:ea typeface="微软雅黑" pitchFamily="34" charset="-122"/>
              </a:rPr>
              <a:t>小标题</a:t>
            </a:r>
          </a:p>
        </p:txBody>
      </p:sp>
      <p:sp>
        <p:nvSpPr>
          <p:cNvPr id="56" name="Text Box 40"/>
          <p:cNvSpPr txBox="1">
            <a:spLocks noChangeArrowheads="1"/>
          </p:cNvSpPr>
          <p:nvPr/>
        </p:nvSpPr>
        <p:spPr bwMode="gray">
          <a:xfrm>
            <a:off x="7634350" y="1458188"/>
            <a:ext cx="3639966" cy="640189"/>
          </a:xfrm>
          <a:prstGeom prst="rect">
            <a:avLst/>
          </a:prstGeom>
          <a:noFill/>
          <a:ln w="9525">
            <a:noFill/>
            <a:miter lim="800000"/>
            <a:headEnd/>
            <a:tailEnd/>
          </a:ln>
        </p:spPr>
        <p:txBody>
          <a:bodyPr wrap="square" lIns="121933" tIns="60967" rIns="121933" bIns="60967">
            <a:spAutoFit/>
          </a:bodyPr>
          <a:lstStyle/>
          <a:p>
            <a:pPr algn="r" defTabSz="914354">
              <a:lnSpc>
                <a:spcPct val="120000"/>
              </a:lnSpc>
              <a:defRPr/>
            </a:pPr>
            <a:r>
              <a:rPr lang="zh-CN" altLang="en-US" sz="1400" kern="0" dirty="0">
                <a:solidFill>
                  <a:schemeClr val="bg1">
                    <a:lumMod val="50000"/>
                  </a:schemeClr>
                </a:solidFill>
                <a:latin typeface="微软雅黑" pitchFamily="34" charset="-122"/>
              </a:rPr>
              <a:t>单击此处输入文字单击此处输入文字</a:t>
            </a:r>
          </a:p>
          <a:p>
            <a:pPr algn="r" defTabSz="914354">
              <a:lnSpc>
                <a:spcPct val="120000"/>
              </a:lnSpc>
              <a:defRPr/>
            </a:pPr>
            <a:r>
              <a:rPr lang="zh-CN" altLang="en-US" sz="1400" kern="0" dirty="0">
                <a:solidFill>
                  <a:schemeClr val="bg1">
                    <a:lumMod val="50000"/>
                  </a:schemeClr>
                </a:solidFill>
                <a:latin typeface="微软雅黑" pitchFamily="34" charset="-122"/>
              </a:rPr>
              <a:t>单击此处输入文字单击此处输入文字</a:t>
            </a:r>
          </a:p>
        </p:txBody>
      </p:sp>
      <p:sp>
        <p:nvSpPr>
          <p:cNvPr id="57" name="Rectangle 11"/>
          <p:cNvSpPr>
            <a:spLocks noChangeArrowheads="1"/>
          </p:cNvSpPr>
          <p:nvPr/>
        </p:nvSpPr>
        <p:spPr bwMode="gray">
          <a:xfrm>
            <a:off x="8105964" y="2060624"/>
            <a:ext cx="3024627" cy="434064"/>
          </a:xfrm>
          <a:prstGeom prst="rect">
            <a:avLst/>
          </a:prstGeom>
          <a:noFill/>
          <a:ln>
            <a:noFill/>
          </a:ln>
          <a:extLst/>
        </p:spPr>
        <p:txBody>
          <a:bodyPr lIns="0" tIns="0" rIns="0" bIns="0" anchor="ctr"/>
          <a:lstStyle/>
          <a:p>
            <a:pPr algn="r" defTabSz="914354">
              <a:lnSpc>
                <a:spcPct val="120000"/>
              </a:lnSpc>
              <a:defRPr/>
            </a:pPr>
            <a:r>
              <a:rPr lang="zh-CN" altLang="en-US" b="1" kern="0" dirty="0" smtClean="0">
                <a:solidFill>
                  <a:schemeClr val="bg1">
                    <a:lumMod val="50000"/>
                  </a:schemeClr>
                </a:solidFill>
                <a:latin typeface="微软雅黑" pitchFamily="34" charset="-122"/>
                <a:ea typeface="微软雅黑" pitchFamily="34" charset="-122"/>
              </a:rPr>
              <a:t>输入</a:t>
            </a:r>
            <a:r>
              <a:rPr lang="zh-CN" altLang="en-US" b="1" kern="0" dirty="0">
                <a:solidFill>
                  <a:schemeClr val="bg1">
                    <a:lumMod val="50000"/>
                  </a:schemeClr>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18921134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100"/>
                                        <p:tgtEl>
                                          <p:spTgt spid="46"/>
                                        </p:tgtEl>
                                      </p:cBhvr>
                                    </p:animEffect>
                                  </p:childTnLst>
                                </p:cTn>
                              </p:par>
                            </p:childTnLst>
                          </p:cTn>
                        </p:par>
                        <p:par>
                          <p:cTn id="28" fill="hold">
                            <p:stCondLst>
                              <p:cond delay="135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100"/>
                                        <p:tgtEl>
                                          <p:spTgt spid="47"/>
                                        </p:tgtEl>
                                      </p:cBhvr>
                                    </p:animEffect>
                                  </p:childTnLst>
                                </p:cTn>
                              </p:par>
                            </p:childTnLst>
                          </p:cTn>
                        </p:par>
                        <p:par>
                          <p:cTn id="32" fill="hold">
                            <p:stCondLst>
                              <p:cond delay="1450"/>
                            </p:stCondLst>
                            <p:childTnLst>
                              <p:par>
                                <p:cTn id="33" presetID="22" presetClass="entr" presetSubtype="1"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up)">
                                      <p:cBhvr>
                                        <p:cTn id="35" dur="100"/>
                                        <p:tgtEl>
                                          <p:spTgt spid="50"/>
                                        </p:tgtEl>
                                      </p:cBhvr>
                                    </p:animEffect>
                                  </p:childTnLst>
                                </p:cTn>
                              </p:par>
                            </p:childTnLst>
                          </p:cTn>
                        </p:par>
                        <p:par>
                          <p:cTn id="36" fill="hold">
                            <p:stCondLst>
                              <p:cond delay="1550"/>
                            </p:stCondLst>
                            <p:childTnLst>
                              <p:par>
                                <p:cTn id="37" presetID="22" presetClass="entr" presetSubtype="2"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right)">
                                      <p:cBhvr>
                                        <p:cTn id="39" dur="100"/>
                                        <p:tgtEl>
                                          <p:spTgt spid="49"/>
                                        </p:tgtEl>
                                      </p:cBhvr>
                                    </p:animEffect>
                                  </p:childTnLst>
                                </p:cTn>
                              </p:par>
                            </p:childTnLst>
                          </p:cTn>
                        </p:par>
                        <p:par>
                          <p:cTn id="40" fill="hold">
                            <p:stCondLst>
                              <p:cond delay="1650"/>
                            </p:stCondLst>
                            <p:childTnLst>
                              <p:par>
                                <p:cTn id="41" presetID="22" presetClass="entr" presetSubtype="2"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right)">
                                      <p:cBhvr>
                                        <p:cTn id="43" dur="100"/>
                                        <p:tgtEl>
                                          <p:spTgt spid="48"/>
                                        </p:tgtEl>
                                      </p:cBhvr>
                                    </p:animEffect>
                                  </p:childTnLst>
                                </p:cTn>
                              </p:par>
                            </p:childTnLst>
                          </p:cTn>
                        </p:par>
                        <p:par>
                          <p:cTn id="44" fill="hold">
                            <p:stCondLst>
                              <p:cond delay="1750"/>
                            </p:stCondLst>
                            <p:childTnLst>
                              <p:par>
                                <p:cTn id="45" presetID="22" presetClass="entr" presetSubtype="4"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100"/>
                                        <p:tgtEl>
                                          <p:spTgt spid="51"/>
                                        </p:tgtEl>
                                      </p:cBhvr>
                                    </p:animEffect>
                                  </p:childTnLst>
                                </p:cTn>
                              </p:par>
                            </p:childTnLst>
                          </p:cTn>
                        </p:par>
                        <p:par>
                          <p:cTn id="48" fill="hold">
                            <p:stCondLst>
                              <p:cond delay="1850"/>
                            </p:stCondLst>
                            <p:childTnLst>
                              <p:par>
                                <p:cTn id="49" presetID="22" presetClass="entr" presetSubtype="2"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right)">
                                      <p:cBhvr>
                                        <p:cTn id="51" dur="100"/>
                                        <p:tgtEl>
                                          <p:spTgt spid="43"/>
                                        </p:tgtEl>
                                      </p:cBhvr>
                                    </p:animEffect>
                                  </p:childTnLst>
                                </p:cTn>
                              </p:par>
                            </p:childTnLst>
                          </p:cTn>
                        </p:par>
                        <p:par>
                          <p:cTn id="52" fill="hold">
                            <p:stCondLst>
                              <p:cond delay="1950"/>
                            </p:stCondLst>
                            <p:childTnLst>
                              <p:par>
                                <p:cTn id="53" presetID="22" presetClass="entr" presetSubtype="2"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right)">
                                      <p:cBhvr>
                                        <p:cTn id="55" dur="100"/>
                                        <p:tgtEl>
                                          <p:spTgt spid="42"/>
                                        </p:tgtEl>
                                      </p:cBhvr>
                                    </p:animEffect>
                                  </p:childTnLst>
                                </p:cTn>
                              </p:par>
                            </p:childTnLst>
                          </p:cTn>
                        </p:par>
                        <p:par>
                          <p:cTn id="56" fill="hold">
                            <p:stCondLst>
                              <p:cond delay="2050"/>
                            </p:stCondLst>
                            <p:childTnLst>
                              <p:par>
                                <p:cTn id="57" presetID="22" presetClass="entr" presetSubtype="1" fill="hold" grpId="0"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up)">
                                      <p:cBhvr>
                                        <p:cTn id="59" dur="100"/>
                                        <p:tgtEl>
                                          <p:spTgt spid="44"/>
                                        </p:tgtEl>
                                      </p:cBhvr>
                                    </p:animEffect>
                                  </p:childTnLst>
                                </p:cTn>
                              </p:par>
                            </p:childTnLst>
                          </p:cTn>
                        </p:par>
                        <p:par>
                          <p:cTn id="60" fill="hold">
                            <p:stCondLst>
                              <p:cond delay="2150"/>
                            </p:stCondLst>
                            <p:childTnLst>
                              <p:par>
                                <p:cTn id="61" presetID="22" presetClass="entr" presetSubtype="8"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100"/>
                                        <p:tgtEl>
                                          <p:spTgt spid="41"/>
                                        </p:tgtEl>
                                      </p:cBhvr>
                                    </p:animEffect>
                                  </p:childTnLst>
                                </p:cTn>
                              </p:par>
                            </p:childTnLst>
                          </p:cTn>
                        </p:par>
                        <p:par>
                          <p:cTn id="64" fill="hold">
                            <p:stCondLst>
                              <p:cond delay="2250"/>
                            </p:stCondLst>
                            <p:childTnLst>
                              <p:par>
                                <p:cTn id="65" presetID="22" presetClass="entr" presetSubtype="8"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100"/>
                                        <p:tgtEl>
                                          <p:spTgt spid="45"/>
                                        </p:tgtEl>
                                      </p:cBhvr>
                                    </p:animEffect>
                                  </p:childTnLst>
                                </p:cTn>
                              </p:par>
                            </p:childTnLst>
                          </p:cTn>
                        </p:par>
                        <p:par>
                          <p:cTn id="68" fill="hold">
                            <p:stCondLst>
                              <p:cond delay="2350"/>
                            </p:stCondLst>
                            <p:childTnLst>
                              <p:par>
                                <p:cTn id="69" presetID="10" presetClass="entr" presetSubtype="0" fill="hold"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300"/>
                                        <p:tgtEl>
                                          <p:spTgt spid="39"/>
                                        </p:tgtEl>
                                      </p:cBhvr>
                                    </p:animEffect>
                                  </p:childTnLst>
                                </p:cTn>
                              </p:par>
                              <p:par>
                                <p:cTn id="72" presetID="10" presetClass="entr" presetSubtype="0"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300"/>
                                        <p:tgtEl>
                                          <p:spTgt spid="40"/>
                                        </p:tgtEl>
                                      </p:cBhvr>
                                    </p:animEffect>
                                  </p:childTnLst>
                                </p:cTn>
                              </p:par>
                            </p:childTnLst>
                          </p:cTn>
                        </p:par>
                        <p:par>
                          <p:cTn id="75" fill="hold">
                            <p:stCondLst>
                              <p:cond delay="2650"/>
                            </p:stCondLst>
                            <p:childTnLst>
                              <p:par>
                                <p:cTn id="76" presetID="10"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childTnLst>
                                </p:cTn>
                              </p:par>
                            </p:childTnLst>
                          </p:cTn>
                        </p:par>
                        <p:par>
                          <p:cTn id="82" fill="hold">
                            <p:stCondLst>
                              <p:cond delay="315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55"/>
                                        </p:tgtEl>
                                        <p:attrNameLst>
                                          <p:attrName>style.visibility</p:attrName>
                                        </p:attrNameLst>
                                      </p:cBhvr>
                                      <p:to>
                                        <p:strVal val="visible"/>
                                      </p:to>
                                    </p:set>
                                    <p:anim calcmode="lin" valueType="num">
                                      <p:cBhvr>
                                        <p:cTn id="85"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55"/>
                                        </p:tgtEl>
                                        <p:attrNameLst>
                                          <p:attrName>ppt_y</p:attrName>
                                        </p:attrNameLst>
                                      </p:cBhvr>
                                      <p:tavLst>
                                        <p:tav tm="0">
                                          <p:val>
                                            <p:strVal val="#ppt_y"/>
                                          </p:val>
                                        </p:tav>
                                        <p:tav tm="100000">
                                          <p:val>
                                            <p:strVal val="#ppt_y"/>
                                          </p:val>
                                        </p:tav>
                                      </p:tavLst>
                                    </p:anim>
                                    <p:anim calcmode="lin" valueType="num">
                                      <p:cBhvr>
                                        <p:cTn id="87"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55"/>
                                        </p:tgtEl>
                                      </p:cBhvr>
                                    </p:animEffect>
                                  </p:childTnLst>
                                </p:cTn>
                              </p:par>
                            </p:childTnLst>
                          </p:cTn>
                        </p:par>
                        <p:par>
                          <p:cTn id="90" fill="hold">
                            <p:stCondLst>
                              <p:cond delay="3850"/>
                            </p:stCondLst>
                            <p:childTnLst>
                              <p:par>
                                <p:cTn id="91" presetID="42"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750"/>
                                        <p:tgtEl>
                                          <p:spTgt spid="54"/>
                                        </p:tgtEl>
                                      </p:cBhvr>
                                    </p:animEffect>
                                    <p:anim calcmode="lin" valueType="num">
                                      <p:cBhvr>
                                        <p:cTn id="94" dur="750" fill="hold"/>
                                        <p:tgtEl>
                                          <p:spTgt spid="54"/>
                                        </p:tgtEl>
                                        <p:attrNameLst>
                                          <p:attrName>ppt_x</p:attrName>
                                        </p:attrNameLst>
                                      </p:cBhvr>
                                      <p:tavLst>
                                        <p:tav tm="0">
                                          <p:val>
                                            <p:strVal val="#ppt_x"/>
                                          </p:val>
                                        </p:tav>
                                        <p:tav tm="100000">
                                          <p:val>
                                            <p:strVal val="#ppt_x"/>
                                          </p:val>
                                        </p:tav>
                                      </p:tavLst>
                                    </p:anim>
                                    <p:anim calcmode="lin" valueType="num">
                                      <p:cBhvr>
                                        <p:cTn id="95" dur="750" fill="hold"/>
                                        <p:tgtEl>
                                          <p:spTgt spid="54"/>
                                        </p:tgtEl>
                                        <p:attrNameLst>
                                          <p:attrName>ppt_y</p:attrName>
                                        </p:attrNameLst>
                                      </p:cBhvr>
                                      <p:tavLst>
                                        <p:tav tm="0">
                                          <p:val>
                                            <p:strVal val="#ppt_y+.1"/>
                                          </p:val>
                                        </p:tav>
                                        <p:tav tm="100000">
                                          <p:val>
                                            <p:strVal val="#ppt_y"/>
                                          </p:val>
                                        </p:tav>
                                      </p:tavLst>
                                    </p:anim>
                                  </p:childTnLst>
                                </p:cTn>
                              </p:par>
                            </p:childTnLst>
                          </p:cTn>
                        </p:par>
                        <p:par>
                          <p:cTn id="96" fill="hold">
                            <p:stCondLst>
                              <p:cond delay="46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57"/>
                                        </p:tgtEl>
                                        <p:attrNameLst>
                                          <p:attrName>style.visibility</p:attrName>
                                        </p:attrNameLst>
                                      </p:cBhvr>
                                      <p:to>
                                        <p:strVal val="visible"/>
                                      </p:to>
                                    </p:set>
                                    <p:anim calcmode="lin" valueType="num">
                                      <p:cBhvr>
                                        <p:cTn id="99"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57"/>
                                        </p:tgtEl>
                                        <p:attrNameLst>
                                          <p:attrName>ppt_y</p:attrName>
                                        </p:attrNameLst>
                                      </p:cBhvr>
                                      <p:tavLst>
                                        <p:tav tm="0">
                                          <p:val>
                                            <p:strVal val="#ppt_y"/>
                                          </p:val>
                                        </p:tav>
                                        <p:tav tm="100000">
                                          <p:val>
                                            <p:strVal val="#ppt_y"/>
                                          </p:val>
                                        </p:tav>
                                      </p:tavLst>
                                    </p:anim>
                                    <p:anim calcmode="lin" valueType="num">
                                      <p:cBhvr>
                                        <p:cTn id="101"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57"/>
                                        </p:tgtEl>
                                      </p:cBhvr>
                                    </p:animEffect>
                                  </p:childTnLst>
                                </p:cTn>
                              </p:par>
                            </p:childTnLst>
                          </p:cTn>
                        </p:par>
                        <p:par>
                          <p:cTn id="104" fill="hold">
                            <p:stCondLst>
                              <p:cond delay="5300"/>
                            </p:stCondLst>
                            <p:childTnLst>
                              <p:par>
                                <p:cTn id="105" presetID="42" presetClass="entr" presetSubtype="0" fill="hold" grpId="0" nodeType="afterEffect">
                                  <p:stCondLst>
                                    <p:cond delay="0"/>
                                  </p:stCondLst>
                                  <p:childTnLst>
                                    <p:set>
                                      <p:cBhvr>
                                        <p:cTn id="106" dur="1" fill="hold">
                                          <p:stCondLst>
                                            <p:cond delay="0"/>
                                          </p:stCondLst>
                                        </p:cTn>
                                        <p:tgtEl>
                                          <p:spTgt spid="56"/>
                                        </p:tgtEl>
                                        <p:attrNameLst>
                                          <p:attrName>style.visibility</p:attrName>
                                        </p:attrNameLst>
                                      </p:cBhvr>
                                      <p:to>
                                        <p:strVal val="visible"/>
                                      </p:to>
                                    </p:set>
                                    <p:animEffect transition="in" filter="fade">
                                      <p:cBhvr>
                                        <p:cTn id="107" dur="750"/>
                                        <p:tgtEl>
                                          <p:spTgt spid="56"/>
                                        </p:tgtEl>
                                      </p:cBhvr>
                                    </p:animEffect>
                                    <p:anim calcmode="lin" valueType="num">
                                      <p:cBhvr>
                                        <p:cTn id="108" dur="750" fill="hold"/>
                                        <p:tgtEl>
                                          <p:spTgt spid="56"/>
                                        </p:tgtEl>
                                        <p:attrNameLst>
                                          <p:attrName>ppt_x</p:attrName>
                                        </p:attrNameLst>
                                      </p:cBhvr>
                                      <p:tavLst>
                                        <p:tav tm="0">
                                          <p:val>
                                            <p:strVal val="#ppt_x"/>
                                          </p:val>
                                        </p:tav>
                                        <p:tav tm="100000">
                                          <p:val>
                                            <p:strVal val="#ppt_x"/>
                                          </p:val>
                                        </p:tav>
                                      </p:tavLst>
                                    </p:anim>
                                    <p:anim calcmode="lin" valueType="num">
                                      <p:cBhvr>
                                        <p:cTn id="109" dur="75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执行力不足</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714129" y="2996952"/>
            <a:ext cx="10513167" cy="1661996"/>
            <a:chOff x="-1223381" y="3166398"/>
            <a:chExt cx="14258915" cy="2254150"/>
          </a:xfrm>
          <a:solidFill>
            <a:schemeClr val="bg1">
              <a:lumMod val="50000"/>
            </a:schemeClr>
          </a:solidFill>
        </p:grpSpPr>
        <p:sp>
          <p:nvSpPr>
            <p:cNvPr id="23" name="Oval 90"/>
            <p:cNvSpPr>
              <a:spLocks noChangeArrowheads="1"/>
            </p:cNvSpPr>
            <p:nvPr/>
          </p:nvSpPr>
          <p:spPr bwMode="auto">
            <a:xfrm>
              <a:off x="3838370"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91"/>
            <p:cNvSpPr>
              <a:spLocks noChangeArrowheads="1"/>
            </p:cNvSpPr>
            <p:nvPr/>
          </p:nvSpPr>
          <p:spPr bwMode="auto">
            <a:xfrm>
              <a:off x="6046295"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5" name="组合 24"/>
            <p:cNvGrpSpPr/>
            <p:nvPr/>
          </p:nvGrpSpPr>
          <p:grpSpPr>
            <a:xfrm>
              <a:off x="-1223381" y="3166398"/>
              <a:ext cx="14258915" cy="2254150"/>
              <a:chOff x="-1223381" y="3166398"/>
              <a:chExt cx="14258915" cy="2254150"/>
            </a:xfrm>
            <a:grpFill/>
          </p:grpSpPr>
          <p:sp>
            <p:nvSpPr>
              <p:cNvPr id="26" name="Freeform 86"/>
              <p:cNvSpPr>
                <a:spLocks noEditPoints="1"/>
              </p:cNvSpPr>
              <p:nvPr/>
            </p:nvSpPr>
            <p:spPr bwMode="auto">
              <a:xfrm>
                <a:off x="1712982" y="3166398"/>
                <a:ext cx="8801914" cy="2254150"/>
              </a:xfrm>
              <a:custGeom>
                <a:avLst/>
                <a:gdLst>
                  <a:gd name="T0" fmla="*/ 533 w 533"/>
                  <a:gd name="T1" fmla="*/ 71 h 136"/>
                  <a:gd name="T2" fmla="*/ 529 w 533"/>
                  <a:gd name="T3" fmla="*/ 71 h 136"/>
                  <a:gd name="T4" fmla="*/ 465 w 533"/>
                  <a:gd name="T5" fmla="*/ 132 h 136"/>
                  <a:gd name="T6" fmla="*/ 401 w 533"/>
                  <a:gd name="T7" fmla="*/ 74 h 136"/>
                  <a:gd name="T8" fmla="*/ 397 w 533"/>
                  <a:gd name="T9" fmla="*/ 74 h 136"/>
                  <a:gd name="T10" fmla="*/ 465 w 533"/>
                  <a:gd name="T11" fmla="*/ 136 h 136"/>
                  <a:gd name="T12" fmla="*/ 533 w 533"/>
                  <a:gd name="T13" fmla="*/ 71 h 136"/>
                  <a:gd name="T14" fmla="*/ 399 w 533"/>
                  <a:gd name="T15" fmla="*/ 55 h 136"/>
                  <a:gd name="T16" fmla="*/ 332 w 533"/>
                  <a:gd name="T17" fmla="*/ 0 h 136"/>
                  <a:gd name="T18" fmla="*/ 266 w 533"/>
                  <a:gd name="T19" fmla="*/ 55 h 136"/>
                  <a:gd name="T20" fmla="*/ 269 w 533"/>
                  <a:gd name="T21" fmla="*/ 55 h 136"/>
                  <a:gd name="T22" fmla="*/ 332 w 533"/>
                  <a:gd name="T23" fmla="*/ 4 h 136"/>
                  <a:gd name="T24" fmla="*/ 396 w 533"/>
                  <a:gd name="T25" fmla="*/ 55 h 136"/>
                  <a:gd name="T26" fmla="*/ 399 w 533"/>
                  <a:gd name="T27" fmla="*/ 55 h 136"/>
                  <a:gd name="T28" fmla="*/ 264 w 533"/>
                  <a:gd name="T29" fmla="*/ 74 h 136"/>
                  <a:gd name="T30" fmla="*/ 200 w 533"/>
                  <a:gd name="T31" fmla="*/ 132 h 136"/>
                  <a:gd name="T32" fmla="*/ 136 w 533"/>
                  <a:gd name="T33" fmla="*/ 74 h 136"/>
                  <a:gd name="T34" fmla="*/ 132 w 533"/>
                  <a:gd name="T35" fmla="*/ 74 h 136"/>
                  <a:gd name="T36" fmla="*/ 200 w 533"/>
                  <a:gd name="T37" fmla="*/ 136 h 136"/>
                  <a:gd name="T38" fmla="*/ 268 w 533"/>
                  <a:gd name="T39" fmla="*/ 74 h 136"/>
                  <a:gd name="T40" fmla="*/ 264 w 533"/>
                  <a:gd name="T41" fmla="*/ 74 h 136"/>
                  <a:gd name="T42" fmla="*/ 134 w 533"/>
                  <a:gd name="T43" fmla="*/ 55 h 136"/>
                  <a:gd name="T44" fmla="*/ 68 w 533"/>
                  <a:gd name="T45" fmla="*/ 0 h 136"/>
                  <a:gd name="T46" fmla="*/ 0 w 533"/>
                  <a:gd name="T47" fmla="*/ 65 h 136"/>
                  <a:gd name="T48" fmla="*/ 3 w 533"/>
                  <a:gd name="T49" fmla="*/ 65 h 136"/>
                  <a:gd name="T50" fmla="*/ 68 w 533"/>
                  <a:gd name="T51" fmla="*/ 4 h 136"/>
                  <a:gd name="T52" fmla="*/ 131 w 533"/>
                  <a:gd name="T53" fmla="*/ 55 h 136"/>
                  <a:gd name="T54" fmla="*/ 134 w 533"/>
                  <a:gd name="T55" fmla="*/ 5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136">
                    <a:moveTo>
                      <a:pt x="533" y="71"/>
                    </a:moveTo>
                    <a:cubicBezTo>
                      <a:pt x="529" y="71"/>
                      <a:pt x="529" y="71"/>
                      <a:pt x="529" y="71"/>
                    </a:cubicBezTo>
                    <a:cubicBezTo>
                      <a:pt x="528" y="105"/>
                      <a:pt x="499" y="132"/>
                      <a:pt x="465" y="132"/>
                    </a:cubicBezTo>
                    <a:cubicBezTo>
                      <a:pt x="431" y="132"/>
                      <a:pt x="404" y="107"/>
                      <a:pt x="401" y="74"/>
                    </a:cubicBezTo>
                    <a:cubicBezTo>
                      <a:pt x="397" y="74"/>
                      <a:pt x="397" y="74"/>
                      <a:pt x="397" y="74"/>
                    </a:cubicBezTo>
                    <a:cubicBezTo>
                      <a:pt x="400" y="109"/>
                      <a:pt x="429" y="136"/>
                      <a:pt x="465" y="136"/>
                    </a:cubicBezTo>
                    <a:cubicBezTo>
                      <a:pt x="501" y="136"/>
                      <a:pt x="531" y="107"/>
                      <a:pt x="533" y="71"/>
                    </a:cubicBezTo>
                    <a:close/>
                    <a:moveTo>
                      <a:pt x="399" y="55"/>
                    </a:moveTo>
                    <a:cubicBezTo>
                      <a:pt x="393" y="24"/>
                      <a:pt x="366" y="0"/>
                      <a:pt x="332" y="0"/>
                    </a:cubicBezTo>
                    <a:cubicBezTo>
                      <a:pt x="299" y="0"/>
                      <a:pt x="272" y="24"/>
                      <a:pt x="266" y="55"/>
                    </a:cubicBezTo>
                    <a:cubicBezTo>
                      <a:pt x="269" y="55"/>
                      <a:pt x="269" y="55"/>
                      <a:pt x="269" y="55"/>
                    </a:cubicBezTo>
                    <a:cubicBezTo>
                      <a:pt x="275" y="26"/>
                      <a:pt x="301" y="4"/>
                      <a:pt x="332" y="4"/>
                    </a:cubicBezTo>
                    <a:cubicBezTo>
                      <a:pt x="364" y="4"/>
                      <a:pt x="390" y="26"/>
                      <a:pt x="396" y="55"/>
                    </a:cubicBezTo>
                    <a:lnTo>
                      <a:pt x="399" y="55"/>
                    </a:lnTo>
                    <a:close/>
                    <a:moveTo>
                      <a:pt x="264" y="74"/>
                    </a:moveTo>
                    <a:cubicBezTo>
                      <a:pt x="261" y="107"/>
                      <a:pt x="233" y="132"/>
                      <a:pt x="200" y="132"/>
                    </a:cubicBezTo>
                    <a:cubicBezTo>
                      <a:pt x="167" y="132"/>
                      <a:pt x="139" y="107"/>
                      <a:pt x="136" y="74"/>
                    </a:cubicBezTo>
                    <a:cubicBezTo>
                      <a:pt x="132" y="74"/>
                      <a:pt x="132" y="74"/>
                      <a:pt x="132" y="74"/>
                    </a:cubicBezTo>
                    <a:cubicBezTo>
                      <a:pt x="136" y="109"/>
                      <a:pt x="165" y="136"/>
                      <a:pt x="200" y="136"/>
                    </a:cubicBezTo>
                    <a:cubicBezTo>
                      <a:pt x="235" y="136"/>
                      <a:pt x="264" y="109"/>
                      <a:pt x="268" y="74"/>
                    </a:cubicBezTo>
                    <a:lnTo>
                      <a:pt x="264" y="74"/>
                    </a:lnTo>
                    <a:close/>
                    <a:moveTo>
                      <a:pt x="134" y="55"/>
                    </a:moveTo>
                    <a:cubicBezTo>
                      <a:pt x="128" y="24"/>
                      <a:pt x="101" y="0"/>
                      <a:pt x="68" y="0"/>
                    </a:cubicBezTo>
                    <a:cubicBezTo>
                      <a:pt x="31" y="0"/>
                      <a:pt x="1" y="29"/>
                      <a:pt x="0" y="65"/>
                    </a:cubicBezTo>
                    <a:cubicBezTo>
                      <a:pt x="3" y="65"/>
                      <a:pt x="3" y="65"/>
                      <a:pt x="3" y="65"/>
                    </a:cubicBezTo>
                    <a:cubicBezTo>
                      <a:pt x="5" y="31"/>
                      <a:pt x="33" y="4"/>
                      <a:pt x="68" y="4"/>
                    </a:cubicBezTo>
                    <a:cubicBezTo>
                      <a:pt x="99" y="4"/>
                      <a:pt x="125" y="26"/>
                      <a:pt x="131" y="55"/>
                    </a:cubicBezTo>
                    <a:lnTo>
                      <a:pt x="134"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92"/>
              <p:cNvSpPr>
                <a:spLocks noChangeArrowheads="1"/>
              </p:cNvSpPr>
              <p:nvPr/>
            </p:nvSpPr>
            <p:spPr bwMode="auto">
              <a:xfrm>
                <a:off x="8207502"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95"/>
              <p:cNvSpPr>
                <a:spLocks noChangeArrowheads="1"/>
              </p:cNvSpPr>
              <p:nvPr/>
            </p:nvSpPr>
            <p:spPr bwMode="auto">
              <a:xfrm>
                <a:off x="-1223381" y="4188392"/>
                <a:ext cx="2950502"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96"/>
              <p:cNvSpPr>
                <a:spLocks noChangeArrowheads="1"/>
              </p:cNvSpPr>
              <p:nvPr/>
            </p:nvSpPr>
            <p:spPr bwMode="auto">
              <a:xfrm>
                <a:off x="10453555" y="4299599"/>
                <a:ext cx="2581979"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0" name="TextBox 29"/>
          <p:cNvSpPr txBox="1"/>
          <p:nvPr/>
        </p:nvSpPr>
        <p:spPr>
          <a:xfrm>
            <a:off x="2586336" y="5328221"/>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31" name="TextBox 30"/>
          <p:cNvSpPr txBox="1"/>
          <p:nvPr/>
        </p:nvSpPr>
        <p:spPr>
          <a:xfrm>
            <a:off x="4378013" y="2476479"/>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32" name="TextBox 31"/>
          <p:cNvSpPr txBox="1"/>
          <p:nvPr/>
        </p:nvSpPr>
        <p:spPr>
          <a:xfrm>
            <a:off x="7718000" y="2476479"/>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33" name="组合 32"/>
          <p:cNvGrpSpPr/>
          <p:nvPr/>
        </p:nvGrpSpPr>
        <p:grpSpPr>
          <a:xfrm>
            <a:off x="4584108" y="1916832"/>
            <a:ext cx="1359620" cy="531469"/>
            <a:chOff x="4584108" y="1916832"/>
            <a:chExt cx="1359620" cy="531469"/>
          </a:xfrm>
          <a:solidFill>
            <a:srgbClr val="FF6600"/>
          </a:solidFill>
        </p:grpSpPr>
        <p:grpSp>
          <p:nvGrpSpPr>
            <p:cNvPr id="34" name="组合 33"/>
            <p:cNvGrpSpPr/>
            <p:nvPr/>
          </p:nvGrpSpPr>
          <p:grpSpPr>
            <a:xfrm>
              <a:off x="4584108" y="1916832"/>
              <a:ext cx="1359620" cy="531469"/>
              <a:chOff x="4714476" y="2196167"/>
              <a:chExt cx="1359620" cy="531469"/>
            </a:xfrm>
            <a:grpFill/>
          </p:grpSpPr>
          <p:sp>
            <p:nvSpPr>
              <p:cNvPr id="36" name="等腰三角形 35"/>
              <p:cNvSpPr/>
              <p:nvPr/>
            </p:nvSpPr>
            <p:spPr>
              <a:xfrm rot="10800000">
                <a:off x="5813900" y="2570625"/>
                <a:ext cx="224131" cy="157011"/>
              </a:xfrm>
              <a:prstGeom prst="triangle">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4714476" y="2196167"/>
                <a:ext cx="1359620" cy="445668"/>
              </a:xfrm>
              <a:prstGeom prst="rect">
                <a:avLst/>
              </a:prstGeom>
              <a:solidFill>
                <a:srgbClr val="02918B"/>
              </a:solidFill>
            </p:spPr>
            <p:txBody>
              <a:bodyPr wrap="square" rtlCol="0" anchor="ctr">
                <a:spAutoFit/>
              </a:bodyPr>
              <a:lstStyle/>
              <a:p>
                <a:pPr algn="just"/>
                <a:endParaRPr lang="zh-CN" altLang="en-US" dirty="0">
                  <a:solidFill>
                    <a:srgbClr val="001B36"/>
                  </a:solidFill>
                </a:endParaRPr>
              </a:p>
            </p:txBody>
          </p:sp>
        </p:grpSp>
        <p:sp>
          <p:nvSpPr>
            <p:cNvPr id="35" name="TextBox 34"/>
            <p:cNvSpPr txBox="1"/>
            <p:nvPr/>
          </p:nvSpPr>
          <p:spPr>
            <a:xfrm>
              <a:off x="4661201" y="1916832"/>
              <a:ext cx="1257939" cy="407291"/>
            </a:xfrm>
            <a:prstGeom prst="rect">
              <a:avLst/>
            </a:prstGeom>
            <a:no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38" name="组合 37"/>
          <p:cNvGrpSpPr/>
          <p:nvPr/>
        </p:nvGrpSpPr>
        <p:grpSpPr>
          <a:xfrm>
            <a:off x="8106345" y="1916832"/>
            <a:ext cx="1359620" cy="531469"/>
            <a:chOff x="8106345" y="1916832"/>
            <a:chExt cx="1359620" cy="531469"/>
          </a:xfrm>
          <a:solidFill>
            <a:srgbClr val="FF6600"/>
          </a:solidFill>
        </p:grpSpPr>
        <p:grpSp>
          <p:nvGrpSpPr>
            <p:cNvPr id="39" name="组合 38"/>
            <p:cNvGrpSpPr/>
            <p:nvPr/>
          </p:nvGrpSpPr>
          <p:grpSpPr>
            <a:xfrm>
              <a:off x="8106345" y="1916832"/>
              <a:ext cx="1359620" cy="531469"/>
              <a:chOff x="4714476" y="2196167"/>
              <a:chExt cx="1359620" cy="531469"/>
            </a:xfrm>
            <a:grpFill/>
          </p:grpSpPr>
          <p:sp>
            <p:nvSpPr>
              <p:cNvPr id="41" name="等腰三角形 40"/>
              <p:cNvSpPr/>
              <p:nvPr/>
            </p:nvSpPr>
            <p:spPr>
              <a:xfrm rot="10800000">
                <a:off x="5813900" y="2570625"/>
                <a:ext cx="224131" cy="157011"/>
              </a:xfrm>
              <a:prstGeom prst="triangle">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4714476" y="2196167"/>
                <a:ext cx="1359620" cy="445668"/>
              </a:xfrm>
              <a:prstGeom prst="rect">
                <a:avLst/>
              </a:prstGeom>
              <a:solidFill>
                <a:srgbClr val="015672"/>
              </a:solidFill>
            </p:spPr>
            <p:txBody>
              <a:bodyPr wrap="square" rtlCol="0" anchor="ctr">
                <a:spAutoFit/>
              </a:bodyPr>
              <a:lstStyle/>
              <a:p>
                <a:pPr algn="just"/>
                <a:endParaRPr lang="zh-CN" altLang="en-US" dirty="0">
                  <a:solidFill>
                    <a:srgbClr val="001B36"/>
                  </a:solidFill>
                </a:endParaRPr>
              </a:p>
            </p:txBody>
          </p:sp>
        </p:grpSp>
        <p:sp>
          <p:nvSpPr>
            <p:cNvPr id="40" name="TextBox 39"/>
            <p:cNvSpPr txBox="1"/>
            <p:nvPr/>
          </p:nvSpPr>
          <p:spPr>
            <a:xfrm>
              <a:off x="8183438" y="1916832"/>
              <a:ext cx="1257939" cy="407291"/>
            </a:xfrm>
            <a:prstGeom prst="rect">
              <a:avLst/>
            </a:prstGeom>
            <a:no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43" name="组合 42"/>
          <p:cNvGrpSpPr/>
          <p:nvPr/>
        </p:nvGrpSpPr>
        <p:grpSpPr>
          <a:xfrm>
            <a:off x="2901398" y="4660291"/>
            <a:ext cx="1359620" cy="567365"/>
            <a:chOff x="2901398" y="4660291"/>
            <a:chExt cx="1359620" cy="567365"/>
          </a:xfrm>
          <a:solidFill>
            <a:srgbClr val="F47349"/>
          </a:solidFill>
        </p:grpSpPr>
        <p:grpSp>
          <p:nvGrpSpPr>
            <p:cNvPr id="44" name="组合 43"/>
            <p:cNvGrpSpPr/>
            <p:nvPr/>
          </p:nvGrpSpPr>
          <p:grpSpPr>
            <a:xfrm rot="10800000" flipH="1">
              <a:off x="2901398" y="4660291"/>
              <a:ext cx="1359620" cy="567365"/>
              <a:chOff x="4714476" y="2196167"/>
              <a:chExt cx="1359620" cy="567365"/>
            </a:xfrm>
            <a:grpFill/>
          </p:grpSpPr>
          <p:sp>
            <p:nvSpPr>
              <p:cNvPr id="46" name="等腰三角形 45"/>
              <p:cNvSpPr/>
              <p:nvPr/>
            </p:nvSpPr>
            <p:spPr>
              <a:xfrm rot="10800000">
                <a:off x="5799124" y="2606521"/>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46"/>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45" name="TextBox 44"/>
            <p:cNvSpPr txBox="1"/>
            <p:nvPr/>
          </p:nvSpPr>
          <p:spPr>
            <a:xfrm>
              <a:off x="2952238" y="4751598"/>
              <a:ext cx="1257939" cy="407291"/>
            </a:xfrm>
            <a:prstGeom prst="rect">
              <a:avLst/>
            </a:prstGeom>
            <a:no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sp>
        <p:nvSpPr>
          <p:cNvPr id="48" name="TextBox 47"/>
          <p:cNvSpPr txBox="1"/>
          <p:nvPr/>
        </p:nvSpPr>
        <p:spPr>
          <a:xfrm>
            <a:off x="5920273" y="5327713"/>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49" name="组合 48"/>
          <p:cNvGrpSpPr/>
          <p:nvPr/>
        </p:nvGrpSpPr>
        <p:grpSpPr>
          <a:xfrm>
            <a:off x="6235335" y="4682979"/>
            <a:ext cx="1359620" cy="544169"/>
            <a:chOff x="6235335" y="4682979"/>
            <a:chExt cx="1359620" cy="544169"/>
          </a:xfrm>
          <a:solidFill>
            <a:srgbClr val="0070C0"/>
          </a:solidFill>
        </p:grpSpPr>
        <p:grpSp>
          <p:nvGrpSpPr>
            <p:cNvPr id="50" name="组合 49"/>
            <p:cNvGrpSpPr/>
            <p:nvPr/>
          </p:nvGrpSpPr>
          <p:grpSpPr>
            <a:xfrm rot="10800000" flipH="1">
              <a:off x="6235335" y="4682979"/>
              <a:ext cx="1359620" cy="544169"/>
              <a:chOff x="4714476" y="2196167"/>
              <a:chExt cx="1359620" cy="544169"/>
            </a:xfrm>
            <a:grpFill/>
          </p:grpSpPr>
          <p:sp>
            <p:nvSpPr>
              <p:cNvPr id="52" name="等腰三角形 51"/>
              <p:cNvSpPr/>
              <p:nvPr/>
            </p:nvSpPr>
            <p:spPr>
              <a:xfrm rot="10800000">
                <a:off x="5813900" y="2583325"/>
                <a:ext cx="224131" cy="157011"/>
              </a:xfrm>
              <a:prstGeom prst="triangle">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4714476" y="2196167"/>
                <a:ext cx="1359620" cy="445668"/>
              </a:xfrm>
              <a:prstGeom prst="rect">
                <a:avLst/>
              </a:prstGeom>
              <a:solidFill>
                <a:srgbClr val="E44B42"/>
              </a:solidFill>
            </p:spPr>
            <p:txBody>
              <a:bodyPr wrap="square" rtlCol="0" anchor="ctr">
                <a:spAutoFit/>
              </a:bodyPr>
              <a:lstStyle/>
              <a:p>
                <a:pPr algn="just"/>
                <a:endParaRPr lang="zh-CN" altLang="en-US" dirty="0">
                  <a:solidFill>
                    <a:srgbClr val="001B36"/>
                  </a:solidFill>
                </a:endParaRPr>
              </a:p>
            </p:txBody>
          </p:sp>
        </p:grpSp>
        <p:sp>
          <p:nvSpPr>
            <p:cNvPr id="51" name="TextBox 50"/>
            <p:cNvSpPr txBox="1"/>
            <p:nvPr/>
          </p:nvSpPr>
          <p:spPr>
            <a:xfrm>
              <a:off x="6286175" y="4751090"/>
              <a:ext cx="1257939" cy="407291"/>
            </a:xfrm>
            <a:prstGeom prst="rect">
              <a:avLst/>
            </a:prstGeom>
            <a:no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54" name="组合 53"/>
          <p:cNvGrpSpPr/>
          <p:nvPr/>
        </p:nvGrpSpPr>
        <p:grpSpPr>
          <a:xfrm>
            <a:off x="3048020" y="3181839"/>
            <a:ext cx="1302812" cy="1290632"/>
            <a:chOff x="3048020" y="3181839"/>
            <a:chExt cx="1302812" cy="1290632"/>
          </a:xfrm>
        </p:grpSpPr>
        <p:sp>
          <p:nvSpPr>
            <p:cNvPr id="55" name="Oval 94"/>
            <p:cNvSpPr>
              <a:spLocks noChangeArrowheads="1"/>
            </p:cNvSpPr>
            <p:nvPr/>
          </p:nvSpPr>
          <p:spPr bwMode="auto">
            <a:xfrm>
              <a:off x="3048020" y="3181839"/>
              <a:ext cx="1302812" cy="1290632"/>
            </a:xfrm>
            <a:prstGeom prst="ellipse">
              <a:avLst/>
            </a:prstGeom>
            <a:solidFill>
              <a:srgbClr val="F47349"/>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TextBox 55"/>
            <p:cNvSpPr txBox="1"/>
            <p:nvPr/>
          </p:nvSpPr>
          <p:spPr>
            <a:xfrm>
              <a:off x="3367435" y="3478696"/>
              <a:ext cx="676788" cy="784830"/>
            </a:xfrm>
            <a:prstGeom prst="rect">
              <a:avLst/>
            </a:prstGeom>
            <a:noFill/>
          </p:spPr>
          <p:txBody>
            <a:bodyPr wrap="none" rtlCol="0">
              <a:spAutoFit/>
            </a:bodyPr>
            <a:lstStyle/>
            <a:p>
              <a:r>
                <a:rPr lang="en-US" altLang="zh-CN" sz="4500" dirty="0" smtClean="0">
                  <a:solidFill>
                    <a:schemeClr val="bg1"/>
                  </a:solidFill>
                  <a:latin typeface="方正正中黑简体" panose="02000000000000000000" pitchFamily="2" charset="-122"/>
                  <a:ea typeface="方正正中黑简体" panose="02000000000000000000" pitchFamily="2" charset="-122"/>
                </a:rPr>
                <a:t>A</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57" name="组合 56"/>
          <p:cNvGrpSpPr/>
          <p:nvPr/>
        </p:nvGrpSpPr>
        <p:grpSpPr>
          <a:xfrm>
            <a:off x="4686046" y="3181838"/>
            <a:ext cx="1290635" cy="1290635"/>
            <a:chOff x="4686046" y="3181838"/>
            <a:chExt cx="1290635" cy="1290635"/>
          </a:xfrm>
        </p:grpSpPr>
        <p:sp>
          <p:nvSpPr>
            <p:cNvPr id="58" name="Oval 87"/>
            <p:cNvSpPr>
              <a:spLocks noChangeArrowheads="1"/>
            </p:cNvSpPr>
            <p:nvPr/>
          </p:nvSpPr>
          <p:spPr bwMode="auto">
            <a:xfrm>
              <a:off x="4686046" y="3181838"/>
              <a:ext cx="1290635" cy="1290635"/>
            </a:xfrm>
            <a:prstGeom prst="ellipse">
              <a:avLst/>
            </a:prstGeom>
            <a:solidFill>
              <a:srgbClr val="02918B"/>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TextBox 58"/>
            <p:cNvSpPr txBox="1"/>
            <p:nvPr/>
          </p:nvSpPr>
          <p:spPr>
            <a:xfrm>
              <a:off x="5018810" y="3478696"/>
              <a:ext cx="651140" cy="784830"/>
            </a:xfrm>
            <a:prstGeom prst="rect">
              <a:avLst/>
            </a:prstGeom>
            <a:no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B</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60" name="组合 59"/>
          <p:cNvGrpSpPr/>
          <p:nvPr/>
        </p:nvGrpSpPr>
        <p:grpSpPr>
          <a:xfrm>
            <a:off x="6286175" y="3181838"/>
            <a:ext cx="1290635" cy="1290635"/>
            <a:chOff x="6286175" y="3181838"/>
            <a:chExt cx="1290635" cy="1290635"/>
          </a:xfrm>
        </p:grpSpPr>
        <p:sp>
          <p:nvSpPr>
            <p:cNvPr id="61" name="Oval 88"/>
            <p:cNvSpPr>
              <a:spLocks noChangeArrowheads="1"/>
            </p:cNvSpPr>
            <p:nvPr/>
          </p:nvSpPr>
          <p:spPr bwMode="auto">
            <a:xfrm>
              <a:off x="6286175" y="3181838"/>
              <a:ext cx="1290635" cy="1290635"/>
            </a:xfrm>
            <a:prstGeom prst="ellipse">
              <a:avLst/>
            </a:prstGeom>
            <a:solidFill>
              <a:srgbClr val="E44B42"/>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TextBox 61"/>
            <p:cNvSpPr txBox="1"/>
            <p:nvPr/>
          </p:nvSpPr>
          <p:spPr>
            <a:xfrm>
              <a:off x="6605922" y="3478696"/>
              <a:ext cx="671979" cy="784830"/>
            </a:xfrm>
            <a:prstGeom prst="rect">
              <a:avLst/>
            </a:prstGeom>
            <a:noFill/>
          </p:spPr>
          <p:txBody>
            <a:bodyPr wrap="none" rtlCol="0">
              <a:spAutoFit/>
            </a:bodyPr>
            <a:lstStyle/>
            <a:p>
              <a:r>
                <a:rPr lang="en-US" altLang="zh-CN" sz="4500" dirty="0" smtClean="0">
                  <a:solidFill>
                    <a:schemeClr val="bg1"/>
                  </a:solidFill>
                  <a:latin typeface="方正正中黑简体" panose="02000000000000000000" pitchFamily="2" charset="-122"/>
                  <a:ea typeface="方正正中黑简体" panose="02000000000000000000" pitchFamily="2" charset="-122"/>
                </a:rPr>
                <a:t>C</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63" name="组合 62"/>
          <p:cNvGrpSpPr/>
          <p:nvPr/>
        </p:nvGrpSpPr>
        <p:grpSpPr>
          <a:xfrm>
            <a:off x="7919273" y="3181838"/>
            <a:ext cx="1290635" cy="1290635"/>
            <a:chOff x="7919273" y="3181838"/>
            <a:chExt cx="1290635" cy="1290635"/>
          </a:xfrm>
        </p:grpSpPr>
        <p:sp>
          <p:nvSpPr>
            <p:cNvPr id="64" name="Oval 89"/>
            <p:cNvSpPr>
              <a:spLocks noChangeArrowheads="1"/>
            </p:cNvSpPr>
            <p:nvPr/>
          </p:nvSpPr>
          <p:spPr bwMode="auto">
            <a:xfrm>
              <a:off x="7919273" y="3181838"/>
              <a:ext cx="1290635" cy="1290635"/>
            </a:xfrm>
            <a:prstGeom prst="ellipse">
              <a:avLst/>
            </a:prstGeom>
            <a:solidFill>
              <a:srgbClr val="015672"/>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TextBox 64"/>
            <p:cNvSpPr txBox="1"/>
            <p:nvPr/>
          </p:nvSpPr>
          <p:spPr>
            <a:xfrm>
              <a:off x="8251788" y="3478696"/>
              <a:ext cx="671979" cy="784830"/>
            </a:xfrm>
            <a:prstGeom prst="rect">
              <a:avLst/>
            </a:prstGeom>
            <a:noFill/>
          </p:spPr>
          <p:txBody>
            <a:bodyPr wrap="none" rtlCol="0">
              <a:spAutoFit/>
            </a:bodyPr>
            <a:lstStyle/>
            <a:p>
              <a:r>
                <a:rPr lang="en-US" altLang="zh-CN" sz="4500" dirty="0" smtClean="0">
                  <a:solidFill>
                    <a:schemeClr val="bg1"/>
                  </a:solidFill>
                  <a:latin typeface="方正正中黑简体" panose="02000000000000000000" pitchFamily="2" charset="-122"/>
                  <a:ea typeface="方正正中黑简体" panose="02000000000000000000" pitchFamily="2" charset="-122"/>
                </a:rPr>
                <a:t>D</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spTree>
    <p:extLst>
      <p:ext uri="{BB962C8B-B14F-4D97-AF65-F5344CB8AC3E}">
        <p14:creationId xmlns:p14="http://schemas.microsoft.com/office/powerpoint/2010/main" val="61979307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1000"/>
                                        <p:tgtEl>
                                          <p:spTgt spid="22"/>
                                        </p:tgtEl>
                                      </p:cBhvr>
                                    </p:animEffect>
                                  </p:childTnLst>
                                </p:cTn>
                              </p:par>
                            </p:childTnLst>
                          </p:cTn>
                        </p:par>
                        <p:par>
                          <p:cTn id="28" fill="hold">
                            <p:stCondLst>
                              <p:cond delay="2250"/>
                            </p:stCondLst>
                            <p:childTnLst>
                              <p:par>
                                <p:cTn id="29" presetID="53" presetClass="entr" presetSubtype="16"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Effect transition="in" filter="fade">
                                      <p:cBhvr>
                                        <p:cTn id="33" dur="500"/>
                                        <p:tgtEl>
                                          <p:spTgt spid="54"/>
                                        </p:tgtEl>
                                      </p:cBhvr>
                                    </p:animEffect>
                                  </p:childTnLst>
                                </p:cTn>
                              </p:par>
                            </p:childTnLst>
                          </p:cTn>
                        </p:par>
                        <p:par>
                          <p:cTn id="34" fill="hold">
                            <p:stCondLst>
                              <p:cond delay="2750"/>
                            </p:stCondLst>
                            <p:childTnLst>
                              <p:par>
                                <p:cTn id="35" presetID="53" presetClass="entr" presetSubtype="16"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3250"/>
                            </p:stCondLst>
                            <p:childTnLst>
                              <p:par>
                                <p:cTn id="41" presetID="53" presetClass="entr" presetSubtype="16"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p:cTn id="43" dur="500" fill="hold"/>
                                        <p:tgtEl>
                                          <p:spTgt spid="60"/>
                                        </p:tgtEl>
                                        <p:attrNameLst>
                                          <p:attrName>ppt_w</p:attrName>
                                        </p:attrNameLst>
                                      </p:cBhvr>
                                      <p:tavLst>
                                        <p:tav tm="0">
                                          <p:val>
                                            <p:fltVal val="0"/>
                                          </p:val>
                                        </p:tav>
                                        <p:tav tm="100000">
                                          <p:val>
                                            <p:strVal val="#ppt_w"/>
                                          </p:val>
                                        </p:tav>
                                      </p:tavLst>
                                    </p:anim>
                                    <p:anim calcmode="lin" valueType="num">
                                      <p:cBhvr>
                                        <p:cTn id="44" dur="500" fill="hold"/>
                                        <p:tgtEl>
                                          <p:spTgt spid="60"/>
                                        </p:tgtEl>
                                        <p:attrNameLst>
                                          <p:attrName>ppt_h</p:attrName>
                                        </p:attrNameLst>
                                      </p:cBhvr>
                                      <p:tavLst>
                                        <p:tav tm="0">
                                          <p:val>
                                            <p:fltVal val="0"/>
                                          </p:val>
                                        </p:tav>
                                        <p:tav tm="100000">
                                          <p:val>
                                            <p:strVal val="#ppt_h"/>
                                          </p:val>
                                        </p:tav>
                                      </p:tavLst>
                                    </p:anim>
                                    <p:animEffect transition="in" filter="fade">
                                      <p:cBhvr>
                                        <p:cTn id="45" dur="500"/>
                                        <p:tgtEl>
                                          <p:spTgt spid="60"/>
                                        </p:tgtEl>
                                      </p:cBhvr>
                                    </p:animEffect>
                                  </p:childTnLst>
                                </p:cTn>
                              </p:par>
                            </p:childTnLst>
                          </p:cTn>
                        </p:par>
                        <p:par>
                          <p:cTn id="46" fill="hold">
                            <p:stCondLst>
                              <p:cond delay="3750"/>
                            </p:stCondLst>
                            <p:childTnLst>
                              <p:par>
                                <p:cTn id="47" presetID="53" presetClass="entr" presetSubtype="16" fill="hold"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childTnLst>
                          </p:cTn>
                        </p:par>
                        <p:par>
                          <p:cTn id="52" fill="hold">
                            <p:stCondLst>
                              <p:cond delay="4250"/>
                            </p:stCondLst>
                            <p:childTnLst>
                              <p:par>
                                <p:cTn id="53" presetID="42" presetClass="entr" presetSubtype="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300"/>
                                        <p:tgtEl>
                                          <p:spTgt spid="43"/>
                                        </p:tgtEl>
                                      </p:cBhvr>
                                    </p:animEffect>
                                    <p:anim calcmode="lin" valueType="num">
                                      <p:cBhvr>
                                        <p:cTn id="56" dur="300" fill="hold"/>
                                        <p:tgtEl>
                                          <p:spTgt spid="43"/>
                                        </p:tgtEl>
                                        <p:attrNameLst>
                                          <p:attrName>ppt_x</p:attrName>
                                        </p:attrNameLst>
                                      </p:cBhvr>
                                      <p:tavLst>
                                        <p:tav tm="0">
                                          <p:val>
                                            <p:strVal val="#ppt_x"/>
                                          </p:val>
                                        </p:tav>
                                        <p:tav tm="100000">
                                          <p:val>
                                            <p:strVal val="#ppt_x"/>
                                          </p:val>
                                        </p:tav>
                                      </p:tavLst>
                                    </p:anim>
                                    <p:anim calcmode="lin" valueType="num">
                                      <p:cBhvr>
                                        <p:cTn id="57" dur="300" fill="hold"/>
                                        <p:tgtEl>
                                          <p:spTgt spid="43"/>
                                        </p:tgtEl>
                                        <p:attrNameLst>
                                          <p:attrName>ppt_y</p:attrName>
                                        </p:attrNameLst>
                                      </p:cBhvr>
                                      <p:tavLst>
                                        <p:tav tm="0">
                                          <p:val>
                                            <p:strVal val="#ppt_y+.1"/>
                                          </p:val>
                                        </p:tav>
                                        <p:tav tm="100000">
                                          <p:val>
                                            <p:strVal val="#ppt_y"/>
                                          </p:val>
                                        </p:tav>
                                      </p:tavLst>
                                    </p:anim>
                                  </p:childTnLst>
                                </p:cTn>
                              </p:par>
                            </p:childTnLst>
                          </p:cTn>
                        </p:par>
                        <p:par>
                          <p:cTn id="58" fill="hold">
                            <p:stCondLst>
                              <p:cond delay="4550"/>
                            </p:stCondLst>
                            <p:childTnLst>
                              <p:par>
                                <p:cTn id="59" presetID="42"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300"/>
                                        <p:tgtEl>
                                          <p:spTgt spid="30"/>
                                        </p:tgtEl>
                                      </p:cBhvr>
                                    </p:animEffect>
                                    <p:anim calcmode="lin" valueType="num">
                                      <p:cBhvr>
                                        <p:cTn id="62" dur="300" fill="hold"/>
                                        <p:tgtEl>
                                          <p:spTgt spid="30"/>
                                        </p:tgtEl>
                                        <p:attrNameLst>
                                          <p:attrName>ppt_x</p:attrName>
                                        </p:attrNameLst>
                                      </p:cBhvr>
                                      <p:tavLst>
                                        <p:tav tm="0">
                                          <p:val>
                                            <p:strVal val="#ppt_x"/>
                                          </p:val>
                                        </p:tav>
                                        <p:tav tm="100000">
                                          <p:val>
                                            <p:strVal val="#ppt_x"/>
                                          </p:val>
                                        </p:tav>
                                      </p:tavLst>
                                    </p:anim>
                                    <p:anim calcmode="lin" valueType="num">
                                      <p:cBhvr>
                                        <p:cTn id="63" dur="300" fill="hold"/>
                                        <p:tgtEl>
                                          <p:spTgt spid="30"/>
                                        </p:tgtEl>
                                        <p:attrNameLst>
                                          <p:attrName>ppt_y</p:attrName>
                                        </p:attrNameLst>
                                      </p:cBhvr>
                                      <p:tavLst>
                                        <p:tav tm="0">
                                          <p:val>
                                            <p:strVal val="#ppt_y+.1"/>
                                          </p:val>
                                        </p:tav>
                                        <p:tav tm="100000">
                                          <p:val>
                                            <p:strVal val="#ppt_y"/>
                                          </p:val>
                                        </p:tav>
                                      </p:tavLst>
                                    </p:anim>
                                  </p:childTnLst>
                                </p:cTn>
                              </p:par>
                            </p:childTnLst>
                          </p:cTn>
                        </p:par>
                        <p:par>
                          <p:cTn id="64" fill="hold">
                            <p:stCondLst>
                              <p:cond delay="4850"/>
                            </p:stCondLst>
                            <p:childTnLst>
                              <p:par>
                                <p:cTn id="65" presetID="47" presetClass="entr" presetSubtype="0"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300"/>
                                        <p:tgtEl>
                                          <p:spTgt spid="33"/>
                                        </p:tgtEl>
                                      </p:cBhvr>
                                    </p:animEffect>
                                    <p:anim calcmode="lin" valueType="num">
                                      <p:cBhvr>
                                        <p:cTn id="68" dur="300" fill="hold"/>
                                        <p:tgtEl>
                                          <p:spTgt spid="33"/>
                                        </p:tgtEl>
                                        <p:attrNameLst>
                                          <p:attrName>ppt_x</p:attrName>
                                        </p:attrNameLst>
                                      </p:cBhvr>
                                      <p:tavLst>
                                        <p:tav tm="0">
                                          <p:val>
                                            <p:strVal val="#ppt_x"/>
                                          </p:val>
                                        </p:tav>
                                        <p:tav tm="100000">
                                          <p:val>
                                            <p:strVal val="#ppt_x"/>
                                          </p:val>
                                        </p:tav>
                                      </p:tavLst>
                                    </p:anim>
                                    <p:anim calcmode="lin" valueType="num">
                                      <p:cBhvr>
                                        <p:cTn id="69" dur="300" fill="hold"/>
                                        <p:tgtEl>
                                          <p:spTgt spid="33"/>
                                        </p:tgtEl>
                                        <p:attrNameLst>
                                          <p:attrName>ppt_y</p:attrName>
                                        </p:attrNameLst>
                                      </p:cBhvr>
                                      <p:tavLst>
                                        <p:tav tm="0">
                                          <p:val>
                                            <p:strVal val="#ppt_y-.1"/>
                                          </p:val>
                                        </p:tav>
                                        <p:tav tm="100000">
                                          <p:val>
                                            <p:strVal val="#ppt_y"/>
                                          </p:val>
                                        </p:tav>
                                      </p:tavLst>
                                    </p:anim>
                                  </p:childTnLst>
                                </p:cTn>
                              </p:par>
                            </p:childTnLst>
                          </p:cTn>
                        </p:par>
                        <p:par>
                          <p:cTn id="70" fill="hold">
                            <p:stCondLst>
                              <p:cond delay="5150"/>
                            </p:stCondLst>
                            <p:childTnLst>
                              <p:par>
                                <p:cTn id="71" presetID="47"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300"/>
                                        <p:tgtEl>
                                          <p:spTgt spid="31"/>
                                        </p:tgtEl>
                                      </p:cBhvr>
                                    </p:animEffect>
                                    <p:anim calcmode="lin" valueType="num">
                                      <p:cBhvr>
                                        <p:cTn id="74" dur="300" fill="hold"/>
                                        <p:tgtEl>
                                          <p:spTgt spid="31"/>
                                        </p:tgtEl>
                                        <p:attrNameLst>
                                          <p:attrName>ppt_x</p:attrName>
                                        </p:attrNameLst>
                                      </p:cBhvr>
                                      <p:tavLst>
                                        <p:tav tm="0">
                                          <p:val>
                                            <p:strVal val="#ppt_x"/>
                                          </p:val>
                                        </p:tav>
                                        <p:tav tm="100000">
                                          <p:val>
                                            <p:strVal val="#ppt_x"/>
                                          </p:val>
                                        </p:tav>
                                      </p:tavLst>
                                    </p:anim>
                                    <p:anim calcmode="lin" valueType="num">
                                      <p:cBhvr>
                                        <p:cTn id="75" dur="30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5450"/>
                            </p:stCondLst>
                            <p:childTnLst>
                              <p:par>
                                <p:cTn id="77" presetID="42" presetClass="entr" presetSubtype="0" fill="hold"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fade">
                                      <p:cBhvr>
                                        <p:cTn id="79" dur="300"/>
                                        <p:tgtEl>
                                          <p:spTgt spid="49"/>
                                        </p:tgtEl>
                                      </p:cBhvr>
                                    </p:animEffect>
                                    <p:anim calcmode="lin" valueType="num">
                                      <p:cBhvr>
                                        <p:cTn id="80" dur="300" fill="hold"/>
                                        <p:tgtEl>
                                          <p:spTgt spid="49"/>
                                        </p:tgtEl>
                                        <p:attrNameLst>
                                          <p:attrName>ppt_x</p:attrName>
                                        </p:attrNameLst>
                                      </p:cBhvr>
                                      <p:tavLst>
                                        <p:tav tm="0">
                                          <p:val>
                                            <p:strVal val="#ppt_x"/>
                                          </p:val>
                                        </p:tav>
                                        <p:tav tm="100000">
                                          <p:val>
                                            <p:strVal val="#ppt_x"/>
                                          </p:val>
                                        </p:tav>
                                      </p:tavLst>
                                    </p:anim>
                                    <p:anim calcmode="lin" valueType="num">
                                      <p:cBhvr>
                                        <p:cTn id="81" dur="300" fill="hold"/>
                                        <p:tgtEl>
                                          <p:spTgt spid="49"/>
                                        </p:tgtEl>
                                        <p:attrNameLst>
                                          <p:attrName>ppt_y</p:attrName>
                                        </p:attrNameLst>
                                      </p:cBhvr>
                                      <p:tavLst>
                                        <p:tav tm="0">
                                          <p:val>
                                            <p:strVal val="#ppt_y+.1"/>
                                          </p:val>
                                        </p:tav>
                                        <p:tav tm="100000">
                                          <p:val>
                                            <p:strVal val="#ppt_y"/>
                                          </p:val>
                                        </p:tav>
                                      </p:tavLst>
                                    </p:anim>
                                  </p:childTnLst>
                                </p:cTn>
                              </p:par>
                            </p:childTnLst>
                          </p:cTn>
                        </p:par>
                        <p:par>
                          <p:cTn id="82" fill="hold">
                            <p:stCondLst>
                              <p:cond delay="5750"/>
                            </p:stCondLst>
                            <p:childTnLst>
                              <p:par>
                                <p:cTn id="83" presetID="42" presetClass="entr" presetSubtype="0" fill="hold" grpId="0" nodeType="after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300"/>
                                        <p:tgtEl>
                                          <p:spTgt spid="48"/>
                                        </p:tgtEl>
                                      </p:cBhvr>
                                    </p:animEffect>
                                    <p:anim calcmode="lin" valueType="num">
                                      <p:cBhvr>
                                        <p:cTn id="86" dur="300" fill="hold"/>
                                        <p:tgtEl>
                                          <p:spTgt spid="48"/>
                                        </p:tgtEl>
                                        <p:attrNameLst>
                                          <p:attrName>ppt_x</p:attrName>
                                        </p:attrNameLst>
                                      </p:cBhvr>
                                      <p:tavLst>
                                        <p:tav tm="0">
                                          <p:val>
                                            <p:strVal val="#ppt_x"/>
                                          </p:val>
                                        </p:tav>
                                        <p:tav tm="100000">
                                          <p:val>
                                            <p:strVal val="#ppt_x"/>
                                          </p:val>
                                        </p:tav>
                                      </p:tavLst>
                                    </p:anim>
                                    <p:anim calcmode="lin" valueType="num">
                                      <p:cBhvr>
                                        <p:cTn id="87" dur="300" fill="hold"/>
                                        <p:tgtEl>
                                          <p:spTgt spid="48"/>
                                        </p:tgtEl>
                                        <p:attrNameLst>
                                          <p:attrName>ppt_y</p:attrName>
                                        </p:attrNameLst>
                                      </p:cBhvr>
                                      <p:tavLst>
                                        <p:tav tm="0">
                                          <p:val>
                                            <p:strVal val="#ppt_y+.1"/>
                                          </p:val>
                                        </p:tav>
                                        <p:tav tm="100000">
                                          <p:val>
                                            <p:strVal val="#ppt_y"/>
                                          </p:val>
                                        </p:tav>
                                      </p:tavLst>
                                    </p:anim>
                                  </p:childTnLst>
                                </p:cTn>
                              </p:par>
                            </p:childTnLst>
                          </p:cTn>
                        </p:par>
                        <p:par>
                          <p:cTn id="88" fill="hold">
                            <p:stCondLst>
                              <p:cond delay="6050"/>
                            </p:stCondLst>
                            <p:childTnLst>
                              <p:par>
                                <p:cTn id="89" presetID="47" presetClass="entr" presetSubtype="0" fill="hold"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300"/>
                                        <p:tgtEl>
                                          <p:spTgt spid="38"/>
                                        </p:tgtEl>
                                      </p:cBhvr>
                                    </p:animEffect>
                                    <p:anim calcmode="lin" valueType="num">
                                      <p:cBhvr>
                                        <p:cTn id="92" dur="300" fill="hold"/>
                                        <p:tgtEl>
                                          <p:spTgt spid="38"/>
                                        </p:tgtEl>
                                        <p:attrNameLst>
                                          <p:attrName>ppt_x</p:attrName>
                                        </p:attrNameLst>
                                      </p:cBhvr>
                                      <p:tavLst>
                                        <p:tav tm="0">
                                          <p:val>
                                            <p:strVal val="#ppt_x"/>
                                          </p:val>
                                        </p:tav>
                                        <p:tav tm="100000">
                                          <p:val>
                                            <p:strVal val="#ppt_x"/>
                                          </p:val>
                                        </p:tav>
                                      </p:tavLst>
                                    </p:anim>
                                    <p:anim calcmode="lin" valueType="num">
                                      <p:cBhvr>
                                        <p:cTn id="93" dur="300" fill="hold"/>
                                        <p:tgtEl>
                                          <p:spTgt spid="38"/>
                                        </p:tgtEl>
                                        <p:attrNameLst>
                                          <p:attrName>ppt_y</p:attrName>
                                        </p:attrNameLst>
                                      </p:cBhvr>
                                      <p:tavLst>
                                        <p:tav tm="0">
                                          <p:val>
                                            <p:strVal val="#ppt_y-.1"/>
                                          </p:val>
                                        </p:tav>
                                        <p:tav tm="100000">
                                          <p:val>
                                            <p:strVal val="#ppt_y"/>
                                          </p:val>
                                        </p:tav>
                                      </p:tavLst>
                                    </p:anim>
                                  </p:childTnLst>
                                </p:cTn>
                              </p:par>
                            </p:childTnLst>
                          </p:cTn>
                        </p:par>
                        <p:par>
                          <p:cTn id="94" fill="hold">
                            <p:stCondLst>
                              <p:cond delay="6350"/>
                            </p:stCondLst>
                            <p:childTnLst>
                              <p:par>
                                <p:cTn id="95" presetID="47"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300"/>
                                        <p:tgtEl>
                                          <p:spTgt spid="32"/>
                                        </p:tgtEl>
                                      </p:cBhvr>
                                    </p:animEffect>
                                    <p:anim calcmode="lin" valueType="num">
                                      <p:cBhvr>
                                        <p:cTn id="98" dur="300" fill="hold"/>
                                        <p:tgtEl>
                                          <p:spTgt spid="32"/>
                                        </p:tgtEl>
                                        <p:attrNameLst>
                                          <p:attrName>ppt_x</p:attrName>
                                        </p:attrNameLst>
                                      </p:cBhvr>
                                      <p:tavLst>
                                        <p:tav tm="0">
                                          <p:val>
                                            <p:strVal val="#ppt_x"/>
                                          </p:val>
                                        </p:tav>
                                        <p:tav tm="100000">
                                          <p:val>
                                            <p:strVal val="#ppt_x"/>
                                          </p:val>
                                        </p:tav>
                                      </p:tavLst>
                                    </p:anim>
                                    <p:anim calcmode="lin" valueType="num">
                                      <p:cBhvr>
                                        <p:cTn id="99" dur="3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0" grpId="0"/>
      <p:bldP spid="31" grpId="0"/>
      <p:bldP spid="32"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 y="1"/>
            <a:ext cx="12190414" cy="6858000"/>
          </a:xfrm>
          <a:prstGeom prst="rect">
            <a:avLst/>
          </a:prstGeom>
        </p:spPr>
      </p:pic>
      <p:sp>
        <p:nvSpPr>
          <p:cNvPr id="12" name="矩形 11"/>
          <p:cNvSpPr/>
          <p:nvPr/>
        </p:nvSpPr>
        <p:spPr>
          <a:xfrm>
            <a:off x="0" y="1873463"/>
            <a:ext cx="12190414" cy="2420758"/>
          </a:xfrm>
          <a:prstGeom prst="rect">
            <a:avLst/>
          </a:prstGeom>
          <a:solidFill>
            <a:srgbClr val="F4734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5" name="矩形 14"/>
          <p:cNvSpPr/>
          <p:nvPr/>
        </p:nvSpPr>
        <p:spPr>
          <a:xfrm>
            <a:off x="5296876" y="2599334"/>
            <a:ext cx="5180624" cy="923326"/>
          </a:xfrm>
          <a:prstGeom prst="rect">
            <a:avLst/>
          </a:prstGeom>
        </p:spPr>
        <p:txBody>
          <a:bodyPr wrap="square" lIns="91437" tIns="45718" rIns="91437" bIns="45718">
            <a:spAutoFit/>
          </a:bodyPr>
          <a:lstStyle/>
          <a:p>
            <a:r>
              <a:rPr lang="zh-CN" altLang="en-US" sz="5400" b="1" dirty="0">
                <a:solidFill>
                  <a:schemeClr val="bg1"/>
                </a:solidFill>
                <a:latin typeface="微软雅黑" pitchFamily="34" charset="-122"/>
                <a:ea typeface="微软雅黑" pitchFamily="34" charset="-122"/>
              </a:rPr>
              <a:t>点击加入标题</a:t>
            </a:r>
          </a:p>
        </p:txBody>
      </p:sp>
      <p:sp>
        <p:nvSpPr>
          <p:cNvPr id="16" name="Freeform 5"/>
          <p:cNvSpPr>
            <a:spLocks/>
          </p:cNvSpPr>
          <p:nvPr/>
        </p:nvSpPr>
        <p:spPr bwMode="auto">
          <a:xfrm rot="10800000">
            <a:off x="3260303" y="230244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17" name="原创设计师QQ5858324           _7"/>
          <p:cNvGrpSpPr/>
          <p:nvPr/>
        </p:nvGrpSpPr>
        <p:grpSpPr>
          <a:xfrm rot="5400000">
            <a:off x="3497954" y="2346741"/>
            <a:ext cx="1164734" cy="1314166"/>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20" name="原创设计师QQ5858324           _6"/>
          <p:cNvSpPr/>
          <p:nvPr>
            <p:custDataLst>
              <p:tags r:id="rId1"/>
            </p:custDataLst>
          </p:nvPr>
        </p:nvSpPr>
        <p:spPr>
          <a:xfrm>
            <a:off x="3221745" y="3444718"/>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1" name="原创设计师QQ5858324           _7"/>
          <p:cNvSpPr/>
          <p:nvPr>
            <p:custDataLst>
              <p:tags r:id="rId2"/>
            </p:custDataLst>
          </p:nvPr>
        </p:nvSpPr>
        <p:spPr>
          <a:xfrm>
            <a:off x="4737404" y="3477732"/>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2" name="原创设计师QQ5858324         _8"/>
          <p:cNvSpPr/>
          <p:nvPr>
            <p:custDataLst>
              <p:tags r:id="rId3"/>
            </p:custDataLst>
          </p:nvPr>
        </p:nvSpPr>
        <p:spPr>
          <a:xfrm>
            <a:off x="3089766" y="2316164"/>
            <a:ext cx="263958" cy="263958"/>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3" name="TextBox 42"/>
          <p:cNvSpPr txBox="1"/>
          <p:nvPr/>
        </p:nvSpPr>
        <p:spPr>
          <a:xfrm>
            <a:off x="3785047" y="2545847"/>
            <a:ext cx="637398" cy="923330"/>
          </a:xfrm>
          <a:prstGeom prst="rect">
            <a:avLst/>
          </a:prstGeom>
          <a:noFill/>
        </p:spPr>
        <p:txBody>
          <a:bodyPr wrap="square" rtlCol="0">
            <a:spAutoFit/>
          </a:bodyPr>
          <a:lstStyle/>
          <a:p>
            <a:r>
              <a:rPr lang="en-US" altLang="zh-CN" sz="5400" b="1" dirty="0" smtClean="0">
                <a:solidFill>
                  <a:schemeClr val="bg1"/>
                </a:solidFill>
                <a:latin typeface="微软雅黑" pitchFamily="34" charset="-122"/>
                <a:ea typeface="微软雅黑" pitchFamily="34" charset="-122"/>
              </a:rPr>
              <a:t>E</a:t>
            </a:r>
            <a:endParaRPr lang="zh-CN" altLang="zh-CN"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40958375"/>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horizontal)">
                                      <p:cBhvr>
                                        <p:cTn id="14" dur="750"/>
                                        <p:tgtEl>
                                          <p:spTgt spid="16"/>
                                        </p:tgtEl>
                                      </p:cBhvr>
                                    </p:animEffect>
                                  </p:childTnLst>
                                </p:cTn>
                              </p:par>
                              <p:par>
                                <p:cTn id="15" presetID="2" presetClass="entr" presetSubtype="4" accel="40000" decel="4000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 by="(-#ppt_w*2)" calcmode="lin" valueType="num">
                                      <p:cBhvr rctx="PPT">
                                        <p:cTn id="22" dur="375" autoRev="1" fill="hold">
                                          <p:stCondLst>
                                            <p:cond delay="0"/>
                                          </p:stCondLst>
                                        </p:cTn>
                                        <p:tgtEl>
                                          <p:spTgt spid="23"/>
                                        </p:tgtEl>
                                        <p:attrNameLst>
                                          <p:attrName>ppt_w</p:attrName>
                                        </p:attrNameLst>
                                      </p:cBhvr>
                                    </p:anim>
                                    <p:anim by="(#ppt_w*0.50)" calcmode="lin" valueType="num">
                                      <p:cBhvr>
                                        <p:cTn id="23" dur="375" decel="50000" autoRev="1" fill="hold">
                                          <p:stCondLst>
                                            <p:cond delay="0"/>
                                          </p:stCondLst>
                                        </p:cTn>
                                        <p:tgtEl>
                                          <p:spTgt spid="23"/>
                                        </p:tgtEl>
                                        <p:attrNameLst>
                                          <p:attrName>ppt_x</p:attrName>
                                        </p:attrNameLst>
                                      </p:cBhvr>
                                    </p:anim>
                                    <p:anim from="(-#ppt_h/2)" to="(#ppt_y)" calcmode="lin" valueType="num">
                                      <p:cBhvr>
                                        <p:cTn id="24" dur="750" fill="hold">
                                          <p:stCondLst>
                                            <p:cond delay="0"/>
                                          </p:stCondLst>
                                        </p:cTn>
                                        <p:tgtEl>
                                          <p:spTgt spid="23"/>
                                        </p:tgtEl>
                                        <p:attrNameLst>
                                          <p:attrName>ppt_y</p:attrName>
                                        </p:attrNameLst>
                                      </p:cBhvr>
                                    </p:anim>
                                    <p:animRot by="21600000">
                                      <p:cBhvr>
                                        <p:cTn id="25" dur="750" fill="hold">
                                          <p:stCondLst>
                                            <p:cond delay="0"/>
                                          </p:stCondLst>
                                        </p:cTn>
                                        <p:tgtEl>
                                          <p:spTgt spid="23"/>
                                        </p:tgtEl>
                                        <p:attrNameLst>
                                          <p:attrName>r</p:attrName>
                                        </p:attrNameLst>
                                      </p:cBhvr>
                                    </p:animRot>
                                  </p:childTnLst>
                                </p:cTn>
                              </p:par>
                              <p:par>
                                <p:cTn id="26" presetID="3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250" fill="hold"/>
                                        <p:tgtEl>
                                          <p:spTgt spid="15"/>
                                        </p:tgtEl>
                                        <p:attrNameLst>
                                          <p:attrName>ppt_w</p:attrName>
                                        </p:attrNameLst>
                                      </p:cBhvr>
                                      <p:tavLst>
                                        <p:tav tm="0">
                                          <p:val>
                                            <p:fltVal val="0"/>
                                          </p:val>
                                        </p:tav>
                                        <p:tav tm="100000">
                                          <p:val>
                                            <p:strVal val="#ppt_w"/>
                                          </p:val>
                                        </p:tav>
                                      </p:tavLst>
                                    </p:anim>
                                    <p:anim calcmode="lin" valueType="num">
                                      <p:cBhvr>
                                        <p:cTn id="29" dur="1250" fill="hold"/>
                                        <p:tgtEl>
                                          <p:spTgt spid="15"/>
                                        </p:tgtEl>
                                        <p:attrNameLst>
                                          <p:attrName>ppt_h</p:attrName>
                                        </p:attrNameLst>
                                      </p:cBhvr>
                                      <p:tavLst>
                                        <p:tav tm="0">
                                          <p:val>
                                            <p:fltVal val="0"/>
                                          </p:val>
                                        </p:tav>
                                        <p:tav tm="100000">
                                          <p:val>
                                            <p:strVal val="#ppt_h"/>
                                          </p:val>
                                        </p:tav>
                                      </p:tavLst>
                                    </p:anim>
                                    <p:anim calcmode="lin" valueType="num">
                                      <p:cBhvr>
                                        <p:cTn id="30" dur="1250" fill="hold"/>
                                        <p:tgtEl>
                                          <p:spTgt spid="15"/>
                                        </p:tgtEl>
                                        <p:attrNameLst>
                                          <p:attrName>style.rotation</p:attrName>
                                        </p:attrNameLst>
                                      </p:cBhvr>
                                      <p:tavLst>
                                        <p:tav tm="0">
                                          <p:val>
                                            <p:fltVal val="90"/>
                                          </p:val>
                                        </p:tav>
                                        <p:tav tm="100000">
                                          <p:val>
                                            <p:fltVal val="0"/>
                                          </p:val>
                                        </p:tav>
                                      </p:tavLst>
                                    </p:anim>
                                    <p:animEffect transition="in" filter="fade">
                                      <p:cBhvr>
                                        <p:cTn id="31" dur="1250"/>
                                        <p:tgtEl>
                                          <p:spTgt spid="15"/>
                                        </p:tgtEl>
                                      </p:cBhvr>
                                    </p:animEffect>
                                  </p:childTnLst>
                                </p:cTn>
                              </p:par>
                            </p:childTnLst>
                          </p:cTn>
                        </p:par>
                        <p:par>
                          <p:cTn id="32" fill="hold">
                            <p:stCondLst>
                              <p:cond delay="2750"/>
                            </p:stCondLst>
                            <p:childTnLst>
                              <p:par>
                                <p:cTn id="33" presetID="2" presetClass="entr" presetSubtype="12"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750" fill="hold"/>
                                        <p:tgtEl>
                                          <p:spTgt spid="22"/>
                                        </p:tgtEl>
                                        <p:attrNameLst>
                                          <p:attrName>ppt_x</p:attrName>
                                        </p:attrNameLst>
                                      </p:cBhvr>
                                      <p:tavLst>
                                        <p:tav tm="0">
                                          <p:val>
                                            <p:strVal val="0-#ppt_w/2"/>
                                          </p:val>
                                        </p:tav>
                                        <p:tav tm="100000">
                                          <p:val>
                                            <p:strVal val="#ppt_x"/>
                                          </p:val>
                                        </p:tav>
                                      </p:tavLst>
                                    </p:anim>
                                    <p:anim calcmode="lin" valueType="num">
                                      <p:cBhvr additive="base">
                                        <p:cTn id="36" dur="75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750" fill="hold"/>
                                        <p:tgtEl>
                                          <p:spTgt spid="21"/>
                                        </p:tgtEl>
                                        <p:attrNameLst>
                                          <p:attrName>ppt_x</p:attrName>
                                        </p:attrNameLst>
                                      </p:cBhvr>
                                      <p:tavLst>
                                        <p:tav tm="0">
                                          <p:val>
                                            <p:strVal val="1+#ppt_w/2"/>
                                          </p:val>
                                        </p:tav>
                                        <p:tav tm="100000">
                                          <p:val>
                                            <p:strVal val="#ppt_x"/>
                                          </p:val>
                                        </p:tav>
                                      </p:tavLst>
                                    </p:anim>
                                    <p:anim calcmode="lin" valueType="num">
                                      <p:cBhvr additive="base">
                                        <p:cTn id="44"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animBg="1"/>
      <p:bldP spid="20" grpId="0" animBg="1"/>
      <p:bldP spid="21" grpId="0" animBg="1"/>
      <p:bldP spid="22" grpId="0" animBg="1"/>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下年度工作思路</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96135" y="1753635"/>
            <a:ext cx="7631519" cy="3980043"/>
          </a:xfrm>
          <a:prstGeom prst="rect">
            <a:avLst/>
          </a:prstGeom>
          <a:effectLst>
            <a:outerShdw blurRad="50800" dist="50800" dir="5400000" sx="1000" sy="1000" algn="ctr" rotWithShape="0">
              <a:srgbClr val="000000"/>
            </a:outerShdw>
          </a:effectLst>
        </p:spPr>
      </p:pic>
      <p:sp>
        <p:nvSpPr>
          <p:cNvPr id="22" name="Freeform 12"/>
          <p:cNvSpPr>
            <a:spLocks/>
          </p:cNvSpPr>
          <p:nvPr/>
        </p:nvSpPr>
        <p:spPr bwMode="auto">
          <a:xfrm>
            <a:off x="1558702" y="1653186"/>
            <a:ext cx="550479" cy="1101352"/>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3" name="Oval 13"/>
          <p:cNvSpPr>
            <a:spLocks noChangeArrowheads="1"/>
          </p:cNvSpPr>
          <p:nvPr/>
        </p:nvSpPr>
        <p:spPr bwMode="auto">
          <a:xfrm>
            <a:off x="1661536" y="1750008"/>
            <a:ext cx="895282" cy="901659"/>
          </a:xfrm>
          <a:prstGeom prst="ellipse">
            <a:avLst/>
          </a:prstGeom>
          <a:solidFill>
            <a:srgbClr val="F47349"/>
          </a:solidFill>
          <a:ln w="12700">
            <a:noFill/>
            <a:round/>
            <a:headEnd/>
            <a:tailEnd/>
          </a:ln>
        </p:spPr>
        <p:txBody>
          <a:bodyPr vert="horz" wrap="square" lIns="121917" tIns="60958" rIns="121917" bIns="60958" numCol="1" anchor="t" anchorCtr="0" compatLnSpc="1">
            <a:prstTxWarp prst="textNoShape">
              <a:avLst/>
            </a:prstTxWarp>
          </a:bodyPr>
          <a:lstStyle/>
          <a:p>
            <a:endParaRPr lang="zh-CN" altLang="en-US"/>
          </a:p>
        </p:txBody>
      </p:sp>
      <p:sp>
        <p:nvSpPr>
          <p:cNvPr id="24" name="Line 14"/>
          <p:cNvSpPr>
            <a:spLocks noChangeShapeType="1"/>
          </p:cNvSpPr>
          <p:nvPr/>
        </p:nvSpPr>
        <p:spPr bwMode="auto">
          <a:xfrm>
            <a:off x="2109176" y="1653185"/>
            <a:ext cx="8057535"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5" name="Line 15"/>
          <p:cNvSpPr>
            <a:spLocks noChangeShapeType="1"/>
          </p:cNvSpPr>
          <p:nvPr/>
        </p:nvSpPr>
        <p:spPr bwMode="auto">
          <a:xfrm>
            <a:off x="2109176" y="2754538"/>
            <a:ext cx="8057535"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6" name="Freeform 16"/>
          <p:cNvSpPr>
            <a:spLocks/>
          </p:cNvSpPr>
          <p:nvPr/>
        </p:nvSpPr>
        <p:spPr bwMode="auto">
          <a:xfrm>
            <a:off x="10166712" y="2754538"/>
            <a:ext cx="550479" cy="1107406"/>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7" name="Oval 17"/>
          <p:cNvSpPr>
            <a:spLocks noChangeArrowheads="1"/>
          </p:cNvSpPr>
          <p:nvPr/>
        </p:nvSpPr>
        <p:spPr bwMode="auto">
          <a:xfrm>
            <a:off x="9719071" y="2857410"/>
            <a:ext cx="901333" cy="901659"/>
          </a:xfrm>
          <a:prstGeom prst="ellipse">
            <a:avLst/>
          </a:prstGeom>
          <a:solidFill>
            <a:srgbClr val="02918B"/>
          </a:solidFill>
          <a:ln w="12700">
            <a:noFill/>
            <a:round/>
            <a:headEnd/>
            <a:tailEnd/>
          </a:ln>
        </p:spPr>
        <p:txBody>
          <a:bodyPr vert="horz" wrap="square" lIns="121917" tIns="60958" rIns="121917" bIns="60958" numCol="1" anchor="t" anchorCtr="0" compatLnSpc="1">
            <a:prstTxWarp prst="textNoShape">
              <a:avLst/>
            </a:prstTxWarp>
          </a:bodyPr>
          <a:lstStyle/>
          <a:p>
            <a:endParaRPr lang="zh-CN" altLang="en-US"/>
          </a:p>
        </p:txBody>
      </p:sp>
      <p:sp>
        <p:nvSpPr>
          <p:cNvPr id="28" name="Line 18"/>
          <p:cNvSpPr>
            <a:spLocks noChangeShapeType="1"/>
          </p:cNvSpPr>
          <p:nvPr/>
        </p:nvSpPr>
        <p:spPr bwMode="auto">
          <a:xfrm flipH="1">
            <a:off x="2109176" y="3861941"/>
            <a:ext cx="8057535"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29" name="Freeform 19"/>
          <p:cNvSpPr>
            <a:spLocks/>
          </p:cNvSpPr>
          <p:nvPr/>
        </p:nvSpPr>
        <p:spPr bwMode="auto">
          <a:xfrm>
            <a:off x="1558702" y="3861942"/>
            <a:ext cx="550479" cy="1101352"/>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30" name="Oval 20"/>
          <p:cNvSpPr>
            <a:spLocks noChangeArrowheads="1"/>
          </p:cNvSpPr>
          <p:nvPr/>
        </p:nvSpPr>
        <p:spPr bwMode="auto">
          <a:xfrm>
            <a:off x="1661536" y="3958762"/>
            <a:ext cx="895282" cy="901659"/>
          </a:xfrm>
          <a:prstGeom prst="ellipse">
            <a:avLst/>
          </a:prstGeom>
          <a:solidFill>
            <a:srgbClr val="E44B42"/>
          </a:solidFill>
          <a:ln w="12700">
            <a:noFill/>
            <a:round/>
            <a:headEnd/>
            <a:tailEnd/>
          </a:ln>
        </p:spPr>
        <p:txBody>
          <a:bodyPr vert="horz" wrap="square" lIns="121917" tIns="60958" rIns="121917" bIns="60958" numCol="1" anchor="t" anchorCtr="0" compatLnSpc="1">
            <a:prstTxWarp prst="textNoShape">
              <a:avLst/>
            </a:prstTxWarp>
          </a:bodyPr>
          <a:lstStyle/>
          <a:p>
            <a:endParaRPr lang="zh-CN" altLang="en-US"/>
          </a:p>
        </p:txBody>
      </p:sp>
      <p:sp>
        <p:nvSpPr>
          <p:cNvPr id="31" name="Line 21"/>
          <p:cNvSpPr>
            <a:spLocks noChangeShapeType="1"/>
          </p:cNvSpPr>
          <p:nvPr/>
        </p:nvSpPr>
        <p:spPr bwMode="auto">
          <a:xfrm>
            <a:off x="2109176" y="4963293"/>
            <a:ext cx="8057535"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32" name="Freeform 22"/>
          <p:cNvSpPr>
            <a:spLocks/>
          </p:cNvSpPr>
          <p:nvPr/>
        </p:nvSpPr>
        <p:spPr bwMode="auto">
          <a:xfrm>
            <a:off x="10166712" y="4963293"/>
            <a:ext cx="550479" cy="1107406"/>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7"/>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33" name="Oval 23"/>
          <p:cNvSpPr>
            <a:spLocks noChangeArrowheads="1"/>
          </p:cNvSpPr>
          <p:nvPr/>
        </p:nvSpPr>
        <p:spPr bwMode="auto">
          <a:xfrm>
            <a:off x="9719071" y="5066169"/>
            <a:ext cx="901333" cy="901659"/>
          </a:xfrm>
          <a:prstGeom prst="ellipse">
            <a:avLst/>
          </a:prstGeom>
          <a:solidFill>
            <a:srgbClr val="015672"/>
          </a:solidFill>
          <a:ln w="12700">
            <a:noFill/>
            <a:round/>
            <a:headEnd/>
            <a:tailEnd/>
          </a:ln>
        </p:spPr>
        <p:txBody>
          <a:bodyPr vert="horz" wrap="square" lIns="121917" tIns="60958" rIns="121917" bIns="60958" numCol="1" anchor="t" anchorCtr="0" compatLnSpc="1">
            <a:prstTxWarp prst="textNoShape">
              <a:avLst/>
            </a:prstTxWarp>
          </a:bodyPr>
          <a:lstStyle/>
          <a:p>
            <a:endParaRPr lang="zh-CN" altLang="en-US"/>
          </a:p>
        </p:txBody>
      </p:sp>
      <p:sp>
        <p:nvSpPr>
          <p:cNvPr id="34" name="Line 24"/>
          <p:cNvSpPr>
            <a:spLocks noChangeShapeType="1"/>
          </p:cNvSpPr>
          <p:nvPr/>
        </p:nvSpPr>
        <p:spPr bwMode="auto">
          <a:xfrm flipH="1">
            <a:off x="2109176" y="6064645"/>
            <a:ext cx="8057535"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121917" tIns="60958" rIns="121917" bIns="60958" numCol="1" anchor="t" anchorCtr="0" compatLnSpc="1">
            <a:prstTxWarp prst="textNoShape">
              <a:avLst/>
            </a:prstTxWarp>
          </a:bodyPr>
          <a:lstStyle/>
          <a:p>
            <a:endParaRPr lang="zh-CN" altLang="en-US"/>
          </a:p>
        </p:txBody>
      </p:sp>
      <p:sp>
        <p:nvSpPr>
          <p:cNvPr id="35" name="矩形 34"/>
          <p:cNvSpPr/>
          <p:nvPr/>
        </p:nvSpPr>
        <p:spPr>
          <a:xfrm>
            <a:off x="1882719" y="1883386"/>
            <a:ext cx="452914" cy="656743"/>
          </a:xfrm>
          <a:prstGeom prst="rect">
            <a:avLst/>
          </a:prstGeom>
        </p:spPr>
        <p:txBody>
          <a:bodyPr wrap="square" lIns="0" tIns="0" rIns="0" bIns="0">
            <a:spAutoFit/>
          </a:bodyPr>
          <a:lstStyle/>
          <a:p>
            <a:pPr algn="ctr"/>
            <a:r>
              <a:rPr lang="en-US" altLang="zh-CN" sz="4300" dirty="0">
                <a:solidFill>
                  <a:schemeClr val="bg1"/>
                </a:solidFill>
                <a:latin typeface="Adobe Gothic Std B" pitchFamily="34" charset="-128"/>
                <a:ea typeface="Adobe Gothic Std B" pitchFamily="34" charset="-128"/>
              </a:rPr>
              <a:t>A</a:t>
            </a:r>
            <a:endParaRPr lang="zh-CN" altLang="en-US" sz="4300" dirty="0">
              <a:solidFill>
                <a:schemeClr val="bg1"/>
              </a:solidFill>
              <a:latin typeface="Adobe Gothic Std B" pitchFamily="34" charset="-128"/>
            </a:endParaRPr>
          </a:p>
        </p:txBody>
      </p:sp>
      <p:sp>
        <p:nvSpPr>
          <p:cNvPr id="36" name="矩形 35"/>
          <p:cNvSpPr/>
          <p:nvPr/>
        </p:nvSpPr>
        <p:spPr>
          <a:xfrm>
            <a:off x="9963598" y="2999888"/>
            <a:ext cx="452914" cy="656743"/>
          </a:xfrm>
          <a:prstGeom prst="rect">
            <a:avLst/>
          </a:prstGeom>
        </p:spPr>
        <p:txBody>
          <a:bodyPr wrap="square" lIns="0" tIns="0" rIns="0" bIns="0">
            <a:spAutoFit/>
          </a:bodyPr>
          <a:lstStyle/>
          <a:p>
            <a:pPr algn="ctr"/>
            <a:r>
              <a:rPr lang="en-US" altLang="zh-CN" sz="4300" dirty="0">
                <a:solidFill>
                  <a:schemeClr val="bg1"/>
                </a:solidFill>
                <a:latin typeface="Adobe Gothic Std B" pitchFamily="34" charset="-128"/>
              </a:rPr>
              <a:t>B</a:t>
            </a:r>
            <a:endParaRPr lang="zh-CN" altLang="en-US" sz="4300" dirty="0">
              <a:solidFill>
                <a:schemeClr val="bg1"/>
              </a:solidFill>
              <a:latin typeface="Adobe Gothic Std B" pitchFamily="34" charset="-128"/>
            </a:endParaRPr>
          </a:p>
        </p:txBody>
      </p:sp>
      <p:sp>
        <p:nvSpPr>
          <p:cNvPr id="37" name="矩形 36"/>
          <p:cNvSpPr/>
          <p:nvPr/>
        </p:nvSpPr>
        <p:spPr>
          <a:xfrm>
            <a:off x="1852243" y="4121869"/>
            <a:ext cx="452914" cy="656743"/>
          </a:xfrm>
          <a:prstGeom prst="rect">
            <a:avLst/>
          </a:prstGeom>
        </p:spPr>
        <p:txBody>
          <a:bodyPr wrap="square" lIns="0" tIns="0" rIns="0" bIns="0">
            <a:spAutoFit/>
          </a:bodyPr>
          <a:lstStyle/>
          <a:p>
            <a:pPr algn="ctr"/>
            <a:r>
              <a:rPr lang="en-US" altLang="zh-CN" sz="4300" dirty="0">
                <a:solidFill>
                  <a:schemeClr val="bg1"/>
                </a:solidFill>
                <a:latin typeface="Adobe Gothic Std B" pitchFamily="34" charset="-128"/>
                <a:ea typeface="Adobe Gothic Std B" pitchFamily="34" charset="-128"/>
              </a:rPr>
              <a:t>C</a:t>
            </a:r>
            <a:endParaRPr lang="zh-CN" altLang="en-US" sz="4300" dirty="0">
              <a:solidFill>
                <a:schemeClr val="bg1"/>
              </a:solidFill>
              <a:latin typeface="Adobe Gothic Std B" pitchFamily="34" charset="-128"/>
            </a:endParaRPr>
          </a:p>
        </p:txBody>
      </p:sp>
      <p:sp>
        <p:nvSpPr>
          <p:cNvPr id="38" name="矩形 37"/>
          <p:cNvSpPr/>
          <p:nvPr/>
        </p:nvSpPr>
        <p:spPr>
          <a:xfrm>
            <a:off x="9963598" y="5247890"/>
            <a:ext cx="452914" cy="656743"/>
          </a:xfrm>
          <a:prstGeom prst="rect">
            <a:avLst/>
          </a:prstGeom>
        </p:spPr>
        <p:txBody>
          <a:bodyPr wrap="square" lIns="0" tIns="0" rIns="0" bIns="0">
            <a:spAutoFit/>
          </a:bodyPr>
          <a:lstStyle/>
          <a:p>
            <a:pPr algn="ctr"/>
            <a:r>
              <a:rPr lang="en-US" altLang="zh-CN" sz="4300" dirty="0">
                <a:solidFill>
                  <a:schemeClr val="bg1"/>
                </a:solidFill>
                <a:latin typeface="Adobe Gothic Std B" pitchFamily="34" charset="-128"/>
              </a:rPr>
              <a:t>D </a:t>
            </a:r>
            <a:endParaRPr lang="zh-CN" altLang="en-US" sz="4300" dirty="0">
              <a:solidFill>
                <a:schemeClr val="bg1"/>
              </a:solidFill>
              <a:latin typeface="Adobe Gothic Std B" pitchFamily="34" charset="-128"/>
            </a:endParaRPr>
          </a:p>
        </p:txBody>
      </p:sp>
      <p:sp>
        <p:nvSpPr>
          <p:cNvPr id="39" name="TextBox 38"/>
          <p:cNvSpPr txBox="1"/>
          <p:nvPr/>
        </p:nvSpPr>
        <p:spPr>
          <a:xfrm>
            <a:off x="3026852" y="1750008"/>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40" name="矩形 39"/>
          <p:cNvSpPr/>
          <p:nvPr/>
        </p:nvSpPr>
        <p:spPr>
          <a:xfrm>
            <a:off x="3026853" y="2133350"/>
            <a:ext cx="5199134" cy="533604"/>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单击此处添加文本内容，单击此处添加文本内容，单击此处添加文本内容，单击此处添加，单击此处添加文本内容，单击此处添加文</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41" name="TextBox 40"/>
          <p:cNvSpPr txBox="1"/>
          <p:nvPr/>
        </p:nvSpPr>
        <p:spPr>
          <a:xfrm>
            <a:off x="4272948" y="2873496"/>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42" name="矩形 41"/>
          <p:cNvSpPr/>
          <p:nvPr/>
        </p:nvSpPr>
        <p:spPr>
          <a:xfrm>
            <a:off x="4272948" y="3256838"/>
            <a:ext cx="5199134" cy="533604"/>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单击此处添加文本内容，单击此处添加文本内容，单击此处添加文本内容，单击此处添加，单击此处添加文本内容，单击此处添加文</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43" name="TextBox 42"/>
          <p:cNvSpPr txBox="1"/>
          <p:nvPr/>
        </p:nvSpPr>
        <p:spPr>
          <a:xfrm>
            <a:off x="3026852" y="3958762"/>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44" name="矩形 43"/>
          <p:cNvSpPr/>
          <p:nvPr/>
        </p:nvSpPr>
        <p:spPr>
          <a:xfrm>
            <a:off x="3026853" y="4342104"/>
            <a:ext cx="5199134" cy="533604"/>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单击此处添加文本内容，单击此处添加文本内容，单击此处添加文本内容，单击此处添加，单击此处添加文本内容，单击此处添加文</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45" name="TextBox 44"/>
          <p:cNvSpPr txBox="1"/>
          <p:nvPr/>
        </p:nvSpPr>
        <p:spPr>
          <a:xfrm>
            <a:off x="4272948" y="5082250"/>
            <a:ext cx="1631210" cy="400105"/>
          </a:xfrm>
          <a:prstGeom prst="rect">
            <a:avLst/>
          </a:prstGeom>
          <a:noFill/>
        </p:spPr>
        <p:txBody>
          <a:bodyPr wrap="none" lIns="121917" tIns="60958" rIns="121917" bIns="60958" rtlCol="0">
            <a:spAutoFit/>
          </a:bodyPr>
          <a:lstStyle/>
          <a:p>
            <a:r>
              <a:rPr lang="zh-CN" altLang="en-US" dirty="0" smtClean="0">
                <a:solidFill>
                  <a:schemeClr val="bg1">
                    <a:lumMod val="50000"/>
                  </a:schemeClr>
                </a:solidFill>
                <a:latin typeface="方正正中黑简体" pitchFamily="2" charset="-122"/>
                <a:ea typeface="方正正中黑简体" pitchFamily="2" charset="-122"/>
              </a:rPr>
              <a:t>添加标题</a:t>
            </a:r>
            <a:r>
              <a:rPr lang="zh-CN" altLang="en-US" dirty="0">
                <a:solidFill>
                  <a:schemeClr val="bg1">
                    <a:lumMod val="50000"/>
                  </a:schemeClr>
                </a:solidFill>
                <a:latin typeface="方正正中黑简体" pitchFamily="2" charset="-122"/>
                <a:ea typeface="方正正中黑简体" pitchFamily="2" charset="-122"/>
              </a:rPr>
              <a:t>内容</a:t>
            </a:r>
          </a:p>
        </p:txBody>
      </p:sp>
      <p:sp>
        <p:nvSpPr>
          <p:cNvPr id="46" name="矩形 45"/>
          <p:cNvSpPr/>
          <p:nvPr/>
        </p:nvSpPr>
        <p:spPr>
          <a:xfrm>
            <a:off x="4272948" y="5465592"/>
            <a:ext cx="5199134" cy="533604"/>
          </a:xfrm>
          <a:prstGeom prst="rect">
            <a:avLst/>
          </a:prstGeom>
        </p:spPr>
        <p:txBody>
          <a:bodyPr wrap="square" lIns="121917" tIns="60958" rIns="121917" bIns="60958">
            <a:spAutoFit/>
          </a:bodyPr>
          <a:lstStyle/>
          <a:p>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单击此处添加文本内容，单击此处添加文本内容，单击此处添加文本内容，单击此处添加，单击此处添加文本内容，单击此处添加文</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Tree>
    <p:extLst>
      <p:ext uri="{BB962C8B-B14F-4D97-AF65-F5344CB8AC3E}">
        <p14:creationId xmlns:p14="http://schemas.microsoft.com/office/powerpoint/2010/main" val="359302790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60"/>
                            </p:stCondLst>
                            <p:childTnLst>
                              <p:par>
                                <p:cTn id="25" presetID="22" presetClass="entr" presetSubtype="2"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right)">
                                      <p:cBhvr>
                                        <p:cTn id="27" dur="500"/>
                                        <p:tgtEl>
                                          <p:spTgt spid="24"/>
                                        </p:tgtEl>
                                      </p:cBhvr>
                                    </p:animEffect>
                                  </p:childTnLst>
                                </p:cTn>
                              </p:par>
                            </p:childTnLst>
                          </p:cTn>
                        </p:par>
                        <p:par>
                          <p:cTn id="28" fill="hold">
                            <p:stCondLst>
                              <p:cond delay="176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2260"/>
                            </p:stCondLst>
                            <p:childTnLst>
                              <p:par>
                                <p:cTn id="33" presetID="53" presetClass="entr" presetSubtype="16"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2760"/>
                            </p:stCondLst>
                            <p:childTnLst>
                              <p:par>
                                <p:cTn id="44" presetID="22" presetClass="entr" presetSubtype="8"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3260"/>
                            </p:stCondLst>
                            <p:childTnLst>
                              <p:par>
                                <p:cTn id="48" presetID="47" presetClass="entr" presetSubtype="0"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anim calcmode="lin" valueType="num">
                                      <p:cBhvr>
                                        <p:cTn id="51" dur="500" fill="hold"/>
                                        <p:tgtEl>
                                          <p:spTgt spid="39"/>
                                        </p:tgtEl>
                                        <p:attrNameLst>
                                          <p:attrName>ppt_x</p:attrName>
                                        </p:attrNameLst>
                                      </p:cBhvr>
                                      <p:tavLst>
                                        <p:tav tm="0">
                                          <p:val>
                                            <p:strVal val="#ppt_x"/>
                                          </p:val>
                                        </p:tav>
                                        <p:tav tm="100000">
                                          <p:val>
                                            <p:strVal val="#ppt_x"/>
                                          </p:val>
                                        </p:tav>
                                      </p:tavLst>
                                    </p:anim>
                                    <p:anim calcmode="lin" valueType="num">
                                      <p:cBhvr>
                                        <p:cTn id="52" dur="500" fill="hold"/>
                                        <p:tgtEl>
                                          <p:spTgt spid="3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anim calcmode="lin" valueType="num">
                                      <p:cBhvr>
                                        <p:cTn id="56" dur="500" fill="hold"/>
                                        <p:tgtEl>
                                          <p:spTgt spid="40"/>
                                        </p:tgtEl>
                                        <p:attrNameLst>
                                          <p:attrName>ppt_x</p:attrName>
                                        </p:attrNameLst>
                                      </p:cBhvr>
                                      <p:tavLst>
                                        <p:tav tm="0">
                                          <p:val>
                                            <p:strVal val="#ppt_x"/>
                                          </p:val>
                                        </p:tav>
                                        <p:tav tm="100000">
                                          <p:val>
                                            <p:strVal val="#ppt_x"/>
                                          </p:val>
                                        </p:tav>
                                      </p:tavLst>
                                    </p:anim>
                                    <p:anim calcmode="lin" valueType="num">
                                      <p:cBhvr>
                                        <p:cTn id="57" dur="500" fill="hold"/>
                                        <p:tgtEl>
                                          <p:spTgt spid="40"/>
                                        </p:tgtEl>
                                        <p:attrNameLst>
                                          <p:attrName>ppt_y</p:attrName>
                                        </p:attrNameLst>
                                      </p:cBhvr>
                                      <p:tavLst>
                                        <p:tav tm="0">
                                          <p:val>
                                            <p:strVal val="#ppt_y+.1"/>
                                          </p:val>
                                        </p:tav>
                                        <p:tav tm="100000">
                                          <p:val>
                                            <p:strVal val="#ppt_y"/>
                                          </p:val>
                                        </p:tav>
                                      </p:tavLst>
                                    </p:anim>
                                  </p:childTnLst>
                                </p:cTn>
                              </p:par>
                            </p:childTnLst>
                          </p:cTn>
                        </p:par>
                        <p:par>
                          <p:cTn id="58" fill="hold">
                            <p:stCondLst>
                              <p:cond delay="376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par>
                          <p:cTn id="62" fill="hold">
                            <p:stCondLst>
                              <p:cond delay="4260"/>
                            </p:stCondLst>
                            <p:childTnLst>
                              <p:par>
                                <p:cTn id="63" presetID="53" presetClass="entr" presetSubtype="16"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childTnLst>
                          </p:cTn>
                        </p:par>
                        <p:par>
                          <p:cTn id="73" fill="hold">
                            <p:stCondLst>
                              <p:cond delay="4760"/>
                            </p:stCondLst>
                            <p:childTnLst>
                              <p:par>
                                <p:cTn id="74" presetID="22" presetClass="entr" presetSubtype="2"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right)">
                                      <p:cBhvr>
                                        <p:cTn id="76" dur="500"/>
                                        <p:tgtEl>
                                          <p:spTgt spid="28"/>
                                        </p:tgtEl>
                                      </p:cBhvr>
                                    </p:animEffect>
                                  </p:childTnLst>
                                </p:cTn>
                              </p:par>
                            </p:childTnLst>
                          </p:cTn>
                        </p:par>
                        <p:par>
                          <p:cTn id="77" fill="hold">
                            <p:stCondLst>
                              <p:cond delay="5260"/>
                            </p:stCondLst>
                            <p:childTnLst>
                              <p:par>
                                <p:cTn id="78" presetID="47" presetClass="entr" presetSubtype="0" fill="hold" grpId="0" nodeType="after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anim calcmode="lin" valueType="num">
                                      <p:cBhvr>
                                        <p:cTn id="81" dur="500" fill="hold"/>
                                        <p:tgtEl>
                                          <p:spTgt spid="41"/>
                                        </p:tgtEl>
                                        <p:attrNameLst>
                                          <p:attrName>ppt_x</p:attrName>
                                        </p:attrNameLst>
                                      </p:cBhvr>
                                      <p:tavLst>
                                        <p:tav tm="0">
                                          <p:val>
                                            <p:strVal val="#ppt_x"/>
                                          </p:val>
                                        </p:tav>
                                        <p:tav tm="100000">
                                          <p:val>
                                            <p:strVal val="#ppt_x"/>
                                          </p:val>
                                        </p:tav>
                                      </p:tavLst>
                                    </p:anim>
                                    <p:anim calcmode="lin" valueType="num">
                                      <p:cBhvr>
                                        <p:cTn id="82" dur="500" fill="hold"/>
                                        <p:tgtEl>
                                          <p:spTgt spid="41"/>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anim calcmode="lin" valueType="num">
                                      <p:cBhvr>
                                        <p:cTn id="86" dur="500" fill="hold"/>
                                        <p:tgtEl>
                                          <p:spTgt spid="42"/>
                                        </p:tgtEl>
                                        <p:attrNameLst>
                                          <p:attrName>ppt_x</p:attrName>
                                        </p:attrNameLst>
                                      </p:cBhvr>
                                      <p:tavLst>
                                        <p:tav tm="0">
                                          <p:val>
                                            <p:strVal val="#ppt_x"/>
                                          </p:val>
                                        </p:tav>
                                        <p:tav tm="100000">
                                          <p:val>
                                            <p:strVal val="#ppt_x"/>
                                          </p:val>
                                        </p:tav>
                                      </p:tavLst>
                                    </p:anim>
                                    <p:anim calcmode="lin" valueType="num">
                                      <p:cBhvr>
                                        <p:cTn id="87" dur="500" fill="hold"/>
                                        <p:tgtEl>
                                          <p:spTgt spid="42"/>
                                        </p:tgtEl>
                                        <p:attrNameLst>
                                          <p:attrName>ppt_y</p:attrName>
                                        </p:attrNameLst>
                                      </p:cBhvr>
                                      <p:tavLst>
                                        <p:tav tm="0">
                                          <p:val>
                                            <p:strVal val="#ppt_y+.1"/>
                                          </p:val>
                                        </p:tav>
                                        <p:tav tm="100000">
                                          <p:val>
                                            <p:strVal val="#ppt_y"/>
                                          </p:val>
                                        </p:tav>
                                      </p:tavLst>
                                    </p:anim>
                                  </p:childTnLst>
                                </p:cTn>
                              </p:par>
                            </p:childTnLst>
                          </p:cTn>
                        </p:par>
                        <p:par>
                          <p:cTn id="88" fill="hold">
                            <p:stCondLst>
                              <p:cond delay="5760"/>
                            </p:stCondLst>
                            <p:childTnLst>
                              <p:par>
                                <p:cTn id="89" presetID="22" presetClass="entr" presetSubtype="1"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up)">
                                      <p:cBhvr>
                                        <p:cTn id="91" dur="500"/>
                                        <p:tgtEl>
                                          <p:spTgt spid="29"/>
                                        </p:tgtEl>
                                      </p:cBhvr>
                                    </p:animEffect>
                                  </p:childTnLst>
                                </p:cTn>
                              </p:par>
                            </p:childTnLst>
                          </p:cTn>
                        </p:par>
                        <p:par>
                          <p:cTn id="92" fill="hold">
                            <p:stCondLst>
                              <p:cond delay="6260"/>
                            </p:stCondLst>
                            <p:childTnLst>
                              <p:par>
                                <p:cTn id="93" presetID="53" presetClass="entr" presetSubtype="16" fill="hold" grpId="0" nodeType="afterEffect">
                                  <p:stCondLst>
                                    <p:cond delay="0"/>
                                  </p:stCondLst>
                                  <p:childTnLst>
                                    <p:set>
                                      <p:cBhvr>
                                        <p:cTn id="94" dur="1" fill="hold">
                                          <p:stCondLst>
                                            <p:cond delay="0"/>
                                          </p:stCondLst>
                                        </p:cTn>
                                        <p:tgtEl>
                                          <p:spTgt spid="37"/>
                                        </p:tgtEl>
                                        <p:attrNameLst>
                                          <p:attrName>style.visibility</p:attrName>
                                        </p:attrNameLst>
                                      </p:cBhvr>
                                      <p:to>
                                        <p:strVal val="visible"/>
                                      </p:to>
                                    </p:set>
                                    <p:anim calcmode="lin" valueType="num">
                                      <p:cBhvr>
                                        <p:cTn id="95" dur="500" fill="hold"/>
                                        <p:tgtEl>
                                          <p:spTgt spid="37"/>
                                        </p:tgtEl>
                                        <p:attrNameLst>
                                          <p:attrName>ppt_w</p:attrName>
                                        </p:attrNameLst>
                                      </p:cBhvr>
                                      <p:tavLst>
                                        <p:tav tm="0">
                                          <p:val>
                                            <p:fltVal val="0"/>
                                          </p:val>
                                        </p:tav>
                                        <p:tav tm="100000">
                                          <p:val>
                                            <p:strVal val="#ppt_w"/>
                                          </p:val>
                                        </p:tav>
                                      </p:tavLst>
                                    </p:anim>
                                    <p:anim calcmode="lin" valueType="num">
                                      <p:cBhvr>
                                        <p:cTn id="96" dur="500" fill="hold"/>
                                        <p:tgtEl>
                                          <p:spTgt spid="37"/>
                                        </p:tgtEl>
                                        <p:attrNameLst>
                                          <p:attrName>ppt_h</p:attrName>
                                        </p:attrNameLst>
                                      </p:cBhvr>
                                      <p:tavLst>
                                        <p:tav tm="0">
                                          <p:val>
                                            <p:fltVal val="0"/>
                                          </p:val>
                                        </p:tav>
                                        <p:tav tm="100000">
                                          <p:val>
                                            <p:strVal val="#ppt_h"/>
                                          </p:val>
                                        </p:tav>
                                      </p:tavLst>
                                    </p:anim>
                                    <p:animEffect transition="in" filter="fade">
                                      <p:cBhvr>
                                        <p:cTn id="97" dur="500"/>
                                        <p:tgtEl>
                                          <p:spTgt spid="37"/>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p:cTn id="100" dur="500" fill="hold"/>
                                        <p:tgtEl>
                                          <p:spTgt spid="30"/>
                                        </p:tgtEl>
                                        <p:attrNameLst>
                                          <p:attrName>ppt_w</p:attrName>
                                        </p:attrNameLst>
                                      </p:cBhvr>
                                      <p:tavLst>
                                        <p:tav tm="0">
                                          <p:val>
                                            <p:fltVal val="0"/>
                                          </p:val>
                                        </p:tav>
                                        <p:tav tm="100000">
                                          <p:val>
                                            <p:strVal val="#ppt_w"/>
                                          </p:val>
                                        </p:tav>
                                      </p:tavLst>
                                    </p:anim>
                                    <p:anim calcmode="lin" valueType="num">
                                      <p:cBhvr>
                                        <p:cTn id="101" dur="500" fill="hold"/>
                                        <p:tgtEl>
                                          <p:spTgt spid="30"/>
                                        </p:tgtEl>
                                        <p:attrNameLst>
                                          <p:attrName>ppt_h</p:attrName>
                                        </p:attrNameLst>
                                      </p:cBhvr>
                                      <p:tavLst>
                                        <p:tav tm="0">
                                          <p:val>
                                            <p:fltVal val="0"/>
                                          </p:val>
                                        </p:tav>
                                        <p:tav tm="100000">
                                          <p:val>
                                            <p:strVal val="#ppt_h"/>
                                          </p:val>
                                        </p:tav>
                                      </p:tavLst>
                                    </p:anim>
                                    <p:animEffect transition="in" filter="fade">
                                      <p:cBhvr>
                                        <p:cTn id="102" dur="500"/>
                                        <p:tgtEl>
                                          <p:spTgt spid="30"/>
                                        </p:tgtEl>
                                      </p:cBhvr>
                                    </p:animEffect>
                                  </p:childTnLst>
                                </p:cTn>
                              </p:par>
                            </p:childTnLst>
                          </p:cTn>
                        </p:par>
                        <p:par>
                          <p:cTn id="103" fill="hold">
                            <p:stCondLst>
                              <p:cond delay="6760"/>
                            </p:stCondLst>
                            <p:childTnLst>
                              <p:par>
                                <p:cTn id="104" presetID="22" presetClass="entr" presetSubtype="8"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ipe(left)">
                                      <p:cBhvr>
                                        <p:cTn id="106" dur="500"/>
                                        <p:tgtEl>
                                          <p:spTgt spid="31"/>
                                        </p:tgtEl>
                                      </p:cBhvr>
                                    </p:animEffect>
                                  </p:childTnLst>
                                </p:cTn>
                              </p:par>
                            </p:childTnLst>
                          </p:cTn>
                        </p:par>
                        <p:par>
                          <p:cTn id="107" fill="hold">
                            <p:stCondLst>
                              <p:cond delay="7260"/>
                            </p:stCondLst>
                            <p:childTnLst>
                              <p:par>
                                <p:cTn id="108" presetID="47" presetClass="entr" presetSubtype="0" fill="hold" grpId="0" nodeType="after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500"/>
                                        <p:tgtEl>
                                          <p:spTgt spid="43"/>
                                        </p:tgtEl>
                                      </p:cBhvr>
                                    </p:animEffect>
                                    <p:anim calcmode="lin" valueType="num">
                                      <p:cBhvr>
                                        <p:cTn id="111" dur="500" fill="hold"/>
                                        <p:tgtEl>
                                          <p:spTgt spid="43"/>
                                        </p:tgtEl>
                                        <p:attrNameLst>
                                          <p:attrName>ppt_x</p:attrName>
                                        </p:attrNameLst>
                                      </p:cBhvr>
                                      <p:tavLst>
                                        <p:tav tm="0">
                                          <p:val>
                                            <p:strVal val="#ppt_x"/>
                                          </p:val>
                                        </p:tav>
                                        <p:tav tm="100000">
                                          <p:val>
                                            <p:strVal val="#ppt_x"/>
                                          </p:val>
                                        </p:tav>
                                      </p:tavLst>
                                    </p:anim>
                                    <p:anim calcmode="lin" valueType="num">
                                      <p:cBhvr>
                                        <p:cTn id="112" dur="5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500"/>
                                        <p:tgtEl>
                                          <p:spTgt spid="44"/>
                                        </p:tgtEl>
                                      </p:cBhvr>
                                    </p:animEffect>
                                    <p:anim calcmode="lin" valueType="num">
                                      <p:cBhvr>
                                        <p:cTn id="116" dur="500" fill="hold"/>
                                        <p:tgtEl>
                                          <p:spTgt spid="44"/>
                                        </p:tgtEl>
                                        <p:attrNameLst>
                                          <p:attrName>ppt_x</p:attrName>
                                        </p:attrNameLst>
                                      </p:cBhvr>
                                      <p:tavLst>
                                        <p:tav tm="0">
                                          <p:val>
                                            <p:strVal val="#ppt_x"/>
                                          </p:val>
                                        </p:tav>
                                        <p:tav tm="100000">
                                          <p:val>
                                            <p:strVal val="#ppt_x"/>
                                          </p:val>
                                        </p:tav>
                                      </p:tavLst>
                                    </p:anim>
                                    <p:anim calcmode="lin" valueType="num">
                                      <p:cBhvr>
                                        <p:cTn id="117" dur="500" fill="hold"/>
                                        <p:tgtEl>
                                          <p:spTgt spid="44"/>
                                        </p:tgtEl>
                                        <p:attrNameLst>
                                          <p:attrName>ppt_y</p:attrName>
                                        </p:attrNameLst>
                                      </p:cBhvr>
                                      <p:tavLst>
                                        <p:tav tm="0">
                                          <p:val>
                                            <p:strVal val="#ppt_y+.1"/>
                                          </p:val>
                                        </p:tav>
                                        <p:tav tm="100000">
                                          <p:val>
                                            <p:strVal val="#ppt_y"/>
                                          </p:val>
                                        </p:tav>
                                      </p:tavLst>
                                    </p:anim>
                                  </p:childTnLst>
                                </p:cTn>
                              </p:par>
                            </p:childTnLst>
                          </p:cTn>
                        </p:par>
                        <p:par>
                          <p:cTn id="118" fill="hold">
                            <p:stCondLst>
                              <p:cond delay="7760"/>
                            </p:stCondLst>
                            <p:childTnLst>
                              <p:par>
                                <p:cTn id="119" presetID="22" presetClass="entr" presetSubtype="1"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wipe(up)">
                                      <p:cBhvr>
                                        <p:cTn id="121" dur="500"/>
                                        <p:tgtEl>
                                          <p:spTgt spid="32"/>
                                        </p:tgtEl>
                                      </p:cBhvr>
                                    </p:animEffect>
                                  </p:childTnLst>
                                </p:cTn>
                              </p:par>
                            </p:childTnLst>
                          </p:cTn>
                        </p:par>
                        <p:par>
                          <p:cTn id="122" fill="hold">
                            <p:stCondLst>
                              <p:cond delay="8260"/>
                            </p:stCondLst>
                            <p:childTnLst>
                              <p:par>
                                <p:cTn id="123" presetID="53" presetClass="entr" presetSubtype="16" fill="hold" grpId="0" nodeType="afterEffect">
                                  <p:stCondLst>
                                    <p:cond delay="0"/>
                                  </p:stCondLst>
                                  <p:childTnLst>
                                    <p:set>
                                      <p:cBhvr>
                                        <p:cTn id="124" dur="1" fill="hold">
                                          <p:stCondLst>
                                            <p:cond delay="0"/>
                                          </p:stCondLst>
                                        </p:cTn>
                                        <p:tgtEl>
                                          <p:spTgt spid="38"/>
                                        </p:tgtEl>
                                        <p:attrNameLst>
                                          <p:attrName>style.visibility</p:attrName>
                                        </p:attrNameLst>
                                      </p:cBhvr>
                                      <p:to>
                                        <p:strVal val="visible"/>
                                      </p:to>
                                    </p:set>
                                    <p:anim calcmode="lin" valueType="num">
                                      <p:cBhvr>
                                        <p:cTn id="125" dur="500" fill="hold"/>
                                        <p:tgtEl>
                                          <p:spTgt spid="38"/>
                                        </p:tgtEl>
                                        <p:attrNameLst>
                                          <p:attrName>ppt_w</p:attrName>
                                        </p:attrNameLst>
                                      </p:cBhvr>
                                      <p:tavLst>
                                        <p:tav tm="0">
                                          <p:val>
                                            <p:fltVal val="0"/>
                                          </p:val>
                                        </p:tav>
                                        <p:tav tm="100000">
                                          <p:val>
                                            <p:strVal val="#ppt_w"/>
                                          </p:val>
                                        </p:tav>
                                      </p:tavLst>
                                    </p:anim>
                                    <p:anim calcmode="lin" valueType="num">
                                      <p:cBhvr>
                                        <p:cTn id="126" dur="500" fill="hold"/>
                                        <p:tgtEl>
                                          <p:spTgt spid="38"/>
                                        </p:tgtEl>
                                        <p:attrNameLst>
                                          <p:attrName>ppt_h</p:attrName>
                                        </p:attrNameLst>
                                      </p:cBhvr>
                                      <p:tavLst>
                                        <p:tav tm="0">
                                          <p:val>
                                            <p:fltVal val="0"/>
                                          </p:val>
                                        </p:tav>
                                        <p:tav tm="100000">
                                          <p:val>
                                            <p:strVal val="#ppt_h"/>
                                          </p:val>
                                        </p:tav>
                                      </p:tavLst>
                                    </p:anim>
                                    <p:animEffect transition="in" filter="fade">
                                      <p:cBhvr>
                                        <p:cTn id="127" dur="500"/>
                                        <p:tgtEl>
                                          <p:spTgt spid="38"/>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 calcmode="lin" valueType="num">
                                      <p:cBhvr>
                                        <p:cTn id="130" dur="500" fill="hold"/>
                                        <p:tgtEl>
                                          <p:spTgt spid="33"/>
                                        </p:tgtEl>
                                        <p:attrNameLst>
                                          <p:attrName>ppt_w</p:attrName>
                                        </p:attrNameLst>
                                      </p:cBhvr>
                                      <p:tavLst>
                                        <p:tav tm="0">
                                          <p:val>
                                            <p:fltVal val="0"/>
                                          </p:val>
                                        </p:tav>
                                        <p:tav tm="100000">
                                          <p:val>
                                            <p:strVal val="#ppt_w"/>
                                          </p:val>
                                        </p:tav>
                                      </p:tavLst>
                                    </p:anim>
                                    <p:anim calcmode="lin" valueType="num">
                                      <p:cBhvr>
                                        <p:cTn id="131" dur="500" fill="hold"/>
                                        <p:tgtEl>
                                          <p:spTgt spid="33"/>
                                        </p:tgtEl>
                                        <p:attrNameLst>
                                          <p:attrName>ppt_h</p:attrName>
                                        </p:attrNameLst>
                                      </p:cBhvr>
                                      <p:tavLst>
                                        <p:tav tm="0">
                                          <p:val>
                                            <p:fltVal val="0"/>
                                          </p:val>
                                        </p:tav>
                                        <p:tav tm="100000">
                                          <p:val>
                                            <p:strVal val="#ppt_h"/>
                                          </p:val>
                                        </p:tav>
                                      </p:tavLst>
                                    </p:anim>
                                    <p:animEffect transition="in" filter="fade">
                                      <p:cBhvr>
                                        <p:cTn id="132" dur="500"/>
                                        <p:tgtEl>
                                          <p:spTgt spid="33"/>
                                        </p:tgtEl>
                                      </p:cBhvr>
                                    </p:animEffect>
                                  </p:childTnLst>
                                </p:cTn>
                              </p:par>
                            </p:childTnLst>
                          </p:cTn>
                        </p:par>
                        <p:par>
                          <p:cTn id="133" fill="hold">
                            <p:stCondLst>
                              <p:cond delay="8760"/>
                            </p:stCondLst>
                            <p:childTnLst>
                              <p:par>
                                <p:cTn id="134" presetID="22" presetClass="entr" presetSubtype="2" fill="hold" grpId="0" nodeType="afterEffect">
                                  <p:stCondLst>
                                    <p:cond delay="0"/>
                                  </p:stCondLst>
                                  <p:childTnLst>
                                    <p:set>
                                      <p:cBhvr>
                                        <p:cTn id="135" dur="1" fill="hold">
                                          <p:stCondLst>
                                            <p:cond delay="0"/>
                                          </p:stCondLst>
                                        </p:cTn>
                                        <p:tgtEl>
                                          <p:spTgt spid="34"/>
                                        </p:tgtEl>
                                        <p:attrNameLst>
                                          <p:attrName>style.visibility</p:attrName>
                                        </p:attrNameLst>
                                      </p:cBhvr>
                                      <p:to>
                                        <p:strVal val="visible"/>
                                      </p:to>
                                    </p:set>
                                    <p:animEffect transition="in" filter="wipe(right)">
                                      <p:cBhvr>
                                        <p:cTn id="136" dur="500"/>
                                        <p:tgtEl>
                                          <p:spTgt spid="34"/>
                                        </p:tgtEl>
                                      </p:cBhvr>
                                    </p:animEffect>
                                  </p:childTnLst>
                                </p:cTn>
                              </p:par>
                            </p:childTnLst>
                          </p:cTn>
                        </p:par>
                        <p:par>
                          <p:cTn id="137" fill="hold">
                            <p:stCondLst>
                              <p:cond delay="9260"/>
                            </p:stCondLst>
                            <p:childTnLst>
                              <p:par>
                                <p:cTn id="138" presetID="47" presetClass="entr" presetSubtype="0"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fade">
                                      <p:cBhvr>
                                        <p:cTn id="140" dur="500"/>
                                        <p:tgtEl>
                                          <p:spTgt spid="45"/>
                                        </p:tgtEl>
                                      </p:cBhvr>
                                    </p:animEffect>
                                    <p:anim calcmode="lin" valueType="num">
                                      <p:cBhvr>
                                        <p:cTn id="141" dur="500" fill="hold"/>
                                        <p:tgtEl>
                                          <p:spTgt spid="45"/>
                                        </p:tgtEl>
                                        <p:attrNameLst>
                                          <p:attrName>ppt_x</p:attrName>
                                        </p:attrNameLst>
                                      </p:cBhvr>
                                      <p:tavLst>
                                        <p:tav tm="0">
                                          <p:val>
                                            <p:strVal val="#ppt_x"/>
                                          </p:val>
                                        </p:tav>
                                        <p:tav tm="100000">
                                          <p:val>
                                            <p:strVal val="#ppt_x"/>
                                          </p:val>
                                        </p:tav>
                                      </p:tavLst>
                                    </p:anim>
                                    <p:anim calcmode="lin" valueType="num">
                                      <p:cBhvr>
                                        <p:cTn id="142" dur="500" fill="hold"/>
                                        <p:tgtEl>
                                          <p:spTgt spid="45"/>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anim calcmode="lin" valueType="num">
                                      <p:cBhvr>
                                        <p:cTn id="146" dur="500" fill="hold"/>
                                        <p:tgtEl>
                                          <p:spTgt spid="46"/>
                                        </p:tgtEl>
                                        <p:attrNameLst>
                                          <p:attrName>ppt_x</p:attrName>
                                        </p:attrNameLst>
                                      </p:cBhvr>
                                      <p:tavLst>
                                        <p:tav tm="0">
                                          <p:val>
                                            <p:strVal val="#ppt_x"/>
                                          </p:val>
                                        </p:tav>
                                        <p:tav tm="100000">
                                          <p:val>
                                            <p:strVal val="#ppt_x"/>
                                          </p:val>
                                        </p:tav>
                                      </p:tavLst>
                                    </p:anim>
                                    <p:anim calcmode="lin" valueType="num">
                                      <p:cBhvr>
                                        <p:cTn id="147"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02.</a:t>
            </a:r>
            <a:r>
              <a:rPr lang="zh-CN" altLang="en-US" sz="3200" dirty="0" smtClean="0">
                <a:solidFill>
                  <a:schemeClr val="bg1">
                    <a:lumMod val="50000"/>
                  </a:schemeClr>
                </a:solidFill>
              </a:rPr>
              <a:t>下年度目标规划</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1993131" y="5579839"/>
            <a:ext cx="8172908" cy="646331"/>
          </a:xfrm>
          <a:prstGeom prst="rect">
            <a:avLst/>
          </a:prstGeom>
          <a:noFill/>
        </p:spPr>
        <p:txBody>
          <a:bodyPr wrap="square" lIns="0" tIns="0" rIns="0" bIns="0" rtlCol="0">
            <a:spAutoFit/>
          </a:bodyPr>
          <a:lstStyle/>
          <a:p>
            <a:pPr algn="just"/>
            <a:r>
              <a:rPr lang="zh-CN" altLang="en-US" sz="1400" dirty="0" smtClean="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2" name="TextBox 21"/>
          <p:cNvSpPr txBox="1"/>
          <p:nvPr/>
        </p:nvSpPr>
        <p:spPr>
          <a:xfrm>
            <a:off x="5082360" y="5144889"/>
            <a:ext cx="2059343" cy="307777"/>
          </a:xfrm>
          <a:prstGeom prst="rect">
            <a:avLst/>
          </a:prstGeom>
          <a:noFill/>
        </p:spPr>
        <p:txBody>
          <a:bodyPr wrap="square" lIns="0" tIns="0" rIns="0" bIns="0" rtlCol="0">
            <a:spAutoFit/>
          </a:bodyPr>
          <a:lstStyle/>
          <a:p>
            <a:r>
              <a:rPr lang="zh-CN" altLang="en-US" sz="2000" b="1" dirty="0" smtClean="0">
                <a:solidFill>
                  <a:schemeClr val="bg1">
                    <a:lumMod val="50000"/>
                  </a:schemeClr>
                </a:solidFill>
                <a:latin typeface="Impact MT Std" pitchFamily="34" charset="0"/>
                <a:ea typeface="微软雅黑" pitchFamily="34" charset="-122"/>
              </a:rPr>
              <a:t>点击输入标题文本</a:t>
            </a:r>
            <a:endParaRPr lang="zh-CN" altLang="en-US" sz="2000" b="1" dirty="0">
              <a:solidFill>
                <a:schemeClr val="bg1">
                  <a:lumMod val="50000"/>
                </a:schemeClr>
              </a:solidFill>
              <a:latin typeface="Impact MT Std" pitchFamily="34" charset="0"/>
              <a:ea typeface="微软雅黑" pitchFamily="34" charset="-122"/>
            </a:endParaRPr>
          </a:p>
        </p:txBody>
      </p:sp>
      <p:sp>
        <p:nvSpPr>
          <p:cNvPr id="23" name="Oval 12"/>
          <p:cNvSpPr/>
          <p:nvPr/>
        </p:nvSpPr>
        <p:spPr>
          <a:xfrm>
            <a:off x="1840134" y="1740789"/>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4" name="Oval 13"/>
          <p:cNvSpPr/>
          <p:nvPr/>
        </p:nvSpPr>
        <p:spPr>
          <a:xfrm>
            <a:off x="2038571" y="1939226"/>
            <a:ext cx="1176338" cy="1176338"/>
          </a:xfrm>
          <a:prstGeom prst="ellipse">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5" name="Arc 14"/>
          <p:cNvSpPr/>
          <p:nvPr/>
        </p:nvSpPr>
        <p:spPr>
          <a:xfrm>
            <a:off x="1840134" y="1740789"/>
            <a:ext cx="1573212" cy="1573212"/>
          </a:xfrm>
          <a:prstGeom prst="arc">
            <a:avLst>
              <a:gd name="adj1" fmla="val 16018236"/>
              <a:gd name="adj2" fmla="val 9832525"/>
            </a:avLst>
          </a:prstGeom>
          <a:noFill/>
          <a:ln w="101600" cap="rnd" cmpd="sng">
            <a:solidFill>
              <a:srgbClr val="E44B4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6" name="Oval 18"/>
          <p:cNvSpPr/>
          <p:nvPr/>
        </p:nvSpPr>
        <p:spPr>
          <a:xfrm>
            <a:off x="4223443" y="1740789"/>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7" name="Oval 19"/>
          <p:cNvSpPr/>
          <p:nvPr/>
        </p:nvSpPr>
        <p:spPr>
          <a:xfrm>
            <a:off x="4421880" y="1939226"/>
            <a:ext cx="1176338" cy="1176338"/>
          </a:xfrm>
          <a:prstGeom prst="ellipse">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8" name="Arc 20"/>
          <p:cNvSpPr/>
          <p:nvPr/>
        </p:nvSpPr>
        <p:spPr>
          <a:xfrm>
            <a:off x="4223443" y="1740789"/>
            <a:ext cx="1573212" cy="1573212"/>
          </a:xfrm>
          <a:prstGeom prst="arc">
            <a:avLst>
              <a:gd name="adj1" fmla="val 16018236"/>
              <a:gd name="adj2" fmla="val 5788795"/>
            </a:avLst>
          </a:prstGeom>
          <a:noFill/>
          <a:ln w="101600" cap="rnd" cmpd="sng">
            <a:solidFill>
              <a:srgbClr val="02918B"/>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 name="Oval 22"/>
          <p:cNvSpPr/>
          <p:nvPr/>
        </p:nvSpPr>
        <p:spPr>
          <a:xfrm>
            <a:off x="6599706" y="1740789"/>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0" name="Oval 23"/>
          <p:cNvSpPr/>
          <p:nvPr/>
        </p:nvSpPr>
        <p:spPr>
          <a:xfrm>
            <a:off x="6798144" y="1939226"/>
            <a:ext cx="1176337" cy="1176338"/>
          </a:xfrm>
          <a:prstGeom prst="ellipse">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31" name="Arc 24"/>
          <p:cNvSpPr/>
          <p:nvPr/>
        </p:nvSpPr>
        <p:spPr>
          <a:xfrm>
            <a:off x="6599706" y="1740789"/>
            <a:ext cx="1573213" cy="1573212"/>
          </a:xfrm>
          <a:prstGeom prst="arc">
            <a:avLst>
              <a:gd name="adj1" fmla="val 16018236"/>
              <a:gd name="adj2" fmla="val 3132458"/>
            </a:avLst>
          </a:prstGeom>
          <a:noFill/>
          <a:ln w="101600" cap="rnd" cmpd="sng">
            <a:solidFill>
              <a:srgbClr val="F4734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2" name="Oval 26"/>
          <p:cNvSpPr/>
          <p:nvPr/>
        </p:nvSpPr>
        <p:spPr>
          <a:xfrm>
            <a:off x="8945437" y="1740789"/>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3" name="Oval 27"/>
          <p:cNvSpPr/>
          <p:nvPr/>
        </p:nvSpPr>
        <p:spPr>
          <a:xfrm>
            <a:off x="9143875" y="1939226"/>
            <a:ext cx="1176337" cy="1176338"/>
          </a:xfrm>
          <a:prstGeom prst="ellipse">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34" name="Arc 28"/>
          <p:cNvSpPr/>
          <p:nvPr/>
        </p:nvSpPr>
        <p:spPr>
          <a:xfrm>
            <a:off x="8945437" y="1740789"/>
            <a:ext cx="1573213" cy="1573212"/>
          </a:xfrm>
          <a:prstGeom prst="arc">
            <a:avLst>
              <a:gd name="adj1" fmla="val 16018236"/>
              <a:gd name="adj2" fmla="val 13285852"/>
            </a:avLst>
          </a:prstGeom>
          <a:noFill/>
          <a:ln w="101600" cap="rnd" cmpd="sng">
            <a:solidFill>
              <a:srgbClr val="01567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5" name="TextBox 34"/>
          <p:cNvSpPr txBox="1"/>
          <p:nvPr/>
        </p:nvSpPr>
        <p:spPr>
          <a:xfrm>
            <a:off x="1561083" y="3612997"/>
            <a:ext cx="2195512" cy="1107996"/>
          </a:xfrm>
          <a:prstGeom prst="rect">
            <a:avLst/>
          </a:prstGeom>
          <a:noFill/>
        </p:spPr>
        <p:txBody>
          <a:bodyPr>
            <a:spAutoFit/>
          </a:bodyPr>
          <a:lstStyle/>
          <a:p>
            <a:pPr algn="ctr">
              <a:defRPr/>
            </a:pPr>
            <a:r>
              <a:rPr lang="zh-CN" altLang="en-US" b="1" dirty="0" smtClean="0">
                <a:solidFill>
                  <a:schemeClr val="bg1">
                    <a:lumMod val="50000"/>
                  </a:schemeClr>
                </a:solidFill>
                <a:latin typeface="Impact MT Std" pitchFamily="34" charset="0"/>
                <a:ea typeface="微软雅黑" pitchFamily="34" charset="-122"/>
              </a:rPr>
              <a:t>项目一</a:t>
            </a:r>
            <a:endParaRPr lang="en-US" altLang="zh-CN" b="1" dirty="0" smtClean="0">
              <a:solidFill>
                <a:schemeClr val="bg1">
                  <a:lumMod val="50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912293" y="3612997"/>
            <a:ext cx="2195512" cy="1107996"/>
          </a:xfrm>
          <a:prstGeom prst="rect">
            <a:avLst/>
          </a:prstGeom>
          <a:noFill/>
        </p:spPr>
        <p:txBody>
          <a:bodyPr>
            <a:spAutoFit/>
          </a:bodyPr>
          <a:lstStyle/>
          <a:p>
            <a:pPr algn="ctr">
              <a:defRPr/>
            </a:pPr>
            <a:r>
              <a:rPr lang="zh-CN" altLang="en-US" b="1" dirty="0" smtClean="0">
                <a:solidFill>
                  <a:schemeClr val="bg1">
                    <a:lumMod val="50000"/>
                  </a:schemeClr>
                </a:solidFill>
                <a:latin typeface="Impact MT Std" pitchFamily="34" charset="0"/>
                <a:ea typeface="微软雅黑" pitchFamily="34" charset="-122"/>
              </a:rPr>
              <a:t>项目二</a:t>
            </a:r>
            <a:endParaRPr lang="en-US" altLang="zh-CN" b="1" dirty="0">
              <a:solidFill>
                <a:schemeClr val="bg1">
                  <a:lumMod val="50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6288556" y="3612997"/>
            <a:ext cx="2195513" cy="1107996"/>
          </a:xfrm>
          <a:prstGeom prst="rect">
            <a:avLst/>
          </a:prstGeom>
          <a:noFill/>
        </p:spPr>
        <p:txBody>
          <a:bodyPr>
            <a:spAutoFit/>
          </a:bodyPr>
          <a:lstStyle/>
          <a:p>
            <a:pPr algn="ctr">
              <a:defRPr/>
            </a:pPr>
            <a:r>
              <a:rPr lang="zh-CN" altLang="en-US" b="1" dirty="0" smtClean="0">
                <a:solidFill>
                  <a:schemeClr val="bg1">
                    <a:lumMod val="50000"/>
                  </a:schemeClr>
                </a:solidFill>
                <a:latin typeface="Impact MT Std" pitchFamily="34" charset="0"/>
                <a:ea typeface="微软雅黑" pitchFamily="34" charset="-122"/>
              </a:rPr>
              <a:t>项目三</a:t>
            </a:r>
            <a:endParaRPr lang="en-US" altLang="zh-CN" b="1" dirty="0">
              <a:solidFill>
                <a:schemeClr val="bg1">
                  <a:lumMod val="50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8634287" y="3612997"/>
            <a:ext cx="2195513" cy="1107996"/>
          </a:xfrm>
          <a:prstGeom prst="rect">
            <a:avLst/>
          </a:prstGeom>
          <a:noFill/>
        </p:spPr>
        <p:txBody>
          <a:bodyPr>
            <a:spAutoFit/>
          </a:bodyPr>
          <a:lstStyle/>
          <a:p>
            <a:pPr algn="ctr">
              <a:defRPr/>
            </a:pPr>
            <a:r>
              <a:rPr lang="zh-CN" altLang="en-US" b="1" dirty="0" smtClean="0">
                <a:solidFill>
                  <a:schemeClr val="bg1">
                    <a:lumMod val="50000"/>
                  </a:schemeClr>
                </a:solidFill>
                <a:latin typeface="Impact MT Std" pitchFamily="34" charset="0"/>
                <a:ea typeface="微软雅黑" pitchFamily="34" charset="-122"/>
              </a:rPr>
              <a:t>项目四</a:t>
            </a:r>
            <a:endParaRPr lang="en-US" altLang="zh-CN" b="1" dirty="0">
              <a:solidFill>
                <a:schemeClr val="bg1">
                  <a:lumMod val="50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9211346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par>
                                <p:cTn id="24" presetID="31"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000" fill="hold"/>
                                        <p:tgtEl>
                                          <p:spTgt spid="23"/>
                                        </p:tgtEl>
                                        <p:attrNameLst>
                                          <p:attrName>ppt_w</p:attrName>
                                        </p:attrNameLst>
                                      </p:cBhvr>
                                      <p:tavLst>
                                        <p:tav tm="0">
                                          <p:val>
                                            <p:fltVal val="0"/>
                                          </p:val>
                                        </p:tav>
                                        <p:tav tm="100000">
                                          <p:val>
                                            <p:strVal val="#ppt_w"/>
                                          </p:val>
                                        </p:tav>
                                      </p:tavLst>
                                    </p:anim>
                                    <p:anim calcmode="lin" valueType="num">
                                      <p:cBhvr>
                                        <p:cTn id="27" dur="1000" fill="hold"/>
                                        <p:tgtEl>
                                          <p:spTgt spid="23"/>
                                        </p:tgtEl>
                                        <p:attrNameLst>
                                          <p:attrName>ppt_h</p:attrName>
                                        </p:attrNameLst>
                                      </p:cBhvr>
                                      <p:tavLst>
                                        <p:tav tm="0">
                                          <p:val>
                                            <p:fltVal val="0"/>
                                          </p:val>
                                        </p:tav>
                                        <p:tav tm="100000">
                                          <p:val>
                                            <p:strVal val="#ppt_h"/>
                                          </p:val>
                                        </p:tav>
                                      </p:tavLst>
                                    </p:anim>
                                    <p:anim calcmode="lin" valueType="num">
                                      <p:cBhvr>
                                        <p:cTn id="28" dur="1000" fill="hold"/>
                                        <p:tgtEl>
                                          <p:spTgt spid="23"/>
                                        </p:tgtEl>
                                        <p:attrNameLst>
                                          <p:attrName>style.rotation</p:attrName>
                                        </p:attrNameLst>
                                      </p:cBhvr>
                                      <p:tavLst>
                                        <p:tav tm="0">
                                          <p:val>
                                            <p:fltVal val="90"/>
                                          </p:val>
                                        </p:tav>
                                        <p:tav tm="100000">
                                          <p:val>
                                            <p:fltVal val="0"/>
                                          </p:val>
                                        </p:tav>
                                      </p:tavLst>
                                    </p:anim>
                                    <p:animEffect transition="in" filter="fade">
                                      <p:cBhvr>
                                        <p:cTn id="29" dur="1000"/>
                                        <p:tgtEl>
                                          <p:spTgt spid="23"/>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1000" fill="hold"/>
                                        <p:tgtEl>
                                          <p:spTgt spid="24"/>
                                        </p:tgtEl>
                                        <p:attrNameLst>
                                          <p:attrName>ppt_w</p:attrName>
                                        </p:attrNameLst>
                                      </p:cBhvr>
                                      <p:tavLst>
                                        <p:tav tm="0">
                                          <p:val>
                                            <p:fltVal val="0"/>
                                          </p:val>
                                        </p:tav>
                                        <p:tav tm="100000">
                                          <p:val>
                                            <p:strVal val="#ppt_w"/>
                                          </p:val>
                                        </p:tav>
                                      </p:tavLst>
                                    </p:anim>
                                    <p:anim calcmode="lin" valueType="num">
                                      <p:cBhvr>
                                        <p:cTn id="33" dur="1000" fill="hold"/>
                                        <p:tgtEl>
                                          <p:spTgt spid="24"/>
                                        </p:tgtEl>
                                        <p:attrNameLst>
                                          <p:attrName>ppt_h</p:attrName>
                                        </p:attrNameLst>
                                      </p:cBhvr>
                                      <p:tavLst>
                                        <p:tav tm="0">
                                          <p:val>
                                            <p:fltVal val="0"/>
                                          </p:val>
                                        </p:tav>
                                        <p:tav tm="100000">
                                          <p:val>
                                            <p:strVal val="#ppt_h"/>
                                          </p:val>
                                        </p:tav>
                                      </p:tavLst>
                                    </p:anim>
                                    <p:anim calcmode="lin" valueType="num">
                                      <p:cBhvr>
                                        <p:cTn id="34" dur="1000" fill="hold"/>
                                        <p:tgtEl>
                                          <p:spTgt spid="24"/>
                                        </p:tgtEl>
                                        <p:attrNameLst>
                                          <p:attrName>style.rotation</p:attrName>
                                        </p:attrNameLst>
                                      </p:cBhvr>
                                      <p:tavLst>
                                        <p:tav tm="0">
                                          <p:val>
                                            <p:fltVal val="90"/>
                                          </p:val>
                                        </p:tav>
                                        <p:tav tm="100000">
                                          <p:val>
                                            <p:fltVal val="0"/>
                                          </p:val>
                                        </p:tav>
                                      </p:tavLst>
                                    </p:anim>
                                    <p:animEffect transition="in" filter="fade">
                                      <p:cBhvr>
                                        <p:cTn id="35" dur="1000"/>
                                        <p:tgtEl>
                                          <p:spTgt spid="24"/>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1000" fill="hold"/>
                                        <p:tgtEl>
                                          <p:spTgt spid="25"/>
                                        </p:tgtEl>
                                        <p:attrNameLst>
                                          <p:attrName>ppt_w</p:attrName>
                                        </p:attrNameLst>
                                      </p:cBhvr>
                                      <p:tavLst>
                                        <p:tav tm="0">
                                          <p:val>
                                            <p:fltVal val="0"/>
                                          </p:val>
                                        </p:tav>
                                        <p:tav tm="100000">
                                          <p:val>
                                            <p:strVal val="#ppt_w"/>
                                          </p:val>
                                        </p:tav>
                                      </p:tavLst>
                                    </p:anim>
                                    <p:anim calcmode="lin" valueType="num">
                                      <p:cBhvr>
                                        <p:cTn id="39" dur="1000" fill="hold"/>
                                        <p:tgtEl>
                                          <p:spTgt spid="25"/>
                                        </p:tgtEl>
                                        <p:attrNameLst>
                                          <p:attrName>ppt_h</p:attrName>
                                        </p:attrNameLst>
                                      </p:cBhvr>
                                      <p:tavLst>
                                        <p:tav tm="0">
                                          <p:val>
                                            <p:fltVal val="0"/>
                                          </p:val>
                                        </p:tav>
                                        <p:tav tm="100000">
                                          <p:val>
                                            <p:strVal val="#ppt_h"/>
                                          </p:val>
                                        </p:tav>
                                      </p:tavLst>
                                    </p:anim>
                                    <p:anim calcmode="lin" valueType="num">
                                      <p:cBhvr>
                                        <p:cTn id="40" dur="1000" fill="hold"/>
                                        <p:tgtEl>
                                          <p:spTgt spid="25"/>
                                        </p:tgtEl>
                                        <p:attrNameLst>
                                          <p:attrName>style.rotation</p:attrName>
                                        </p:attrNameLst>
                                      </p:cBhvr>
                                      <p:tavLst>
                                        <p:tav tm="0">
                                          <p:val>
                                            <p:fltVal val="90"/>
                                          </p:val>
                                        </p:tav>
                                        <p:tav tm="100000">
                                          <p:val>
                                            <p:fltVal val="0"/>
                                          </p:val>
                                        </p:tav>
                                      </p:tavLst>
                                    </p:anim>
                                    <p:animEffect transition="in" filter="fade">
                                      <p:cBhvr>
                                        <p:cTn id="41" dur="1000"/>
                                        <p:tgtEl>
                                          <p:spTgt spid="25"/>
                                        </p:tgtEl>
                                      </p:cBhvr>
                                    </p:animEffect>
                                  </p:childTnLst>
                                </p:cTn>
                              </p:par>
                              <p:par>
                                <p:cTn id="42" presetID="31" presetClass="entr" presetSubtype="0" fill="hold" grpId="0" nodeType="withEffect">
                                  <p:stCondLst>
                                    <p:cond delay="5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1000" fill="hold"/>
                                        <p:tgtEl>
                                          <p:spTgt spid="26"/>
                                        </p:tgtEl>
                                        <p:attrNameLst>
                                          <p:attrName>ppt_w</p:attrName>
                                        </p:attrNameLst>
                                      </p:cBhvr>
                                      <p:tavLst>
                                        <p:tav tm="0">
                                          <p:val>
                                            <p:fltVal val="0"/>
                                          </p:val>
                                        </p:tav>
                                        <p:tav tm="100000">
                                          <p:val>
                                            <p:strVal val="#ppt_w"/>
                                          </p:val>
                                        </p:tav>
                                      </p:tavLst>
                                    </p:anim>
                                    <p:anim calcmode="lin" valueType="num">
                                      <p:cBhvr>
                                        <p:cTn id="45" dur="1000" fill="hold"/>
                                        <p:tgtEl>
                                          <p:spTgt spid="26"/>
                                        </p:tgtEl>
                                        <p:attrNameLst>
                                          <p:attrName>ppt_h</p:attrName>
                                        </p:attrNameLst>
                                      </p:cBhvr>
                                      <p:tavLst>
                                        <p:tav tm="0">
                                          <p:val>
                                            <p:fltVal val="0"/>
                                          </p:val>
                                        </p:tav>
                                        <p:tav tm="100000">
                                          <p:val>
                                            <p:strVal val="#ppt_h"/>
                                          </p:val>
                                        </p:tav>
                                      </p:tavLst>
                                    </p:anim>
                                    <p:anim calcmode="lin" valueType="num">
                                      <p:cBhvr>
                                        <p:cTn id="46" dur="1000" fill="hold"/>
                                        <p:tgtEl>
                                          <p:spTgt spid="26"/>
                                        </p:tgtEl>
                                        <p:attrNameLst>
                                          <p:attrName>style.rotation</p:attrName>
                                        </p:attrNameLst>
                                      </p:cBhvr>
                                      <p:tavLst>
                                        <p:tav tm="0">
                                          <p:val>
                                            <p:fltVal val="90"/>
                                          </p:val>
                                        </p:tav>
                                        <p:tav tm="100000">
                                          <p:val>
                                            <p:fltVal val="0"/>
                                          </p:val>
                                        </p:tav>
                                      </p:tavLst>
                                    </p:anim>
                                    <p:animEffect transition="in" filter="fade">
                                      <p:cBhvr>
                                        <p:cTn id="47" dur="1000"/>
                                        <p:tgtEl>
                                          <p:spTgt spid="26"/>
                                        </p:tgtEl>
                                      </p:cBhvr>
                                    </p:animEffect>
                                  </p:childTnLst>
                                </p:cTn>
                              </p:par>
                              <p:par>
                                <p:cTn id="48" presetID="31" presetClass="entr" presetSubtype="0" fill="hold" grpId="0" nodeType="withEffect">
                                  <p:stCondLst>
                                    <p:cond delay="5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1000" fill="hold"/>
                                        <p:tgtEl>
                                          <p:spTgt spid="27"/>
                                        </p:tgtEl>
                                        <p:attrNameLst>
                                          <p:attrName>ppt_w</p:attrName>
                                        </p:attrNameLst>
                                      </p:cBhvr>
                                      <p:tavLst>
                                        <p:tav tm="0">
                                          <p:val>
                                            <p:fltVal val="0"/>
                                          </p:val>
                                        </p:tav>
                                        <p:tav tm="100000">
                                          <p:val>
                                            <p:strVal val="#ppt_w"/>
                                          </p:val>
                                        </p:tav>
                                      </p:tavLst>
                                    </p:anim>
                                    <p:anim calcmode="lin" valueType="num">
                                      <p:cBhvr>
                                        <p:cTn id="51" dur="1000" fill="hold"/>
                                        <p:tgtEl>
                                          <p:spTgt spid="27"/>
                                        </p:tgtEl>
                                        <p:attrNameLst>
                                          <p:attrName>ppt_h</p:attrName>
                                        </p:attrNameLst>
                                      </p:cBhvr>
                                      <p:tavLst>
                                        <p:tav tm="0">
                                          <p:val>
                                            <p:fltVal val="0"/>
                                          </p:val>
                                        </p:tav>
                                        <p:tav tm="100000">
                                          <p:val>
                                            <p:strVal val="#ppt_h"/>
                                          </p:val>
                                        </p:tav>
                                      </p:tavLst>
                                    </p:anim>
                                    <p:anim calcmode="lin" valueType="num">
                                      <p:cBhvr>
                                        <p:cTn id="52" dur="1000" fill="hold"/>
                                        <p:tgtEl>
                                          <p:spTgt spid="27"/>
                                        </p:tgtEl>
                                        <p:attrNameLst>
                                          <p:attrName>style.rotation</p:attrName>
                                        </p:attrNameLst>
                                      </p:cBhvr>
                                      <p:tavLst>
                                        <p:tav tm="0">
                                          <p:val>
                                            <p:fltVal val="90"/>
                                          </p:val>
                                        </p:tav>
                                        <p:tav tm="100000">
                                          <p:val>
                                            <p:fltVal val="0"/>
                                          </p:val>
                                        </p:tav>
                                      </p:tavLst>
                                    </p:anim>
                                    <p:animEffect transition="in" filter="fade">
                                      <p:cBhvr>
                                        <p:cTn id="53" dur="1000"/>
                                        <p:tgtEl>
                                          <p:spTgt spid="27"/>
                                        </p:tgtEl>
                                      </p:cBhvr>
                                    </p:animEffect>
                                  </p:childTnLst>
                                </p:cTn>
                              </p:par>
                              <p:par>
                                <p:cTn id="54" presetID="31" presetClass="entr" presetSubtype="0" fill="hold" grpId="0" nodeType="withEffect">
                                  <p:stCondLst>
                                    <p:cond delay="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1000" fill="hold"/>
                                        <p:tgtEl>
                                          <p:spTgt spid="28"/>
                                        </p:tgtEl>
                                        <p:attrNameLst>
                                          <p:attrName>ppt_w</p:attrName>
                                        </p:attrNameLst>
                                      </p:cBhvr>
                                      <p:tavLst>
                                        <p:tav tm="0">
                                          <p:val>
                                            <p:fltVal val="0"/>
                                          </p:val>
                                        </p:tav>
                                        <p:tav tm="100000">
                                          <p:val>
                                            <p:strVal val="#ppt_w"/>
                                          </p:val>
                                        </p:tav>
                                      </p:tavLst>
                                    </p:anim>
                                    <p:anim calcmode="lin" valueType="num">
                                      <p:cBhvr>
                                        <p:cTn id="57" dur="1000" fill="hold"/>
                                        <p:tgtEl>
                                          <p:spTgt spid="28"/>
                                        </p:tgtEl>
                                        <p:attrNameLst>
                                          <p:attrName>ppt_h</p:attrName>
                                        </p:attrNameLst>
                                      </p:cBhvr>
                                      <p:tavLst>
                                        <p:tav tm="0">
                                          <p:val>
                                            <p:fltVal val="0"/>
                                          </p:val>
                                        </p:tav>
                                        <p:tav tm="100000">
                                          <p:val>
                                            <p:strVal val="#ppt_h"/>
                                          </p:val>
                                        </p:tav>
                                      </p:tavLst>
                                    </p:anim>
                                    <p:anim calcmode="lin" valueType="num">
                                      <p:cBhvr>
                                        <p:cTn id="58" dur="1000" fill="hold"/>
                                        <p:tgtEl>
                                          <p:spTgt spid="28"/>
                                        </p:tgtEl>
                                        <p:attrNameLst>
                                          <p:attrName>style.rotation</p:attrName>
                                        </p:attrNameLst>
                                      </p:cBhvr>
                                      <p:tavLst>
                                        <p:tav tm="0">
                                          <p:val>
                                            <p:fltVal val="90"/>
                                          </p:val>
                                        </p:tav>
                                        <p:tav tm="100000">
                                          <p:val>
                                            <p:fltVal val="0"/>
                                          </p:val>
                                        </p:tav>
                                      </p:tavLst>
                                    </p:anim>
                                    <p:animEffect transition="in" filter="fade">
                                      <p:cBhvr>
                                        <p:cTn id="59" dur="1000"/>
                                        <p:tgtEl>
                                          <p:spTgt spid="28"/>
                                        </p:tgtEl>
                                      </p:cBhvr>
                                    </p:animEffect>
                                  </p:childTnLst>
                                </p:cTn>
                              </p:par>
                              <p:par>
                                <p:cTn id="60" presetID="31" presetClass="entr" presetSubtype="0" fill="hold" grpId="0" nodeType="withEffect">
                                  <p:stCondLst>
                                    <p:cond delay="1000"/>
                                  </p:stCondLst>
                                  <p:childTnLst>
                                    <p:set>
                                      <p:cBhvr>
                                        <p:cTn id="61" dur="1" fill="hold">
                                          <p:stCondLst>
                                            <p:cond delay="0"/>
                                          </p:stCondLst>
                                        </p:cTn>
                                        <p:tgtEl>
                                          <p:spTgt spid="29"/>
                                        </p:tgtEl>
                                        <p:attrNameLst>
                                          <p:attrName>style.visibility</p:attrName>
                                        </p:attrNameLst>
                                      </p:cBhvr>
                                      <p:to>
                                        <p:strVal val="visible"/>
                                      </p:to>
                                    </p:set>
                                    <p:anim calcmode="lin" valueType="num">
                                      <p:cBhvr>
                                        <p:cTn id="62" dur="1000" fill="hold"/>
                                        <p:tgtEl>
                                          <p:spTgt spid="29"/>
                                        </p:tgtEl>
                                        <p:attrNameLst>
                                          <p:attrName>ppt_w</p:attrName>
                                        </p:attrNameLst>
                                      </p:cBhvr>
                                      <p:tavLst>
                                        <p:tav tm="0">
                                          <p:val>
                                            <p:fltVal val="0"/>
                                          </p:val>
                                        </p:tav>
                                        <p:tav tm="100000">
                                          <p:val>
                                            <p:strVal val="#ppt_w"/>
                                          </p:val>
                                        </p:tav>
                                      </p:tavLst>
                                    </p:anim>
                                    <p:anim calcmode="lin" valueType="num">
                                      <p:cBhvr>
                                        <p:cTn id="63" dur="1000" fill="hold"/>
                                        <p:tgtEl>
                                          <p:spTgt spid="29"/>
                                        </p:tgtEl>
                                        <p:attrNameLst>
                                          <p:attrName>ppt_h</p:attrName>
                                        </p:attrNameLst>
                                      </p:cBhvr>
                                      <p:tavLst>
                                        <p:tav tm="0">
                                          <p:val>
                                            <p:fltVal val="0"/>
                                          </p:val>
                                        </p:tav>
                                        <p:tav tm="100000">
                                          <p:val>
                                            <p:strVal val="#ppt_h"/>
                                          </p:val>
                                        </p:tav>
                                      </p:tavLst>
                                    </p:anim>
                                    <p:anim calcmode="lin" valueType="num">
                                      <p:cBhvr>
                                        <p:cTn id="64" dur="1000" fill="hold"/>
                                        <p:tgtEl>
                                          <p:spTgt spid="29"/>
                                        </p:tgtEl>
                                        <p:attrNameLst>
                                          <p:attrName>style.rotation</p:attrName>
                                        </p:attrNameLst>
                                      </p:cBhvr>
                                      <p:tavLst>
                                        <p:tav tm="0">
                                          <p:val>
                                            <p:fltVal val="90"/>
                                          </p:val>
                                        </p:tav>
                                        <p:tav tm="100000">
                                          <p:val>
                                            <p:fltVal val="0"/>
                                          </p:val>
                                        </p:tav>
                                      </p:tavLst>
                                    </p:anim>
                                    <p:animEffect transition="in" filter="fade">
                                      <p:cBhvr>
                                        <p:cTn id="65" dur="1000"/>
                                        <p:tgtEl>
                                          <p:spTgt spid="29"/>
                                        </p:tgtEl>
                                      </p:cBhvr>
                                    </p:animEffect>
                                  </p:childTnLst>
                                </p:cTn>
                              </p:par>
                              <p:par>
                                <p:cTn id="66" presetID="31" presetClass="entr" presetSubtype="0" fill="hold" grpId="0" nodeType="withEffect">
                                  <p:stCondLst>
                                    <p:cond delay="10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1000" fill="hold"/>
                                        <p:tgtEl>
                                          <p:spTgt spid="30"/>
                                        </p:tgtEl>
                                        <p:attrNameLst>
                                          <p:attrName>ppt_w</p:attrName>
                                        </p:attrNameLst>
                                      </p:cBhvr>
                                      <p:tavLst>
                                        <p:tav tm="0">
                                          <p:val>
                                            <p:fltVal val="0"/>
                                          </p:val>
                                        </p:tav>
                                        <p:tav tm="100000">
                                          <p:val>
                                            <p:strVal val="#ppt_w"/>
                                          </p:val>
                                        </p:tav>
                                      </p:tavLst>
                                    </p:anim>
                                    <p:anim calcmode="lin" valueType="num">
                                      <p:cBhvr>
                                        <p:cTn id="69" dur="1000" fill="hold"/>
                                        <p:tgtEl>
                                          <p:spTgt spid="30"/>
                                        </p:tgtEl>
                                        <p:attrNameLst>
                                          <p:attrName>ppt_h</p:attrName>
                                        </p:attrNameLst>
                                      </p:cBhvr>
                                      <p:tavLst>
                                        <p:tav tm="0">
                                          <p:val>
                                            <p:fltVal val="0"/>
                                          </p:val>
                                        </p:tav>
                                        <p:tav tm="100000">
                                          <p:val>
                                            <p:strVal val="#ppt_h"/>
                                          </p:val>
                                        </p:tav>
                                      </p:tavLst>
                                    </p:anim>
                                    <p:anim calcmode="lin" valueType="num">
                                      <p:cBhvr>
                                        <p:cTn id="70" dur="1000" fill="hold"/>
                                        <p:tgtEl>
                                          <p:spTgt spid="30"/>
                                        </p:tgtEl>
                                        <p:attrNameLst>
                                          <p:attrName>style.rotation</p:attrName>
                                        </p:attrNameLst>
                                      </p:cBhvr>
                                      <p:tavLst>
                                        <p:tav tm="0">
                                          <p:val>
                                            <p:fltVal val="90"/>
                                          </p:val>
                                        </p:tav>
                                        <p:tav tm="100000">
                                          <p:val>
                                            <p:fltVal val="0"/>
                                          </p:val>
                                        </p:tav>
                                      </p:tavLst>
                                    </p:anim>
                                    <p:animEffect transition="in" filter="fade">
                                      <p:cBhvr>
                                        <p:cTn id="71" dur="1000"/>
                                        <p:tgtEl>
                                          <p:spTgt spid="30"/>
                                        </p:tgtEl>
                                      </p:cBhvr>
                                    </p:animEffect>
                                  </p:childTnLst>
                                </p:cTn>
                              </p:par>
                              <p:par>
                                <p:cTn id="72" presetID="31" presetClass="entr" presetSubtype="0" fill="hold" grpId="0" nodeType="withEffect">
                                  <p:stCondLst>
                                    <p:cond delay="1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1000" fill="hold"/>
                                        <p:tgtEl>
                                          <p:spTgt spid="31"/>
                                        </p:tgtEl>
                                        <p:attrNameLst>
                                          <p:attrName>ppt_w</p:attrName>
                                        </p:attrNameLst>
                                      </p:cBhvr>
                                      <p:tavLst>
                                        <p:tav tm="0">
                                          <p:val>
                                            <p:fltVal val="0"/>
                                          </p:val>
                                        </p:tav>
                                        <p:tav tm="100000">
                                          <p:val>
                                            <p:strVal val="#ppt_w"/>
                                          </p:val>
                                        </p:tav>
                                      </p:tavLst>
                                    </p:anim>
                                    <p:anim calcmode="lin" valueType="num">
                                      <p:cBhvr>
                                        <p:cTn id="75" dur="1000" fill="hold"/>
                                        <p:tgtEl>
                                          <p:spTgt spid="31"/>
                                        </p:tgtEl>
                                        <p:attrNameLst>
                                          <p:attrName>ppt_h</p:attrName>
                                        </p:attrNameLst>
                                      </p:cBhvr>
                                      <p:tavLst>
                                        <p:tav tm="0">
                                          <p:val>
                                            <p:fltVal val="0"/>
                                          </p:val>
                                        </p:tav>
                                        <p:tav tm="100000">
                                          <p:val>
                                            <p:strVal val="#ppt_h"/>
                                          </p:val>
                                        </p:tav>
                                      </p:tavLst>
                                    </p:anim>
                                    <p:anim calcmode="lin" valueType="num">
                                      <p:cBhvr>
                                        <p:cTn id="76" dur="1000" fill="hold"/>
                                        <p:tgtEl>
                                          <p:spTgt spid="31"/>
                                        </p:tgtEl>
                                        <p:attrNameLst>
                                          <p:attrName>style.rotation</p:attrName>
                                        </p:attrNameLst>
                                      </p:cBhvr>
                                      <p:tavLst>
                                        <p:tav tm="0">
                                          <p:val>
                                            <p:fltVal val="90"/>
                                          </p:val>
                                        </p:tav>
                                        <p:tav tm="100000">
                                          <p:val>
                                            <p:fltVal val="0"/>
                                          </p:val>
                                        </p:tav>
                                      </p:tavLst>
                                    </p:anim>
                                    <p:animEffect transition="in" filter="fade">
                                      <p:cBhvr>
                                        <p:cTn id="77" dur="1000"/>
                                        <p:tgtEl>
                                          <p:spTgt spid="31"/>
                                        </p:tgtEl>
                                      </p:cBhvr>
                                    </p:animEffect>
                                  </p:childTnLst>
                                </p:cTn>
                              </p:par>
                              <p:par>
                                <p:cTn id="78" presetID="31" presetClass="entr" presetSubtype="0" fill="hold" grpId="0" nodeType="withEffect">
                                  <p:stCondLst>
                                    <p:cond delay="1500"/>
                                  </p:stCondLst>
                                  <p:childTnLst>
                                    <p:set>
                                      <p:cBhvr>
                                        <p:cTn id="79" dur="1" fill="hold">
                                          <p:stCondLst>
                                            <p:cond delay="0"/>
                                          </p:stCondLst>
                                        </p:cTn>
                                        <p:tgtEl>
                                          <p:spTgt spid="32"/>
                                        </p:tgtEl>
                                        <p:attrNameLst>
                                          <p:attrName>style.visibility</p:attrName>
                                        </p:attrNameLst>
                                      </p:cBhvr>
                                      <p:to>
                                        <p:strVal val="visible"/>
                                      </p:to>
                                    </p:set>
                                    <p:anim calcmode="lin" valueType="num">
                                      <p:cBhvr>
                                        <p:cTn id="80" dur="1000" fill="hold"/>
                                        <p:tgtEl>
                                          <p:spTgt spid="32"/>
                                        </p:tgtEl>
                                        <p:attrNameLst>
                                          <p:attrName>ppt_w</p:attrName>
                                        </p:attrNameLst>
                                      </p:cBhvr>
                                      <p:tavLst>
                                        <p:tav tm="0">
                                          <p:val>
                                            <p:fltVal val="0"/>
                                          </p:val>
                                        </p:tav>
                                        <p:tav tm="100000">
                                          <p:val>
                                            <p:strVal val="#ppt_w"/>
                                          </p:val>
                                        </p:tav>
                                      </p:tavLst>
                                    </p:anim>
                                    <p:anim calcmode="lin" valueType="num">
                                      <p:cBhvr>
                                        <p:cTn id="81" dur="1000" fill="hold"/>
                                        <p:tgtEl>
                                          <p:spTgt spid="32"/>
                                        </p:tgtEl>
                                        <p:attrNameLst>
                                          <p:attrName>ppt_h</p:attrName>
                                        </p:attrNameLst>
                                      </p:cBhvr>
                                      <p:tavLst>
                                        <p:tav tm="0">
                                          <p:val>
                                            <p:fltVal val="0"/>
                                          </p:val>
                                        </p:tav>
                                        <p:tav tm="100000">
                                          <p:val>
                                            <p:strVal val="#ppt_h"/>
                                          </p:val>
                                        </p:tav>
                                      </p:tavLst>
                                    </p:anim>
                                    <p:anim calcmode="lin" valueType="num">
                                      <p:cBhvr>
                                        <p:cTn id="82" dur="1000" fill="hold"/>
                                        <p:tgtEl>
                                          <p:spTgt spid="32"/>
                                        </p:tgtEl>
                                        <p:attrNameLst>
                                          <p:attrName>style.rotation</p:attrName>
                                        </p:attrNameLst>
                                      </p:cBhvr>
                                      <p:tavLst>
                                        <p:tav tm="0">
                                          <p:val>
                                            <p:fltVal val="90"/>
                                          </p:val>
                                        </p:tav>
                                        <p:tav tm="100000">
                                          <p:val>
                                            <p:fltVal val="0"/>
                                          </p:val>
                                        </p:tav>
                                      </p:tavLst>
                                    </p:anim>
                                    <p:animEffect transition="in" filter="fade">
                                      <p:cBhvr>
                                        <p:cTn id="83" dur="1000"/>
                                        <p:tgtEl>
                                          <p:spTgt spid="32"/>
                                        </p:tgtEl>
                                      </p:cBhvr>
                                    </p:animEffect>
                                  </p:childTnLst>
                                </p:cTn>
                              </p:par>
                              <p:par>
                                <p:cTn id="84" presetID="31" presetClass="entr" presetSubtype="0" fill="hold" grpId="0" nodeType="withEffect">
                                  <p:stCondLst>
                                    <p:cond delay="1500"/>
                                  </p:stCondLst>
                                  <p:childTnLst>
                                    <p:set>
                                      <p:cBhvr>
                                        <p:cTn id="85" dur="1" fill="hold">
                                          <p:stCondLst>
                                            <p:cond delay="0"/>
                                          </p:stCondLst>
                                        </p:cTn>
                                        <p:tgtEl>
                                          <p:spTgt spid="33"/>
                                        </p:tgtEl>
                                        <p:attrNameLst>
                                          <p:attrName>style.visibility</p:attrName>
                                        </p:attrNameLst>
                                      </p:cBhvr>
                                      <p:to>
                                        <p:strVal val="visible"/>
                                      </p:to>
                                    </p:set>
                                    <p:anim calcmode="lin" valueType="num">
                                      <p:cBhvr>
                                        <p:cTn id="86" dur="1000" fill="hold"/>
                                        <p:tgtEl>
                                          <p:spTgt spid="33"/>
                                        </p:tgtEl>
                                        <p:attrNameLst>
                                          <p:attrName>ppt_w</p:attrName>
                                        </p:attrNameLst>
                                      </p:cBhvr>
                                      <p:tavLst>
                                        <p:tav tm="0">
                                          <p:val>
                                            <p:fltVal val="0"/>
                                          </p:val>
                                        </p:tav>
                                        <p:tav tm="100000">
                                          <p:val>
                                            <p:strVal val="#ppt_w"/>
                                          </p:val>
                                        </p:tav>
                                      </p:tavLst>
                                    </p:anim>
                                    <p:anim calcmode="lin" valueType="num">
                                      <p:cBhvr>
                                        <p:cTn id="87" dur="1000" fill="hold"/>
                                        <p:tgtEl>
                                          <p:spTgt spid="33"/>
                                        </p:tgtEl>
                                        <p:attrNameLst>
                                          <p:attrName>ppt_h</p:attrName>
                                        </p:attrNameLst>
                                      </p:cBhvr>
                                      <p:tavLst>
                                        <p:tav tm="0">
                                          <p:val>
                                            <p:fltVal val="0"/>
                                          </p:val>
                                        </p:tav>
                                        <p:tav tm="100000">
                                          <p:val>
                                            <p:strVal val="#ppt_h"/>
                                          </p:val>
                                        </p:tav>
                                      </p:tavLst>
                                    </p:anim>
                                    <p:anim calcmode="lin" valueType="num">
                                      <p:cBhvr>
                                        <p:cTn id="88" dur="1000" fill="hold"/>
                                        <p:tgtEl>
                                          <p:spTgt spid="33"/>
                                        </p:tgtEl>
                                        <p:attrNameLst>
                                          <p:attrName>style.rotation</p:attrName>
                                        </p:attrNameLst>
                                      </p:cBhvr>
                                      <p:tavLst>
                                        <p:tav tm="0">
                                          <p:val>
                                            <p:fltVal val="90"/>
                                          </p:val>
                                        </p:tav>
                                        <p:tav tm="100000">
                                          <p:val>
                                            <p:fltVal val="0"/>
                                          </p:val>
                                        </p:tav>
                                      </p:tavLst>
                                    </p:anim>
                                    <p:animEffect transition="in" filter="fade">
                                      <p:cBhvr>
                                        <p:cTn id="89" dur="1000"/>
                                        <p:tgtEl>
                                          <p:spTgt spid="33"/>
                                        </p:tgtEl>
                                      </p:cBhvr>
                                    </p:animEffect>
                                  </p:childTnLst>
                                </p:cTn>
                              </p:par>
                              <p:par>
                                <p:cTn id="90" presetID="31" presetClass="entr" presetSubtype="0" fill="hold" grpId="0" nodeType="withEffect">
                                  <p:stCondLst>
                                    <p:cond delay="1500"/>
                                  </p:stCondLst>
                                  <p:childTnLst>
                                    <p:set>
                                      <p:cBhvr>
                                        <p:cTn id="91" dur="1" fill="hold">
                                          <p:stCondLst>
                                            <p:cond delay="0"/>
                                          </p:stCondLst>
                                        </p:cTn>
                                        <p:tgtEl>
                                          <p:spTgt spid="34"/>
                                        </p:tgtEl>
                                        <p:attrNameLst>
                                          <p:attrName>style.visibility</p:attrName>
                                        </p:attrNameLst>
                                      </p:cBhvr>
                                      <p:to>
                                        <p:strVal val="visible"/>
                                      </p:to>
                                    </p:set>
                                    <p:anim calcmode="lin" valueType="num">
                                      <p:cBhvr>
                                        <p:cTn id="92" dur="1000" fill="hold"/>
                                        <p:tgtEl>
                                          <p:spTgt spid="34"/>
                                        </p:tgtEl>
                                        <p:attrNameLst>
                                          <p:attrName>ppt_w</p:attrName>
                                        </p:attrNameLst>
                                      </p:cBhvr>
                                      <p:tavLst>
                                        <p:tav tm="0">
                                          <p:val>
                                            <p:fltVal val="0"/>
                                          </p:val>
                                        </p:tav>
                                        <p:tav tm="100000">
                                          <p:val>
                                            <p:strVal val="#ppt_w"/>
                                          </p:val>
                                        </p:tav>
                                      </p:tavLst>
                                    </p:anim>
                                    <p:anim calcmode="lin" valueType="num">
                                      <p:cBhvr>
                                        <p:cTn id="93" dur="1000" fill="hold"/>
                                        <p:tgtEl>
                                          <p:spTgt spid="34"/>
                                        </p:tgtEl>
                                        <p:attrNameLst>
                                          <p:attrName>ppt_h</p:attrName>
                                        </p:attrNameLst>
                                      </p:cBhvr>
                                      <p:tavLst>
                                        <p:tav tm="0">
                                          <p:val>
                                            <p:fltVal val="0"/>
                                          </p:val>
                                        </p:tav>
                                        <p:tav tm="100000">
                                          <p:val>
                                            <p:strVal val="#ppt_h"/>
                                          </p:val>
                                        </p:tav>
                                      </p:tavLst>
                                    </p:anim>
                                    <p:anim calcmode="lin" valueType="num">
                                      <p:cBhvr>
                                        <p:cTn id="94" dur="1000" fill="hold"/>
                                        <p:tgtEl>
                                          <p:spTgt spid="34"/>
                                        </p:tgtEl>
                                        <p:attrNameLst>
                                          <p:attrName>style.rotation</p:attrName>
                                        </p:attrNameLst>
                                      </p:cBhvr>
                                      <p:tavLst>
                                        <p:tav tm="0">
                                          <p:val>
                                            <p:fltVal val="90"/>
                                          </p:val>
                                        </p:tav>
                                        <p:tav tm="100000">
                                          <p:val>
                                            <p:fltVal val="0"/>
                                          </p:val>
                                        </p:tav>
                                      </p:tavLst>
                                    </p:anim>
                                    <p:animEffect transition="in" filter="fade">
                                      <p:cBhvr>
                                        <p:cTn id="95" dur="1000"/>
                                        <p:tgtEl>
                                          <p:spTgt spid="34"/>
                                        </p:tgtEl>
                                      </p:cBhvr>
                                    </p:animEffect>
                                  </p:childTnLst>
                                </p:cTn>
                              </p:par>
                              <p:par>
                                <p:cTn id="96" presetID="42" presetClass="entr" presetSubtype="0" fill="hold" grpId="0" nodeType="withEffect">
                                  <p:stCondLst>
                                    <p:cond delay="200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1000"/>
                                        <p:tgtEl>
                                          <p:spTgt spid="35"/>
                                        </p:tgtEl>
                                      </p:cBhvr>
                                    </p:animEffect>
                                    <p:anim calcmode="lin" valueType="num">
                                      <p:cBhvr>
                                        <p:cTn id="99" dur="1000" fill="hold"/>
                                        <p:tgtEl>
                                          <p:spTgt spid="35"/>
                                        </p:tgtEl>
                                        <p:attrNameLst>
                                          <p:attrName>ppt_x</p:attrName>
                                        </p:attrNameLst>
                                      </p:cBhvr>
                                      <p:tavLst>
                                        <p:tav tm="0">
                                          <p:val>
                                            <p:strVal val="#ppt_x"/>
                                          </p:val>
                                        </p:tav>
                                        <p:tav tm="100000">
                                          <p:val>
                                            <p:strVal val="#ppt_x"/>
                                          </p:val>
                                        </p:tav>
                                      </p:tavLst>
                                    </p:anim>
                                    <p:anim calcmode="lin" valueType="num">
                                      <p:cBhvr>
                                        <p:cTn id="100" dur="1000" fill="hold"/>
                                        <p:tgtEl>
                                          <p:spTgt spid="3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200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1000"/>
                                        <p:tgtEl>
                                          <p:spTgt spid="36"/>
                                        </p:tgtEl>
                                      </p:cBhvr>
                                    </p:animEffect>
                                    <p:anim calcmode="lin" valueType="num">
                                      <p:cBhvr>
                                        <p:cTn id="104" dur="1000" fill="hold"/>
                                        <p:tgtEl>
                                          <p:spTgt spid="36"/>
                                        </p:tgtEl>
                                        <p:attrNameLst>
                                          <p:attrName>ppt_x</p:attrName>
                                        </p:attrNameLst>
                                      </p:cBhvr>
                                      <p:tavLst>
                                        <p:tav tm="0">
                                          <p:val>
                                            <p:strVal val="#ppt_x"/>
                                          </p:val>
                                        </p:tav>
                                        <p:tav tm="100000">
                                          <p:val>
                                            <p:strVal val="#ppt_x"/>
                                          </p:val>
                                        </p:tav>
                                      </p:tavLst>
                                    </p:anim>
                                    <p:anim calcmode="lin" valueType="num">
                                      <p:cBhvr>
                                        <p:cTn id="105" dur="1000" fill="hold"/>
                                        <p:tgtEl>
                                          <p:spTgt spid="3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200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1000"/>
                                        <p:tgtEl>
                                          <p:spTgt spid="37"/>
                                        </p:tgtEl>
                                      </p:cBhvr>
                                    </p:animEffect>
                                    <p:anim calcmode="lin" valueType="num">
                                      <p:cBhvr>
                                        <p:cTn id="109" dur="1000" fill="hold"/>
                                        <p:tgtEl>
                                          <p:spTgt spid="37"/>
                                        </p:tgtEl>
                                        <p:attrNameLst>
                                          <p:attrName>ppt_x</p:attrName>
                                        </p:attrNameLst>
                                      </p:cBhvr>
                                      <p:tavLst>
                                        <p:tav tm="0">
                                          <p:val>
                                            <p:strVal val="#ppt_x"/>
                                          </p:val>
                                        </p:tav>
                                        <p:tav tm="100000">
                                          <p:val>
                                            <p:strVal val="#ppt_x"/>
                                          </p:val>
                                        </p:tav>
                                      </p:tavLst>
                                    </p:anim>
                                    <p:anim calcmode="lin" valueType="num">
                                      <p:cBhvr>
                                        <p:cTn id="110" dur="1000" fill="hold"/>
                                        <p:tgtEl>
                                          <p:spTgt spid="3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200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1000"/>
                                        <p:tgtEl>
                                          <p:spTgt spid="38"/>
                                        </p:tgtEl>
                                      </p:cBhvr>
                                    </p:animEffect>
                                    <p:anim calcmode="lin" valueType="num">
                                      <p:cBhvr>
                                        <p:cTn id="114" dur="1000" fill="hold"/>
                                        <p:tgtEl>
                                          <p:spTgt spid="38"/>
                                        </p:tgtEl>
                                        <p:attrNameLst>
                                          <p:attrName>ppt_x</p:attrName>
                                        </p:attrNameLst>
                                      </p:cBhvr>
                                      <p:tavLst>
                                        <p:tav tm="0">
                                          <p:val>
                                            <p:strVal val="#ppt_x"/>
                                          </p:val>
                                        </p:tav>
                                        <p:tav tm="100000">
                                          <p:val>
                                            <p:strVal val="#ppt_x"/>
                                          </p:val>
                                        </p:tav>
                                      </p:tavLst>
                                    </p:anim>
                                    <p:anim calcmode="lin" valueType="num">
                                      <p:cBhvr>
                                        <p:cTn id="115" dur="1000" fill="hold"/>
                                        <p:tgtEl>
                                          <p:spTgt spid="38"/>
                                        </p:tgtEl>
                                        <p:attrNameLst>
                                          <p:attrName>ppt_y</p:attrName>
                                        </p:attrNameLst>
                                      </p:cBhvr>
                                      <p:tavLst>
                                        <p:tav tm="0">
                                          <p:val>
                                            <p:strVal val="#ppt_y+.1"/>
                                          </p:val>
                                        </p:tav>
                                        <p:tav tm="100000">
                                          <p:val>
                                            <p:strVal val="#ppt_y"/>
                                          </p:val>
                                        </p:tav>
                                      </p:tavLst>
                                    </p:anim>
                                  </p:childTnLst>
                                </p:cTn>
                              </p:par>
                            </p:childTnLst>
                          </p:cTn>
                        </p:par>
                        <p:par>
                          <p:cTn id="116" fill="hold">
                            <p:stCondLst>
                              <p:cond delay="3500"/>
                            </p:stCondLst>
                            <p:childTnLst>
                              <p:par>
                                <p:cTn id="117" presetID="2" presetClass="entr" presetSubtype="2" fill="hold" grpId="0" nodeType="after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300" fill="hold"/>
                                        <p:tgtEl>
                                          <p:spTgt spid="22"/>
                                        </p:tgtEl>
                                        <p:attrNameLst>
                                          <p:attrName>ppt_x</p:attrName>
                                        </p:attrNameLst>
                                      </p:cBhvr>
                                      <p:tavLst>
                                        <p:tav tm="0">
                                          <p:val>
                                            <p:strVal val="1+#ppt_w/2"/>
                                          </p:val>
                                        </p:tav>
                                        <p:tav tm="100000">
                                          <p:val>
                                            <p:strVal val="#ppt_x"/>
                                          </p:val>
                                        </p:tav>
                                      </p:tavLst>
                                    </p:anim>
                                    <p:anim calcmode="lin" valueType="num">
                                      <p:cBhvr additive="base">
                                        <p:cTn id="120" dur="300" fill="hold"/>
                                        <p:tgtEl>
                                          <p:spTgt spid="22"/>
                                        </p:tgtEl>
                                        <p:attrNameLst>
                                          <p:attrName>ppt_y</p:attrName>
                                        </p:attrNameLst>
                                      </p:cBhvr>
                                      <p:tavLst>
                                        <p:tav tm="0">
                                          <p:val>
                                            <p:strVal val="#ppt_y"/>
                                          </p:val>
                                        </p:tav>
                                        <p:tav tm="100000">
                                          <p:val>
                                            <p:strVal val="#ppt_y"/>
                                          </p:val>
                                        </p:tav>
                                      </p:tavLst>
                                    </p:anim>
                                  </p:childTnLst>
                                </p:cTn>
                              </p:par>
                            </p:childTnLst>
                          </p:cTn>
                        </p:par>
                        <p:par>
                          <p:cTn id="121" fill="hold">
                            <p:stCondLst>
                              <p:cond delay="3800"/>
                            </p:stCondLst>
                            <p:childTnLst>
                              <p:par>
                                <p:cTn id="122" presetID="2" presetClass="entr" presetSubtype="2"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 calcmode="lin" valueType="num">
                                      <p:cBhvr additive="base">
                                        <p:cTn id="124" dur="300" fill="hold"/>
                                        <p:tgtEl>
                                          <p:spTgt spid="21"/>
                                        </p:tgtEl>
                                        <p:attrNameLst>
                                          <p:attrName>ppt_x</p:attrName>
                                        </p:attrNameLst>
                                      </p:cBhvr>
                                      <p:tavLst>
                                        <p:tav tm="0">
                                          <p:val>
                                            <p:strVal val="1+#ppt_w/2"/>
                                          </p:val>
                                        </p:tav>
                                        <p:tav tm="100000">
                                          <p:val>
                                            <p:strVal val="#ppt_x"/>
                                          </p:val>
                                        </p:tav>
                                      </p:tavLst>
                                    </p:anim>
                                    <p:anim calcmode="lin" valueType="num">
                                      <p:cBhvr additive="base">
                                        <p:cTn id="125" dur="3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1" grpId="0"/>
      <p:bldP spid="22" grpId="0"/>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计划实施步骤</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96135" y="1753635"/>
            <a:ext cx="7631519" cy="3980043"/>
          </a:xfrm>
          <a:prstGeom prst="rect">
            <a:avLst/>
          </a:prstGeom>
          <a:effectLst>
            <a:outerShdw blurRad="50800" dist="50800" dir="5400000" sx="1000" sy="1000" algn="ctr" rotWithShape="0">
              <a:srgbClr val="000000"/>
            </a:outerShdw>
          </a:effectLst>
        </p:spPr>
      </p:pic>
      <p:sp>
        <p:nvSpPr>
          <p:cNvPr id="22" name="Oval 7"/>
          <p:cNvSpPr>
            <a:spLocks noChangeArrowheads="1"/>
          </p:cNvSpPr>
          <p:nvPr/>
        </p:nvSpPr>
        <p:spPr bwMode="auto">
          <a:xfrm>
            <a:off x="4264526" y="1873131"/>
            <a:ext cx="3920868" cy="3932135"/>
          </a:xfrm>
          <a:prstGeom prst="ellipse">
            <a:avLst/>
          </a:prstGeom>
          <a:noFill/>
          <a:ln w="9525" cap="flat">
            <a:solidFill>
              <a:schemeClr val="bg1">
                <a:lumMod val="50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356" tIns="45679" rIns="91356" bIns="45679" numCol="1" anchor="t" anchorCtr="0" compatLnSpc="1">
            <a:prstTxWarp prst="textNoShape">
              <a:avLst/>
            </a:prstTxWarp>
          </a:bodyPr>
          <a:lstStyle/>
          <a:p>
            <a:endParaRPr lang="zh-CN" altLang="en-US"/>
          </a:p>
        </p:txBody>
      </p:sp>
      <p:sp>
        <p:nvSpPr>
          <p:cNvPr id="23" name="Freeform 34"/>
          <p:cNvSpPr>
            <a:spLocks/>
          </p:cNvSpPr>
          <p:nvPr/>
        </p:nvSpPr>
        <p:spPr bwMode="auto">
          <a:xfrm>
            <a:off x="4738802" y="2384413"/>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rgbClr val="F47349"/>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24" name="Freeform 35"/>
          <p:cNvSpPr>
            <a:spLocks/>
          </p:cNvSpPr>
          <p:nvPr/>
        </p:nvSpPr>
        <p:spPr bwMode="auto">
          <a:xfrm>
            <a:off x="4738802" y="3922168"/>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rgbClr val="015672"/>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25" name="Freeform 37"/>
          <p:cNvSpPr>
            <a:spLocks/>
          </p:cNvSpPr>
          <p:nvPr/>
        </p:nvSpPr>
        <p:spPr bwMode="auto">
          <a:xfrm>
            <a:off x="6328168" y="2384413"/>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rgbClr val="02918B"/>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sp>
        <p:nvSpPr>
          <p:cNvPr id="26" name="Freeform 39"/>
          <p:cNvSpPr>
            <a:spLocks/>
          </p:cNvSpPr>
          <p:nvPr/>
        </p:nvSpPr>
        <p:spPr bwMode="auto">
          <a:xfrm>
            <a:off x="6328168" y="3922168"/>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rgbClr val="E44B42"/>
          </a:solidFill>
          <a:ln w="4" cap="flat">
            <a:noFill/>
            <a:prstDash val="solid"/>
            <a:miter lim="800000"/>
            <a:headEnd/>
            <a:tailEnd/>
          </a:ln>
          <a:extLst/>
        </p:spPr>
        <p:txBody>
          <a:bodyPr vert="horz" wrap="square" lIns="91356" tIns="45679" rIns="91356" bIns="45679" numCol="1" anchor="t" anchorCtr="0" compatLnSpc="1">
            <a:prstTxWarp prst="textNoShape">
              <a:avLst/>
            </a:prstTxWarp>
          </a:bodyPr>
          <a:lstStyle/>
          <a:p>
            <a:endParaRPr lang="zh-CN" altLang="en-US" b="1"/>
          </a:p>
        </p:txBody>
      </p:sp>
      <p:grpSp>
        <p:nvGrpSpPr>
          <p:cNvPr id="27" name="组合 26"/>
          <p:cNvGrpSpPr/>
          <p:nvPr/>
        </p:nvGrpSpPr>
        <p:grpSpPr>
          <a:xfrm>
            <a:off x="5481879" y="3179101"/>
            <a:ext cx="617239" cy="536670"/>
            <a:chOff x="5481877" y="3723806"/>
            <a:chExt cx="617239" cy="536669"/>
          </a:xfrm>
        </p:grpSpPr>
        <p:sp>
          <p:nvSpPr>
            <p:cNvPr id="28" name="Oval 32"/>
            <p:cNvSpPr>
              <a:spLocks noChangeArrowheads="1"/>
            </p:cNvSpPr>
            <p:nvPr/>
          </p:nvSpPr>
          <p:spPr bwMode="auto">
            <a:xfrm>
              <a:off x="5481877" y="3723806"/>
              <a:ext cx="536669" cy="536669"/>
            </a:xfrm>
            <a:prstGeom prst="ellipse">
              <a:avLst/>
            </a:prstGeom>
            <a:solidFill>
              <a:srgbClr val="F47349"/>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1" dirty="0"/>
            </a:p>
          </p:txBody>
        </p:sp>
        <p:sp>
          <p:nvSpPr>
            <p:cNvPr id="29" name="Oval 33"/>
            <p:cNvSpPr>
              <a:spLocks noChangeArrowheads="1"/>
            </p:cNvSpPr>
            <p:nvPr/>
          </p:nvSpPr>
          <p:spPr bwMode="auto">
            <a:xfrm>
              <a:off x="5481877" y="3723806"/>
              <a:ext cx="536669" cy="536669"/>
            </a:xfrm>
            <a:prstGeom prst="ellipse">
              <a:avLst/>
            </a:prstGeom>
            <a:noFill/>
            <a:ln w="4"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b="1"/>
            </a:p>
          </p:txBody>
        </p:sp>
        <p:sp>
          <p:nvSpPr>
            <p:cNvPr id="30" name="TextBox 29"/>
            <p:cNvSpPr txBox="1"/>
            <p:nvPr/>
          </p:nvSpPr>
          <p:spPr>
            <a:xfrm>
              <a:off x="5516319" y="3774001"/>
              <a:ext cx="582797"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01</a:t>
              </a:r>
              <a:endParaRPr lang="zh-CN" altLang="en-US" sz="2500" spc="-151" dirty="0">
                <a:solidFill>
                  <a:schemeClr val="bg1"/>
                </a:solidFill>
                <a:latin typeface="方正大黑_GBK" pitchFamily="65" charset="-122"/>
                <a:ea typeface="方正大黑_GBK" pitchFamily="65" charset="-122"/>
              </a:endParaRPr>
            </a:p>
          </p:txBody>
        </p:sp>
      </p:grpSp>
      <p:grpSp>
        <p:nvGrpSpPr>
          <p:cNvPr id="31" name="组合 30"/>
          <p:cNvGrpSpPr/>
          <p:nvPr/>
        </p:nvGrpSpPr>
        <p:grpSpPr>
          <a:xfrm>
            <a:off x="6410734" y="3179101"/>
            <a:ext cx="608913" cy="536670"/>
            <a:chOff x="6410728" y="3723806"/>
            <a:chExt cx="608913" cy="536669"/>
          </a:xfrm>
          <a:solidFill>
            <a:srgbClr val="02918B"/>
          </a:solidFill>
        </p:grpSpPr>
        <p:sp>
          <p:nvSpPr>
            <p:cNvPr id="32" name="Oval 38"/>
            <p:cNvSpPr>
              <a:spLocks noChangeArrowheads="1"/>
            </p:cNvSpPr>
            <p:nvPr/>
          </p:nvSpPr>
          <p:spPr bwMode="auto">
            <a:xfrm>
              <a:off x="6410728" y="3723806"/>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33" name="TextBox 32"/>
            <p:cNvSpPr txBox="1"/>
            <p:nvPr/>
          </p:nvSpPr>
          <p:spPr>
            <a:xfrm>
              <a:off x="6436843" y="3774006"/>
              <a:ext cx="582798"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02</a:t>
              </a:r>
              <a:endParaRPr lang="zh-CN" altLang="en-US" sz="2500" spc="-151" dirty="0">
                <a:solidFill>
                  <a:schemeClr val="bg1"/>
                </a:solidFill>
                <a:latin typeface="方正大黑_GBK" pitchFamily="65" charset="-122"/>
                <a:ea typeface="方正大黑_GBK" pitchFamily="65" charset="-122"/>
              </a:endParaRPr>
            </a:p>
          </p:txBody>
        </p:sp>
      </p:grpSp>
      <p:grpSp>
        <p:nvGrpSpPr>
          <p:cNvPr id="34" name="组合 33"/>
          <p:cNvGrpSpPr/>
          <p:nvPr/>
        </p:nvGrpSpPr>
        <p:grpSpPr>
          <a:xfrm>
            <a:off x="6410734" y="3963458"/>
            <a:ext cx="608913" cy="536669"/>
            <a:chOff x="6410728" y="4508169"/>
            <a:chExt cx="608913" cy="536669"/>
          </a:xfrm>
          <a:solidFill>
            <a:srgbClr val="E44B42"/>
          </a:solidFill>
        </p:grpSpPr>
        <p:sp>
          <p:nvSpPr>
            <p:cNvPr id="35" name="Oval 40"/>
            <p:cNvSpPr>
              <a:spLocks noChangeArrowheads="1"/>
            </p:cNvSpPr>
            <p:nvPr/>
          </p:nvSpPr>
          <p:spPr bwMode="auto">
            <a:xfrm>
              <a:off x="6410728"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36" name="TextBox 35"/>
            <p:cNvSpPr txBox="1"/>
            <p:nvPr/>
          </p:nvSpPr>
          <p:spPr>
            <a:xfrm>
              <a:off x="6436843" y="4545670"/>
              <a:ext cx="582798"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03</a:t>
              </a:r>
              <a:endParaRPr lang="zh-CN" altLang="en-US" sz="2500" spc="-151" dirty="0">
                <a:solidFill>
                  <a:schemeClr val="bg1"/>
                </a:solidFill>
                <a:latin typeface="方正大黑_GBK" pitchFamily="65" charset="-122"/>
                <a:ea typeface="方正大黑_GBK" pitchFamily="65" charset="-122"/>
              </a:endParaRPr>
            </a:p>
          </p:txBody>
        </p:sp>
      </p:grpSp>
      <p:grpSp>
        <p:nvGrpSpPr>
          <p:cNvPr id="37" name="组合 36"/>
          <p:cNvGrpSpPr/>
          <p:nvPr/>
        </p:nvGrpSpPr>
        <p:grpSpPr>
          <a:xfrm>
            <a:off x="5481883" y="3963458"/>
            <a:ext cx="607823" cy="536669"/>
            <a:chOff x="5481877" y="4508169"/>
            <a:chExt cx="607824" cy="536669"/>
          </a:xfrm>
          <a:solidFill>
            <a:srgbClr val="015672"/>
          </a:solidFill>
        </p:grpSpPr>
        <p:sp>
          <p:nvSpPr>
            <p:cNvPr id="38" name="Oval 36"/>
            <p:cNvSpPr>
              <a:spLocks noChangeArrowheads="1"/>
            </p:cNvSpPr>
            <p:nvPr/>
          </p:nvSpPr>
          <p:spPr bwMode="auto">
            <a:xfrm>
              <a:off x="5481877" y="4508169"/>
              <a:ext cx="536669" cy="536669"/>
            </a:xfrm>
            <a:prstGeom prst="ellipse">
              <a:avLst/>
            </a:prstGeom>
            <a:grpFill/>
            <a:ln w="4"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a:p>
          </p:txBody>
        </p:sp>
        <p:sp>
          <p:nvSpPr>
            <p:cNvPr id="39" name="TextBox 38"/>
            <p:cNvSpPr txBox="1"/>
            <p:nvPr/>
          </p:nvSpPr>
          <p:spPr>
            <a:xfrm>
              <a:off x="5506902" y="4545670"/>
              <a:ext cx="582799"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04</a:t>
              </a:r>
              <a:endParaRPr lang="zh-CN" altLang="en-US" sz="2500" spc="-151" dirty="0">
                <a:solidFill>
                  <a:schemeClr val="bg1"/>
                </a:solidFill>
                <a:latin typeface="方正大黑_GBK" pitchFamily="65" charset="-122"/>
                <a:ea typeface="方正大黑_GBK" pitchFamily="65" charset="-122"/>
              </a:endParaRPr>
            </a:p>
          </p:txBody>
        </p:sp>
      </p:grpSp>
      <p:sp>
        <p:nvSpPr>
          <p:cNvPr id="40" name="TextBox 39"/>
          <p:cNvSpPr txBox="1"/>
          <p:nvPr/>
        </p:nvSpPr>
        <p:spPr>
          <a:xfrm>
            <a:off x="8923742" y="2766203"/>
            <a:ext cx="2232248" cy="548978"/>
          </a:xfrm>
          <a:prstGeom prst="rect">
            <a:avLst/>
          </a:prstGeom>
          <a:noFill/>
        </p:spPr>
        <p:txBody>
          <a:bodyPr wrap="square" lIns="91356" tIns="45679" rIns="91356" bIns="45679"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1" name="TextBox 40"/>
          <p:cNvSpPr txBox="1"/>
          <p:nvPr/>
        </p:nvSpPr>
        <p:spPr>
          <a:xfrm>
            <a:off x="8831515" y="2317481"/>
            <a:ext cx="1235096" cy="438582"/>
          </a:xfrm>
          <a:prstGeom prst="rect">
            <a:avLst/>
          </a:prstGeom>
          <a:noFill/>
        </p:spPr>
        <p:txBody>
          <a:bodyPr wrap="square" lIns="91356" tIns="0" rIns="91356" bIns="0" rtlCol="0" anchor="t">
            <a:spAutoFit/>
          </a:bodyPr>
          <a:lstStyle/>
          <a:p>
            <a:pP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nvGrpSpPr>
          <p:cNvPr id="42" name="组合 41"/>
          <p:cNvGrpSpPr/>
          <p:nvPr/>
        </p:nvGrpSpPr>
        <p:grpSpPr>
          <a:xfrm flipH="1">
            <a:off x="7952769" y="2541906"/>
            <a:ext cx="897080" cy="465639"/>
            <a:chOff x="10968080" y="2834540"/>
            <a:chExt cx="1020324" cy="465639"/>
          </a:xfrm>
        </p:grpSpPr>
        <p:grpSp>
          <p:nvGrpSpPr>
            <p:cNvPr id="43" name="组合 42"/>
            <p:cNvGrpSpPr/>
            <p:nvPr/>
          </p:nvGrpSpPr>
          <p:grpSpPr>
            <a:xfrm flipH="1" flipV="1">
              <a:off x="10968082" y="3062876"/>
              <a:ext cx="1020322" cy="129707"/>
              <a:chOff x="3407502" y="4686698"/>
              <a:chExt cx="1055154" cy="60148"/>
            </a:xfrm>
          </p:grpSpPr>
          <p:cxnSp>
            <p:nvCxnSpPr>
              <p:cNvPr id="47" name="直接连接符 46"/>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10968080" y="2834540"/>
              <a:ext cx="45720" cy="465639"/>
              <a:chOff x="3034140" y="2463978"/>
              <a:chExt cx="45720" cy="465639"/>
            </a:xfrm>
          </p:grpSpPr>
          <p:cxnSp>
            <p:nvCxnSpPr>
              <p:cNvPr id="45" name="直接连接符 44"/>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034140" y="2666319"/>
                <a:ext cx="45720" cy="45720"/>
              </a:xfrm>
              <a:prstGeom prst="ellipse">
                <a:avLst/>
              </a:prstGeom>
              <a:solidFill>
                <a:schemeClr val="accent6"/>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9" name="组合 48"/>
          <p:cNvGrpSpPr/>
          <p:nvPr/>
        </p:nvGrpSpPr>
        <p:grpSpPr>
          <a:xfrm flipH="1" flipV="1">
            <a:off x="7899101" y="4839486"/>
            <a:ext cx="897080" cy="465641"/>
            <a:chOff x="10968080" y="2834540"/>
            <a:chExt cx="1020324" cy="465639"/>
          </a:xfrm>
        </p:grpSpPr>
        <p:grpSp>
          <p:nvGrpSpPr>
            <p:cNvPr id="50" name="组合 49"/>
            <p:cNvGrpSpPr/>
            <p:nvPr/>
          </p:nvGrpSpPr>
          <p:grpSpPr>
            <a:xfrm flipH="1" flipV="1">
              <a:off x="10968082" y="3062876"/>
              <a:ext cx="1020322" cy="129707"/>
              <a:chOff x="3407502" y="4686698"/>
              <a:chExt cx="1055154" cy="60148"/>
            </a:xfrm>
          </p:grpSpPr>
          <p:cxnSp>
            <p:nvCxnSpPr>
              <p:cNvPr id="54" name="直接连接符 53"/>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10968080" y="2834540"/>
              <a:ext cx="45720" cy="465639"/>
              <a:chOff x="3034140" y="2463978"/>
              <a:chExt cx="45720" cy="465639"/>
            </a:xfrm>
          </p:grpSpPr>
          <p:cxnSp>
            <p:nvCxnSpPr>
              <p:cNvPr id="52" name="直接连接符 51"/>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3034140" y="2666319"/>
                <a:ext cx="45720" cy="45720"/>
              </a:xfrm>
              <a:prstGeom prst="ellipse">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6" name="TextBox 55"/>
          <p:cNvSpPr txBox="1"/>
          <p:nvPr/>
        </p:nvSpPr>
        <p:spPr>
          <a:xfrm>
            <a:off x="8936611" y="5053368"/>
            <a:ext cx="2232248" cy="548978"/>
          </a:xfrm>
          <a:prstGeom prst="rect">
            <a:avLst/>
          </a:prstGeom>
          <a:noFill/>
        </p:spPr>
        <p:txBody>
          <a:bodyPr wrap="square" lIns="91356" tIns="45679" rIns="91356" bIns="45679"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57" name="TextBox 56"/>
          <p:cNvSpPr txBox="1"/>
          <p:nvPr/>
        </p:nvSpPr>
        <p:spPr>
          <a:xfrm>
            <a:off x="8864607" y="4604649"/>
            <a:ext cx="1235096" cy="386965"/>
          </a:xfrm>
          <a:prstGeom prst="rect">
            <a:avLst/>
          </a:prstGeom>
          <a:noFill/>
        </p:spPr>
        <p:txBody>
          <a:bodyPr wrap="square" lIns="91356" tIns="0" rIns="91356"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nvGrpSpPr>
          <p:cNvPr id="58" name="组合 57"/>
          <p:cNvGrpSpPr/>
          <p:nvPr/>
        </p:nvGrpSpPr>
        <p:grpSpPr>
          <a:xfrm>
            <a:off x="3549324" y="2473023"/>
            <a:ext cx="1020325" cy="2832113"/>
            <a:chOff x="3549319" y="3017729"/>
            <a:chExt cx="1020324" cy="2832113"/>
          </a:xfrm>
        </p:grpSpPr>
        <p:grpSp>
          <p:nvGrpSpPr>
            <p:cNvPr id="59" name="组合 58"/>
            <p:cNvGrpSpPr/>
            <p:nvPr/>
          </p:nvGrpSpPr>
          <p:grpSpPr>
            <a:xfrm flipH="1" flipV="1">
              <a:off x="3549321" y="3246065"/>
              <a:ext cx="1020322" cy="129707"/>
              <a:chOff x="3407502" y="4686698"/>
              <a:chExt cx="1055154" cy="60148"/>
            </a:xfrm>
          </p:grpSpPr>
          <p:cxnSp>
            <p:nvCxnSpPr>
              <p:cNvPr id="70" name="直接连接符 69"/>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3549319" y="3017729"/>
              <a:ext cx="45720" cy="465639"/>
              <a:chOff x="3034140" y="2463978"/>
              <a:chExt cx="45720" cy="465639"/>
            </a:xfrm>
          </p:grpSpPr>
          <p:cxnSp>
            <p:nvCxnSpPr>
              <p:cNvPr id="68" name="直接连接符 67"/>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a:off x="3034140" y="2666319"/>
                <a:ext cx="45720" cy="45720"/>
              </a:xfrm>
              <a:prstGeom prst="ellipse">
                <a:avLst/>
              </a:prstGeom>
              <a:solidFill>
                <a:srgbClr val="00A4A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flipV="1">
              <a:off x="3572178" y="5384202"/>
              <a:ext cx="994721" cy="465640"/>
              <a:chOff x="10968080" y="2834540"/>
              <a:chExt cx="1020324" cy="465639"/>
            </a:xfrm>
          </p:grpSpPr>
          <p:grpSp>
            <p:nvGrpSpPr>
              <p:cNvPr id="62" name="组合 61"/>
              <p:cNvGrpSpPr/>
              <p:nvPr/>
            </p:nvGrpSpPr>
            <p:grpSpPr>
              <a:xfrm flipH="1" flipV="1">
                <a:off x="10968082" y="3062876"/>
                <a:ext cx="1020322" cy="129707"/>
                <a:chOff x="3407502" y="4686698"/>
                <a:chExt cx="1055154" cy="60148"/>
              </a:xfrm>
            </p:grpSpPr>
            <p:cxnSp>
              <p:nvCxnSpPr>
                <p:cNvPr id="66" name="直接连接符 65"/>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a:off x="10968080" y="2834540"/>
                <a:ext cx="45720" cy="465639"/>
                <a:chOff x="3034140" y="2463978"/>
                <a:chExt cx="45720" cy="465639"/>
              </a:xfrm>
            </p:grpSpPr>
            <p:cxnSp>
              <p:nvCxnSpPr>
                <p:cNvPr id="64" name="直接连接符 63"/>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3034140" y="2666319"/>
                  <a:ext cx="45720" cy="4572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72" name="组合 71"/>
          <p:cNvGrpSpPr/>
          <p:nvPr/>
        </p:nvGrpSpPr>
        <p:grpSpPr>
          <a:xfrm>
            <a:off x="1253275" y="2204871"/>
            <a:ext cx="2232248" cy="3398140"/>
            <a:chOff x="1253273" y="2749583"/>
            <a:chExt cx="2232248" cy="3398140"/>
          </a:xfrm>
        </p:grpSpPr>
        <p:sp>
          <p:nvSpPr>
            <p:cNvPr id="73" name="TextBox 72"/>
            <p:cNvSpPr txBox="1"/>
            <p:nvPr/>
          </p:nvSpPr>
          <p:spPr>
            <a:xfrm>
              <a:off x="1253273" y="3197136"/>
              <a:ext cx="2232248" cy="549061"/>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74" name="TextBox 73"/>
            <p:cNvSpPr txBox="1"/>
            <p:nvPr/>
          </p:nvSpPr>
          <p:spPr>
            <a:xfrm>
              <a:off x="2250425" y="2749583"/>
              <a:ext cx="1235096" cy="386965"/>
            </a:xfrm>
            <a:prstGeom prst="rect">
              <a:avLst/>
            </a:prstGeom>
            <a:noFill/>
          </p:spPr>
          <p:txBody>
            <a:bodyPr wrap="square" tIns="0"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75" name="TextBox 74"/>
            <p:cNvSpPr txBox="1"/>
            <p:nvPr/>
          </p:nvSpPr>
          <p:spPr>
            <a:xfrm>
              <a:off x="1253273" y="5598662"/>
              <a:ext cx="2232248" cy="549061"/>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76" name="TextBox 75"/>
            <p:cNvSpPr txBox="1"/>
            <p:nvPr/>
          </p:nvSpPr>
          <p:spPr>
            <a:xfrm>
              <a:off x="2250425" y="5151107"/>
              <a:ext cx="1235096" cy="386965"/>
            </a:xfrm>
            <a:prstGeom prst="rect">
              <a:avLst/>
            </a:prstGeom>
            <a:noFill/>
          </p:spPr>
          <p:txBody>
            <a:bodyPr wrap="square" tIns="0"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77" name="矩形 76"/>
          <p:cNvSpPr/>
          <p:nvPr/>
        </p:nvSpPr>
        <p:spPr>
          <a:xfrm>
            <a:off x="6070160" y="3690960"/>
            <a:ext cx="309617" cy="2476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9" rIns="91356" bIns="45679" rtlCol="0" anchor="ctr"/>
          <a:lstStyle/>
          <a:p>
            <a:pPr algn="ctr"/>
            <a:endParaRPr lang="zh-CN" altLang="en-US"/>
          </a:p>
        </p:txBody>
      </p:sp>
    </p:spTree>
    <p:extLst>
      <p:ext uri="{BB962C8B-B14F-4D97-AF65-F5344CB8AC3E}">
        <p14:creationId xmlns:p14="http://schemas.microsoft.com/office/powerpoint/2010/main" val="61979307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 presetClass="entr" presetSubtype="0" fill="hold" grpId="0" nodeType="after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childTnLst>
                          </p:cTn>
                        </p:par>
                        <p:par>
                          <p:cTn id="27" fill="hold">
                            <p:stCondLst>
                              <p:cond delay="1250"/>
                            </p:stCondLst>
                            <p:childTnLst>
                              <p:par>
                                <p:cTn id="28" presetID="1"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par>
                                <p:cTn id="30" presetID="2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childTnLst>
                                </p:cTn>
                              </p:par>
                            </p:childTnLst>
                          </p:cTn>
                        </p:par>
                        <p:par>
                          <p:cTn id="34" fill="hold">
                            <p:stCondLst>
                              <p:cond delay="1750"/>
                            </p:stCondLst>
                            <p:childTnLst>
                              <p:par>
                                <p:cTn id="35" presetID="19" presetClass="entr" presetSubtype="1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300" fill="hold"/>
                                        <p:tgtEl>
                                          <p:spTgt spid="27"/>
                                        </p:tgtEl>
                                        <p:attrNameLst>
                                          <p:attrName>ppt_w</p:attrName>
                                        </p:attrNameLst>
                                      </p:cBhvr>
                                      <p:tavLst>
                                        <p:tav tm="0" fmla="#ppt_w*sin(2.5*pi*$)">
                                          <p:val>
                                            <p:fltVal val="0"/>
                                          </p:val>
                                        </p:tav>
                                        <p:tav tm="100000">
                                          <p:val>
                                            <p:fltVal val="1"/>
                                          </p:val>
                                        </p:tav>
                                      </p:tavLst>
                                    </p:anim>
                                    <p:anim calcmode="lin" valueType="num">
                                      <p:cBhvr>
                                        <p:cTn id="38" dur="300" fill="hold"/>
                                        <p:tgtEl>
                                          <p:spTgt spid="27"/>
                                        </p:tgtEl>
                                        <p:attrNameLst>
                                          <p:attrName>ppt_h</p:attrName>
                                        </p:attrNameLst>
                                      </p:cBhvr>
                                      <p:tavLst>
                                        <p:tav tm="0">
                                          <p:val>
                                            <p:strVal val="#ppt_h"/>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childTnLst>
                                </p:cTn>
                              </p:par>
                            </p:childTnLst>
                          </p:cTn>
                        </p:par>
                        <p:par>
                          <p:cTn id="43" fill="hold">
                            <p:stCondLst>
                              <p:cond delay="2250"/>
                            </p:stCondLst>
                            <p:childTnLst>
                              <p:par>
                                <p:cTn id="44" presetID="19" presetClass="entr" presetSubtype="10"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300" fill="hold"/>
                                        <p:tgtEl>
                                          <p:spTgt spid="31"/>
                                        </p:tgtEl>
                                        <p:attrNameLst>
                                          <p:attrName>ppt_w</p:attrName>
                                        </p:attrNameLst>
                                      </p:cBhvr>
                                      <p:tavLst>
                                        <p:tav tm="0" fmla="#ppt_w*sin(2.5*pi*$)">
                                          <p:val>
                                            <p:fltVal val="0"/>
                                          </p:val>
                                        </p:tav>
                                        <p:tav tm="100000">
                                          <p:val>
                                            <p:fltVal val="1"/>
                                          </p:val>
                                        </p:tav>
                                      </p:tavLst>
                                    </p:anim>
                                    <p:anim calcmode="lin" valueType="num">
                                      <p:cBhvr>
                                        <p:cTn id="47" dur="300" fill="hold"/>
                                        <p:tgtEl>
                                          <p:spTgt spid="31"/>
                                        </p:tgtEl>
                                        <p:attrNameLst>
                                          <p:attrName>ppt_h</p:attrName>
                                        </p:attrNameLst>
                                      </p:cBhvr>
                                      <p:tavLst>
                                        <p:tav tm="0">
                                          <p:val>
                                            <p:strVal val="#ppt_h"/>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childTnLst>
                                </p:cTn>
                              </p:par>
                            </p:childTnLst>
                          </p:cTn>
                        </p:par>
                        <p:par>
                          <p:cTn id="52" fill="hold">
                            <p:stCondLst>
                              <p:cond delay="2750"/>
                            </p:stCondLst>
                            <p:childTnLst>
                              <p:par>
                                <p:cTn id="53" presetID="19" presetClass="entr" presetSubtype="10"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300" fill="hold"/>
                                        <p:tgtEl>
                                          <p:spTgt spid="34"/>
                                        </p:tgtEl>
                                        <p:attrNameLst>
                                          <p:attrName>ppt_w</p:attrName>
                                        </p:attrNameLst>
                                      </p:cBhvr>
                                      <p:tavLst>
                                        <p:tav tm="0" fmla="#ppt_w*sin(2.5*pi*$)">
                                          <p:val>
                                            <p:fltVal val="0"/>
                                          </p:val>
                                        </p:tav>
                                        <p:tav tm="100000">
                                          <p:val>
                                            <p:fltVal val="1"/>
                                          </p:val>
                                        </p:tav>
                                      </p:tavLst>
                                    </p:anim>
                                    <p:anim calcmode="lin" valueType="num">
                                      <p:cBhvr>
                                        <p:cTn id="56" dur="300" fill="hold"/>
                                        <p:tgtEl>
                                          <p:spTgt spid="34"/>
                                        </p:tgtEl>
                                        <p:attrNameLst>
                                          <p:attrName>ppt_h</p:attrName>
                                        </p:attrNameLst>
                                      </p:cBhvr>
                                      <p:tavLst>
                                        <p:tav tm="0">
                                          <p:val>
                                            <p:strVal val="#ppt_h"/>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childTnLst>
                                </p:cTn>
                              </p:par>
                            </p:childTnLst>
                          </p:cTn>
                        </p:par>
                        <p:par>
                          <p:cTn id="61" fill="hold">
                            <p:stCondLst>
                              <p:cond delay="3250"/>
                            </p:stCondLst>
                            <p:childTnLst>
                              <p:par>
                                <p:cTn id="62" presetID="19" presetClass="entr" presetSubtype="1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300" fill="hold"/>
                                        <p:tgtEl>
                                          <p:spTgt spid="37"/>
                                        </p:tgtEl>
                                        <p:attrNameLst>
                                          <p:attrName>ppt_w</p:attrName>
                                        </p:attrNameLst>
                                      </p:cBhvr>
                                      <p:tavLst>
                                        <p:tav tm="0" fmla="#ppt_w*sin(2.5*pi*$)">
                                          <p:val>
                                            <p:fltVal val="0"/>
                                          </p:val>
                                        </p:tav>
                                        <p:tav tm="100000">
                                          <p:val>
                                            <p:fltVal val="1"/>
                                          </p:val>
                                        </p:tav>
                                      </p:tavLst>
                                    </p:anim>
                                    <p:anim calcmode="lin" valueType="num">
                                      <p:cBhvr>
                                        <p:cTn id="65" dur="300" fill="hold"/>
                                        <p:tgtEl>
                                          <p:spTgt spid="37"/>
                                        </p:tgtEl>
                                        <p:attrNameLst>
                                          <p:attrName>ppt_h</p:attrName>
                                        </p:attrNameLst>
                                      </p:cBhvr>
                                      <p:tavLst>
                                        <p:tav tm="0">
                                          <p:val>
                                            <p:strVal val="#ppt_h"/>
                                          </p:val>
                                        </p:tav>
                                        <p:tav tm="100000">
                                          <p:val>
                                            <p:strVal val="#ppt_h"/>
                                          </p:val>
                                        </p:tav>
                                      </p:tavLst>
                                    </p:anim>
                                  </p:childTnLst>
                                </p:cTn>
                              </p:par>
                            </p:childTnLst>
                          </p:cTn>
                        </p:par>
                        <p:par>
                          <p:cTn id="66" fill="hold">
                            <p:stCondLst>
                              <p:cond delay="3550"/>
                            </p:stCondLst>
                            <p:childTnLst>
                              <p:par>
                                <p:cTn id="67" presetID="22" presetClass="entr" presetSubtype="2"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right)">
                                      <p:cBhvr>
                                        <p:cTn id="69" dur="500"/>
                                        <p:tgtEl>
                                          <p:spTgt spid="40"/>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right)">
                                      <p:cBhvr>
                                        <p:cTn id="72" dur="500"/>
                                        <p:tgtEl>
                                          <p:spTgt spid="41"/>
                                        </p:tgtEl>
                                      </p:cBhvr>
                                    </p:animEffect>
                                  </p:childTnLst>
                                </p:cTn>
                              </p:par>
                              <p:par>
                                <p:cTn id="73" presetID="22" presetClass="entr" presetSubtype="4" fill="hold"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500"/>
                                        <p:tgtEl>
                                          <p:spTgt spid="42"/>
                                        </p:tgtEl>
                                      </p:cBhvr>
                                    </p:animEffect>
                                  </p:childTnLst>
                                </p:cTn>
                              </p:par>
                              <p:par>
                                <p:cTn id="76" presetID="22" presetClass="entr" presetSubtype="4" fill="hold" nodeType="with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down)">
                                      <p:cBhvr>
                                        <p:cTn id="78" dur="500"/>
                                        <p:tgtEl>
                                          <p:spTgt spid="49"/>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right)">
                                      <p:cBhvr>
                                        <p:cTn id="81" dur="500"/>
                                        <p:tgtEl>
                                          <p:spTgt spid="56"/>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childTnLst>
                          </p:cTn>
                        </p:par>
                        <p:par>
                          <p:cTn id="85" fill="hold">
                            <p:stCondLst>
                              <p:cond delay="4050"/>
                            </p:stCondLst>
                            <p:childTnLst>
                              <p:par>
                                <p:cTn id="86" presetID="22" presetClass="entr" presetSubtype="2" fill="hold" nodeType="after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right)">
                                      <p:cBhvr>
                                        <p:cTn id="88" dur="500"/>
                                        <p:tgtEl>
                                          <p:spTgt spid="58"/>
                                        </p:tgtEl>
                                      </p:cBhvr>
                                    </p:animEffect>
                                  </p:childTnLst>
                                </p:cTn>
                              </p:par>
                            </p:childTnLst>
                          </p:cTn>
                        </p:par>
                        <p:par>
                          <p:cTn id="89" fill="hold">
                            <p:stCondLst>
                              <p:cond delay="4550"/>
                            </p:stCondLst>
                            <p:childTnLst>
                              <p:par>
                                <p:cTn id="90" presetID="12" presetClass="entr" presetSubtype="8" fill="hold" nodeType="afterEffect">
                                  <p:stCondLst>
                                    <p:cond delay="0"/>
                                  </p:stCondLst>
                                  <p:childTnLst>
                                    <p:set>
                                      <p:cBhvr>
                                        <p:cTn id="91" dur="1" fill="hold">
                                          <p:stCondLst>
                                            <p:cond delay="0"/>
                                          </p:stCondLst>
                                        </p:cTn>
                                        <p:tgtEl>
                                          <p:spTgt spid="72"/>
                                        </p:tgtEl>
                                        <p:attrNameLst>
                                          <p:attrName>style.visibility</p:attrName>
                                        </p:attrNameLst>
                                      </p:cBhvr>
                                      <p:to>
                                        <p:strVal val="visible"/>
                                      </p:to>
                                    </p:set>
                                    <p:anim calcmode="lin" valueType="num">
                                      <p:cBhvr additive="base">
                                        <p:cTn id="92" dur="500"/>
                                        <p:tgtEl>
                                          <p:spTgt spid="72"/>
                                        </p:tgtEl>
                                        <p:attrNameLst>
                                          <p:attrName>ppt_x</p:attrName>
                                        </p:attrNameLst>
                                      </p:cBhvr>
                                      <p:tavLst>
                                        <p:tav tm="0">
                                          <p:val>
                                            <p:strVal val="#ppt_x-#ppt_w*1.125000"/>
                                          </p:val>
                                        </p:tav>
                                        <p:tav tm="100000">
                                          <p:val>
                                            <p:strVal val="#ppt_x"/>
                                          </p:val>
                                        </p:tav>
                                      </p:tavLst>
                                    </p:anim>
                                    <p:animEffect transition="in" filter="wipe(right)">
                                      <p:cBhvr>
                                        <p:cTn id="9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animBg="1"/>
      <p:bldP spid="23" grpId="0" animBg="1"/>
      <p:bldP spid="24" grpId="0" animBg="1"/>
      <p:bldP spid="25" grpId="0" animBg="1"/>
      <p:bldP spid="26" grpId="0" animBg="1"/>
      <p:bldP spid="40" grpId="0"/>
      <p:bldP spid="41" grpId="0"/>
      <p:bldP spid="56" grpId="0"/>
      <p:bldP spid="57" grpId="0"/>
      <p:bldP spid="7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4097868"/>
          </a:xfrm>
          <a:prstGeom prst="rect">
            <a:avLst/>
          </a:prstGeom>
          <a:blipFill dpi="0" rotWithShape="1">
            <a:blip r:embed="rId2"/>
            <a:srcRect/>
            <a:tile tx="0" ty="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0"/>
          <p:cNvSpPr txBox="1">
            <a:spLocks noChangeArrowheads="1"/>
          </p:cNvSpPr>
          <p:nvPr/>
        </p:nvSpPr>
        <p:spPr bwMode="auto">
          <a:xfrm>
            <a:off x="965200" y="4515347"/>
            <a:ext cx="10261600" cy="1569660"/>
          </a:xfrm>
          <a:prstGeom prst="rect">
            <a:avLst/>
          </a:prstGeom>
          <a:noFill/>
          <a:ln w="38100">
            <a:noFill/>
            <a:miter lim="800000"/>
            <a:headEnd/>
            <a:tailEnd/>
          </a:ln>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r>
              <a:rPr lang="en-US" altLang="zh-CN" sz="1600" dirty="0">
                <a:solidFill>
                  <a:schemeClr val="bg1">
                    <a:lumMod val="65000"/>
                  </a:schemeClr>
                </a:solidFill>
                <a:latin typeface="微软雅黑" pitchFamily="34" charset="-122"/>
                <a:ea typeface="微软雅黑" pitchFamily="34" charset="-122"/>
                <a:sym typeface="微软雅黑" pitchFamily="34" charset="-122"/>
              </a:rPr>
              <a:t> </a:t>
            </a:r>
            <a:r>
              <a:rPr lang="en-US" altLang="zh-CN" sz="1600" dirty="0" smtClean="0">
                <a:solidFill>
                  <a:schemeClr val="bg1">
                    <a:lumMod val="65000"/>
                  </a:schemeClr>
                </a:solidFill>
                <a:latin typeface="微软雅黑" pitchFamily="34" charset="-122"/>
                <a:ea typeface="微软雅黑" pitchFamily="34" charset="-122"/>
                <a:sym typeface="微软雅黑" pitchFamily="34" charset="-122"/>
              </a:rPr>
              <a:t>      </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a:t>
            </a:r>
            <a:r>
              <a:rPr lang="zh-CN" altLang="en-US" sz="1600" dirty="0">
                <a:solidFill>
                  <a:schemeClr val="bg1">
                    <a:lumMod val="65000"/>
                  </a:schemeClr>
                </a:solidFill>
                <a:latin typeface="微软雅黑" pitchFamily="34" charset="-122"/>
                <a:ea typeface="微软雅黑" pitchFamily="34" charset="-122"/>
                <a:sym typeface="微软雅黑" pitchFamily="34" charset="-122"/>
              </a:rPr>
              <a:t>输入产品形式的简介，这里输入产品形的简介，这里输入产品式的简介，这里输入产品形的简介，这里输入产品形的简介，输入产品形式的简介，这里输产品形式的介，这输入产品形式的简介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a:t>
            </a:r>
            <a:r>
              <a:rPr lang="zh-CN" altLang="en-US" sz="1600" dirty="0">
                <a:solidFill>
                  <a:schemeClr val="bg1">
                    <a:lumMod val="65000"/>
                  </a:schemeClr>
                </a:solidFill>
                <a:latin typeface="微软雅黑" pitchFamily="34" charset="-122"/>
                <a:ea typeface="微软雅黑" pitchFamily="34" charset="-122"/>
                <a:sym typeface="微软雅黑" pitchFamily="34" charset="-122"/>
              </a:rPr>
              <a:t>输入品形式的简介，里输入产品形的简介。入产品形式的简介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a:t>
            </a:r>
            <a:r>
              <a:rPr lang="zh-CN" altLang="en-US" sz="1600" dirty="0">
                <a:solidFill>
                  <a:schemeClr val="bg1">
                    <a:lumMod val="65000"/>
                  </a:schemeClr>
                </a:solidFill>
                <a:latin typeface="微软雅黑" pitchFamily="34" charset="-122"/>
                <a:ea typeface="微软雅黑" pitchFamily="34" charset="-122"/>
                <a:sym typeface="微软雅黑" pitchFamily="34" charset="-122"/>
              </a:rPr>
              <a:t>这里输入品形式的</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简介。入</a:t>
            </a:r>
            <a:r>
              <a:rPr lang="zh-CN" altLang="en-US" sz="1600" dirty="0">
                <a:solidFill>
                  <a:schemeClr val="bg1">
                    <a:lumMod val="65000"/>
                  </a:schemeClr>
                </a:solidFill>
                <a:latin typeface="微软雅黑" pitchFamily="34" charset="-122"/>
                <a:ea typeface="微软雅黑" pitchFamily="34" charset="-122"/>
                <a:sym typeface="微软雅黑" pitchFamily="34" charset="-122"/>
              </a:rPr>
              <a:t>产品形式的简介</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a:t>
            </a:r>
            <a:endParaRPr lang="en-US" altLang="zh-CN" sz="1600" dirty="0" smtClean="0">
              <a:solidFill>
                <a:schemeClr val="bg1">
                  <a:lumMod val="65000"/>
                </a:schemeClr>
              </a:solidFill>
              <a:latin typeface="微软雅黑" pitchFamily="34" charset="-122"/>
              <a:ea typeface="微软雅黑" pitchFamily="34" charset="-122"/>
              <a:sym typeface="微软雅黑" pitchFamily="34" charset="-122"/>
            </a:endParaRPr>
          </a:p>
          <a:p>
            <a:pPr algn="just"/>
            <a:r>
              <a:rPr lang="en-US" altLang="zh-CN" sz="1600" dirty="0">
                <a:solidFill>
                  <a:schemeClr val="bg1">
                    <a:lumMod val="65000"/>
                  </a:schemeClr>
                </a:solidFill>
                <a:latin typeface="微软雅黑" pitchFamily="34" charset="-122"/>
                <a:ea typeface="微软雅黑" pitchFamily="34" charset="-122"/>
                <a:sym typeface="微软雅黑" pitchFamily="34" charset="-122"/>
              </a:rPr>
              <a:t> </a:t>
            </a:r>
            <a:r>
              <a:rPr lang="en-US" altLang="zh-CN" sz="1600" dirty="0" smtClean="0">
                <a:solidFill>
                  <a:schemeClr val="bg1">
                    <a:lumMod val="65000"/>
                  </a:schemeClr>
                </a:solidFill>
                <a:latin typeface="微软雅黑" pitchFamily="34" charset="-122"/>
                <a:ea typeface="微软雅黑" pitchFamily="34" charset="-122"/>
                <a:sym typeface="微软雅黑" pitchFamily="34" charset="-122"/>
              </a:rPr>
              <a:t>      </a:t>
            </a:r>
            <a:r>
              <a:rPr lang="zh-CN" altLang="en-US" sz="1600" dirty="0" smtClean="0">
                <a:solidFill>
                  <a:schemeClr val="bg1">
                    <a:lumMod val="65000"/>
                  </a:schemeClr>
                </a:solidFill>
                <a:latin typeface="微软雅黑" pitchFamily="34" charset="-122"/>
                <a:ea typeface="微软雅黑" pitchFamily="34" charset="-122"/>
                <a:sym typeface="微软雅黑" pitchFamily="34" charset="-122"/>
              </a:rPr>
              <a:t>这里输产品形式的介，这输入产品形式的简介，这里输入品形式的简介，里输入产品形的简介。入产品形式的简介。这里输入品形式的简介，里输入产品形的简介。入产品形式的简介。这里输入品形式的简介。入产品形式的简介。</a:t>
            </a:r>
            <a:endParaRPr lang="zh-CN" altLang="en-US" sz="1600" dirty="0">
              <a:solidFill>
                <a:schemeClr val="bg1">
                  <a:lumMod val="65000"/>
                </a:schemeClr>
              </a:solidFill>
              <a:latin typeface="微软雅黑" pitchFamily="34" charset="-122"/>
              <a:ea typeface="微软雅黑" pitchFamily="34" charset="-122"/>
              <a:sym typeface="微软雅黑" pitchFamily="34" charset="-122"/>
            </a:endParaRPr>
          </a:p>
        </p:txBody>
      </p:sp>
      <p:sp>
        <p:nvSpPr>
          <p:cNvPr id="25" name="矩形 24"/>
          <p:cNvSpPr/>
          <p:nvPr/>
        </p:nvSpPr>
        <p:spPr>
          <a:xfrm>
            <a:off x="0" y="2427111"/>
            <a:ext cx="12190414" cy="1686486"/>
          </a:xfrm>
          <a:prstGeom prst="rect">
            <a:avLst/>
          </a:prstGeom>
          <a:solidFill>
            <a:srgbClr val="F4734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27" name="前言"/>
          <p:cNvSpPr>
            <a:spLocks noChangeArrowheads="1"/>
          </p:cNvSpPr>
          <p:nvPr/>
        </p:nvSpPr>
        <p:spPr bwMode="auto">
          <a:xfrm>
            <a:off x="3960069" y="2912315"/>
            <a:ext cx="4271859"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chemeClr val="bg1"/>
                </a:solidFill>
              </a:rPr>
              <a:t>结语</a:t>
            </a:r>
            <a:r>
              <a:rPr lang="zh-CN" altLang="en-US" sz="3600" b="1" dirty="0" smtClean="0">
                <a:solidFill>
                  <a:schemeClr val="bg1"/>
                </a:solidFill>
              </a:rPr>
              <a:t> </a:t>
            </a:r>
            <a:r>
              <a:rPr lang="en-US" altLang="zh-CN" sz="3600" b="1" dirty="0" smtClean="0">
                <a:solidFill>
                  <a:schemeClr val="bg1"/>
                </a:solidFill>
              </a:rPr>
              <a:t>/</a:t>
            </a:r>
            <a:r>
              <a:rPr lang="zh-CN" altLang="en-US" sz="3600" b="1" dirty="0" smtClean="0">
                <a:solidFill>
                  <a:schemeClr val="bg1"/>
                </a:solidFill>
              </a:rPr>
              <a:t>  </a:t>
            </a:r>
            <a:r>
              <a:rPr lang="en-US" altLang="zh-CN" sz="3600" b="1" dirty="0">
                <a:solidFill>
                  <a:schemeClr val="bg1"/>
                </a:solidFill>
                <a:latin typeface="Impact MT Std" pitchFamily="34" charset="0"/>
              </a:rPr>
              <a:t>SUMMARY</a:t>
            </a:r>
            <a:endParaRPr lang="zh-CN" altLang="en-US" sz="3600" dirty="0">
              <a:solidFill>
                <a:schemeClr val="bg1"/>
              </a:solidFill>
              <a:latin typeface="Impact MT Std" pitchFamily="34" charset="0"/>
              <a:sym typeface="Impact" pitchFamily="34" charset="0"/>
            </a:endParaRPr>
          </a:p>
        </p:txBody>
      </p:sp>
    </p:spTree>
    <p:extLst>
      <p:ext uri="{BB962C8B-B14F-4D97-AF65-F5344CB8AC3E}">
        <p14:creationId xmlns:p14="http://schemas.microsoft.com/office/powerpoint/2010/main" val="245276142"/>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750"/>
                                        <p:tgtEl>
                                          <p:spTgt spid="2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25" grpId="0" animBg="1"/>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a:spLocks/>
          </p:cNvSpPr>
          <p:nvPr/>
        </p:nvSpPr>
        <p:spPr bwMode="auto">
          <a:xfrm rot="10800000">
            <a:off x="3046376" y="105361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48" name="原创设计师QQ5858324           _7"/>
          <p:cNvGrpSpPr/>
          <p:nvPr/>
        </p:nvGrpSpPr>
        <p:grpSpPr>
          <a:xfrm rot="5400000">
            <a:off x="3284027" y="1097911"/>
            <a:ext cx="1164734" cy="1314166"/>
            <a:chOff x="4468733" y="2771468"/>
            <a:chExt cx="1487127" cy="1677919"/>
          </a:xfrm>
        </p:grpSpPr>
        <p:sp>
          <p:nvSpPr>
            <p:cNvPr id="49"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51" name="Freeform 5"/>
          <p:cNvSpPr>
            <a:spLocks/>
          </p:cNvSpPr>
          <p:nvPr/>
        </p:nvSpPr>
        <p:spPr bwMode="auto">
          <a:xfrm rot="10800000">
            <a:off x="4533185" y="1521534"/>
            <a:ext cx="1615846" cy="14321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52" name="原创设计师QQ5858324           _7"/>
          <p:cNvGrpSpPr/>
          <p:nvPr/>
        </p:nvGrpSpPr>
        <p:grpSpPr>
          <a:xfrm rot="5400000">
            <a:off x="4780030" y="1590200"/>
            <a:ext cx="1147560" cy="1294788"/>
            <a:chOff x="4468733" y="2771468"/>
            <a:chExt cx="1487127" cy="1677919"/>
          </a:xfrm>
        </p:grpSpPr>
        <p:sp>
          <p:nvSpPr>
            <p:cNvPr id="53"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55" name="Freeform 5"/>
          <p:cNvSpPr>
            <a:spLocks/>
          </p:cNvSpPr>
          <p:nvPr/>
        </p:nvSpPr>
        <p:spPr bwMode="auto">
          <a:xfrm rot="10800000">
            <a:off x="5941198" y="964717"/>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56" name="原创设计师QQ5858324           _7"/>
          <p:cNvGrpSpPr/>
          <p:nvPr/>
        </p:nvGrpSpPr>
        <p:grpSpPr>
          <a:xfrm rot="5400000">
            <a:off x="6178849" y="1009012"/>
            <a:ext cx="1164734" cy="1314166"/>
            <a:chOff x="4468733" y="2771468"/>
            <a:chExt cx="1487127" cy="1677919"/>
          </a:xfrm>
        </p:grpSpPr>
        <p:sp>
          <p:nvSpPr>
            <p:cNvPr id="57"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44B4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59" name="Freeform 5"/>
          <p:cNvSpPr>
            <a:spLocks/>
          </p:cNvSpPr>
          <p:nvPr/>
        </p:nvSpPr>
        <p:spPr bwMode="auto">
          <a:xfrm rot="10800000">
            <a:off x="7470741" y="1333241"/>
            <a:ext cx="1615846" cy="14321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60" name="原创设计师QQ5858324          _7"/>
          <p:cNvGrpSpPr/>
          <p:nvPr/>
        </p:nvGrpSpPr>
        <p:grpSpPr>
          <a:xfrm rot="5400000">
            <a:off x="7717586" y="1401907"/>
            <a:ext cx="1147560" cy="1294788"/>
            <a:chOff x="4468733" y="2771468"/>
            <a:chExt cx="1487127" cy="1677919"/>
          </a:xfrm>
        </p:grpSpPr>
        <p:sp>
          <p:nvSpPr>
            <p:cNvPr id="61"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5672"/>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63" name="原创设计师QQ5858324           _1"/>
          <p:cNvSpPr/>
          <p:nvPr>
            <p:custDataLst>
              <p:tags r:id="rId1"/>
            </p:custDataLst>
          </p:nvPr>
        </p:nvSpPr>
        <p:spPr>
          <a:xfrm>
            <a:off x="8973648" y="2412450"/>
            <a:ext cx="263958" cy="263958"/>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4" name="原创设计师QQ5858324           _2"/>
          <p:cNvSpPr/>
          <p:nvPr>
            <p:custDataLst>
              <p:tags r:id="rId2"/>
            </p:custDataLst>
          </p:nvPr>
        </p:nvSpPr>
        <p:spPr>
          <a:xfrm>
            <a:off x="7278523" y="2408388"/>
            <a:ext cx="181566" cy="181566"/>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5" name="原创设计师QQ5858324           _3"/>
          <p:cNvSpPr/>
          <p:nvPr>
            <p:custDataLst>
              <p:tags r:id="rId3"/>
            </p:custDataLst>
          </p:nvPr>
        </p:nvSpPr>
        <p:spPr>
          <a:xfrm>
            <a:off x="5808007" y="1108379"/>
            <a:ext cx="207940" cy="207940"/>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6" name="原创设计师QQ5858324           _4"/>
          <p:cNvSpPr/>
          <p:nvPr>
            <p:custDataLst>
              <p:tags r:id="rId4"/>
            </p:custDataLst>
          </p:nvPr>
        </p:nvSpPr>
        <p:spPr>
          <a:xfrm>
            <a:off x="8039045" y="1045167"/>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7" name="原创设计师QQ5858324           _5"/>
          <p:cNvSpPr/>
          <p:nvPr>
            <p:custDataLst>
              <p:tags r:id="rId5"/>
            </p:custDataLst>
          </p:nvPr>
        </p:nvSpPr>
        <p:spPr>
          <a:xfrm>
            <a:off x="6036971" y="2569394"/>
            <a:ext cx="219394" cy="219394"/>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8" name="原创设计师QQ5858324           _6"/>
          <p:cNvSpPr/>
          <p:nvPr>
            <p:custDataLst>
              <p:tags r:id="rId6"/>
            </p:custDataLst>
          </p:nvPr>
        </p:nvSpPr>
        <p:spPr>
          <a:xfrm>
            <a:off x="4587428" y="1260778"/>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69" name="原创设计师QQ5858324           _7"/>
          <p:cNvSpPr/>
          <p:nvPr>
            <p:custDataLst>
              <p:tags r:id="rId7"/>
            </p:custDataLst>
          </p:nvPr>
        </p:nvSpPr>
        <p:spPr>
          <a:xfrm>
            <a:off x="4380414" y="2562908"/>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70" name="原创设计师QQ5858324         _8"/>
          <p:cNvSpPr/>
          <p:nvPr>
            <p:custDataLst>
              <p:tags r:id="rId8"/>
            </p:custDataLst>
          </p:nvPr>
        </p:nvSpPr>
        <p:spPr>
          <a:xfrm>
            <a:off x="2907833" y="1147509"/>
            <a:ext cx="263958" cy="263958"/>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71" name="TextBox 42"/>
          <p:cNvSpPr txBox="1"/>
          <p:nvPr/>
        </p:nvSpPr>
        <p:spPr>
          <a:xfrm>
            <a:off x="3558420" y="1258917"/>
            <a:ext cx="63739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2</a:t>
            </a:r>
            <a:endParaRPr lang="zh-CN" altLang="zh-CN" sz="6000" b="1" dirty="0">
              <a:solidFill>
                <a:schemeClr val="bg1"/>
              </a:solidFill>
              <a:latin typeface="微软雅黑" pitchFamily="34" charset="-122"/>
              <a:ea typeface="微软雅黑" pitchFamily="34" charset="-122"/>
            </a:endParaRPr>
          </a:p>
        </p:txBody>
      </p:sp>
      <p:sp>
        <p:nvSpPr>
          <p:cNvPr id="72" name="TextBox 42"/>
          <p:cNvSpPr txBox="1"/>
          <p:nvPr/>
        </p:nvSpPr>
        <p:spPr>
          <a:xfrm>
            <a:off x="5047974" y="1756609"/>
            <a:ext cx="54101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0</a:t>
            </a:r>
            <a:endParaRPr lang="zh-CN" altLang="zh-CN" sz="6000" b="1" dirty="0">
              <a:solidFill>
                <a:schemeClr val="bg1"/>
              </a:solidFill>
              <a:latin typeface="微软雅黑" pitchFamily="34" charset="-122"/>
              <a:ea typeface="微软雅黑" pitchFamily="34" charset="-122"/>
            </a:endParaRPr>
          </a:p>
        </p:txBody>
      </p:sp>
      <p:sp>
        <p:nvSpPr>
          <p:cNvPr id="73" name="TextBox 42"/>
          <p:cNvSpPr txBox="1"/>
          <p:nvPr/>
        </p:nvSpPr>
        <p:spPr>
          <a:xfrm>
            <a:off x="6420855" y="1198764"/>
            <a:ext cx="541018" cy="1015663"/>
          </a:xfrm>
          <a:prstGeom prst="rect">
            <a:avLst/>
          </a:prstGeom>
          <a:noFill/>
        </p:spPr>
        <p:txBody>
          <a:bodyPr wrap="square" rtlCol="0">
            <a:spAutoFit/>
          </a:bodyPr>
          <a:lstStyle/>
          <a:p>
            <a:r>
              <a:rPr lang="en-US" altLang="zh-CN" sz="6000" b="1" dirty="0">
                <a:solidFill>
                  <a:schemeClr val="bg1"/>
                </a:solidFill>
                <a:latin typeface="微软雅黑" pitchFamily="34" charset="-122"/>
                <a:ea typeface="微软雅黑" pitchFamily="34" charset="-122"/>
              </a:rPr>
              <a:t>X</a:t>
            </a:r>
            <a:endParaRPr lang="zh-CN" altLang="zh-CN" sz="6000" b="1" dirty="0">
              <a:solidFill>
                <a:schemeClr val="bg1"/>
              </a:solidFill>
              <a:latin typeface="微软雅黑" pitchFamily="34" charset="-122"/>
              <a:ea typeface="微软雅黑" pitchFamily="34" charset="-122"/>
            </a:endParaRPr>
          </a:p>
        </p:txBody>
      </p:sp>
      <p:sp>
        <p:nvSpPr>
          <p:cNvPr id="74" name="TextBox 73"/>
          <p:cNvSpPr txBox="1"/>
          <p:nvPr/>
        </p:nvSpPr>
        <p:spPr>
          <a:xfrm>
            <a:off x="7970538" y="1601018"/>
            <a:ext cx="541018" cy="1015663"/>
          </a:xfrm>
          <a:prstGeom prst="rect">
            <a:avLst/>
          </a:prstGeom>
          <a:noFill/>
        </p:spPr>
        <p:txBody>
          <a:bodyPr wrap="square" rtlCol="0">
            <a:spAutoFit/>
          </a:bodyPr>
          <a:lstStyle/>
          <a:p>
            <a:r>
              <a:rPr lang="en-US" altLang="zh-CN" sz="6000" b="1" dirty="0" smtClean="0">
                <a:solidFill>
                  <a:schemeClr val="bg1"/>
                </a:solidFill>
                <a:latin typeface="微软雅黑" pitchFamily="34" charset="-122"/>
                <a:ea typeface="微软雅黑" pitchFamily="34" charset="-122"/>
              </a:rPr>
              <a:t>X</a:t>
            </a:r>
            <a:endParaRPr lang="zh-CN" altLang="zh-CN" sz="6000" b="1" dirty="0">
              <a:solidFill>
                <a:schemeClr val="bg1"/>
              </a:solidFill>
              <a:latin typeface="微软雅黑" pitchFamily="34" charset="-122"/>
              <a:ea typeface="微软雅黑" pitchFamily="34" charset="-122"/>
            </a:endParaRPr>
          </a:p>
        </p:txBody>
      </p:sp>
      <p:sp>
        <p:nvSpPr>
          <p:cNvPr id="75" name="圆角矩形 74"/>
          <p:cNvSpPr/>
          <p:nvPr/>
        </p:nvSpPr>
        <p:spPr>
          <a:xfrm>
            <a:off x="3145811" y="5473440"/>
            <a:ext cx="5885027" cy="53288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原创设计师QQ5858324           _16"/>
          <p:cNvSpPr txBox="1">
            <a:spLocks noChangeArrowheads="1"/>
          </p:cNvSpPr>
          <p:nvPr/>
        </p:nvSpPr>
        <p:spPr bwMode="auto">
          <a:xfrm>
            <a:off x="3247851" y="5633608"/>
            <a:ext cx="5687748"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汇报人：</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XXX     </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部门：</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XXXXX     </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日期</a:t>
            </a:r>
            <a:r>
              <a:rPr lang="zh-CN" altLang="en-US" sz="1800" b="0" dirty="0" smtClean="0">
                <a:solidFill>
                  <a:schemeClr val="bg1">
                    <a:lumMod val="65000"/>
                  </a:schemeClr>
                </a:solidFill>
                <a:latin typeface="微软雅黑" panose="020B0503020204020204" pitchFamily="34" charset="-122"/>
                <a:ea typeface="微软雅黑" panose="020B0503020204020204" pitchFamily="34" charset="-122"/>
              </a:rPr>
              <a:t>：</a:t>
            </a:r>
            <a:r>
              <a:rPr lang="en-US" altLang="zh-CN" sz="1800" b="0" dirty="0" smtClean="0">
                <a:solidFill>
                  <a:schemeClr val="bg1">
                    <a:lumMod val="65000"/>
                  </a:schemeClr>
                </a:solidFill>
                <a:latin typeface="微软雅黑" panose="020B0503020204020204" pitchFamily="34" charset="-122"/>
                <a:ea typeface="微软雅黑" panose="020B0503020204020204" pitchFamily="34" charset="-122"/>
              </a:rPr>
              <a:t>20XX.08.08</a:t>
            </a:r>
            <a:endParaRPr lang="zh-CN" altLang="zh-CN" sz="1800" b="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77" name="原创设计师QQ598969553          _14"/>
          <p:cNvSpPr txBox="1">
            <a:spLocks noChangeArrowheads="1"/>
          </p:cNvSpPr>
          <p:nvPr/>
        </p:nvSpPr>
        <p:spPr bwMode="auto">
          <a:xfrm>
            <a:off x="1540836" y="3833198"/>
            <a:ext cx="9104586"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smtClean="0">
                <a:solidFill>
                  <a:srgbClr val="02918B"/>
                </a:solidFill>
                <a:latin typeface="微软雅黑" panose="020B0503020204020204" pitchFamily="34" charset="-122"/>
                <a:ea typeface="微软雅黑" panose="020B0503020204020204" pitchFamily="34" charset="-122"/>
              </a:rPr>
              <a:t>谢谢您的 </a:t>
            </a:r>
            <a:r>
              <a:rPr lang="zh-CN" altLang="en-US" sz="6000" b="1" dirty="0" smtClean="0">
                <a:solidFill>
                  <a:srgbClr val="E44B42"/>
                </a:solidFill>
                <a:latin typeface="微软雅黑" panose="020B0503020204020204" pitchFamily="34" charset="-122"/>
                <a:ea typeface="微软雅黑" panose="020B0503020204020204" pitchFamily="34" charset="-122"/>
              </a:rPr>
              <a:t>观看指导</a:t>
            </a:r>
            <a:r>
              <a:rPr lang="en-US" altLang="zh-CN" sz="6000" b="1" dirty="0" smtClean="0">
                <a:solidFill>
                  <a:srgbClr val="E44B42"/>
                </a:solidFill>
                <a:latin typeface="微软雅黑" panose="020B0503020204020204" pitchFamily="34" charset="-122"/>
                <a:ea typeface="微软雅黑" panose="020B0503020204020204" pitchFamily="34" charset="-122"/>
              </a:rPr>
              <a:t>!</a:t>
            </a:r>
            <a:endParaRPr lang="zh-CN" sz="6000" b="1" dirty="0">
              <a:solidFill>
                <a:srgbClr val="E44B42"/>
              </a:solidFill>
              <a:latin typeface="微软雅黑" panose="020B0503020204020204" pitchFamily="34" charset="-122"/>
              <a:ea typeface="微软雅黑" panose="020B0503020204020204" pitchFamily="34" charset="-122"/>
            </a:endParaRPr>
          </a:p>
        </p:txBody>
      </p:sp>
      <p:sp>
        <p:nvSpPr>
          <p:cNvPr id="78" name="原创设计师QQ598969553          _15"/>
          <p:cNvSpPr txBox="1">
            <a:spLocks noChangeArrowheads="1"/>
          </p:cNvSpPr>
          <p:nvPr/>
        </p:nvSpPr>
        <p:spPr bwMode="auto">
          <a:xfrm>
            <a:off x="2684780" y="4672949"/>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Introduction Of Atmospheric</a:t>
            </a:r>
          </a:p>
          <a:p>
            <a:r>
              <a:rPr lang="en-US" altLang="zh-CN" sz="1200" b="0" dirty="0">
                <a:solidFill>
                  <a:schemeClr val="tx1">
                    <a:lumMod val="50000"/>
                    <a:lumOff val="50000"/>
                  </a:schemeClr>
                </a:solidFill>
                <a:latin typeface="华文细黑" panose="02010600040101010101" pitchFamily="2" charset="-122"/>
                <a:ea typeface="华文细黑" panose="02010600040101010101" pitchFamily="2" charset="-122"/>
              </a:rPr>
              <a:t>Business Plan Startup Plan PPT Template, Complete Framework</a:t>
            </a:r>
            <a:endParaRPr lang="zh-CN" sz="1200" b="0" dirty="0">
              <a:solidFill>
                <a:schemeClr val="tx1">
                  <a:lumMod val="50000"/>
                  <a:lumOff val="50000"/>
                </a:schemeClr>
              </a:solidFill>
              <a:latin typeface="华文细黑" panose="02010600040101010101" pitchFamily="2" charset="-122"/>
              <a:ea typeface="华文细黑" panose="02010600040101010101" pitchFamily="2" charset="-122"/>
            </a:endParaRPr>
          </a:p>
        </p:txBody>
      </p:sp>
      <p:sp>
        <p:nvSpPr>
          <p:cNvPr id="79" name="原创设计师QQ598969553          _16"/>
          <p:cNvSpPr txBox="1">
            <a:spLocks noChangeArrowheads="1"/>
          </p:cNvSpPr>
          <p:nvPr/>
        </p:nvSpPr>
        <p:spPr bwMode="auto">
          <a:xfrm>
            <a:off x="3315794" y="3301433"/>
            <a:ext cx="5554672"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b="0" dirty="0">
                <a:solidFill>
                  <a:schemeClr val="tx1">
                    <a:lumMod val="50000"/>
                    <a:lumOff val="50000"/>
                  </a:schemeClr>
                </a:solidFill>
                <a:latin typeface="微软雅黑" panose="020B0503020204020204" pitchFamily="34" charset="-122"/>
                <a:ea typeface="微软雅黑" panose="020B0503020204020204" pitchFamily="34" charset="-122"/>
              </a:rPr>
              <a:t>这里可以简要的描述您的项目</a:t>
            </a:r>
            <a:endParaRPr lang="zh-CN" altLang="zh-CN" b="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7354459"/>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750"/>
                                        <p:tgtEl>
                                          <p:spTgt spid="4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randombar(horizontal)">
                                      <p:cBhvr>
                                        <p:cTn id="10" dur="750"/>
                                        <p:tgtEl>
                                          <p:spTgt spid="5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randombar(horizontal)">
                                      <p:cBhvr>
                                        <p:cTn id="13" dur="750"/>
                                        <p:tgtEl>
                                          <p:spTgt spid="5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randombar(horizontal)">
                                      <p:cBhvr>
                                        <p:cTn id="16" dur="750"/>
                                        <p:tgtEl>
                                          <p:spTgt spid="59"/>
                                        </p:tgtEl>
                                      </p:cBhvr>
                                    </p:animEffect>
                                  </p:childTnLst>
                                </p:cTn>
                              </p:par>
                              <p:par>
                                <p:cTn id="17" presetID="2" presetClass="entr" presetSubtype="4" accel="40000" decel="4000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ppt_x"/>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accel="40000" decel="4000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1000" fill="hold"/>
                                        <p:tgtEl>
                                          <p:spTgt spid="52"/>
                                        </p:tgtEl>
                                        <p:attrNameLst>
                                          <p:attrName>ppt_x</p:attrName>
                                        </p:attrNameLst>
                                      </p:cBhvr>
                                      <p:tavLst>
                                        <p:tav tm="0">
                                          <p:val>
                                            <p:strVal val="#ppt_x"/>
                                          </p:val>
                                        </p:tav>
                                        <p:tav tm="100000">
                                          <p:val>
                                            <p:strVal val="#ppt_x"/>
                                          </p:val>
                                        </p:tav>
                                      </p:tavLst>
                                    </p:anim>
                                    <p:anim calcmode="lin" valueType="num">
                                      <p:cBhvr additive="base">
                                        <p:cTn id="24" dur="10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4" accel="40000" decel="4000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1000" fill="hold"/>
                                        <p:tgtEl>
                                          <p:spTgt spid="56"/>
                                        </p:tgtEl>
                                        <p:attrNameLst>
                                          <p:attrName>ppt_x</p:attrName>
                                        </p:attrNameLst>
                                      </p:cBhvr>
                                      <p:tavLst>
                                        <p:tav tm="0">
                                          <p:val>
                                            <p:strVal val="#ppt_x"/>
                                          </p:val>
                                        </p:tav>
                                        <p:tav tm="100000">
                                          <p:val>
                                            <p:strVal val="#ppt_x"/>
                                          </p:val>
                                        </p:tav>
                                      </p:tavLst>
                                    </p:anim>
                                    <p:anim calcmode="lin" valueType="num">
                                      <p:cBhvr additive="base">
                                        <p:cTn id="28" dur="1000" fill="hold"/>
                                        <p:tgtEl>
                                          <p:spTgt spid="56"/>
                                        </p:tgtEl>
                                        <p:attrNameLst>
                                          <p:attrName>ppt_y</p:attrName>
                                        </p:attrNameLst>
                                      </p:cBhvr>
                                      <p:tavLst>
                                        <p:tav tm="0">
                                          <p:val>
                                            <p:strVal val="1+#ppt_h/2"/>
                                          </p:val>
                                        </p:tav>
                                        <p:tav tm="100000">
                                          <p:val>
                                            <p:strVal val="#ppt_y"/>
                                          </p:val>
                                        </p:tav>
                                      </p:tavLst>
                                    </p:anim>
                                  </p:childTnLst>
                                </p:cTn>
                              </p:par>
                              <p:par>
                                <p:cTn id="29" presetID="2" presetClass="entr" presetSubtype="4" accel="40000" decel="4000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1000" fill="hold"/>
                                        <p:tgtEl>
                                          <p:spTgt spid="60"/>
                                        </p:tgtEl>
                                        <p:attrNameLst>
                                          <p:attrName>ppt_x</p:attrName>
                                        </p:attrNameLst>
                                      </p:cBhvr>
                                      <p:tavLst>
                                        <p:tav tm="0">
                                          <p:val>
                                            <p:strVal val="#ppt_x"/>
                                          </p:val>
                                        </p:tav>
                                        <p:tav tm="100000">
                                          <p:val>
                                            <p:strVal val="#ppt_x"/>
                                          </p:val>
                                        </p:tav>
                                      </p:tavLst>
                                    </p:anim>
                                    <p:anim calcmode="lin" valueType="num">
                                      <p:cBhvr additive="base">
                                        <p:cTn id="32" dur="1000" fill="hold"/>
                                        <p:tgtEl>
                                          <p:spTgt spid="60"/>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71"/>
                                        </p:tgtEl>
                                        <p:attrNameLst>
                                          <p:attrName>style.visibility</p:attrName>
                                        </p:attrNameLst>
                                      </p:cBhvr>
                                      <p:to>
                                        <p:strVal val="visible"/>
                                      </p:to>
                                    </p:set>
                                    <p:anim by="(-#ppt_w*2)" calcmode="lin" valueType="num">
                                      <p:cBhvr rctx="PPT">
                                        <p:cTn id="36" dur="375" autoRev="1" fill="hold">
                                          <p:stCondLst>
                                            <p:cond delay="0"/>
                                          </p:stCondLst>
                                        </p:cTn>
                                        <p:tgtEl>
                                          <p:spTgt spid="71"/>
                                        </p:tgtEl>
                                        <p:attrNameLst>
                                          <p:attrName>ppt_w</p:attrName>
                                        </p:attrNameLst>
                                      </p:cBhvr>
                                    </p:anim>
                                    <p:anim by="(#ppt_w*0.50)" calcmode="lin" valueType="num">
                                      <p:cBhvr>
                                        <p:cTn id="37" dur="375" decel="50000" autoRev="1" fill="hold">
                                          <p:stCondLst>
                                            <p:cond delay="0"/>
                                          </p:stCondLst>
                                        </p:cTn>
                                        <p:tgtEl>
                                          <p:spTgt spid="71"/>
                                        </p:tgtEl>
                                        <p:attrNameLst>
                                          <p:attrName>ppt_x</p:attrName>
                                        </p:attrNameLst>
                                      </p:cBhvr>
                                    </p:anim>
                                    <p:anim from="(-#ppt_h/2)" to="(#ppt_y)" calcmode="lin" valueType="num">
                                      <p:cBhvr>
                                        <p:cTn id="38" dur="750" fill="hold">
                                          <p:stCondLst>
                                            <p:cond delay="0"/>
                                          </p:stCondLst>
                                        </p:cTn>
                                        <p:tgtEl>
                                          <p:spTgt spid="71"/>
                                        </p:tgtEl>
                                        <p:attrNameLst>
                                          <p:attrName>ppt_y</p:attrName>
                                        </p:attrNameLst>
                                      </p:cBhvr>
                                    </p:anim>
                                    <p:animRot by="21600000">
                                      <p:cBhvr>
                                        <p:cTn id="39" dur="750" fill="hold">
                                          <p:stCondLst>
                                            <p:cond delay="0"/>
                                          </p:stCondLst>
                                        </p:cTn>
                                        <p:tgtEl>
                                          <p:spTgt spid="71"/>
                                        </p:tgtEl>
                                        <p:attrNameLst>
                                          <p:attrName>r</p:attrName>
                                        </p:attrNameLst>
                                      </p:cBhvr>
                                    </p:animRot>
                                  </p:childTnLst>
                                </p:cTn>
                              </p:par>
                              <p:par>
                                <p:cTn id="40" presetID="56" presetClass="entr" presetSubtype="0" fill="hold" grpId="0" nodeType="withEffect">
                                  <p:stCondLst>
                                    <p:cond delay="0"/>
                                  </p:stCondLst>
                                  <p:iterate type="lt">
                                    <p:tmPct val="10000"/>
                                  </p:iterate>
                                  <p:childTnLst>
                                    <p:set>
                                      <p:cBhvr>
                                        <p:cTn id="41" dur="1" fill="hold">
                                          <p:stCondLst>
                                            <p:cond delay="0"/>
                                          </p:stCondLst>
                                        </p:cTn>
                                        <p:tgtEl>
                                          <p:spTgt spid="72"/>
                                        </p:tgtEl>
                                        <p:attrNameLst>
                                          <p:attrName>style.visibility</p:attrName>
                                        </p:attrNameLst>
                                      </p:cBhvr>
                                      <p:to>
                                        <p:strVal val="visible"/>
                                      </p:to>
                                    </p:set>
                                    <p:anim by="(-#ppt_w*2)" calcmode="lin" valueType="num">
                                      <p:cBhvr rctx="PPT">
                                        <p:cTn id="42" dur="375" autoRev="1" fill="hold">
                                          <p:stCondLst>
                                            <p:cond delay="0"/>
                                          </p:stCondLst>
                                        </p:cTn>
                                        <p:tgtEl>
                                          <p:spTgt spid="72"/>
                                        </p:tgtEl>
                                        <p:attrNameLst>
                                          <p:attrName>ppt_w</p:attrName>
                                        </p:attrNameLst>
                                      </p:cBhvr>
                                    </p:anim>
                                    <p:anim by="(#ppt_w*0.50)" calcmode="lin" valueType="num">
                                      <p:cBhvr>
                                        <p:cTn id="43" dur="375" decel="50000" autoRev="1" fill="hold">
                                          <p:stCondLst>
                                            <p:cond delay="0"/>
                                          </p:stCondLst>
                                        </p:cTn>
                                        <p:tgtEl>
                                          <p:spTgt spid="72"/>
                                        </p:tgtEl>
                                        <p:attrNameLst>
                                          <p:attrName>ppt_x</p:attrName>
                                        </p:attrNameLst>
                                      </p:cBhvr>
                                    </p:anim>
                                    <p:anim from="(-#ppt_h/2)" to="(#ppt_y)" calcmode="lin" valueType="num">
                                      <p:cBhvr>
                                        <p:cTn id="44" dur="750" fill="hold">
                                          <p:stCondLst>
                                            <p:cond delay="0"/>
                                          </p:stCondLst>
                                        </p:cTn>
                                        <p:tgtEl>
                                          <p:spTgt spid="72"/>
                                        </p:tgtEl>
                                        <p:attrNameLst>
                                          <p:attrName>ppt_y</p:attrName>
                                        </p:attrNameLst>
                                      </p:cBhvr>
                                    </p:anim>
                                    <p:animRot by="21600000">
                                      <p:cBhvr>
                                        <p:cTn id="45" dur="750" fill="hold">
                                          <p:stCondLst>
                                            <p:cond delay="0"/>
                                          </p:stCondLst>
                                        </p:cTn>
                                        <p:tgtEl>
                                          <p:spTgt spid="72"/>
                                        </p:tgtEl>
                                        <p:attrNameLst>
                                          <p:attrName>r</p:attrName>
                                        </p:attrNameLst>
                                      </p:cBhvr>
                                    </p:animRot>
                                  </p:childTnLst>
                                </p:cTn>
                              </p:par>
                              <p:par>
                                <p:cTn id="46" presetID="56" presetClass="entr" presetSubtype="0" fill="hold" grpId="0" nodeType="withEffect">
                                  <p:stCondLst>
                                    <p:cond delay="0"/>
                                  </p:stCondLst>
                                  <p:iterate type="lt">
                                    <p:tmPct val="10000"/>
                                  </p:iterate>
                                  <p:childTnLst>
                                    <p:set>
                                      <p:cBhvr>
                                        <p:cTn id="47" dur="1" fill="hold">
                                          <p:stCondLst>
                                            <p:cond delay="0"/>
                                          </p:stCondLst>
                                        </p:cTn>
                                        <p:tgtEl>
                                          <p:spTgt spid="73"/>
                                        </p:tgtEl>
                                        <p:attrNameLst>
                                          <p:attrName>style.visibility</p:attrName>
                                        </p:attrNameLst>
                                      </p:cBhvr>
                                      <p:to>
                                        <p:strVal val="visible"/>
                                      </p:to>
                                    </p:set>
                                    <p:anim by="(-#ppt_w*2)" calcmode="lin" valueType="num">
                                      <p:cBhvr rctx="PPT">
                                        <p:cTn id="48" dur="375" autoRev="1" fill="hold">
                                          <p:stCondLst>
                                            <p:cond delay="0"/>
                                          </p:stCondLst>
                                        </p:cTn>
                                        <p:tgtEl>
                                          <p:spTgt spid="73"/>
                                        </p:tgtEl>
                                        <p:attrNameLst>
                                          <p:attrName>ppt_w</p:attrName>
                                        </p:attrNameLst>
                                      </p:cBhvr>
                                    </p:anim>
                                    <p:anim by="(#ppt_w*0.50)" calcmode="lin" valueType="num">
                                      <p:cBhvr>
                                        <p:cTn id="49" dur="375" decel="50000" autoRev="1" fill="hold">
                                          <p:stCondLst>
                                            <p:cond delay="0"/>
                                          </p:stCondLst>
                                        </p:cTn>
                                        <p:tgtEl>
                                          <p:spTgt spid="73"/>
                                        </p:tgtEl>
                                        <p:attrNameLst>
                                          <p:attrName>ppt_x</p:attrName>
                                        </p:attrNameLst>
                                      </p:cBhvr>
                                    </p:anim>
                                    <p:anim from="(-#ppt_h/2)" to="(#ppt_y)" calcmode="lin" valueType="num">
                                      <p:cBhvr>
                                        <p:cTn id="50" dur="750" fill="hold">
                                          <p:stCondLst>
                                            <p:cond delay="0"/>
                                          </p:stCondLst>
                                        </p:cTn>
                                        <p:tgtEl>
                                          <p:spTgt spid="73"/>
                                        </p:tgtEl>
                                        <p:attrNameLst>
                                          <p:attrName>ppt_y</p:attrName>
                                        </p:attrNameLst>
                                      </p:cBhvr>
                                    </p:anim>
                                    <p:animRot by="21600000">
                                      <p:cBhvr>
                                        <p:cTn id="51" dur="750" fill="hold">
                                          <p:stCondLst>
                                            <p:cond delay="0"/>
                                          </p:stCondLst>
                                        </p:cTn>
                                        <p:tgtEl>
                                          <p:spTgt spid="73"/>
                                        </p:tgtEl>
                                        <p:attrNameLst>
                                          <p:attrName>r</p:attrName>
                                        </p:attrNameLst>
                                      </p:cBhvr>
                                    </p:animRot>
                                  </p:childTnLst>
                                </p:cTn>
                              </p:par>
                              <p:par>
                                <p:cTn id="52" presetID="56" presetClass="entr" presetSubtype="0" fill="hold" grpId="0" nodeType="withEffect">
                                  <p:stCondLst>
                                    <p:cond delay="0"/>
                                  </p:stCondLst>
                                  <p:iterate type="lt">
                                    <p:tmPct val="10000"/>
                                  </p:iterate>
                                  <p:childTnLst>
                                    <p:set>
                                      <p:cBhvr>
                                        <p:cTn id="53" dur="1" fill="hold">
                                          <p:stCondLst>
                                            <p:cond delay="0"/>
                                          </p:stCondLst>
                                        </p:cTn>
                                        <p:tgtEl>
                                          <p:spTgt spid="74"/>
                                        </p:tgtEl>
                                        <p:attrNameLst>
                                          <p:attrName>style.visibility</p:attrName>
                                        </p:attrNameLst>
                                      </p:cBhvr>
                                      <p:to>
                                        <p:strVal val="visible"/>
                                      </p:to>
                                    </p:set>
                                    <p:anim by="(-#ppt_w*2)" calcmode="lin" valueType="num">
                                      <p:cBhvr rctx="PPT">
                                        <p:cTn id="54" dur="375" autoRev="1" fill="hold">
                                          <p:stCondLst>
                                            <p:cond delay="0"/>
                                          </p:stCondLst>
                                        </p:cTn>
                                        <p:tgtEl>
                                          <p:spTgt spid="74"/>
                                        </p:tgtEl>
                                        <p:attrNameLst>
                                          <p:attrName>ppt_w</p:attrName>
                                        </p:attrNameLst>
                                      </p:cBhvr>
                                    </p:anim>
                                    <p:anim by="(#ppt_w*0.50)" calcmode="lin" valueType="num">
                                      <p:cBhvr>
                                        <p:cTn id="55" dur="375" decel="50000" autoRev="1" fill="hold">
                                          <p:stCondLst>
                                            <p:cond delay="0"/>
                                          </p:stCondLst>
                                        </p:cTn>
                                        <p:tgtEl>
                                          <p:spTgt spid="74"/>
                                        </p:tgtEl>
                                        <p:attrNameLst>
                                          <p:attrName>ppt_x</p:attrName>
                                        </p:attrNameLst>
                                      </p:cBhvr>
                                    </p:anim>
                                    <p:anim from="(-#ppt_h/2)" to="(#ppt_y)" calcmode="lin" valueType="num">
                                      <p:cBhvr>
                                        <p:cTn id="56" dur="750" fill="hold">
                                          <p:stCondLst>
                                            <p:cond delay="0"/>
                                          </p:stCondLst>
                                        </p:cTn>
                                        <p:tgtEl>
                                          <p:spTgt spid="74"/>
                                        </p:tgtEl>
                                        <p:attrNameLst>
                                          <p:attrName>ppt_y</p:attrName>
                                        </p:attrNameLst>
                                      </p:cBhvr>
                                    </p:anim>
                                    <p:animRot by="21600000">
                                      <p:cBhvr>
                                        <p:cTn id="57" dur="750" fill="hold">
                                          <p:stCondLst>
                                            <p:cond delay="0"/>
                                          </p:stCondLst>
                                        </p:cTn>
                                        <p:tgtEl>
                                          <p:spTgt spid="74"/>
                                        </p:tgtEl>
                                        <p:attrNameLst>
                                          <p:attrName>r</p:attrName>
                                        </p:attrNameLst>
                                      </p:cBhvr>
                                    </p:animRot>
                                  </p:childTnLst>
                                </p:cTn>
                              </p:par>
                            </p:childTnLst>
                          </p:cTn>
                        </p:par>
                        <p:par>
                          <p:cTn id="58" fill="hold">
                            <p:stCondLst>
                              <p:cond delay="1750"/>
                            </p:stCondLst>
                            <p:childTnLst>
                              <p:par>
                                <p:cTn id="59" presetID="2" presetClass="entr" presetSubtype="12"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additive="base">
                                        <p:cTn id="61" dur="750" fill="hold"/>
                                        <p:tgtEl>
                                          <p:spTgt spid="70"/>
                                        </p:tgtEl>
                                        <p:attrNameLst>
                                          <p:attrName>ppt_x</p:attrName>
                                        </p:attrNameLst>
                                      </p:cBhvr>
                                      <p:tavLst>
                                        <p:tav tm="0">
                                          <p:val>
                                            <p:strVal val="0-#ppt_w/2"/>
                                          </p:val>
                                        </p:tav>
                                        <p:tav tm="100000">
                                          <p:val>
                                            <p:strVal val="#ppt_x"/>
                                          </p:val>
                                        </p:tav>
                                      </p:tavLst>
                                    </p:anim>
                                    <p:anim calcmode="lin" valueType="num">
                                      <p:cBhvr additive="base">
                                        <p:cTn id="62" dur="750" fill="hold"/>
                                        <p:tgtEl>
                                          <p:spTgt spid="7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additive="base">
                                        <p:cTn id="65" dur="750" fill="hold"/>
                                        <p:tgtEl>
                                          <p:spTgt spid="68"/>
                                        </p:tgtEl>
                                        <p:attrNameLst>
                                          <p:attrName>ppt_x</p:attrName>
                                        </p:attrNameLst>
                                      </p:cBhvr>
                                      <p:tavLst>
                                        <p:tav tm="0">
                                          <p:val>
                                            <p:strVal val="#ppt_x"/>
                                          </p:val>
                                        </p:tav>
                                        <p:tav tm="100000">
                                          <p:val>
                                            <p:strVal val="#ppt_x"/>
                                          </p:val>
                                        </p:tav>
                                      </p:tavLst>
                                    </p:anim>
                                    <p:anim calcmode="lin" valueType="num">
                                      <p:cBhvr additive="base">
                                        <p:cTn id="66" dur="750" fill="hold"/>
                                        <p:tgtEl>
                                          <p:spTgt spid="68"/>
                                        </p:tgtEl>
                                        <p:attrNameLst>
                                          <p:attrName>ppt_y</p:attrName>
                                        </p:attrNameLst>
                                      </p:cBhvr>
                                      <p:tavLst>
                                        <p:tav tm="0">
                                          <p:val>
                                            <p:strVal val="1+#ppt_h/2"/>
                                          </p:val>
                                        </p:tav>
                                        <p:tav tm="100000">
                                          <p:val>
                                            <p:strVal val="#ppt_y"/>
                                          </p:val>
                                        </p:tav>
                                      </p:tavLst>
                                    </p:anim>
                                  </p:childTnLst>
                                </p:cTn>
                              </p:par>
                              <p:par>
                                <p:cTn id="67" presetID="2" presetClass="entr" presetSubtype="3" fill="hold" grpId="0" nodeType="withEffect">
                                  <p:stCondLst>
                                    <p:cond delay="0"/>
                                  </p:stCondLst>
                                  <p:childTnLst>
                                    <p:set>
                                      <p:cBhvr>
                                        <p:cTn id="68" dur="1" fill="hold">
                                          <p:stCondLst>
                                            <p:cond delay="0"/>
                                          </p:stCondLst>
                                        </p:cTn>
                                        <p:tgtEl>
                                          <p:spTgt spid="69"/>
                                        </p:tgtEl>
                                        <p:attrNameLst>
                                          <p:attrName>style.visibility</p:attrName>
                                        </p:attrNameLst>
                                      </p:cBhvr>
                                      <p:to>
                                        <p:strVal val="visible"/>
                                      </p:to>
                                    </p:set>
                                    <p:anim calcmode="lin" valueType="num">
                                      <p:cBhvr additive="base">
                                        <p:cTn id="69" dur="750" fill="hold"/>
                                        <p:tgtEl>
                                          <p:spTgt spid="69"/>
                                        </p:tgtEl>
                                        <p:attrNameLst>
                                          <p:attrName>ppt_x</p:attrName>
                                        </p:attrNameLst>
                                      </p:cBhvr>
                                      <p:tavLst>
                                        <p:tav tm="0">
                                          <p:val>
                                            <p:strVal val="1+#ppt_w/2"/>
                                          </p:val>
                                        </p:tav>
                                        <p:tav tm="100000">
                                          <p:val>
                                            <p:strVal val="#ppt_x"/>
                                          </p:val>
                                        </p:tav>
                                      </p:tavLst>
                                    </p:anim>
                                    <p:anim calcmode="lin" valueType="num">
                                      <p:cBhvr additive="base">
                                        <p:cTn id="70" dur="750" fill="hold"/>
                                        <p:tgtEl>
                                          <p:spTgt spid="69"/>
                                        </p:tgtEl>
                                        <p:attrNameLst>
                                          <p:attrName>ppt_y</p:attrName>
                                        </p:attrNameLst>
                                      </p:cBhvr>
                                      <p:tavLst>
                                        <p:tav tm="0">
                                          <p:val>
                                            <p:strVal val="0-#ppt_h/2"/>
                                          </p:val>
                                        </p:tav>
                                        <p:tav tm="100000">
                                          <p:val>
                                            <p:strVal val="#ppt_y"/>
                                          </p:val>
                                        </p:tav>
                                      </p:tavLst>
                                    </p:anim>
                                  </p:childTnLst>
                                </p:cTn>
                              </p:par>
                              <p:par>
                                <p:cTn id="71" presetID="2" presetClass="entr" presetSubtype="12" fill="hold" grpId="0" nodeType="withEffect">
                                  <p:stCondLst>
                                    <p:cond delay="0"/>
                                  </p:stCondLst>
                                  <p:childTnLst>
                                    <p:set>
                                      <p:cBhvr>
                                        <p:cTn id="72" dur="1" fill="hold">
                                          <p:stCondLst>
                                            <p:cond delay="0"/>
                                          </p:stCondLst>
                                        </p:cTn>
                                        <p:tgtEl>
                                          <p:spTgt spid="67"/>
                                        </p:tgtEl>
                                        <p:attrNameLst>
                                          <p:attrName>style.visibility</p:attrName>
                                        </p:attrNameLst>
                                      </p:cBhvr>
                                      <p:to>
                                        <p:strVal val="visible"/>
                                      </p:to>
                                    </p:set>
                                    <p:anim calcmode="lin" valueType="num">
                                      <p:cBhvr additive="base">
                                        <p:cTn id="73" dur="750" fill="hold"/>
                                        <p:tgtEl>
                                          <p:spTgt spid="67"/>
                                        </p:tgtEl>
                                        <p:attrNameLst>
                                          <p:attrName>ppt_x</p:attrName>
                                        </p:attrNameLst>
                                      </p:cBhvr>
                                      <p:tavLst>
                                        <p:tav tm="0">
                                          <p:val>
                                            <p:strVal val="0-#ppt_w/2"/>
                                          </p:val>
                                        </p:tav>
                                        <p:tav tm="100000">
                                          <p:val>
                                            <p:strVal val="#ppt_x"/>
                                          </p:val>
                                        </p:tav>
                                      </p:tavLst>
                                    </p:anim>
                                    <p:anim calcmode="lin" valueType="num">
                                      <p:cBhvr additive="base">
                                        <p:cTn id="74" dur="750" fill="hold"/>
                                        <p:tgtEl>
                                          <p:spTgt spid="6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additive="base">
                                        <p:cTn id="77" dur="750" fill="hold"/>
                                        <p:tgtEl>
                                          <p:spTgt spid="65"/>
                                        </p:tgtEl>
                                        <p:attrNameLst>
                                          <p:attrName>ppt_x</p:attrName>
                                        </p:attrNameLst>
                                      </p:cBhvr>
                                      <p:tavLst>
                                        <p:tav tm="0">
                                          <p:val>
                                            <p:strVal val="#ppt_x"/>
                                          </p:val>
                                        </p:tav>
                                        <p:tav tm="100000">
                                          <p:val>
                                            <p:strVal val="#ppt_x"/>
                                          </p:val>
                                        </p:tav>
                                      </p:tavLst>
                                    </p:anim>
                                    <p:anim calcmode="lin" valueType="num">
                                      <p:cBhvr additive="base">
                                        <p:cTn id="78" dur="750" fill="hold"/>
                                        <p:tgtEl>
                                          <p:spTgt spid="65"/>
                                        </p:tgtEl>
                                        <p:attrNameLst>
                                          <p:attrName>ppt_y</p:attrName>
                                        </p:attrNameLst>
                                      </p:cBhvr>
                                      <p:tavLst>
                                        <p:tav tm="0">
                                          <p:val>
                                            <p:strVal val="1+#ppt_h/2"/>
                                          </p:val>
                                        </p:tav>
                                        <p:tav tm="100000">
                                          <p:val>
                                            <p:strVal val="#ppt_y"/>
                                          </p:val>
                                        </p:tav>
                                      </p:tavLst>
                                    </p:anim>
                                  </p:childTnLst>
                                </p:cTn>
                              </p:par>
                              <p:par>
                                <p:cTn id="79" presetID="2" presetClass="entr" presetSubtype="3" fill="hold" grpId="0" nodeType="with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additive="base">
                                        <p:cTn id="81" dur="750" fill="hold"/>
                                        <p:tgtEl>
                                          <p:spTgt spid="64"/>
                                        </p:tgtEl>
                                        <p:attrNameLst>
                                          <p:attrName>ppt_x</p:attrName>
                                        </p:attrNameLst>
                                      </p:cBhvr>
                                      <p:tavLst>
                                        <p:tav tm="0">
                                          <p:val>
                                            <p:strVal val="1+#ppt_w/2"/>
                                          </p:val>
                                        </p:tav>
                                        <p:tav tm="100000">
                                          <p:val>
                                            <p:strVal val="#ppt_x"/>
                                          </p:val>
                                        </p:tav>
                                      </p:tavLst>
                                    </p:anim>
                                    <p:anim calcmode="lin" valueType="num">
                                      <p:cBhvr additive="base">
                                        <p:cTn id="82" dur="750" fill="hold"/>
                                        <p:tgtEl>
                                          <p:spTgt spid="64"/>
                                        </p:tgtEl>
                                        <p:attrNameLst>
                                          <p:attrName>ppt_y</p:attrName>
                                        </p:attrNameLst>
                                      </p:cBhvr>
                                      <p:tavLst>
                                        <p:tav tm="0">
                                          <p:val>
                                            <p:strVal val="0-#ppt_h/2"/>
                                          </p:val>
                                        </p:tav>
                                        <p:tav tm="100000">
                                          <p:val>
                                            <p:strVal val="#ppt_y"/>
                                          </p:val>
                                        </p:tav>
                                      </p:tavLst>
                                    </p:anim>
                                  </p:childTnLst>
                                </p:cTn>
                              </p:par>
                              <p:par>
                                <p:cTn id="83" presetID="2" presetClass="entr" presetSubtype="12"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 calcmode="lin" valueType="num">
                                      <p:cBhvr additive="base">
                                        <p:cTn id="85" dur="750" fill="hold"/>
                                        <p:tgtEl>
                                          <p:spTgt spid="66"/>
                                        </p:tgtEl>
                                        <p:attrNameLst>
                                          <p:attrName>ppt_x</p:attrName>
                                        </p:attrNameLst>
                                      </p:cBhvr>
                                      <p:tavLst>
                                        <p:tav tm="0">
                                          <p:val>
                                            <p:strVal val="0-#ppt_w/2"/>
                                          </p:val>
                                        </p:tav>
                                        <p:tav tm="100000">
                                          <p:val>
                                            <p:strVal val="#ppt_x"/>
                                          </p:val>
                                        </p:tav>
                                      </p:tavLst>
                                    </p:anim>
                                    <p:anim calcmode="lin" valueType="num">
                                      <p:cBhvr additive="base">
                                        <p:cTn id="86" dur="750" fill="hold"/>
                                        <p:tgtEl>
                                          <p:spTgt spid="66"/>
                                        </p:tgtEl>
                                        <p:attrNameLst>
                                          <p:attrName>ppt_y</p:attrName>
                                        </p:attrNameLst>
                                      </p:cBhvr>
                                      <p:tavLst>
                                        <p:tav tm="0">
                                          <p:val>
                                            <p:strVal val="1+#ppt_h/2"/>
                                          </p:val>
                                        </p:tav>
                                        <p:tav tm="100000">
                                          <p:val>
                                            <p:strVal val="#ppt_y"/>
                                          </p:val>
                                        </p:tav>
                                      </p:tavLst>
                                    </p:anim>
                                  </p:childTnLst>
                                </p:cTn>
                              </p:par>
                              <p:par>
                                <p:cTn id="87" presetID="2" presetClass="entr" presetSubtype="3" fill="hold" grpId="0" nodeType="with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additive="base">
                                        <p:cTn id="89" dur="750" fill="hold"/>
                                        <p:tgtEl>
                                          <p:spTgt spid="63"/>
                                        </p:tgtEl>
                                        <p:attrNameLst>
                                          <p:attrName>ppt_x</p:attrName>
                                        </p:attrNameLst>
                                      </p:cBhvr>
                                      <p:tavLst>
                                        <p:tav tm="0">
                                          <p:val>
                                            <p:strVal val="1+#ppt_w/2"/>
                                          </p:val>
                                        </p:tav>
                                        <p:tav tm="100000">
                                          <p:val>
                                            <p:strVal val="#ppt_x"/>
                                          </p:val>
                                        </p:tav>
                                      </p:tavLst>
                                    </p:anim>
                                    <p:anim calcmode="lin" valueType="num">
                                      <p:cBhvr additive="base">
                                        <p:cTn id="90" dur="750" fill="hold"/>
                                        <p:tgtEl>
                                          <p:spTgt spid="63"/>
                                        </p:tgtEl>
                                        <p:attrNameLst>
                                          <p:attrName>ppt_y</p:attrName>
                                        </p:attrNameLst>
                                      </p:cBhvr>
                                      <p:tavLst>
                                        <p:tav tm="0">
                                          <p:val>
                                            <p:strVal val="0-#ppt_h/2"/>
                                          </p:val>
                                        </p:tav>
                                        <p:tav tm="100000">
                                          <p:val>
                                            <p:strVal val="#ppt_y"/>
                                          </p:val>
                                        </p:tav>
                                      </p:tavLst>
                                    </p:anim>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wipe(left)">
                                      <p:cBhvr>
                                        <p:cTn id="94" dur="500"/>
                                        <p:tgtEl>
                                          <p:spTgt spid="75"/>
                                        </p:tgtEl>
                                      </p:cBhvr>
                                    </p:animEffect>
                                  </p:childTnLst>
                                </p:cTn>
                              </p:par>
                            </p:childTnLst>
                          </p:cTn>
                        </p:par>
                        <p:par>
                          <p:cTn id="95" fill="hold">
                            <p:stCondLst>
                              <p:cond delay="3000"/>
                            </p:stCondLst>
                            <p:childTnLst>
                              <p:par>
                                <p:cTn id="96" presetID="22" presetClass="entr" presetSubtype="8" fill="hold" grpId="0" nodeType="afterEffect">
                                  <p:stCondLst>
                                    <p:cond delay="0"/>
                                  </p:stCondLst>
                                  <p:childTnLst>
                                    <p:set>
                                      <p:cBhvr>
                                        <p:cTn id="97" dur="1" fill="hold">
                                          <p:stCondLst>
                                            <p:cond delay="0"/>
                                          </p:stCondLst>
                                        </p:cTn>
                                        <p:tgtEl>
                                          <p:spTgt spid="76"/>
                                        </p:tgtEl>
                                        <p:attrNameLst>
                                          <p:attrName>style.visibility</p:attrName>
                                        </p:attrNameLst>
                                      </p:cBhvr>
                                      <p:to>
                                        <p:strVal val="visible"/>
                                      </p:to>
                                    </p:set>
                                    <p:animEffect transition="in" filter="wipe(left)">
                                      <p:cBhvr>
                                        <p:cTn id="98" dur="500"/>
                                        <p:tgtEl>
                                          <p:spTgt spid="76"/>
                                        </p:tgtEl>
                                      </p:cBhvr>
                                    </p:animEffect>
                                  </p:childTnLst>
                                </p:cTn>
                              </p:par>
                            </p:childTnLst>
                          </p:cTn>
                        </p:par>
                        <p:par>
                          <p:cTn id="99" fill="hold">
                            <p:stCondLst>
                              <p:cond delay="3500"/>
                            </p:stCondLst>
                            <p:childTnLst>
                              <p:par>
                                <p:cTn id="100" presetID="22" presetClass="entr" presetSubtype="8" fill="hold" grpId="0"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wipe(left)">
                                      <p:cBhvr>
                                        <p:cTn id="102" dur="500"/>
                                        <p:tgtEl>
                                          <p:spTgt spid="79"/>
                                        </p:tgtEl>
                                      </p:cBhvr>
                                    </p:animEffect>
                                  </p:childTnLst>
                                </p:cTn>
                              </p:par>
                            </p:childTnLst>
                          </p:cTn>
                        </p:par>
                        <p:par>
                          <p:cTn id="103" fill="hold">
                            <p:stCondLst>
                              <p:cond delay="4000"/>
                            </p:stCondLst>
                            <p:childTnLst>
                              <p:par>
                                <p:cTn id="104" presetID="56" presetClass="entr" presetSubtype="0" fill="hold" grpId="0" nodeType="afterEffect">
                                  <p:stCondLst>
                                    <p:cond delay="0"/>
                                  </p:stCondLst>
                                  <p:iterate type="lt">
                                    <p:tmPct val="10000"/>
                                  </p:iterate>
                                  <p:childTnLst>
                                    <p:set>
                                      <p:cBhvr>
                                        <p:cTn id="105" dur="1" fill="hold">
                                          <p:stCondLst>
                                            <p:cond delay="0"/>
                                          </p:stCondLst>
                                        </p:cTn>
                                        <p:tgtEl>
                                          <p:spTgt spid="77"/>
                                        </p:tgtEl>
                                        <p:attrNameLst>
                                          <p:attrName>style.visibility</p:attrName>
                                        </p:attrNameLst>
                                      </p:cBhvr>
                                      <p:to>
                                        <p:strVal val="visible"/>
                                      </p:to>
                                    </p:set>
                                    <p:anim by="(-#ppt_w*2)" calcmode="lin" valueType="num">
                                      <p:cBhvr rctx="PPT">
                                        <p:cTn id="106" dur="500" autoRev="1" fill="hold">
                                          <p:stCondLst>
                                            <p:cond delay="0"/>
                                          </p:stCondLst>
                                        </p:cTn>
                                        <p:tgtEl>
                                          <p:spTgt spid="77"/>
                                        </p:tgtEl>
                                        <p:attrNameLst>
                                          <p:attrName>ppt_w</p:attrName>
                                        </p:attrNameLst>
                                      </p:cBhvr>
                                    </p:anim>
                                    <p:anim by="(#ppt_w*0.50)" calcmode="lin" valueType="num">
                                      <p:cBhvr>
                                        <p:cTn id="107" dur="500" decel="50000" autoRev="1" fill="hold">
                                          <p:stCondLst>
                                            <p:cond delay="0"/>
                                          </p:stCondLst>
                                        </p:cTn>
                                        <p:tgtEl>
                                          <p:spTgt spid="77"/>
                                        </p:tgtEl>
                                        <p:attrNameLst>
                                          <p:attrName>ppt_x</p:attrName>
                                        </p:attrNameLst>
                                      </p:cBhvr>
                                    </p:anim>
                                    <p:anim from="(-#ppt_h/2)" to="(#ppt_y)" calcmode="lin" valueType="num">
                                      <p:cBhvr>
                                        <p:cTn id="108" dur="1000" fill="hold">
                                          <p:stCondLst>
                                            <p:cond delay="0"/>
                                          </p:stCondLst>
                                        </p:cTn>
                                        <p:tgtEl>
                                          <p:spTgt spid="77"/>
                                        </p:tgtEl>
                                        <p:attrNameLst>
                                          <p:attrName>ppt_y</p:attrName>
                                        </p:attrNameLst>
                                      </p:cBhvr>
                                    </p:anim>
                                    <p:animRot by="21600000">
                                      <p:cBhvr>
                                        <p:cTn id="109" dur="1000" fill="hold">
                                          <p:stCondLst>
                                            <p:cond delay="0"/>
                                          </p:stCondLst>
                                        </p:cTn>
                                        <p:tgtEl>
                                          <p:spTgt spid="77"/>
                                        </p:tgtEl>
                                        <p:attrNameLst>
                                          <p:attrName>r</p:attrName>
                                        </p:attrNameLst>
                                      </p:cBhvr>
                                    </p:animRot>
                                  </p:childTnLst>
                                </p:cTn>
                              </p:par>
                            </p:childTnLst>
                          </p:cTn>
                        </p:par>
                        <p:par>
                          <p:cTn id="110" fill="hold">
                            <p:stCondLst>
                              <p:cond delay="5800"/>
                            </p:stCondLst>
                            <p:childTnLst>
                              <p:par>
                                <p:cTn id="111" presetID="22" presetClass="entr" presetSubtype="8" fill="hold" grpId="0" nodeType="afterEffect">
                                  <p:stCondLst>
                                    <p:cond delay="0"/>
                                  </p:stCondLst>
                                  <p:childTnLst>
                                    <p:set>
                                      <p:cBhvr>
                                        <p:cTn id="112" dur="1" fill="hold">
                                          <p:stCondLst>
                                            <p:cond delay="0"/>
                                          </p:stCondLst>
                                        </p:cTn>
                                        <p:tgtEl>
                                          <p:spTgt spid="78"/>
                                        </p:tgtEl>
                                        <p:attrNameLst>
                                          <p:attrName>style.visibility</p:attrName>
                                        </p:attrNameLst>
                                      </p:cBhvr>
                                      <p:to>
                                        <p:strVal val="visible"/>
                                      </p:to>
                                    </p:set>
                                    <p:animEffect transition="in" filter="wipe(left)">
                                      <p:cBhvr>
                                        <p:cTn id="1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1" grpId="0" animBg="1"/>
      <p:bldP spid="55" grpId="0" animBg="1"/>
      <p:bldP spid="59" grpId="0" animBg="1"/>
      <p:bldP spid="63" grpId="0" animBg="1"/>
      <p:bldP spid="64" grpId="0" animBg="1"/>
      <p:bldP spid="65" grpId="0" animBg="1"/>
      <p:bldP spid="66" grpId="0" animBg="1"/>
      <p:bldP spid="67" grpId="0" animBg="1"/>
      <p:bldP spid="68" grpId="0" animBg="1"/>
      <p:bldP spid="69" grpId="0" animBg="1"/>
      <p:bldP spid="70" grpId="0" animBg="1"/>
      <p:bldP spid="71" grpId="0"/>
      <p:bldP spid="72" grpId="0"/>
      <p:bldP spid="73" grpId="0"/>
      <p:bldP spid="74" grpId="0"/>
      <p:bldP spid="75" grpId="0" animBg="1"/>
      <p:bldP spid="76" grpId="0"/>
      <p:bldP spid="77" grpId="0"/>
      <p:bldP spid="78" grpId="0"/>
      <p:bldP spid="7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554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6171362" y="1290338"/>
            <a:ext cx="3793579" cy="592932"/>
            <a:chOff x="5180762" y="1341138"/>
            <a:chExt cx="3793579" cy="592932"/>
          </a:xfrm>
        </p:grpSpPr>
        <p:sp>
          <p:nvSpPr>
            <p:cNvPr id="51" name="Freeform 11"/>
            <p:cNvSpPr>
              <a:spLocks/>
            </p:cNvSpPr>
            <p:nvPr/>
          </p:nvSpPr>
          <p:spPr bwMode="auto">
            <a:xfrm>
              <a:off x="5303349" y="134113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47349"/>
            </a:solidFill>
            <a:ln>
              <a:noFill/>
            </a:ln>
          </p:spPr>
          <p:txBody>
            <a:bodyPr lIns="68562" tIns="34281" rIns="68562" bIns="34281"/>
            <a:lstStyle/>
            <a:p>
              <a:endParaRPr lang="zh-CN" altLang="en-US"/>
            </a:p>
          </p:txBody>
        </p:sp>
        <p:sp>
          <p:nvSpPr>
            <p:cNvPr id="52" name="Freeform 10"/>
            <p:cNvSpPr>
              <a:spLocks/>
            </p:cNvSpPr>
            <p:nvPr/>
          </p:nvSpPr>
          <p:spPr bwMode="auto">
            <a:xfrm>
              <a:off x="5180762" y="140781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47349"/>
            </a:solidFill>
            <a:ln w="10" cap="flat" cmpd="sng">
              <a:solidFill>
                <a:srgbClr val="A8A9AD"/>
              </a:solidFill>
              <a:round/>
              <a:headEnd/>
              <a:tailEnd/>
            </a:ln>
          </p:spPr>
          <p:txBody>
            <a:bodyPr lIns="68562" tIns="34281" rIns="68562" bIns="34281"/>
            <a:lstStyle/>
            <a:p>
              <a:endParaRPr lang="zh-CN" altLang="en-US"/>
            </a:p>
          </p:txBody>
        </p:sp>
        <p:sp>
          <p:nvSpPr>
            <p:cNvPr id="53" name="Rectangle 12"/>
            <p:cNvSpPr>
              <a:spLocks noChangeArrowheads="1"/>
            </p:cNvSpPr>
            <p:nvPr/>
          </p:nvSpPr>
          <p:spPr bwMode="auto">
            <a:xfrm>
              <a:off x="5367617" y="1341139"/>
              <a:ext cx="540333" cy="553640"/>
            </a:xfrm>
            <a:prstGeom prst="rect">
              <a:avLst/>
            </a:prstGeom>
            <a:solidFill>
              <a:srgbClr val="F47349"/>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3" name="TextBox 105"/>
            <p:cNvSpPr txBox="1">
              <a:spLocks noChangeArrowheads="1"/>
            </p:cNvSpPr>
            <p:nvPr/>
          </p:nvSpPr>
          <p:spPr bwMode="auto">
            <a:xfrm>
              <a:off x="6065051" y="1454247"/>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smtClean="0">
                  <a:solidFill>
                    <a:schemeClr val="bg1"/>
                  </a:solidFill>
                  <a:latin typeface="微软雅黑" pitchFamily="34" charset="-122"/>
                  <a:ea typeface="微软雅黑" pitchFamily="34" charset="-122"/>
                </a:rPr>
                <a:t>点击加入标题</a:t>
              </a:r>
              <a:endParaRPr lang="zh-CN" altLang="en-US" sz="2400" dirty="0">
                <a:solidFill>
                  <a:schemeClr val="bg1"/>
                </a:solidFill>
                <a:latin typeface="微软雅黑" pitchFamily="34" charset="-122"/>
                <a:ea typeface="微软雅黑" pitchFamily="34" charset="-122"/>
              </a:endParaRPr>
            </a:p>
          </p:txBody>
        </p:sp>
        <p:sp>
          <p:nvSpPr>
            <p:cNvPr id="64" name="TextBox 106"/>
            <p:cNvSpPr txBox="1">
              <a:spLocks noChangeArrowheads="1"/>
            </p:cNvSpPr>
            <p:nvPr/>
          </p:nvSpPr>
          <p:spPr bwMode="auto">
            <a:xfrm>
              <a:off x="5448548" y="1373285"/>
              <a:ext cx="42700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A</a:t>
              </a:r>
              <a:endParaRPr lang="zh-CN" altLang="en-US" sz="3000" b="1" dirty="0">
                <a:solidFill>
                  <a:srgbClr val="FFFFFF"/>
                </a:solidFill>
                <a:latin typeface="微软雅黑" pitchFamily="34" charset="-122"/>
                <a:ea typeface="微软雅黑" pitchFamily="34" charset="-122"/>
              </a:endParaRPr>
            </a:p>
          </p:txBody>
        </p:sp>
      </p:grpSp>
      <p:grpSp>
        <p:nvGrpSpPr>
          <p:cNvPr id="77" name="组合 76"/>
          <p:cNvGrpSpPr/>
          <p:nvPr/>
        </p:nvGrpSpPr>
        <p:grpSpPr>
          <a:xfrm>
            <a:off x="6171362" y="2182018"/>
            <a:ext cx="3793579" cy="592931"/>
            <a:chOff x="5694561" y="2088852"/>
            <a:chExt cx="3793579" cy="592931"/>
          </a:xfrm>
        </p:grpSpPr>
        <p:sp>
          <p:nvSpPr>
            <p:cNvPr id="54" name="Freeform 11"/>
            <p:cNvSpPr>
              <a:spLocks/>
            </p:cNvSpPr>
            <p:nvPr/>
          </p:nvSpPr>
          <p:spPr bwMode="auto">
            <a:xfrm>
              <a:off x="5817148" y="2088852"/>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2918B"/>
            </a:solidFill>
            <a:ln>
              <a:noFill/>
            </a:ln>
          </p:spPr>
          <p:txBody>
            <a:bodyPr lIns="68562" tIns="34281" rIns="68562" bIns="34281"/>
            <a:lstStyle/>
            <a:p>
              <a:endParaRPr lang="zh-CN" altLang="en-US"/>
            </a:p>
          </p:txBody>
        </p:sp>
        <p:sp>
          <p:nvSpPr>
            <p:cNvPr id="55" name="Freeform 10"/>
            <p:cNvSpPr>
              <a:spLocks/>
            </p:cNvSpPr>
            <p:nvPr/>
          </p:nvSpPr>
          <p:spPr bwMode="auto">
            <a:xfrm>
              <a:off x="5694561" y="2155527"/>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02918B"/>
            </a:solidFill>
            <a:ln w="10" cap="flat" cmpd="sng">
              <a:solidFill>
                <a:srgbClr val="A8A9AD"/>
              </a:solidFill>
              <a:round/>
              <a:headEnd/>
              <a:tailEnd/>
            </a:ln>
          </p:spPr>
          <p:txBody>
            <a:bodyPr lIns="68562" tIns="34281" rIns="68562" bIns="34281"/>
            <a:lstStyle/>
            <a:p>
              <a:endParaRPr lang="zh-CN" altLang="en-US"/>
            </a:p>
          </p:txBody>
        </p:sp>
        <p:sp>
          <p:nvSpPr>
            <p:cNvPr id="56" name="Rectangle 12"/>
            <p:cNvSpPr>
              <a:spLocks noChangeArrowheads="1"/>
            </p:cNvSpPr>
            <p:nvPr/>
          </p:nvSpPr>
          <p:spPr bwMode="auto">
            <a:xfrm>
              <a:off x="5881416" y="2088852"/>
              <a:ext cx="540333" cy="553641"/>
            </a:xfrm>
            <a:prstGeom prst="rect">
              <a:avLst/>
            </a:prstGeom>
            <a:solidFill>
              <a:srgbClr val="02918B"/>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5" name="TextBox 108"/>
            <p:cNvSpPr txBox="1">
              <a:spLocks noChangeArrowheads="1"/>
            </p:cNvSpPr>
            <p:nvPr/>
          </p:nvSpPr>
          <p:spPr bwMode="auto">
            <a:xfrm>
              <a:off x="6578850" y="2224583"/>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66" name="TextBox 109"/>
            <p:cNvSpPr txBox="1">
              <a:spLocks noChangeArrowheads="1"/>
            </p:cNvSpPr>
            <p:nvPr/>
          </p:nvSpPr>
          <p:spPr bwMode="auto">
            <a:xfrm>
              <a:off x="5962347" y="2104330"/>
              <a:ext cx="401356"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B</a:t>
              </a:r>
              <a:endParaRPr lang="zh-CN" altLang="en-US" sz="3000" b="1" dirty="0">
                <a:solidFill>
                  <a:srgbClr val="FFFFFF"/>
                </a:solidFill>
                <a:latin typeface="微软雅黑" pitchFamily="34" charset="-122"/>
                <a:ea typeface="微软雅黑" pitchFamily="34" charset="-122"/>
              </a:endParaRPr>
            </a:p>
          </p:txBody>
        </p:sp>
      </p:grpSp>
      <p:grpSp>
        <p:nvGrpSpPr>
          <p:cNvPr id="78" name="组合 77"/>
          <p:cNvGrpSpPr/>
          <p:nvPr/>
        </p:nvGrpSpPr>
        <p:grpSpPr>
          <a:xfrm>
            <a:off x="6171362" y="3073697"/>
            <a:ext cx="3793579" cy="591741"/>
            <a:chOff x="5862527" y="3014841"/>
            <a:chExt cx="3793579" cy="591741"/>
          </a:xfrm>
        </p:grpSpPr>
        <p:sp>
          <p:nvSpPr>
            <p:cNvPr id="57" name="Freeform 11"/>
            <p:cNvSpPr>
              <a:spLocks/>
            </p:cNvSpPr>
            <p:nvPr/>
          </p:nvSpPr>
          <p:spPr bwMode="auto">
            <a:xfrm>
              <a:off x="5985114" y="3014841"/>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E44B42"/>
            </a:solidFill>
            <a:ln>
              <a:noFill/>
            </a:ln>
          </p:spPr>
          <p:txBody>
            <a:bodyPr lIns="68562" tIns="34281" rIns="68562" bIns="34281"/>
            <a:lstStyle/>
            <a:p>
              <a:endParaRPr lang="zh-CN" altLang="en-US"/>
            </a:p>
          </p:txBody>
        </p:sp>
        <p:sp>
          <p:nvSpPr>
            <p:cNvPr id="58" name="Freeform 10"/>
            <p:cNvSpPr>
              <a:spLocks/>
            </p:cNvSpPr>
            <p:nvPr/>
          </p:nvSpPr>
          <p:spPr bwMode="auto">
            <a:xfrm>
              <a:off x="5862527" y="3080326"/>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E44B42"/>
            </a:solidFill>
            <a:ln w="10" cap="flat" cmpd="sng">
              <a:solidFill>
                <a:srgbClr val="A8A9AD"/>
              </a:solidFill>
              <a:round/>
              <a:headEnd/>
              <a:tailEnd/>
            </a:ln>
          </p:spPr>
          <p:txBody>
            <a:bodyPr lIns="68562" tIns="34281" rIns="68562" bIns="34281"/>
            <a:lstStyle/>
            <a:p>
              <a:endParaRPr lang="zh-CN" altLang="en-US"/>
            </a:p>
          </p:txBody>
        </p:sp>
        <p:sp>
          <p:nvSpPr>
            <p:cNvPr id="59" name="Rectangle 12"/>
            <p:cNvSpPr>
              <a:spLocks noChangeArrowheads="1"/>
            </p:cNvSpPr>
            <p:nvPr/>
          </p:nvSpPr>
          <p:spPr bwMode="auto">
            <a:xfrm>
              <a:off x="6049382" y="3014842"/>
              <a:ext cx="540333" cy="553640"/>
            </a:xfrm>
            <a:prstGeom prst="rect">
              <a:avLst/>
            </a:prstGeom>
            <a:solidFill>
              <a:srgbClr val="E44B42"/>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7" name="TextBox 115"/>
            <p:cNvSpPr txBox="1">
              <a:spLocks noChangeArrowheads="1"/>
            </p:cNvSpPr>
            <p:nvPr/>
          </p:nvSpPr>
          <p:spPr bwMode="auto">
            <a:xfrm>
              <a:off x="6746816" y="3110091"/>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68" name="TextBox 116"/>
            <p:cNvSpPr txBox="1">
              <a:spLocks noChangeArrowheads="1"/>
            </p:cNvSpPr>
            <p:nvPr/>
          </p:nvSpPr>
          <p:spPr bwMode="auto">
            <a:xfrm>
              <a:off x="6130313" y="3029129"/>
              <a:ext cx="398150"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C</a:t>
              </a:r>
              <a:endParaRPr lang="zh-CN" altLang="en-US" sz="3000" b="1" dirty="0">
                <a:solidFill>
                  <a:srgbClr val="FFFFFF"/>
                </a:solidFill>
                <a:latin typeface="微软雅黑" pitchFamily="34" charset="-122"/>
                <a:ea typeface="微软雅黑" pitchFamily="34" charset="-122"/>
              </a:endParaRPr>
            </a:p>
          </p:txBody>
        </p:sp>
      </p:grpSp>
      <p:grpSp>
        <p:nvGrpSpPr>
          <p:cNvPr id="79" name="组合 78"/>
          <p:cNvGrpSpPr/>
          <p:nvPr/>
        </p:nvGrpSpPr>
        <p:grpSpPr>
          <a:xfrm>
            <a:off x="6171362" y="3964186"/>
            <a:ext cx="3793579" cy="591741"/>
            <a:chOff x="5677148" y="3848257"/>
            <a:chExt cx="3793579" cy="591741"/>
          </a:xfrm>
        </p:grpSpPr>
        <p:sp>
          <p:nvSpPr>
            <p:cNvPr id="60" name="Freeform 11"/>
            <p:cNvSpPr>
              <a:spLocks/>
            </p:cNvSpPr>
            <p:nvPr/>
          </p:nvSpPr>
          <p:spPr bwMode="auto">
            <a:xfrm>
              <a:off x="5787035" y="3848257"/>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15672"/>
            </a:solidFill>
            <a:ln w="9525">
              <a:noFill/>
              <a:round/>
              <a:headEnd/>
              <a:tailEnd/>
            </a:ln>
          </p:spPr>
          <p:txBody>
            <a:bodyPr lIns="68562" tIns="34281" rIns="68562" bIns="34281"/>
            <a:lstStyle/>
            <a:p>
              <a:endParaRPr lang="zh-CN" altLang="en-US"/>
            </a:p>
          </p:txBody>
        </p:sp>
        <p:sp>
          <p:nvSpPr>
            <p:cNvPr id="61" name="Freeform 10"/>
            <p:cNvSpPr>
              <a:spLocks/>
            </p:cNvSpPr>
            <p:nvPr/>
          </p:nvSpPr>
          <p:spPr bwMode="auto">
            <a:xfrm>
              <a:off x="5677148" y="391374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015672"/>
            </a:solidFill>
            <a:ln w="10" cap="flat" cmpd="sng">
              <a:solidFill>
                <a:srgbClr val="A8A9AD"/>
              </a:solidFill>
              <a:round/>
              <a:headEnd/>
              <a:tailEnd/>
            </a:ln>
          </p:spPr>
          <p:txBody>
            <a:bodyPr lIns="68562" tIns="34281" rIns="68562" bIns="34281"/>
            <a:lstStyle/>
            <a:p>
              <a:endParaRPr lang="zh-CN" altLang="en-US"/>
            </a:p>
          </p:txBody>
        </p:sp>
        <p:sp>
          <p:nvSpPr>
            <p:cNvPr id="62" name="Rectangle 12"/>
            <p:cNvSpPr>
              <a:spLocks noChangeArrowheads="1"/>
            </p:cNvSpPr>
            <p:nvPr/>
          </p:nvSpPr>
          <p:spPr bwMode="auto">
            <a:xfrm>
              <a:off x="5864003" y="3848258"/>
              <a:ext cx="540333" cy="553640"/>
            </a:xfrm>
            <a:prstGeom prst="rect">
              <a:avLst/>
            </a:prstGeom>
            <a:solidFill>
              <a:srgbClr val="015672"/>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9" name="TextBox 117"/>
            <p:cNvSpPr txBox="1">
              <a:spLocks noChangeArrowheads="1"/>
            </p:cNvSpPr>
            <p:nvPr/>
          </p:nvSpPr>
          <p:spPr bwMode="auto">
            <a:xfrm>
              <a:off x="6561437" y="3951841"/>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70" name="TextBox 118"/>
            <p:cNvSpPr txBox="1">
              <a:spLocks noChangeArrowheads="1"/>
            </p:cNvSpPr>
            <p:nvPr/>
          </p:nvSpPr>
          <p:spPr bwMode="auto">
            <a:xfrm>
              <a:off x="5944934" y="3870879"/>
              <a:ext cx="44303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D</a:t>
              </a:r>
              <a:endParaRPr lang="zh-CN" altLang="en-US" sz="3000" b="1" dirty="0">
                <a:solidFill>
                  <a:srgbClr val="FFFFFF"/>
                </a:solidFill>
                <a:latin typeface="微软雅黑" pitchFamily="34" charset="-122"/>
                <a:ea typeface="微软雅黑" pitchFamily="34" charset="-122"/>
              </a:endParaRPr>
            </a:p>
          </p:txBody>
        </p:sp>
      </p:grpSp>
      <p:grpSp>
        <p:nvGrpSpPr>
          <p:cNvPr id="80" name="组合 79"/>
          <p:cNvGrpSpPr/>
          <p:nvPr/>
        </p:nvGrpSpPr>
        <p:grpSpPr>
          <a:xfrm>
            <a:off x="6171362" y="4854676"/>
            <a:ext cx="3793579" cy="591741"/>
            <a:chOff x="5359346" y="4778476"/>
            <a:chExt cx="3793579" cy="591741"/>
          </a:xfrm>
        </p:grpSpPr>
        <p:sp>
          <p:nvSpPr>
            <p:cNvPr id="71" name="Freeform 11"/>
            <p:cNvSpPr>
              <a:spLocks/>
            </p:cNvSpPr>
            <p:nvPr/>
          </p:nvSpPr>
          <p:spPr bwMode="auto">
            <a:xfrm>
              <a:off x="5481933" y="4778476"/>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47349"/>
            </a:solidFill>
            <a:ln w="9525">
              <a:noFill/>
              <a:round/>
              <a:headEnd/>
              <a:tailEnd/>
            </a:ln>
          </p:spPr>
          <p:txBody>
            <a:bodyPr lIns="68562" tIns="34281" rIns="68562" bIns="34281"/>
            <a:lstStyle/>
            <a:p>
              <a:endParaRPr lang="zh-CN" altLang="en-US"/>
            </a:p>
          </p:txBody>
        </p:sp>
        <p:sp>
          <p:nvSpPr>
            <p:cNvPr id="72" name="Freeform 10"/>
            <p:cNvSpPr>
              <a:spLocks/>
            </p:cNvSpPr>
            <p:nvPr/>
          </p:nvSpPr>
          <p:spPr bwMode="auto">
            <a:xfrm>
              <a:off x="5359346" y="484396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47349"/>
            </a:solidFill>
            <a:ln w="10" cap="flat" cmpd="sng">
              <a:solidFill>
                <a:srgbClr val="A8A9AD"/>
              </a:solidFill>
              <a:round/>
              <a:headEnd/>
              <a:tailEnd/>
            </a:ln>
          </p:spPr>
          <p:txBody>
            <a:bodyPr lIns="68562" tIns="34281" rIns="68562" bIns="34281"/>
            <a:lstStyle/>
            <a:p>
              <a:endParaRPr lang="zh-CN" altLang="en-US"/>
            </a:p>
          </p:txBody>
        </p:sp>
        <p:sp>
          <p:nvSpPr>
            <p:cNvPr id="73" name="Rectangle 12"/>
            <p:cNvSpPr>
              <a:spLocks noChangeArrowheads="1"/>
            </p:cNvSpPr>
            <p:nvPr/>
          </p:nvSpPr>
          <p:spPr bwMode="auto">
            <a:xfrm>
              <a:off x="5546201" y="4778477"/>
              <a:ext cx="540333" cy="553640"/>
            </a:xfrm>
            <a:prstGeom prst="rect">
              <a:avLst/>
            </a:prstGeom>
            <a:solidFill>
              <a:srgbClr val="F47349"/>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74" name="TextBox 117"/>
            <p:cNvSpPr txBox="1">
              <a:spLocks noChangeArrowheads="1"/>
            </p:cNvSpPr>
            <p:nvPr/>
          </p:nvSpPr>
          <p:spPr bwMode="auto">
            <a:xfrm>
              <a:off x="6243635" y="4882060"/>
              <a:ext cx="1985122"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chemeClr val="bg1"/>
                  </a:solidFill>
                  <a:latin typeface="微软雅黑" pitchFamily="34" charset="-122"/>
                  <a:ea typeface="微软雅黑" pitchFamily="34" charset="-122"/>
                </a:rPr>
                <a:t>点击加入标题</a:t>
              </a:r>
            </a:p>
          </p:txBody>
        </p:sp>
        <p:sp>
          <p:nvSpPr>
            <p:cNvPr id="75" name="TextBox 118"/>
            <p:cNvSpPr txBox="1">
              <a:spLocks noChangeArrowheads="1"/>
            </p:cNvSpPr>
            <p:nvPr/>
          </p:nvSpPr>
          <p:spPr bwMode="auto">
            <a:xfrm>
              <a:off x="5627132" y="4801098"/>
              <a:ext cx="358075"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smtClean="0">
                  <a:solidFill>
                    <a:srgbClr val="FFFFFF"/>
                  </a:solidFill>
                  <a:latin typeface="微软雅黑" pitchFamily="34" charset="-122"/>
                  <a:ea typeface="微软雅黑" pitchFamily="34" charset="-122"/>
                </a:rPr>
                <a:t>E</a:t>
              </a:r>
              <a:endParaRPr lang="zh-CN" altLang="en-US" sz="3000" b="1" dirty="0">
                <a:solidFill>
                  <a:srgbClr val="FFFFFF"/>
                </a:solidFill>
                <a:latin typeface="微软雅黑" pitchFamily="34" charset="-122"/>
                <a:ea typeface="微软雅黑" pitchFamily="34" charset="-122"/>
              </a:endParaRPr>
            </a:p>
          </p:txBody>
        </p:sp>
      </p:grpSp>
      <p:sp>
        <p:nvSpPr>
          <p:cNvPr id="37" name="Freeform 5"/>
          <p:cNvSpPr>
            <a:spLocks/>
          </p:cNvSpPr>
          <p:nvPr/>
        </p:nvSpPr>
        <p:spPr bwMode="auto">
          <a:xfrm rot="10800000">
            <a:off x="2258306" y="2279387"/>
            <a:ext cx="2551826" cy="22616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38" name="原创设计师QQ5858324           _7"/>
          <p:cNvGrpSpPr/>
          <p:nvPr/>
        </p:nvGrpSpPr>
        <p:grpSpPr>
          <a:xfrm rot="5400000">
            <a:off x="2584392" y="2313135"/>
            <a:ext cx="1899658" cy="2143378"/>
            <a:chOff x="4468733" y="2771468"/>
            <a:chExt cx="1487127" cy="1677919"/>
          </a:xfrm>
        </p:grpSpPr>
        <p:sp>
          <p:nvSpPr>
            <p:cNvPr id="39"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41" name="原创设计师QQ5858324           _6"/>
          <p:cNvSpPr/>
          <p:nvPr>
            <p:custDataLst>
              <p:tags r:id="rId1"/>
            </p:custDataLst>
          </p:nvPr>
        </p:nvSpPr>
        <p:spPr>
          <a:xfrm>
            <a:off x="2117131" y="3939566"/>
            <a:ext cx="296130" cy="296130"/>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42" name="原创设计师QQ5858324           _7"/>
          <p:cNvSpPr/>
          <p:nvPr>
            <p:custDataLst>
              <p:tags r:id="rId2"/>
            </p:custDataLst>
          </p:nvPr>
        </p:nvSpPr>
        <p:spPr>
          <a:xfrm>
            <a:off x="4562051" y="4052282"/>
            <a:ext cx="296130" cy="296130"/>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43" name="原创设计师QQ5858324         _8"/>
          <p:cNvSpPr/>
          <p:nvPr>
            <p:custDataLst>
              <p:tags r:id="rId3"/>
            </p:custDataLst>
          </p:nvPr>
        </p:nvSpPr>
        <p:spPr>
          <a:xfrm>
            <a:off x="2019722" y="2321240"/>
            <a:ext cx="430510" cy="430510"/>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44" name="TextBox 42"/>
          <p:cNvSpPr txBox="1"/>
          <p:nvPr/>
        </p:nvSpPr>
        <p:spPr>
          <a:xfrm>
            <a:off x="2901944" y="2970697"/>
            <a:ext cx="1421236" cy="769441"/>
          </a:xfrm>
          <a:prstGeom prst="rect">
            <a:avLst/>
          </a:prstGeom>
          <a:noFill/>
        </p:spPr>
        <p:txBody>
          <a:bodyPr wrap="square" rtlCol="0">
            <a:spAutoFit/>
          </a:bodyPr>
          <a:lstStyle/>
          <a:p>
            <a:r>
              <a:rPr lang="zh-CN" altLang="en-US" sz="4400" b="1" dirty="0" smtClean="0">
                <a:solidFill>
                  <a:schemeClr val="bg1"/>
                </a:solidFill>
                <a:latin typeface="微软雅黑" pitchFamily="34" charset="-122"/>
                <a:ea typeface="微软雅黑" pitchFamily="34" charset="-122"/>
              </a:rPr>
              <a:t>目录</a:t>
            </a:r>
            <a:endParaRPr lang="zh-CN" altLang="zh-CN" sz="4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90973047"/>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750"/>
                                        <p:tgtEl>
                                          <p:spTgt spid="37"/>
                                        </p:tgtEl>
                                      </p:cBhvr>
                                    </p:animEffect>
                                  </p:childTnLst>
                                </p:cTn>
                              </p:par>
                              <p:par>
                                <p:cTn id="8" presetID="2" presetClass="entr" presetSubtype="4" accel="40000" decel="4000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1000" fill="hold"/>
                                        <p:tgtEl>
                                          <p:spTgt spid="38"/>
                                        </p:tgtEl>
                                        <p:attrNameLst>
                                          <p:attrName>ppt_x</p:attrName>
                                        </p:attrNameLst>
                                      </p:cBhvr>
                                      <p:tavLst>
                                        <p:tav tm="0">
                                          <p:val>
                                            <p:strVal val="#ppt_x"/>
                                          </p:val>
                                        </p:tav>
                                        <p:tav tm="100000">
                                          <p:val>
                                            <p:strVal val="#ppt_x"/>
                                          </p:val>
                                        </p:tav>
                                      </p:tavLst>
                                    </p:anim>
                                    <p:anim calcmode="lin" valueType="num">
                                      <p:cBhvr additive="base">
                                        <p:cTn id="11" dur="1000" fill="hold"/>
                                        <p:tgtEl>
                                          <p:spTgt spid="38"/>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44"/>
                                        </p:tgtEl>
                                        <p:attrNameLst>
                                          <p:attrName>style.visibility</p:attrName>
                                        </p:attrNameLst>
                                      </p:cBhvr>
                                      <p:to>
                                        <p:strVal val="visible"/>
                                      </p:to>
                                    </p:set>
                                    <p:anim by="(-#ppt_w*2)" calcmode="lin" valueType="num">
                                      <p:cBhvr rctx="PPT">
                                        <p:cTn id="15" dur="375" autoRev="1" fill="hold">
                                          <p:stCondLst>
                                            <p:cond delay="0"/>
                                          </p:stCondLst>
                                        </p:cTn>
                                        <p:tgtEl>
                                          <p:spTgt spid="44"/>
                                        </p:tgtEl>
                                        <p:attrNameLst>
                                          <p:attrName>ppt_w</p:attrName>
                                        </p:attrNameLst>
                                      </p:cBhvr>
                                    </p:anim>
                                    <p:anim by="(#ppt_w*0.50)" calcmode="lin" valueType="num">
                                      <p:cBhvr>
                                        <p:cTn id="16" dur="375" decel="50000" autoRev="1" fill="hold">
                                          <p:stCondLst>
                                            <p:cond delay="0"/>
                                          </p:stCondLst>
                                        </p:cTn>
                                        <p:tgtEl>
                                          <p:spTgt spid="44"/>
                                        </p:tgtEl>
                                        <p:attrNameLst>
                                          <p:attrName>ppt_x</p:attrName>
                                        </p:attrNameLst>
                                      </p:cBhvr>
                                    </p:anim>
                                    <p:anim from="(-#ppt_h/2)" to="(#ppt_y)" calcmode="lin" valueType="num">
                                      <p:cBhvr>
                                        <p:cTn id="17" dur="750" fill="hold">
                                          <p:stCondLst>
                                            <p:cond delay="0"/>
                                          </p:stCondLst>
                                        </p:cTn>
                                        <p:tgtEl>
                                          <p:spTgt spid="44"/>
                                        </p:tgtEl>
                                        <p:attrNameLst>
                                          <p:attrName>ppt_y</p:attrName>
                                        </p:attrNameLst>
                                      </p:cBhvr>
                                    </p:anim>
                                    <p:animRot by="21600000">
                                      <p:cBhvr>
                                        <p:cTn id="18" dur="750" fill="hold">
                                          <p:stCondLst>
                                            <p:cond delay="0"/>
                                          </p:stCondLst>
                                        </p:cTn>
                                        <p:tgtEl>
                                          <p:spTgt spid="44"/>
                                        </p:tgtEl>
                                        <p:attrNameLst>
                                          <p:attrName>r</p:attrName>
                                        </p:attrNameLst>
                                      </p:cBhvr>
                                    </p:animRot>
                                  </p:childTnLst>
                                </p:cTn>
                              </p:par>
                            </p:childTnLst>
                          </p:cTn>
                        </p:par>
                        <p:par>
                          <p:cTn id="19" fill="hold">
                            <p:stCondLst>
                              <p:cond delay="1825"/>
                            </p:stCondLst>
                            <p:childTnLst>
                              <p:par>
                                <p:cTn id="20" presetID="2" presetClass="entr" presetSubtype="12"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750" fill="hold"/>
                                        <p:tgtEl>
                                          <p:spTgt spid="43"/>
                                        </p:tgtEl>
                                        <p:attrNameLst>
                                          <p:attrName>ppt_x</p:attrName>
                                        </p:attrNameLst>
                                      </p:cBhvr>
                                      <p:tavLst>
                                        <p:tav tm="0">
                                          <p:val>
                                            <p:strVal val="0-#ppt_w/2"/>
                                          </p:val>
                                        </p:tav>
                                        <p:tav tm="100000">
                                          <p:val>
                                            <p:strVal val="#ppt_x"/>
                                          </p:val>
                                        </p:tav>
                                      </p:tavLst>
                                    </p:anim>
                                    <p:anim calcmode="lin" valueType="num">
                                      <p:cBhvr additive="base">
                                        <p:cTn id="23" dur="750" fill="hold"/>
                                        <p:tgtEl>
                                          <p:spTgt spid="4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750" fill="hold"/>
                                        <p:tgtEl>
                                          <p:spTgt spid="41"/>
                                        </p:tgtEl>
                                        <p:attrNameLst>
                                          <p:attrName>ppt_x</p:attrName>
                                        </p:attrNameLst>
                                      </p:cBhvr>
                                      <p:tavLst>
                                        <p:tav tm="0">
                                          <p:val>
                                            <p:strVal val="#ppt_x"/>
                                          </p:val>
                                        </p:tav>
                                        <p:tav tm="100000">
                                          <p:val>
                                            <p:strVal val="#ppt_x"/>
                                          </p:val>
                                        </p:tav>
                                      </p:tavLst>
                                    </p:anim>
                                    <p:anim calcmode="lin" valueType="num">
                                      <p:cBhvr additive="base">
                                        <p:cTn id="27" dur="75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750" fill="hold"/>
                                        <p:tgtEl>
                                          <p:spTgt spid="42"/>
                                        </p:tgtEl>
                                        <p:attrNameLst>
                                          <p:attrName>ppt_x</p:attrName>
                                        </p:attrNameLst>
                                      </p:cBhvr>
                                      <p:tavLst>
                                        <p:tav tm="0">
                                          <p:val>
                                            <p:strVal val="1+#ppt_w/2"/>
                                          </p:val>
                                        </p:tav>
                                        <p:tav tm="100000">
                                          <p:val>
                                            <p:strVal val="#ppt_x"/>
                                          </p:val>
                                        </p:tav>
                                      </p:tavLst>
                                    </p:anim>
                                    <p:anim calcmode="lin" valueType="num">
                                      <p:cBhvr additive="base">
                                        <p:cTn id="31" dur="750" fill="hold"/>
                                        <p:tgtEl>
                                          <p:spTgt spid="42"/>
                                        </p:tgtEl>
                                        <p:attrNameLst>
                                          <p:attrName>ppt_y</p:attrName>
                                        </p:attrNameLst>
                                      </p:cBhvr>
                                      <p:tavLst>
                                        <p:tav tm="0">
                                          <p:val>
                                            <p:strVal val="0-#ppt_h/2"/>
                                          </p:val>
                                        </p:tav>
                                        <p:tav tm="100000">
                                          <p:val>
                                            <p:strVal val="#ppt_y"/>
                                          </p:val>
                                        </p:tav>
                                      </p:tavLst>
                                    </p:anim>
                                  </p:childTnLst>
                                </p:cTn>
                              </p:par>
                            </p:childTnLst>
                          </p:cTn>
                        </p:par>
                        <p:par>
                          <p:cTn id="32" fill="hold">
                            <p:stCondLst>
                              <p:cond delay="2575"/>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3075"/>
                            </p:stCondLst>
                            <p:childTnLst>
                              <p:par>
                                <p:cTn id="37" presetID="22" presetClass="entr" presetSubtype="8" fill="hold"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wipe(left)">
                                      <p:cBhvr>
                                        <p:cTn id="39" dur="500"/>
                                        <p:tgtEl>
                                          <p:spTgt spid="77"/>
                                        </p:tgtEl>
                                      </p:cBhvr>
                                    </p:animEffect>
                                  </p:childTnLst>
                                </p:cTn>
                              </p:par>
                            </p:childTnLst>
                          </p:cTn>
                        </p:par>
                        <p:par>
                          <p:cTn id="40" fill="hold">
                            <p:stCondLst>
                              <p:cond delay="3575"/>
                            </p:stCondLst>
                            <p:childTnLst>
                              <p:par>
                                <p:cTn id="41" presetID="22" presetClass="entr" presetSubtype="8"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4075"/>
                            </p:stCondLst>
                            <p:childTnLst>
                              <p:par>
                                <p:cTn id="45" presetID="22" presetClass="entr" presetSubtype="8"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500"/>
                                        <p:tgtEl>
                                          <p:spTgt spid="79"/>
                                        </p:tgtEl>
                                      </p:cBhvr>
                                    </p:animEffect>
                                  </p:childTnLst>
                                </p:cTn>
                              </p:par>
                            </p:childTnLst>
                          </p:cTn>
                        </p:par>
                        <p:par>
                          <p:cTn id="48" fill="hold">
                            <p:stCondLst>
                              <p:cond delay="4575"/>
                            </p:stCondLst>
                            <p:childTnLst>
                              <p:par>
                                <p:cTn id="49" presetID="22" presetClass="entr" presetSubtype="8"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wipe(left)">
                                      <p:cBhvr>
                                        <p:cTn id="51"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1" grpId="0" animBg="1"/>
      <p:bldP spid="42" grpId="0" animBg="1"/>
      <p:bldP spid="43" grpId="0" animBg="1"/>
      <p:bldP spid="4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 y="1"/>
            <a:ext cx="12190414" cy="6858000"/>
          </a:xfrm>
          <a:prstGeom prst="rect">
            <a:avLst/>
          </a:prstGeom>
          <a:noFill/>
          <a:ln>
            <a:noFill/>
          </a:ln>
        </p:spPr>
      </p:pic>
      <p:sp>
        <p:nvSpPr>
          <p:cNvPr id="12" name="矩形 11"/>
          <p:cNvSpPr/>
          <p:nvPr/>
        </p:nvSpPr>
        <p:spPr>
          <a:xfrm>
            <a:off x="0" y="1873463"/>
            <a:ext cx="12190414" cy="2420758"/>
          </a:xfrm>
          <a:prstGeom prst="rect">
            <a:avLst/>
          </a:prstGeom>
          <a:solidFill>
            <a:srgbClr val="F4734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4" name="矩形 13"/>
          <p:cNvSpPr/>
          <p:nvPr/>
        </p:nvSpPr>
        <p:spPr>
          <a:xfrm>
            <a:off x="5296876" y="2599334"/>
            <a:ext cx="4672624" cy="923326"/>
          </a:xfrm>
          <a:prstGeom prst="rect">
            <a:avLst/>
          </a:prstGeom>
        </p:spPr>
        <p:txBody>
          <a:bodyPr wrap="square" lIns="91437" tIns="45718" rIns="91437" bIns="45718">
            <a:spAutoFit/>
          </a:bodyPr>
          <a:lstStyle/>
          <a:p>
            <a:r>
              <a:rPr lang="zh-CN" altLang="en-US" sz="5400" b="1" dirty="0">
                <a:solidFill>
                  <a:schemeClr val="bg1"/>
                </a:solidFill>
                <a:latin typeface="微软雅黑" pitchFamily="34" charset="-122"/>
                <a:ea typeface="微软雅黑" pitchFamily="34" charset="-122"/>
              </a:rPr>
              <a:t>点击加入标题</a:t>
            </a:r>
          </a:p>
        </p:txBody>
      </p:sp>
      <p:sp>
        <p:nvSpPr>
          <p:cNvPr id="31" name="Freeform 5"/>
          <p:cNvSpPr>
            <a:spLocks/>
          </p:cNvSpPr>
          <p:nvPr/>
        </p:nvSpPr>
        <p:spPr bwMode="auto">
          <a:xfrm rot="10800000">
            <a:off x="3260303" y="230244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32" name="原创设计师QQ5858324           _7"/>
          <p:cNvGrpSpPr/>
          <p:nvPr/>
        </p:nvGrpSpPr>
        <p:grpSpPr>
          <a:xfrm rot="5400000">
            <a:off x="3497954" y="2346741"/>
            <a:ext cx="1164734" cy="1314166"/>
            <a:chOff x="4468733" y="2771468"/>
            <a:chExt cx="1487127" cy="1677919"/>
          </a:xfrm>
        </p:grpSpPr>
        <p:sp>
          <p:nvSpPr>
            <p:cNvPr id="33"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47349"/>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35" name="原创设计师QQ5858324           _6"/>
          <p:cNvSpPr/>
          <p:nvPr>
            <p:custDataLst>
              <p:tags r:id="rId1"/>
            </p:custDataLst>
          </p:nvPr>
        </p:nvSpPr>
        <p:spPr>
          <a:xfrm>
            <a:off x="3221745" y="3444718"/>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6" name="原创设计师QQ5858324           _7"/>
          <p:cNvSpPr/>
          <p:nvPr>
            <p:custDataLst>
              <p:tags r:id="rId2"/>
            </p:custDataLst>
          </p:nvPr>
        </p:nvSpPr>
        <p:spPr>
          <a:xfrm>
            <a:off x="4737404" y="3477732"/>
            <a:ext cx="181566" cy="181566"/>
          </a:xfrm>
          <a:prstGeom prst="ellipse">
            <a:avLst/>
          </a:prstGeom>
          <a:solidFill>
            <a:srgbClr val="02918B"/>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7" name="原创设计师QQ5858324         _8"/>
          <p:cNvSpPr/>
          <p:nvPr>
            <p:custDataLst>
              <p:tags r:id="rId3"/>
            </p:custDataLst>
          </p:nvPr>
        </p:nvSpPr>
        <p:spPr>
          <a:xfrm>
            <a:off x="3089766" y="2316164"/>
            <a:ext cx="263958" cy="263958"/>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38" name="TextBox 42"/>
          <p:cNvSpPr txBox="1"/>
          <p:nvPr/>
        </p:nvSpPr>
        <p:spPr>
          <a:xfrm>
            <a:off x="3746947" y="2520447"/>
            <a:ext cx="637398" cy="923330"/>
          </a:xfrm>
          <a:prstGeom prst="rect">
            <a:avLst/>
          </a:prstGeom>
          <a:noFill/>
        </p:spPr>
        <p:txBody>
          <a:bodyPr wrap="square" rtlCol="0">
            <a:spAutoFit/>
          </a:bodyPr>
          <a:lstStyle/>
          <a:p>
            <a:r>
              <a:rPr lang="en-US" altLang="zh-CN" sz="5400" b="1" dirty="0">
                <a:solidFill>
                  <a:schemeClr val="bg1"/>
                </a:solidFill>
                <a:latin typeface="微软雅黑" pitchFamily="34" charset="-122"/>
                <a:ea typeface="微软雅黑" pitchFamily="34" charset="-122"/>
              </a:rPr>
              <a:t>A</a:t>
            </a:r>
            <a:endParaRPr lang="zh-CN" altLang="zh-CN"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90973047"/>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randombar(horizontal)">
                                      <p:cBhvr>
                                        <p:cTn id="14" dur="750"/>
                                        <p:tgtEl>
                                          <p:spTgt spid="31"/>
                                        </p:tgtEl>
                                      </p:cBhvr>
                                    </p:animEffect>
                                  </p:childTnLst>
                                </p:cTn>
                              </p:par>
                              <p:par>
                                <p:cTn id="15" presetID="2" presetClass="entr" presetSubtype="4" accel="40000" decel="4000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1000" fill="hold"/>
                                        <p:tgtEl>
                                          <p:spTgt spid="32"/>
                                        </p:tgtEl>
                                        <p:attrNameLst>
                                          <p:attrName>ppt_x</p:attrName>
                                        </p:attrNameLst>
                                      </p:cBhvr>
                                      <p:tavLst>
                                        <p:tav tm="0">
                                          <p:val>
                                            <p:strVal val="#ppt_x"/>
                                          </p:val>
                                        </p:tav>
                                        <p:tav tm="100000">
                                          <p:val>
                                            <p:strVal val="#ppt_x"/>
                                          </p:val>
                                        </p:tav>
                                      </p:tavLst>
                                    </p:anim>
                                    <p:anim calcmode="lin" valueType="num">
                                      <p:cBhvr additive="base">
                                        <p:cTn id="18" dur="10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38"/>
                                        </p:tgtEl>
                                        <p:attrNameLst>
                                          <p:attrName>style.visibility</p:attrName>
                                        </p:attrNameLst>
                                      </p:cBhvr>
                                      <p:to>
                                        <p:strVal val="visible"/>
                                      </p:to>
                                    </p:set>
                                    <p:anim by="(-#ppt_w*2)" calcmode="lin" valueType="num">
                                      <p:cBhvr rctx="PPT">
                                        <p:cTn id="22" dur="375" autoRev="1" fill="hold">
                                          <p:stCondLst>
                                            <p:cond delay="0"/>
                                          </p:stCondLst>
                                        </p:cTn>
                                        <p:tgtEl>
                                          <p:spTgt spid="38"/>
                                        </p:tgtEl>
                                        <p:attrNameLst>
                                          <p:attrName>ppt_w</p:attrName>
                                        </p:attrNameLst>
                                      </p:cBhvr>
                                    </p:anim>
                                    <p:anim by="(#ppt_w*0.50)" calcmode="lin" valueType="num">
                                      <p:cBhvr>
                                        <p:cTn id="23" dur="375" decel="50000" autoRev="1" fill="hold">
                                          <p:stCondLst>
                                            <p:cond delay="0"/>
                                          </p:stCondLst>
                                        </p:cTn>
                                        <p:tgtEl>
                                          <p:spTgt spid="38"/>
                                        </p:tgtEl>
                                        <p:attrNameLst>
                                          <p:attrName>ppt_x</p:attrName>
                                        </p:attrNameLst>
                                      </p:cBhvr>
                                    </p:anim>
                                    <p:anim from="(-#ppt_h/2)" to="(#ppt_y)" calcmode="lin" valueType="num">
                                      <p:cBhvr>
                                        <p:cTn id="24" dur="750" fill="hold">
                                          <p:stCondLst>
                                            <p:cond delay="0"/>
                                          </p:stCondLst>
                                        </p:cTn>
                                        <p:tgtEl>
                                          <p:spTgt spid="38"/>
                                        </p:tgtEl>
                                        <p:attrNameLst>
                                          <p:attrName>ppt_y</p:attrName>
                                        </p:attrNameLst>
                                      </p:cBhvr>
                                    </p:anim>
                                    <p:animRot by="21600000">
                                      <p:cBhvr>
                                        <p:cTn id="25" dur="750" fill="hold">
                                          <p:stCondLst>
                                            <p:cond delay="0"/>
                                          </p:stCondLst>
                                        </p:cTn>
                                        <p:tgtEl>
                                          <p:spTgt spid="38"/>
                                        </p:tgtEl>
                                        <p:attrNameLst>
                                          <p:attrName>r</p:attrName>
                                        </p:attrNameLst>
                                      </p:cBhvr>
                                    </p:animRot>
                                  </p:childTnLst>
                                </p:cTn>
                              </p:par>
                              <p:par>
                                <p:cTn id="26" presetID="31"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1250" fill="hold"/>
                                        <p:tgtEl>
                                          <p:spTgt spid="14"/>
                                        </p:tgtEl>
                                        <p:attrNameLst>
                                          <p:attrName>ppt_w</p:attrName>
                                        </p:attrNameLst>
                                      </p:cBhvr>
                                      <p:tavLst>
                                        <p:tav tm="0">
                                          <p:val>
                                            <p:fltVal val="0"/>
                                          </p:val>
                                        </p:tav>
                                        <p:tav tm="100000">
                                          <p:val>
                                            <p:strVal val="#ppt_w"/>
                                          </p:val>
                                        </p:tav>
                                      </p:tavLst>
                                    </p:anim>
                                    <p:anim calcmode="lin" valueType="num">
                                      <p:cBhvr>
                                        <p:cTn id="29" dur="1250" fill="hold"/>
                                        <p:tgtEl>
                                          <p:spTgt spid="14"/>
                                        </p:tgtEl>
                                        <p:attrNameLst>
                                          <p:attrName>ppt_h</p:attrName>
                                        </p:attrNameLst>
                                      </p:cBhvr>
                                      <p:tavLst>
                                        <p:tav tm="0">
                                          <p:val>
                                            <p:fltVal val="0"/>
                                          </p:val>
                                        </p:tav>
                                        <p:tav tm="100000">
                                          <p:val>
                                            <p:strVal val="#ppt_h"/>
                                          </p:val>
                                        </p:tav>
                                      </p:tavLst>
                                    </p:anim>
                                    <p:anim calcmode="lin" valueType="num">
                                      <p:cBhvr>
                                        <p:cTn id="30" dur="1250" fill="hold"/>
                                        <p:tgtEl>
                                          <p:spTgt spid="14"/>
                                        </p:tgtEl>
                                        <p:attrNameLst>
                                          <p:attrName>style.rotation</p:attrName>
                                        </p:attrNameLst>
                                      </p:cBhvr>
                                      <p:tavLst>
                                        <p:tav tm="0">
                                          <p:val>
                                            <p:fltVal val="90"/>
                                          </p:val>
                                        </p:tav>
                                        <p:tav tm="100000">
                                          <p:val>
                                            <p:fltVal val="0"/>
                                          </p:val>
                                        </p:tav>
                                      </p:tavLst>
                                    </p:anim>
                                    <p:animEffect transition="in" filter="fade">
                                      <p:cBhvr>
                                        <p:cTn id="31" dur="1250"/>
                                        <p:tgtEl>
                                          <p:spTgt spid="14"/>
                                        </p:tgtEl>
                                      </p:cBhvr>
                                    </p:animEffect>
                                  </p:childTnLst>
                                </p:cTn>
                              </p:par>
                            </p:childTnLst>
                          </p:cTn>
                        </p:par>
                        <p:par>
                          <p:cTn id="32" fill="hold">
                            <p:stCondLst>
                              <p:cond delay="2750"/>
                            </p:stCondLst>
                            <p:childTnLst>
                              <p:par>
                                <p:cTn id="33" presetID="2" presetClass="entr" presetSubtype="12"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750" fill="hold"/>
                                        <p:tgtEl>
                                          <p:spTgt spid="37"/>
                                        </p:tgtEl>
                                        <p:attrNameLst>
                                          <p:attrName>ppt_x</p:attrName>
                                        </p:attrNameLst>
                                      </p:cBhvr>
                                      <p:tavLst>
                                        <p:tav tm="0">
                                          <p:val>
                                            <p:strVal val="0-#ppt_w/2"/>
                                          </p:val>
                                        </p:tav>
                                        <p:tav tm="100000">
                                          <p:val>
                                            <p:strVal val="#ppt_x"/>
                                          </p:val>
                                        </p:tav>
                                      </p:tavLst>
                                    </p:anim>
                                    <p:anim calcmode="lin" valueType="num">
                                      <p:cBhvr additive="base">
                                        <p:cTn id="36" dur="750" fill="hold"/>
                                        <p:tgtEl>
                                          <p:spTgt spid="3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750" fill="hold"/>
                                        <p:tgtEl>
                                          <p:spTgt spid="35"/>
                                        </p:tgtEl>
                                        <p:attrNameLst>
                                          <p:attrName>ppt_x</p:attrName>
                                        </p:attrNameLst>
                                      </p:cBhvr>
                                      <p:tavLst>
                                        <p:tav tm="0">
                                          <p:val>
                                            <p:strVal val="#ppt_x"/>
                                          </p:val>
                                        </p:tav>
                                        <p:tav tm="100000">
                                          <p:val>
                                            <p:strVal val="#ppt_x"/>
                                          </p:val>
                                        </p:tav>
                                      </p:tavLst>
                                    </p:anim>
                                    <p:anim calcmode="lin" valueType="num">
                                      <p:cBhvr additive="base">
                                        <p:cTn id="40" dur="75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750" fill="hold"/>
                                        <p:tgtEl>
                                          <p:spTgt spid="36"/>
                                        </p:tgtEl>
                                        <p:attrNameLst>
                                          <p:attrName>ppt_x</p:attrName>
                                        </p:attrNameLst>
                                      </p:cBhvr>
                                      <p:tavLst>
                                        <p:tav tm="0">
                                          <p:val>
                                            <p:strVal val="1+#ppt_w/2"/>
                                          </p:val>
                                        </p:tav>
                                        <p:tav tm="100000">
                                          <p:val>
                                            <p:strVal val="#ppt_x"/>
                                          </p:val>
                                        </p:tav>
                                      </p:tavLst>
                                    </p:anim>
                                    <p:anim calcmode="lin" valueType="num">
                                      <p:cBhvr additive="base">
                                        <p:cTn id="44" dur="750" fill="hold"/>
                                        <p:tgtEl>
                                          <p:spTgt spid="3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31" grpId="0" animBg="1"/>
      <p:bldP spid="35" grpId="0" animBg="1"/>
      <p:bldP spid="36" grpId="0" animBg="1"/>
      <p:bldP spid="37" grpId="0" animBg="1"/>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01.</a:t>
            </a:r>
            <a:r>
              <a:rPr lang="zh-CN" altLang="en-US" sz="3200" dirty="0" smtClean="0">
                <a:solidFill>
                  <a:schemeClr val="bg1">
                    <a:lumMod val="50000"/>
                  </a:schemeClr>
                </a:solidFill>
              </a:rPr>
              <a:t>年度工作概述</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8429872" y="2703347"/>
            <a:ext cx="1472634" cy="369322"/>
          </a:xfrm>
          <a:prstGeom prst="rect">
            <a:avLst/>
          </a:prstGeom>
          <a:noFill/>
        </p:spPr>
        <p:txBody>
          <a:bodyPr wrap="square" lIns="91431" tIns="45715" rIns="91431" bIns="45715" rtlCol="0">
            <a:spAutoFit/>
          </a:bodyPr>
          <a:lstStyle/>
          <a:p>
            <a:r>
              <a:rPr lang="zh-CN" altLang="en-US" dirty="0" smtClean="0">
                <a:solidFill>
                  <a:schemeClr val="bg1">
                    <a:lumMod val="50000"/>
                  </a:schemeClr>
                </a:solidFill>
                <a:latin typeface="黑体" pitchFamily="49" charset="-122"/>
                <a:ea typeface="黑体" pitchFamily="49" charset="-122"/>
              </a:rPr>
              <a:t>添加内容</a:t>
            </a:r>
            <a:endParaRPr lang="zh-CN" altLang="en-US" dirty="0">
              <a:solidFill>
                <a:schemeClr val="bg1">
                  <a:lumMod val="50000"/>
                </a:schemeClr>
              </a:solidFill>
              <a:latin typeface="黑体" pitchFamily="49" charset="-122"/>
              <a:ea typeface="黑体" pitchFamily="49" charset="-122"/>
            </a:endParaRPr>
          </a:p>
        </p:txBody>
      </p:sp>
      <p:sp>
        <p:nvSpPr>
          <p:cNvPr id="23" name="TextBox 22"/>
          <p:cNvSpPr txBox="1"/>
          <p:nvPr/>
        </p:nvSpPr>
        <p:spPr>
          <a:xfrm>
            <a:off x="8349398" y="3092224"/>
            <a:ext cx="2603041" cy="2713040"/>
          </a:xfrm>
          <a:prstGeom prst="rect">
            <a:avLst/>
          </a:prstGeom>
          <a:noFill/>
        </p:spPr>
        <p:txBody>
          <a:bodyPr wrap="square" lIns="91431" tIns="45715" rIns="91431" bIns="45715" rtlCol="0">
            <a:spAutoFit/>
          </a:bodyPr>
          <a:lstStyle/>
          <a:p>
            <a:pPr>
              <a:lnSpc>
                <a:spcPct val="130000"/>
              </a:lnSpc>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a:t>
            </a:r>
            <a:r>
              <a:rPr lang="zh-CN" altLang="en-US" sz="11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50000"/>
                </a:schemeClr>
              </a:solidFill>
              <a:latin typeface="微软雅黑" pitchFamily="34" charset="-122"/>
              <a:ea typeface="微软雅黑" pitchFamily="34" charset="-122"/>
            </a:endParaRPr>
          </a:p>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50000"/>
                </a:schemeClr>
              </a:solidFill>
              <a:latin typeface="微软雅黑" pitchFamily="34" charset="-122"/>
              <a:ea typeface="微软雅黑" pitchFamily="34" charset="-122"/>
            </a:endParaRPr>
          </a:p>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50000"/>
                </a:schemeClr>
              </a:solidFill>
              <a:latin typeface="微软雅黑" pitchFamily="34" charset="-122"/>
              <a:ea typeface="微软雅黑" pitchFamily="34" charset="-122"/>
            </a:endParaRPr>
          </a:p>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50000"/>
                </a:schemeClr>
              </a:solidFill>
              <a:latin typeface="微软雅黑" pitchFamily="34" charset="-122"/>
              <a:ea typeface="微软雅黑" pitchFamily="34" charset="-122"/>
            </a:endParaRPr>
          </a:p>
          <a:p>
            <a:pPr>
              <a:lnSpc>
                <a:spcPct val="130000"/>
              </a:lnSpc>
            </a:pPr>
            <a:endParaRPr lang="zh-CN" altLang="en-US" sz="1200" dirty="0">
              <a:solidFill>
                <a:schemeClr val="bg1">
                  <a:lumMod val="50000"/>
                </a:schemeClr>
              </a:solidFill>
              <a:latin typeface="微软雅黑" pitchFamily="34" charset="-122"/>
              <a:ea typeface="微软雅黑" pitchFamily="34" charset="-122"/>
            </a:endParaRPr>
          </a:p>
        </p:txBody>
      </p:sp>
      <p:sp>
        <p:nvSpPr>
          <p:cNvPr id="24" name="圆角矩形 23"/>
          <p:cNvSpPr/>
          <p:nvPr/>
        </p:nvSpPr>
        <p:spPr>
          <a:xfrm>
            <a:off x="8159042" y="2244857"/>
            <a:ext cx="2937413" cy="3560407"/>
          </a:xfrm>
          <a:prstGeom prst="roundRect">
            <a:avLst/>
          </a:pr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8839231" y="2010944"/>
            <a:ext cx="1593991" cy="432048"/>
            <a:chOff x="2109790" y="1790699"/>
            <a:chExt cx="1593991" cy="432048"/>
          </a:xfrm>
        </p:grpSpPr>
        <p:sp>
          <p:nvSpPr>
            <p:cNvPr id="26" name="圆角矩形 25"/>
            <p:cNvSpPr/>
            <p:nvPr/>
          </p:nvSpPr>
          <p:spPr>
            <a:xfrm>
              <a:off x="2109790" y="1790699"/>
              <a:ext cx="1440160" cy="432048"/>
            </a:xfrm>
            <a:prstGeom prst="round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2231147" y="1814367"/>
              <a:ext cx="1472634" cy="384711"/>
            </a:xfrm>
            <a:prstGeom prst="rect">
              <a:avLst/>
            </a:prstGeom>
            <a:no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完成概述</a:t>
              </a:r>
              <a:endParaRPr lang="zh-CN" altLang="en-US" dirty="0">
                <a:solidFill>
                  <a:schemeClr val="bg1"/>
                </a:solidFill>
                <a:latin typeface="黑体" pitchFamily="49" charset="-122"/>
                <a:ea typeface="黑体" pitchFamily="49" charset="-122"/>
              </a:endParaRPr>
            </a:p>
          </p:txBody>
        </p:sp>
      </p:grpSp>
      <p:grpSp>
        <p:nvGrpSpPr>
          <p:cNvPr id="28" name="组合 27"/>
          <p:cNvGrpSpPr/>
          <p:nvPr/>
        </p:nvGrpSpPr>
        <p:grpSpPr>
          <a:xfrm>
            <a:off x="5337905" y="2910764"/>
            <a:ext cx="2813293" cy="2538895"/>
            <a:chOff x="4367014" y="2690519"/>
            <a:chExt cx="682255" cy="2538895"/>
          </a:xfrm>
        </p:grpSpPr>
        <p:cxnSp>
          <p:nvCxnSpPr>
            <p:cNvPr id="29" name="直接连接符 28"/>
            <p:cNvCxnSpPr/>
            <p:nvPr/>
          </p:nvCxnSpPr>
          <p:spPr>
            <a:xfrm>
              <a:off x="4367557" y="2690519"/>
              <a:ext cx="681712"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367014" y="3449940"/>
              <a:ext cx="681712"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367014" y="4313409"/>
              <a:ext cx="681712"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367014" y="5229413"/>
              <a:ext cx="681712"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1198662" y="2014245"/>
            <a:ext cx="4139243" cy="3791019"/>
            <a:chOff x="7178067" y="1794000"/>
            <a:chExt cx="4139243" cy="3791019"/>
          </a:xfrm>
        </p:grpSpPr>
        <p:grpSp>
          <p:nvGrpSpPr>
            <p:cNvPr id="34" name="组合 33"/>
            <p:cNvGrpSpPr/>
            <p:nvPr/>
          </p:nvGrpSpPr>
          <p:grpSpPr>
            <a:xfrm>
              <a:off x="7178067" y="3893558"/>
              <a:ext cx="4139243" cy="1691461"/>
              <a:chOff x="7445805" y="4025024"/>
              <a:chExt cx="4092125" cy="1691461"/>
            </a:xfrm>
          </p:grpSpPr>
          <p:pic>
            <p:nvPicPr>
              <p:cNvPr id="36" name="Picture 3" descr="F:\出售\PPT\______________图片素材\59f5225d4dd36b09f8ade3e55c755816.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458303" y="4025024"/>
                <a:ext cx="2079627" cy="1691461"/>
              </a:xfrm>
              <a:prstGeom prst="rect">
                <a:avLst/>
              </a:prstGeom>
              <a:noFill/>
              <a:extLst>
                <a:ext uri="{909E8E84-426E-40DD-AFC4-6F175D3DCCD1}">
                  <a14:hiddenFill xmlns:a14="http://schemas.microsoft.com/office/drawing/2010/main">
                    <a:solidFill>
                      <a:srgbClr val="FFFFFF"/>
                    </a:solidFill>
                  </a14:hiddenFill>
                </a:ext>
              </a:extLst>
            </p:spPr>
          </p:pic>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45805" y="4025024"/>
                <a:ext cx="1947470" cy="1691461"/>
              </a:xfrm>
              <a:prstGeom prst="rect">
                <a:avLst/>
              </a:prstGeom>
            </p:spPr>
          </p:pic>
        </p:grpSp>
        <p:pic>
          <p:nvPicPr>
            <p:cNvPr id="35" name="图片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78067" y="1794000"/>
              <a:ext cx="4139243" cy="1825218"/>
            </a:xfrm>
            <a:prstGeom prst="rect">
              <a:avLst/>
            </a:prstGeom>
          </p:spPr>
        </p:pic>
      </p:grpSp>
      <p:grpSp>
        <p:nvGrpSpPr>
          <p:cNvPr id="38" name="组合 37"/>
          <p:cNvGrpSpPr/>
          <p:nvPr/>
        </p:nvGrpSpPr>
        <p:grpSpPr>
          <a:xfrm>
            <a:off x="6019612" y="2542143"/>
            <a:ext cx="1531822" cy="450830"/>
            <a:chOff x="5048726" y="2321898"/>
            <a:chExt cx="1531822" cy="450830"/>
          </a:xfrm>
          <a:solidFill>
            <a:srgbClr val="0070C0"/>
          </a:solidFill>
        </p:grpSpPr>
        <p:sp>
          <p:nvSpPr>
            <p:cNvPr id="39" name="圆角矩形 38"/>
            <p:cNvSpPr/>
            <p:nvPr/>
          </p:nvSpPr>
          <p:spPr>
            <a:xfrm>
              <a:off x="5048726" y="2325711"/>
              <a:ext cx="1531822" cy="447017"/>
            </a:xfrm>
            <a:prstGeom prst="round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5231110" y="2321898"/>
              <a:ext cx="1244303" cy="384711"/>
            </a:xfrm>
            <a:prstGeom prst="rect">
              <a:avLst/>
            </a:prstGeom>
            <a:solidFill>
              <a:srgbClr val="F47349"/>
            </a:solid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41" name="组合 40"/>
          <p:cNvGrpSpPr/>
          <p:nvPr/>
        </p:nvGrpSpPr>
        <p:grpSpPr>
          <a:xfrm>
            <a:off x="6019612" y="3450492"/>
            <a:ext cx="1531822" cy="447017"/>
            <a:chOff x="5048726" y="3230247"/>
            <a:chExt cx="1531822" cy="447017"/>
          </a:xfrm>
          <a:solidFill>
            <a:srgbClr val="02918B"/>
          </a:solidFill>
        </p:grpSpPr>
        <p:sp>
          <p:nvSpPr>
            <p:cNvPr id="42" name="圆角矩形 41"/>
            <p:cNvSpPr/>
            <p:nvPr/>
          </p:nvSpPr>
          <p:spPr>
            <a:xfrm>
              <a:off x="5048726" y="3230247"/>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5231110" y="3257586"/>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44" name="组合 43"/>
          <p:cNvGrpSpPr/>
          <p:nvPr/>
        </p:nvGrpSpPr>
        <p:grpSpPr>
          <a:xfrm>
            <a:off x="6019612" y="4342908"/>
            <a:ext cx="1531822" cy="447067"/>
            <a:chOff x="5048726" y="4122663"/>
            <a:chExt cx="1531822" cy="447067"/>
          </a:xfrm>
          <a:solidFill>
            <a:srgbClr val="E44B42"/>
          </a:solidFill>
        </p:grpSpPr>
        <p:sp>
          <p:nvSpPr>
            <p:cNvPr id="45" name="圆角矩形 44"/>
            <p:cNvSpPr/>
            <p:nvPr/>
          </p:nvSpPr>
          <p:spPr>
            <a:xfrm>
              <a:off x="5048726" y="4122713"/>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5231110" y="4122663"/>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47" name="组合 46"/>
          <p:cNvGrpSpPr/>
          <p:nvPr/>
        </p:nvGrpSpPr>
        <p:grpSpPr>
          <a:xfrm>
            <a:off x="6019612" y="5226151"/>
            <a:ext cx="1531822" cy="447017"/>
            <a:chOff x="5048726" y="5005906"/>
            <a:chExt cx="1531822" cy="447017"/>
          </a:xfrm>
          <a:solidFill>
            <a:srgbClr val="015672"/>
          </a:solidFill>
        </p:grpSpPr>
        <p:sp>
          <p:nvSpPr>
            <p:cNvPr id="48" name="圆角矩形 47"/>
            <p:cNvSpPr/>
            <p:nvPr/>
          </p:nvSpPr>
          <p:spPr>
            <a:xfrm>
              <a:off x="5048726" y="5005906"/>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231110" y="5015537"/>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sp>
        <p:nvSpPr>
          <p:cNvPr id="50" name="燕尾形 49"/>
          <p:cNvSpPr/>
          <p:nvPr/>
        </p:nvSpPr>
        <p:spPr>
          <a:xfrm rot="5400000">
            <a:off x="6670030" y="2084818"/>
            <a:ext cx="216024" cy="320542"/>
          </a:xfrm>
          <a:prstGeom prst="chevron">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1" name="燕尾形 50"/>
          <p:cNvSpPr/>
          <p:nvPr/>
        </p:nvSpPr>
        <p:spPr>
          <a:xfrm rot="5400000">
            <a:off x="6670030" y="3093114"/>
            <a:ext cx="216024" cy="320542"/>
          </a:xfrm>
          <a:prstGeom prst="chevron">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燕尾形 51"/>
          <p:cNvSpPr/>
          <p:nvPr/>
        </p:nvSpPr>
        <p:spPr>
          <a:xfrm rot="5400000">
            <a:off x="6670030" y="3974742"/>
            <a:ext cx="216024" cy="320542"/>
          </a:xfrm>
          <a:prstGeom prst="chevron">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燕尾形 52"/>
          <p:cNvSpPr/>
          <p:nvPr/>
        </p:nvSpPr>
        <p:spPr>
          <a:xfrm rot="5400000">
            <a:off x="6670030" y="4828395"/>
            <a:ext cx="216024" cy="320542"/>
          </a:xfrm>
          <a:prstGeom prst="chevron">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090973047"/>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9" presetClass="entr" presetSubtype="0" decel="10000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 calcmode="lin" valueType="num">
                                      <p:cBhvr>
                                        <p:cTn id="29" dur="500" fill="hold"/>
                                        <p:tgtEl>
                                          <p:spTgt spid="33"/>
                                        </p:tgtEl>
                                        <p:attrNameLst>
                                          <p:attrName>style.rotation</p:attrName>
                                        </p:attrNameLst>
                                      </p:cBhvr>
                                      <p:tavLst>
                                        <p:tav tm="0">
                                          <p:val>
                                            <p:fltVal val="360"/>
                                          </p:val>
                                        </p:tav>
                                        <p:tav tm="100000">
                                          <p:val>
                                            <p:fltVal val="0"/>
                                          </p:val>
                                        </p:tav>
                                      </p:tavLst>
                                    </p:anim>
                                    <p:animEffect transition="in" filter="fade">
                                      <p:cBhvr>
                                        <p:cTn id="30" dur="500"/>
                                        <p:tgtEl>
                                          <p:spTgt spid="33"/>
                                        </p:tgtEl>
                                      </p:cBhvr>
                                    </p:animEffect>
                                  </p:childTnLst>
                                </p:cTn>
                              </p:par>
                            </p:childTnLst>
                          </p:cTn>
                        </p:par>
                        <p:par>
                          <p:cTn id="31" fill="hold">
                            <p:stCondLst>
                              <p:cond delay="1750"/>
                            </p:stCondLst>
                            <p:childTnLst>
                              <p:par>
                                <p:cTn id="32" presetID="22" presetClass="entr" presetSubtype="8"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childTnLst>
                          </p:cTn>
                        </p:par>
                        <p:par>
                          <p:cTn id="35" fill="hold">
                            <p:stCondLst>
                              <p:cond delay="2250"/>
                            </p:stCondLst>
                            <p:childTnLst>
                              <p:par>
                                <p:cTn id="36" presetID="10" presetClass="entr" presetSubtype="0"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childTnLst>
                                </p:cTn>
                              </p:par>
                              <p:par>
                                <p:cTn id="39" presetID="2" presetClass="entr" presetSubtype="4"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ppt_x"/>
                                          </p:val>
                                        </p:tav>
                                        <p:tav tm="100000">
                                          <p:val>
                                            <p:strVal val="#ppt_x"/>
                                          </p:val>
                                        </p:tav>
                                      </p:tavLst>
                                    </p:anim>
                                    <p:anim calcmode="lin" valueType="num">
                                      <p:cBhvr additive="base">
                                        <p:cTn id="42" dur="500" fill="hold"/>
                                        <p:tgtEl>
                                          <p:spTgt spid="3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2" presetClass="entr" presetSubtype="4"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10" presetClass="entr" presetSubtype="0"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500"/>
                                        <p:tgtEl>
                                          <p:spTgt spid="52"/>
                                        </p:tgtEl>
                                      </p:cBhvr>
                                    </p:animEffect>
                                  </p:childTnLst>
                                </p:cTn>
                              </p:par>
                              <p:par>
                                <p:cTn id="55" presetID="2" presetClass="entr" presetSubtype="4"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fill="hold"/>
                                        <p:tgtEl>
                                          <p:spTgt spid="44"/>
                                        </p:tgtEl>
                                        <p:attrNameLst>
                                          <p:attrName>ppt_x</p:attrName>
                                        </p:attrNameLst>
                                      </p:cBhvr>
                                      <p:tavLst>
                                        <p:tav tm="0">
                                          <p:val>
                                            <p:strVal val="#ppt_x"/>
                                          </p:val>
                                        </p:tav>
                                        <p:tav tm="100000">
                                          <p:val>
                                            <p:strVal val="#ppt_x"/>
                                          </p:val>
                                        </p:tav>
                                      </p:tavLst>
                                    </p:anim>
                                    <p:anim calcmode="lin" valueType="num">
                                      <p:cBhvr additive="base">
                                        <p:cTn id="58" dur="500" fill="hold"/>
                                        <p:tgtEl>
                                          <p:spTgt spid="44"/>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10" presetClass="entr" presetSubtype="0" fill="hold" grpId="0"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childTnLst>
                                </p:cTn>
                              </p:par>
                              <p:par>
                                <p:cTn id="63" presetID="2" presetClass="entr" presetSubtype="4" fill="hold" nodeType="with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additive="base">
                                        <p:cTn id="65" dur="500" fill="hold"/>
                                        <p:tgtEl>
                                          <p:spTgt spid="47"/>
                                        </p:tgtEl>
                                        <p:attrNameLst>
                                          <p:attrName>ppt_x</p:attrName>
                                        </p:attrNameLst>
                                      </p:cBhvr>
                                      <p:tavLst>
                                        <p:tav tm="0">
                                          <p:val>
                                            <p:strVal val="#ppt_x"/>
                                          </p:val>
                                        </p:tav>
                                        <p:tav tm="100000">
                                          <p:val>
                                            <p:strVal val="#ppt_x"/>
                                          </p:val>
                                        </p:tav>
                                      </p:tavLst>
                                    </p:anim>
                                    <p:anim calcmode="lin" valueType="num">
                                      <p:cBhvr additive="base">
                                        <p:cTn id="66" dur="500" fill="hold"/>
                                        <p:tgtEl>
                                          <p:spTgt spid="47"/>
                                        </p:tgtEl>
                                        <p:attrNameLst>
                                          <p:attrName>ppt_y</p:attrName>
                                        </p:attrNameLst>
                                      </p:cBhvr>
                                      <p:tavLst>
                                        <p:tav tm="0">
                                          <p:val>
                                            <p:strVal val="1+#ppt_h/2"/>
                                          </p:val>
                                        </p:tav>
                                        <p:tav tm="100000">
                                          <p:val>
                                            <p:strVal val="#ppt_y"/>
                                          </p:val>
                                        </p:tav>
                                      </p:tavLst>
                                    </p:anim>
                                  </p:childTnLst>
                                </p:cTn>
                              </p:par>
                            </p:childTnLst>
                          </p:cTn>
                        </p:par>
                        <p:par>
                          <p:cTn id="67" fill="hold">
                            <p:stCondLst>
                              <p:cond delay="4250"/>
                            </p:stCondLst>
                            <p:childTnLst>
                              <p:par>
                                <p:cTn id="68" presetID="22" presetClass="entr" presetSubtype="4"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down)">
                                      <p:cBhvr>
                                        <p:cTn id="70" dur="500"/>
                                        <p:tgtEl>
                                          <p:spTgt spid="24"/>
                                        </p:tgtEl>
                                      </p:cBhvr>
                                    </p:animEffect>
                                  </p:childTnLst>
                                </p:cTn>
                              </p:par>
                            </p:childTnLst>
                          </p:cTn>
                        </p:par>
                        <p:par>
                          <p:cTn id="71" fill="hold">
                            <p:stCondLst>
                              <p:cond delay="4750"/>
                            </p:stCondLst>
                            <p:childTnLst>
                              <p:par>
                                <p:cTn id="72" presetID="53" presetClass="entr" presetSubtype="16"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ppt_w</p:attrName>
                                        </p:attrNameLst>
                                      </p:cBhvr>
                                      <p:tavLst>
                                        <p:tav tm="0">
                                          <p:val>
                                            <p:fltVal val="0"/>
                                          </p:val>
                                        </p:tav>
                                        <p:tav tm="100000">
                                          <p:val>
                                            <p:strVal val="#ppt_w"/>
                                          </p:val>
                                        </p:tav>
                                      </p:tavLst>
                                    </p:anim>
                                    <p:anim calcmode="lin" valueType="num">
                                      <p:cBhvr>
                                        <p:cTn id="75" dur="500" fill="hold"/>
                                        <p:tgtEl>
                                          <p:spTgt spid="25"/>
                                        </p:tgtEl>
                                        <p:attrNameLst>
                                          <p:attrName>ppt_h</p:attrName>
                                        </p:attrNameLst>
                                      </p:cBhvr>
                                      <p:tavLst>
                                        <p:tav tm="0">
                                          <p:val>
                                            <p:fltVal val="0"/>
                                          </p:val>
                                        </p:tav>
                                        <p:tav tm="100000">
                                          <p:val>
                                            <p:strVal val="#ppt_h"/>
                                          </p:val>
                                        </p:tav>
                                      </p:tavLst>
                                    </p:anim>
                                    <p:animEffect transition="in" filter="fade">
                                      <p:cBhvr>
                                        <p:cTn id="76" dur="500"/>
                                        <p:tgtEl>
                                          <p:spTgt spid="25"/>
                                        </p:tgtEl>
                                      </p:cBhvr>
                                    </p:animEffect>
                                  </p:childTnLst>
                                </p:cTn>
                              </p:par>
                            </p:childTnLst>
                          </p:cTn>
                        </p:par>
                        <p:par>
                          <p:cTn id="77" fill="hold">
                            <p:stCondLst>
                              <p:cond delay="5250"/>
                            </p:stCondLst>
                            <p:childTnLst>
                              <p:par>
                                <p:cTn id="78" presetID="14" presetClass="entr" presetSubtype="10"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randombar(horizontal)">
                                      <p:cBhvr>
                                        <p:cTn id="80" dur="500"/>
                                        <p:tgtEl>
                                          <p:spTgt spid="22"/>
                                        </p:tgtEl>
                                      </p:cBhvr>
                                    </p:animEffect>
                                  </p:childTnLst>
                                </p:cTn>
                              </p:par>
                            </p:childTnLst>
                          </p:cTn>
                        </p:par>
                        <p:par>
                          <p:cTn id="81" fill="hold">
                            <p:stCondLst>
                              <p:cond delay="5750"/>
                            </p:stCondLst>
                            <p:childTnLst>
                              <p:par>
                                <p:cTn id="82" presetID="14" presetClass="entr" presetSubtype="10"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randombar(horizontal)">
                                      <p:cBhvr>
                                        <p:cTn id="8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p:bldP spid="23" grpId="0"/>
      <p:bldP spid="24" grpId="0" animBg="1"/>
      <p:bldP spid="50" grpId="0" animBg="1"/>
      <p:bldP spid="51" grpId="0" animBg="1"/>
      <p:bldP spid="52" grpId="0" animBg="1"/>
      <p:bldP spid="5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smtClean="0">
                <a:solidFill>
                  <a:schemeClr val="bg1">
                    <a:lumMod val="50000"/>
                  </a:schemeClr>
                </a:solidFill>
              </a:rPr>
              <a:t>02.</a:t>
            </a:r>
            <a:r>
              <a:rPr lang="zh-CN" altLang="en-US" sz="3200" dirty="0" smtClean="0">
                <a:solidFill>
                  <a:schemeClr val="bg1">
                    <a:lumMod val="50000"/>
                  </a:schemeClr>
                </a:solidFill>
              </a:rPr>
              <a:t>年度工作明细</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梯形 6"/>
          <p:cNvSpPr/>
          <p:nvPr/>
        </p:nvSpPr>
        <p:spPr>
          <a:xfrm flipV="1">
            <a:off x="2732843" y="3725271"/>
            <a:ext cx="765041" cy="680652"/>
          </a:xfrm>
          <a:custGeom>
            <a:avLst/>
            <a:gdLst/>
            <a:ahLst/>
            <a:cxnLst/>
            <a:rect l="l" t="t" r="r" b="b"/>
            <a:pathLst>
              <a:path w="664036" h="590540">
                <a:moveTo>
                  <a:pt x="0" y="590540"/>
                </a:moveTo>
                <a:lnTo>
                  <a:pt x="664036" y="590540"/>
                </a:lnTo>
                <a:lnTo>
                  <a:pt x="664036" y="0"/>
                </a:lnTo>
                <a:lnTo>
                  <a:pt x="234846" y="0"/>
                </a:lnTo>
                <a:close/>
              </a:path>
            </a:pathLst>
          </a:cu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6" name="任意多边形 35"/>
          <p:cNvSpPr/>
          <p:nvPr/>
        </p:nvSpPr>
        <p:spPr>
          <a:xfrm>
            <a:off x="3396909" y="3723035"/>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E44B4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7" name="五边形 36"/>
          <p:cNvSpPr/>
          <p:nvPr/>
        </p:nvSpPr>
        <p:spPr>
          <a:xfrm>
            <a:off x="4433273" y="4056757"/>
            <a:ext cx="6088214" cy="693859"/>
          </a:xfrm>
          <a:prstGeom prst="homePlate">
            <a:avLst/>
          </a:prstGeom>
          <a:solidFill>
            <a:srgbClr val="E44B42"/>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9" name="TextBox 58"/>
          <p:cNvSpPr txBox="1"/>
          <p:nvPr/>
        </p:nvSpPr>
        <p:spPr>
          <a:xfrm>
            <a:off x="3140547" y="3852899"/>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03</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60" name="Rectangle 42"/>
          <p:cNvSpPr/>
          <p:nvPr/>
        </p:nvSpPr>
        <p:spPr>
          <a:xfrm flipH="1">
            <a:off x="4505283" y="4425912"/>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61" name="Rectangle 42"/>
          <p:cNvSpPr/>
          <p:nvPr/>
        </p:nvSpPr>
        <p:spPr>
          <a:xfrm flipH="1">
            <a:off x="4505285" y="4137288"/>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2" name="任意多边形 61"/>
          <p:cNvSpPr/>
          <p:nvPr/>
        </p:nvSpPr>
        <p:spPr>
          <a:xfrm>
            <a:off x="3396909" y="2837188"/>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2918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3" name="五边形 62"/>
          <p:cNvSpPr/>
          <p:nvPr/>
        </p:nvSpPr>
        <p:spPr>
          <a:xfrm>
            <a:off x="4433273" y="3170910"/>
            <a:ext cx="6088214" cy="693859"/>
          </a:xfrm>
          <a:prstGeom prst="homePlate">
            <a:avLst/>
          </a:prstGeom>
          <a:solidFill>
            <a:srgbClr val="02918B"/>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4" name="矩形 79"/>
          <p:cNvSpPr/>
          <p:nvPr/>
        </p:nvSpPr>
        <p:spPr>
          <a:xfrm>
            <a:off x="2400692" y="2839426"/>
            <a:ext cx="1212265" cy="680652"/>
          </a:xfrm>
          <a:custGeom>
            <a:avLst/>
            <a:gdLst/>
            <a:ahLst/>
            <a:cxnLst/>
            <a:rect l="l" t="t" r="r" b="b"/>
            <a:pathLst>
              <a:path w="1052216" h="590541">
                <a:moveTo>
                  <a:pt x="528119" y="0"/>
                </a:moveTo>
                <a:lnTo>
                  <a:pt x="1052216" y="0"/>
                </a:lnTo>
                <a:lnTo>
                  <a:pt x="1052216" y="590540"/>
                </a:lnTo>
                <a:lnTo>
                  <a:pt x="664036" y="590540"/>
                </a:lnTo>
                <a:lnTo>
                  <a:pt x="664036" y="590541"/>
                </a:lnTo>
                <a:lnTo>
                  <a:pt x="234846" y="590541"/>
                </a:lnTo>
                <a:lnTo>
                  <a:pt x="0" y="1"/>
                </a:lnTo>
                <a:lnTo>
                  <a:pt x="528119" y="1"/>
                </a:lnTo>
                <a:close/>
              </a:path>
            </a:pathLst>
          </a:cu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5" name="TextBox 64"/>
          <p:cNvSpPr txBox="1"/>
          <p:nvPr/>
        </p:nvSpPr>
        <p:spPr>
          <a:xfrm>
            <a:off x="3140547" y="2967052"/>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02</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66" name="Rectangle 42"/>
          <p:cNvSpPr/>
          <p:nvPr/>
        </p:nvSpPr>
        <p:spPr>
          <a:xfrm flipH="1">
            <a:off x="4505283" y="3540064"/>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67" name="Rectangle 42"/>
          <p:cNvSpPr/>
          <p:nvPr/>
        </p:nvSpPr>
        <p:spPr>
          <a:xfrm flipH="1">
            <a:off x="4505285" y="3251439"/>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68" name="任意多边形 67"/>
          <p:cNvSpPr/>
          <p:nvPr/>
        </p:nvSpPr>
        <p:spPr>
          <a:xfrm>
            <a:off x="3396909" y="1966585"/>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F4734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9" name="五边形 68"/>
          <p:cNvSpPr/>
          <p:nvPr/>
        </p:nvSpPr>
        <p:spPr>
          <a:xfrm>
            <a:off x="4433273" y="2300305"/>
            <a:ext cx="6088214" cy="693859"/>
          </a:xfrm>
          <a:prstGeom prst="homePlate">
            <a:avLst/>
          </a:prstGeom>
          <a:solidFill>
            <a:srgbClr val="F47349"/>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70" name="矩形 10"/>
          <p:cNvSpPr/>
          <p:nvPr/>
        </p:nvSpPr>
        <p:spPr>
          <a:xfrm>
            <a:off x="2065169" y="1968821"/>
            <a:ext cx="1598806" cy="680651"/>
          </a:xfrm>
          <a:custGeom>
            <a:avLst/>
            <a:gdLst/>
            <a:ahLst/>
            <a:cxnLst/>
            <a:rect l="l" t="t" r="r" b="b"/>
            <a:pathLst>
              <a:path w="1387724" h="590540">
                <a:moveTo>
                  <a:pt x="0" y="0"/>
                </a:moveTo>
                <a:lnTo>
                  <a:pt x="451620" y="0"/>
                </a:lnTo>
                <a:lnTo>
                  <a:pt x="664036" y="0"/>
                </a:lnTo>
                <a:lnTo>
                  <a:pt x="1387724" y="0"/>
                </a:lnTo>
                <a:lnTo>
                  <a:pt x="1387724" y="590540"/>
                </a:lnTo>
                <a:lnTo>
                  <a:pt x="664036" y="590540"/>
                </a:lnTo>
                <a:lnTo>
                  <a:pt x="451620" y="590540"/>
                </a:lnTo>
                <a:lnTo>
                  <a:pt x="234846" y="590540"/>
                </a:lnTo>
                <a:close/>
              </a:path>
            </a:pathLst>
          </a:cu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71" name="TextBox 70"/>
          <p:cNvSpPr txBox="1"/>
          <p:nvPr/>
        </p:nvSpPr>
        <p:spPr>
          <a:xfrm>
            <a:off x="3140547" y="2096448"/>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01</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72" name="Rectangle 42"/>
          <p:cNvSpPr/>
          <p:nvPr/>
        </p:nvSpPr>
        <p:spPr>
          <a:xfrm flipH="1">
            <a:off x="4505283" y="2669460"/>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73" name="Rectangle 42"/>
          <p:cNvSpPr/>
          <p:nvPr/>
        </p:nvSpPr>
        <p:spPr>
          <a:xfrm flipH="1">
            <a:off x="4505285" y="2380836"/>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74" name="梯形 6"/>
          <p:cNvSpPr/>
          <p:nvPr/>
        </p:nvSpPr>
        <p:spPr>
          <a:xfrm flipV="1">
            <a:off x="3076933" y="4690153"/>
            <a:ext cx="765041" cy="680652"/>
          </a:xfrm>
          <a:custGeom>
            <a:avLst/>
            <a:gdLst/>
            <a:ahLst/>
            <a:cxnLst/>
            <a:rect l="l" t="t" r="r" b="b"/>
            <a:pathLst>
              <a:path w="664036" h="590540">
                <a:moveTo>
                  <a:pt x="0" y="590540"/>
                </a:moveTo>
                <a:lnTo>
                  <a:pt x="664036" y="590540"/>
                </a:lnTo>
                <a:lnTo>
                  <a:pt x="664036" y="0"/>
                </a:lnTo>
                <a:lnTo>
                  <a:pt x="234846" y="0"/>
                </a:lnTo>
                <a:close/>
              </a:path>
            </a:pathLst>
          </a:cu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75" name="任意多边形 74"/>
          <p:cNvSpPr/>
          <p:nvPr/>
        </p:nvSpPr>
        <p:spPr>
          <a:xfrm>
            <a:off x="3632395" y="4683382"/>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1567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76" name="五边形 75"/>
          <p:cNvSpPr/>
          <p:nvPr/>
        </p:nvSpPr>
        <p:spPr>
          <a:xfrm>
            <a:off x="4433273" y="5012112"/>
            <a:ext cx="6088214" cy="693859"/>
          </a:xfrm>
          <a:prstGeom prst="homePlate">
            <a:avLst/>
          </a:prstGeom>
          <a:solidFill>
            <a:srgbClr val="015672"/>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77" name="TextBox 76"/>
          <p:cNvSpPr txBox="1"/>
          <p:nvPr/>
        </p:nvSpPr>
        <p:spPr>
          <a:xfrm>
            <a:off x="3140547" y="4808254"/>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04</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78" name="Rectangle 42"/>
          <p:cNvSpPr/>
          <p:nvPr/>
        </p:nvSpPr>
        <p:spPr>
          <a:xfrm flipH="1">
            <a:off x="4505283" y="5381266"/>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79" name="Rectangle 42"/>
          <p:cNvSpPr/>
          <p:nvPr/>
        </p:nvSpPr>
        <p:spPr>
          <a:xfrm flipH="1">
            <a:off x="4505285" y="5092642"/>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Tree>
    <p:extLst>
      <p:ext uri="{BB962C8B-B14F-4D97-AF65-F5344CB8AC3E}">
        <p14:creationId xmlns:p14="http://schemas.microsoft.com/office/powerpoint/2010/main" val="344992709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6"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wipe(down)">
                                      <p:cBhvr>
                                        <p:cTn id="27" dur="362">
                                          <p:stCondLst>
                                            <p:cond delay="0"/>
                                          </p:stCondLst>
                                        </p:cTn>
                                        <p:tgtEl>
                                          <p:spTgt spid="70"/>
                                        </p:tgtEl>
                                      </p:cBhvr>
                                    </p:animEffect>
                                    <p:anim calcmode="lin" valueType="num">
                                      <p:cBhvr>
                                        <p:cTn id="28" dur="1139" tmFilter="0,0; 0.14,0.36; 0.43,0.73; 0.71,0.91; 1.0,1.0">
                                          <p:stCondLst>
                                            <p:cond delay="0"/>
                                          </p:stCondLst>
                                        </p:cTn>
                                        <p:tgtEl>
                                          <p:spTgt spid="70"/>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70"/>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70"/>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70"/>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70"/>
                                        </p:tgtEl>
                                        <p:attrNameLst>
                                          <p:attrName>ppt_y</p:attrName>
                                        </p:attrNameLst>
                                      </p:cBhvr>
                                      <p:tavLst>
                                        <p:tav tm="0" fmla="#ppt_y-sin(pi*$)/81">
                                          <p:val>
                                            <p:fltVal val="0"/>
                                          </p:val>
                                        </p:tav>
                                        <p:tav tm="100000">
                                          <p:val>
                                            <p:fltVal val="1"/>
                                          </p:val>
                                        </p:tav>
                                      </p:tavLst>
                                    </p:anim>
                                    <p:animScale>
                                      <p:cBhvr>
                                        <p:cTn id="33" dur="16">
                                          <p:stCondLst>
                                            <p:cond delay="406"/>
                                          </p:stCondLst>
                                        </p:cTn>
                                        <p:tgtEl>
                                          <p:spTgt spid="70"/>
                                        </p:tgtEl>
                                      </p:cBhvr>
                                      <p:to x="100000" y="60000"/>
                                    </p:animScale>
                                    <p:animScale>
                                      <p:cBhvr>
                                        <p:cTn id="34" dur="104" decel="50000">
                                          <p:stCondLst>
                                            <p:cond delay="423"/>
                                          </p:stCondLst>
                                        </p:cTn>
                                        <p:tgtEl>
                                          <p:spTgt spid="70"/>
                                        </p:tgtEl>
                                      </p:cBhvr>
                                      <p:to x="100000" y="100000"/>
                                    </p:animScale>
                                    <p:animScale>
                                      <p:cBhvr>
                                        <p:cTn id="35" dur="16">
                                          <p:stCondLst>
                                            <p:cond delay="820"/>
                                          </p:stCondLst>
                                        </p:cTn>
                                        <p:tgtEl>
                                          <p:spTgt spid="70"/>
                                        </p:tgtEl>
                                      </p:cBhvr>
                                      <p:to x="100000" y="80000"/>
                                    </p:animScale>
                                    <p:animScale>
                                      <p:cBhvr>
                                        <p:cTn id="36" dur="104" decel="50000">
                                          <p:stCondLst>
                                            <p:cond delay="836"/>
                                          </p:stCondLst>
                                        </p:cTn>
                                        <p:tgtEl>
                                          <p:spTgt spid="70"/>
                                        </p:tgtEl>
                                      </p:cBhvr>
                                      <p:to x="100000" y="100000"/>
                                    </p:animScale>
                                    <p:animScale>
                                      <p:cBhvr>
                                        <p:cTn id="37" dur="16">
                                          <p:stCondLst>
                                            <p:cond delay="1026"/>
                                          </p:stCondLst>
                                        </p:cTn>
                                        <p:tgtEl>
                                          <p:spTgt spid="70"/>
                                        </p:tgtEl>
                                      </p:cBhvr>
                                      <p:to x="100000" y="90000"/>
                                    </p:animScale>
                                    <p:animScale>
                                      <p:cBhvr>
                                        <p:cTn id="38" dur="104" decel="50000">
                                          <p:stCondLst>
                                            <p:cond delay="1042"/>
                                          </p:stCondLst>
                                        </p:cTn>
                                        <p:tgtEl>
                                          <p:spTgt spid="70"/>
                                        </p:tgtEl>
                                      </p:cBhvr>
                                      <p:to x="100000" y="100000"/>
                                    </p:animScale>
                                    <p:animScale>
                                      <p:cBhvr>
                                        <p:cTn id="39" dur="16">
                                          <p:stCondLst>
                                            <p:cond delay="1130"/>
                                          </p:stCondLst>
                                        </p:cTn>
                                        <p:tgtEl>
                                          <p:spTgt spid="70"/>
                                        </p:tgtEl>
                                      </p:cBhvr>
                                      <p:to x="100000" y="95000"/>
                                    </p:animScale>
                                    <p:animScale>
                                      <p:cBhvr>
                                        <p:cTn id="40" dur="104" decel="50000">
                                          <p:stCondLst>
                                            <p:cond delay="1146"/>
                                          </p:stCondLst>
                                        </p:cTn>
                                        <p:tgtEl>
                                          <p:spTgt spid="70"/>
                                        </p:tgtEl>
                                      </p:cBhvr>
                                      <p:to x="100000" y="100000"/>
                                    </p:animScale>
                                  </p:childTnLst>
                                </p:cTn>
                              </p:par>
                              <p:par>
                                <p:cTn id="41" presetID="26"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down)">
                                      <p:cBhvr>
                                        <p:cTn id="43" dur="362">
                                          <p:stCondLst>
                                            <p:cond delay="0"/>
                                          </p:stCondLst>
                                        </p:cTn>
                                        <p:tgtEl>
                                          <p:spTgt spid="68"/>
                                        </p:tgtEl>
                                      </p:cBhvr>
                                    </p:animEffect>
                                    <p:anim calcmode="lin" valueType="num">
                                      <p:cBhvr>
                                        <p:cTn id="44" dur="1139" tmFilter="0,0; 0.14,0.36; 0.43,0.73; 0.71,0.91; 1.0,1.0">
                                          <p:stCondLst>
                                            <p:cond delay="0"/>
                                          </p:stCondLst>
                                        </p:cTn>
                                        <p:tgtEl>
                                          <p:spTgt spid="68"/>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68"/>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68"/>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68"/>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68"/>
                                        </p:tgtEl>
                                        <p:attrNameLst>
                                          <p:attrName>ppt_y</p:attrName>
                                        </p:attrNameLst>
                                      </p:cBhvr>
                                      <p:tavLst>
                                        <p:tav tm="0" fmla="#ppt_y-sin(pi*$)/81">
                                          <p:val>
                                            <p:fltVal val="0"/>
                                          </p:val>
                                        </p:tav>
                                        <p:tav tm="100000">
                                          <p:val>
                                            <p:fltVal val="1"/>
                                          </p:val>
                                        </p:tav>
                                      </p:tavLst>
                                    </p:anim>
                                    <p:animScale>
                                      <p:cBhvr>
                                        <p:cTn id="49" dur="16">
                                          <p:stCondLst>
                                            <p:cond delay="406"/>
                                          </p:stCondLst>
                                        </p:cTn>
                                        <p:tgtEl>
                                          <p:spTgt spid="68"/>
                                        </p:tgtEl>
                                      </p:cBhvr>
                                      <p:to x="100000" y="60000"/>
                                    </p:animScale>
                                    <p:animScale>
                                      <p:cBhvr>
                                        <p:cTn id="50" dur="104" decel="50000">
                                          <p:stCondLst>
                                            <p:cond delay="423"/>
                                          </p:stCondLst>
                                        </p:cTn>
                                        <p:tgtEl>
                                          <p:spTgt spid="68"/>
                                        </p:tgtEl>
                                      </p:cBhvr>
                                      <p:to x="100000" y="100000"/>
                                    </p:animScale>
                                    <p:animScale>
                                      <p:cBhvr>
                                        <p:cTn id="51" dur="16">
                                          <p:stCondLst>
                                            <p:cond delay="820"/>
                                          </p:stCondLst>
                                        </p:cTn>
                                        <p:tgtEl>
                                          <p:spTgt spid="68"/>
                                        </p:tgtEl>
                                      </p:cBhvr>
                                      <p:to x="100000" y="80000"/>
                                    </p:animScale>
                                    <p:animScale>
                                      <p:cBhvr>
                                        <p:cTn id="52" dur="104" decel="50000">
                                          <p:stCondLst>
                                            <p:cond delay="836"/>
                                          </p:stCondLst>
                                        </p:cTn>
                                        <p:tgtEl>
                                          <p:spTgt spid="68"/>
                                        </p:tgtEl>
                                      </p:cBhvr>
                                      <p:to x="100000" y="100000"/>
                                    </p:animScale>
                                    <p:animScale>
                                      <p:cBhvr>
                                        <p:cTn id="53" dur="16">
                                          <p:stCondLst>
                                            <p:cond delay="1026"/>
                                          </p:stCondLst>
                                        </p:cTn>
                                        <p:tgtEl>
                                          <p:spTgt spid="68"/>
                                        </p:tgtEl>
                                      </p:cBhvr>
                                      <p:to x="100000" y="90000"/>
                                    </p:animScale>
                                    <p:animScale>
                                      <p:cBhvr>
                                        <p:cTn id="54" dur="104" decel="50000">
                                          <p:stCondLst>
                                            <p:cond delay="1042"/>
                                          </p:stCondLst>
                                        </p:cTn>
                                        <p:tgtEl>
                                          <p:spTgt spid="68"/>
                                        </p:tgtEl>
                                      </p:cBhvr>
                                      <p:to x="100000" y="100000"/>
                                    </p:animScale>
                                    <p:animScale>
                                      <p:cBhvr>
                                        <p:cTn id="55" dur="16">
                                          <p:stCondLst>
                                            <p:cond delay="1130"/>
                                          </p:stCondLst>
                                        </p:cTn>
                                        <p:tgtEl>
                                          <p:spTgt spid="68"/>
                                        </p:tgtEl>
                                      </p:cBhvr>
                                      <p:to x="100000" y="95000"/>
                                    </p:animScale>
                                    <p:animScale>
                                      <p:cBhvr>
                                        <p:cTn id="56" dur="104" decel="50000">
                                          <p:stCondLst>
                                            <p:cond delay="1146"/>
                                          </p:stCondLst>
                                        </p:cTn>
                                        <p:tgtEl>
                                          <p:spTgt spid="68"/>
                                        </p:tgtEl>
                                      </p:cBhvr>
                                      <p:to x="100000" y="100000"/>
                                    </p:animScale>
                                  </p:childTnLst>
                                </p:cTn>
                              </p:par>
                              <p:par>
                                <p:cTn id="57" presetID="26" presetClass="entr" presetSubtype="0" fill="hold" grpId="0"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wipe(down)">
                                      <p:cBhvr>
                                        <p:cTn id="59" dur="362">
                                          <p:stCondLst>
                                            <p:cond delay="0"/>
                                          </p:stCondLst>
                                        </p:cTn>
                                        <p:tgtEl>
                                          <p:spTgt spid="69"/>
                                        </p:tgtEl>
                                      </p:cBhvr>
                                    </p:animEffect>
                                    <p:anim calcmode="lin" valueType="num">
                                      <p:cBhvr>
                                        <p:cTn id="60" dur="1139" tmFilter="0,0; 0.14,0.36; 0.43,0.73; 0.71,0.91; 1.0,1.0">
                                          <p:stCondLst>
                                            <p:cond delay="0"/>
                                          </p:stCondLst>
                                        </p:cTn>
                                        <p:tgtEl>
                                          <p:spTgt spid="69"/>
                                        </p:tgtEl>
                                        <p:attrNameLst>
                                          <p:attrName>ppt_x</p:attrName>
                                        </p:attrNameLst>
                                      </p:cBhvr>
                                      <p:tavLst>
                                        <p:tav tm="0">
                                          <p:val>
                                            <p:strVal val="#ppt_x-0.25"/>
                                          </p:val>
                                        </p:tav>
                                        <p:tav tm="100000">
                                          <p:val>
                                            <p:strVal val="#ppt_x"/>
                                          </p:val>
                                        </p:tav>
                                      </p:tavLst>
                                    </p:anim>
                                    <p:anim calcmode="lin" valueType="num">
                                      <p:cBhvr>
                                        <p:cTn id="61" dur="415" tmFilter="0.0,0.0; 0.25,0.07; 0.50,0.2; 0.75,0.467; 1.0,1.0">
                                          <p:stCondLst>
                                            <p:cond delay="0"/>
                                          </p:stCondLst>
                                        </p:cTn>
                                        <p:tgtEl>
                                          <p:spTgt spid="69"/>
                                        </p:tgtEl>
                                        <p:attrNameLst>
                                          <p:attrName>ppt_y</p:attrName>
                                        </p:attrNameLst>
                                      </p:cBhvr>
                                      <p:tavLst>
                                        <p:tav tm="0" fmla="#ppt_y-sin(pi*$)/3">
                                          <p:val>
                                            <p:fltVal val="0.5"/>
                                          </p:val>
                                        </p:tav>
                                        <p:tav tm="100000">
                                          <p:val>
                                            <p:fltVal val="1"/>
                                          </p:val>
                                        </p:tav>
                                      </p:tavLst>
                                    </p:anim>
                                    <p:anim calcmode="lin" valueType="num">
                                      <p:cBhvr>
                                        <p:cTn id="62" dur="415" tmFilter="0, 0; 0.125,0.2665; 0.25,0.4; 0.375,0.465; 0.5,0.5;  0.625,0.535; 0.75,0.6; 0.875,0.7335; 1,1">
                                          <p:stCondLst>
                                            <p:cond delay="415"/>
                                          </p:stCondLst>
                                        </p:cTn>
                                        <p:tgtEl>
                                          <p:spTgt spid="69"/>
                                        </p:tgtEl>
                                        <p:attrNameLst>
                                          <p:attrName>ppt_y</p:attrName>
                                        </p:attrNameLst>
                                      </p:cBhvr>
                                      <p:tavLst>
                                        <p:tav tm="0" fmla="#ppt_y-sin(pi*$)/9">
                                          <p:val>
                                            <p:fltVal val="0"/>
                                          </p:val>
                                        </p:tav>
                                        <p:tav tm="100000">
                                          <p:val>
                                            <p:fltVal val="1"/>
                                          </p:val>
                                        </p:tav>
                                      </p:tavLst>
                                    </p:anim>
                                    <p:anim calcmode="lin" valueType="num">
                                      <p:cBhvr>
                                        <p:cTn id="63" dur="207" tmFilter="0, 0; 0.125,0.2665; 0.25,0.4; 0.375,0.465; 0.5,0.5;  0.625,0.535; 0.75,0.6; 0.875,0.7335; 1,1">
                                          <p:stCondLst>
                                            <p:cond delay="828"/>
                                          </p:stCondLst>
                                        </p:cTn>
                                        <p:tgtEl>
                                          <p:spTgt spid="69"/>
                                        </p:tgtEl>
                                        <p:attrNameLst>
                                          <p:attrName>ppt_y</p:attrName>
                                        </p:attrNameLst>
                                      </p:cBhvr>
                                      <p:tavLst>
                                        <p:tav tm="0" fmla="#ppt_y-sin(pi*$)/27">
                                          <p:val>
                                            <p:fltVal val="0"/>
                                          </p:val>
                                        </p:tav>
                                        <p:tav tm="100000">
                                          <p:val>
                                            <p:fltVal val="1"/>
                                          </p:val>
                                        </p:tav>
                                      </p:tavLst>
                                    </p:anim>
                                    <p:anim calcmode="lin" valueType="num">
                                      <p:cBhvr>
                                        <p:cTn id="64" dur="103" tmFilter="0, 0; 0.125,0.2665; 0.25,0.4; 0.375,0.465; 0.5,0.5;  0.625,0.535; 0.75,0.6; 0.875,0.7335; 1,1">
                                          <p:stCondLst>
                                            <p:cond delay="1035"/>
                                          </p:stCondLst>
                                        </p:cTn>
                                        <p:tgtEl>
                                          <p:spTgt spid="69"/>
                                        </p:tgtEl>
                                        <p:attrNameLst>
                                          <p:attrName>ppt_y</p:attrName>
                                        </p:attrNameLst>
                                      </p:cBhvr>
                                      <p:tavLst>
                                        <p:tav tm="0" fmla="#ppt_y-sin(pi*$)/81">
                                          <p:val>
                                            <p:fltVal val="0"/>
                                          </p:val>
                                        </p:tav>
                                        <p:tav tm="100000">
                                          <p:val>
                                            <p:fltVal val="1"/>
                                          </p:val>
                                        </p:tav>
                                      </p:tavLst>
                                    </p:anim>
                                    <p:animScale>
                                      <p:cBhvr>
                                        <p:cTn id="65" dur="16">
                                          <p:stCondLst>
                                            <p:cond delay="406"/>
                                          </p:stCondLst>
                                        </p:cTn>
                                        <p:tgtEl>
                                          <p:spTgt spid="69"/>
                                        </p:tgtEl>
                                      </p:cBhvr>
                                      <p:to x="100000" y="60000"/>
                                    </p:animScale>
                                    <p:animScale>
                                      <p:cBhvr>
                                        <p:cTn id="66" dur="104" decel="50000">
                                          <p:stCondLst>
                                            <p:cond delay="423"/>
                                          </p:stCondLst>
                                        </p:cTn>
                                        <p:tgtEl>
                                          <p:spTgt spid="69"/>
                                        </p:tgtEl>
                                      </p:cBhvr>
                                      <p:to x="100000" y="100000"/>
                                    </p:animScale>
                                    <p:animScale>
                                      <p:cBhvr>
                                        <p:cTn id="67" dur="16">
                                          <p:stCondLst>
                                            <p:cond delay="820"/>
                                          </p:stCondLst>
                                        </p:cTn>
                                        <p:tgtEl>
                                          <p:spTgt spid="69"/>
                                        </p:tgtEl>
                                      </p:cBhvr>
                                      <p:to x="100000" y="80000"/>
                                    </p:animScale>
                                    <p:animScale>
                                      <p:cBhvr>
                                        <p:cTn id="68" dur="104" decel="50000">
                                          <p:stCondLst>
                                            <p:cond delay="836"/>
                                          </p:stCondLst>
                                        </p:cTn>
                                        <p:tgtEl>
                                          <p:spTgt spid="69"/>
                                        </p:tgtEl>
                                      </p:cBhvr>
                                      <p:to x="100000" y="100000"/>
                                    </p:animScale>
                                    <p:animScale>
                                      <p:cBhvr>
                                        <p:cTn id="69" dur="16">
                                          <p:stCondLst>
                                            <p:cond delay="1026"/>
                                          </p:stCondLst>
                                        </p:cTn>
                                        <p:tgtEl>
                                          <p:spTgt spid="69"/>
                                        </p:tgtEl>
                                      </p:cBhvr>
                                      <p:to x="100000" y="90000"/>
                                    </p:animScale>
                                    <p:animScale>
                                      <p:cBhvr>
                                        <p:cTn id="70" dur="104" decel="50000">
                                          <p:stCondLst>
                                            <p:cond delay="1042"/>
                                          </p:stCondLst>
                                        </p:cTn>
                                        <p:tgtEl>
                                          <p:spTgt spid="69"/>
                                        </p:tgtEl>
                                      </p:cBhvr>
                                      <p:to x="100000" y="100000"/>
                                    </p:animScale>
                                    <p:animScale>
                                      <p:cBhvr>
                                        <p:cTn id="71" dur="16">
                                          <p:stCondLst>
                                            <p:cond delay="1130"/>
                                          </p:stCondLst>
                                        </p:cTn>
                                        <p:tgtEl>
                                          <p:spTgt spid="69"/>
                                        </p:tgtEl>
                                      </p:cBhvr>
                                      <p:to x="100000" y="95000"/>
                                    </p:animScale>
                                    <p:animScale>
                                      <p:cBhvr>
                                        <p:cTn id="72" dur="104" decel="50000">
                                          <p:stCondLst>
                                            <p:cond delay="1146"/>
                                          </p:stCondLst>
                                        </p:cTn>
                                        <p:tgtEl>
                                          <p:spTgt spid="69"/>
                                        </p:tgtEl>
                                      </p:cBhvr>
                                      <p:to x="100000" y="100000"/>
                                    </p:animScale>
                                  </p:childTnLst>
                                </p:cTn>
                              </p:par>
                            </p:childTnLst>
                          </p:cTn>
                        </p:par>
                        <p:par>
                          <p:cTn id="73" fill="hold">
                            <p:stCondLst>
                              <p:cond delay="2500"/>
                            </p:stCondLst>
                            <p:childTnLst>
                              <p:par>
                                <p:cTn id="74" presetID="42"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fade">
                                      <p:cBhvr>
                                        <p:cTn id="76" dur="1000"/>
                                        <p:tgtEl>
                                          <p:spTgt spid="71"/>
                                        </p:tgtEl>
                                      </p:cBhvr>
                                    </p:animEffect>
                                    <p:anim calcmode="lin" valueType="num">
                                      <p:cBhvr>
                                        <p:cTn id="77" dur="1000" fill="hold"/>
                                        <p:tgtEl>
                                          <p:spTgt spid="71"/>
                                        </p:tgtEl>
                                        <p:attrNameLst>
                                          <p:attrName>ppt_x</p:attrName>
                                        </p:attrNameLst>
                                      </p:cBhvr>
                                      <p:tavLst>
                                        <p:tav tm="0">
                                          <p:val>
                                            <p:strVal val="#ppt_x"/>
                                          </p:val>
                                        </p:tav>
                                        <p:tav tm="100000">
                                          <p:val>
                                            <p:strVal val="#ppt_x"/>
                                          </p:val>
                                        </p:tav>
                                      </p:tavLst>
                                    </p:anim>
                                    <p:anim calcmode="lin" valueType="num">
                                      <p:cBhvr>
                                        <p:cTn id="78" dur="1000" fill="hold"/>
                                        <p:tgtEl>
                                          <p:spTgt spid="71"/>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transition="in" filter="fade">
                                      <p:cBhvr>
                                        <p:cTn id="82" dur="1000"/>
                                        <p:tgtEl>
                                          <p:spTgt spid="73"/>
                                        </p:tgtEl>
                                      </p:cBhvr>
                                    </p:animEffect>
                                    <p:anim calcmode="lin" valueType="num">
                                      <p:cBhvr>
                                        <p:cTn id="83" dur="1000" fill="hold"/>
                                        <p:tgtEl>
                                          <p:spTgt spid="73"/>
                                        </p:tgtEl>
                                        <p:attrNameLst>
                                          <p:attrName>ppt_x</p:attrName>
                                        </p:attrNameLst>
                                      </p:cBhvr>
                                      <p:tavLst>
                                        <p:tav tm="0">
                                          <p:val>
                                            <p:strVal val="#ppt_x"/>
                                          </p:val>
                                        </p:tav>
                                        <p:tav tm="100000">
                                          <p:val>
                                            <p:strVal val="#ppt_x"/>
                                          </p:val>
                                        </p:tav>
                                      </p:tavLst>
                                    </p:anim>
                                    <p:anim calcmode="lin" valueType="num">
                                      <p:cBhvr>
                                        <p:cTn id="84" dur="1000" fill="hold"/>
                                        <p:tgtEl>
                                          <p:spTgt spid="73"/>
                                        </p:tgtEl>
                                        <p:attrNameLst>
                                          <p:attrName>ppt_y</p:attrName>
                                        </p:attrNameLst>
                                      </p:cBhvr>
                                      <p:tavLst>
                                        <p:tav tm="0">
                                          <p:val>
                                            <p:strVal val="#ppt_y+.1"/>
                                          </p:val>
                                        </p:tav>
                                        <p:tav tm="100000">
                                          <p:val>
                                            <p:strVal val="#ppt_y"/>
                                          </p:val>
                                        </p:tav>
                                      </p:tavLst>
                                    </p:anim>
                                  </p:childTnLst>
                                </p:cTn>
                              </p:par>
                            </p:childTnLst>
                          </p:cTn>
                        </p:par>
                        <p:par>
                          <p:cTn id="85" fill="hold">
                            <p:stCondLst>
                              <p:cond delay="4500"/>
                            </p:stCondLst>
                            <p:childTnLst>
                              <p:par>
                                <p:cTn id="86" presetID="42" presetClass="entr" presetSubtype="0"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1000"/>
                                        <p:tgtEl>
                                          <p:spTgt spid="72"/>
                                        </p:tgtEl>
                                      </p:cBhvr>
                                    </p:animEffect>
                                    <p:anim calcmode="lin" valueType="num">
                                      <p:cBhvr>
                                        <p:cTn id="89" dur="1000" fill="hold"/>
                                        <p:tgtEl>
                                          <p:spTgt spid="72"/>
                                        </p:tgtEl>
                                        <p:attrNameLst>
                                          <p:attrName>ppt_x</p:attrName>
                                        </p:attrNameLst>
                                      </p:cBhvr>
                                      <p:tavLst>
                                        <p:tav tm="0">
                                          <p:val>
                                            <p:strVal val="#ppt_x"/>
                                          </p:val>
                                        </p:tav>
                                        <p:tav tm="100000">
                                          <p:val>
                                            <p:strVal val="#ppt_x"/>
                                          </p:val>
                                        </p:tav>
                                      </p:tavLst>
                                    </p:anim>
                                    <p:anim calcmode="lin" valueType="num">
                                      <p:cBhvr>
                                        <p:cTn id="90" dur="1000" fill="hold"/>
                                        <p:tgtEl>
                                          <p:spTgt spid="72"/>
                                        </p:tgtEl>
                                        <p:attrNameLst>
                                          <p:attrName>ppt_y</p:attrName>
                                        </p:attrNameLst>
                                      </p:cBhvr>
                                      <p:tavLst>
                                        <p:tav tm="0">
                                          <p:val>
                                            <p:strVal val="#ppt_y+.1"/>
                                          </p:val>
                                        </p:tav>
                                        <p:tav tm="100000">
                                          <p:val>
                                            <p:strVal val="#ppt_y"/>
                                          </p:val>
                                        </p:tav>
                                      </p:tavLst>
                                    </p:anim>
                                  </p:childTnLst>
                                </p:cTn>
                              </p:par>
                            </p:childTnLst>
                          </p:cTn>
                        </p:par>
                        <p:par>
                          <p:cTn id="91" fill="hold">
                            <p:stCondLst>
                              <p:cond delay="5500"/>
                            </p:stCondLst>
                            <p:childTnLst>
                              <p:par>
                                <p:cTn id="92" presetID="26" presetClass="entr" presetSubtype="0" fill="hold" grpId="0" nodeType="after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down)">
                                      <p:cBhvr>
                                        <p:cTn id="94" dur="362">
                                          <p:stCondLst>
                                            <p:cond delay="0"/>
                                          </p:stCondLst>
                                        </p:cTn>
                                        <p:tgtEl>
                                          <p:spTgt spid="64"/>
                                        </p:tgtEl>
                                      </p:cBhvr>
                                    </p:animEffect>
                                    <p:anim calcmode="lin" valueType="num">
                                      <p:cBhvr>
                                        <p:cTn id="95" dur="1139" tmFilter="0,0; 0.14,0.36; 0.43,0.73; 0.71,0.91; 1.0,1.0">
                                          <p:stCondLst>
                                            <p:cond delay="0"/>
                                          </p:stCondLst>
                                        </p:cTn>
                                        <p:tgtEl>
                                          <p:spTgt spid="64"/>
                                        </p:tgtEl>
                                        <p:attrNameLst>
                                          <p:attrName>ppt_x</p:attrName>
                                        </p:attrNameLst>
                                      </p:cBhvr>
                                      <p:tavLst>
                                        <p:tav tm="0">
                                          <p:val>
                                            <p:strVal val="#ppt_x-0.25"/>
                                          </p:val>
                                        </p:tav>
                                        <p:tav tm="100000">
                                          <p:val>
                                            <p:strVal val="#ppt_x"/>
                                          </p:val>
                                        </p:tav>
                                      </p:tavLst>
                                    </p:anim>
                                    <p:anim calcmode="lin" valueType="num">
                                      <p:cBhvr>
                                        <p:cTn id="96" dur="415" tmFilter="0.0,0.0; 0.25,0.07; 0.50,0.2; 0.75,0.467; 1.0,1.0">
                                          <p:stCondLst>
                                            <p:cond delay="0"/>
                                          </p:stCondLst>
                                        </p:cTn>
                                        <p:tgtEl>
                                          <p:spTgt spid="64"/>
                                        </p:tgtEl>
                                        <p:attrNameLst>
                                          <p:attrName>ppt_y</p:attrName>
                                        </p:attrNameLst>
                                      </p:cBhvr>
                                      <p:tavLst>
                                        <p:tav tm="0" fmla="#ppt_y-sin(pi*$)/3">
                                          <p:val>
                                            <p:fltVal val="0.5"/>
                                          </p:val>
                                        </p:tav>
                                        <p:tav tm="100000">
                                          <p:val>
                                            <p:fltVal val="1"/>
                                          </p:val>
                                        </p:tav>
                                      </p:tavLst>
                                    </p:anim>
                                    <p:anim calcmode="lin" valueType="num">
                                      <p:cBhvr>
                                        <p:cTn id="97" dur="415" tmFilter="0, 0; 0.125,0.2665; 0.25,0.4; 0.375,0.465; 0.5,0.5;  0.625,0.535; 0.75,0.6; 0.875,0.7335; 1,1">
                                          <p:stCondLst>
                                            <p:cond delay="415"/>
                                          </p:stCondLst>
                                        </p:cTn>
                                        <p:tgtEl>
                                          <p:spTgt spid="64"/>
                                        </p:tgtEl>
                                        <p:attrNameLst>
                                          <p:attrName>ppt_y</p:attrName>
                                        </p:attrNameLst>
                                      </p:cBhvr>
                                      <p:tavLst>
                                        <p:tav tm="0" fmla="#ppt_y-sin(pi*$)/9">
                                          <p:val>
                                            <p:fltVal val="0"/>
                                          </p:val>
                                        </p:tav>
                                        <p:tav tm="100000">
                                          <p:val>
                                            <p:fltVal val="1"/>
                                          </p:val>
                                        </p:tav>
                                      </p:tavLst>
                                    </p:anim>
                                    <p:anim calcmode="lin" valueType="num">
                                      <p:cBhvr>
                                        <p:cTn id="98" dur="207" tmFilter="0, 0; 0.125,0.2665; 0.25,0.4; 0.375,0.465; 0.5,0.5;  0.625,0.535; 0.75,0.6; 0.875,0.7335; 1,1">
                                          <p:stCondLst>
                                            <p:cond delay="828"/>
                                          </p:stCondLst>
                                        </p:cTn>
                                        <p:tgtEl>
                                          <p:spTgt spid="64"/>
                                        </p:tgtEl>
                                        <p:attrNameLst>
                                          <p:attrName>ppt_y</p:attrName>
                                        </p:attrNameLst>
                                      </p:cBhvr>
                                      <p:tavLst>
                                        <p:tav tm="0" fmla="#ppt_y-sin(pi*$)/27">
                                          <p:val>
                                            <p:fltVal val="0"/>
                                          </p:val>
                                        </p:tav>
                                        <p:tav tm="100000">
                                          <p:val>
                                            <p:fltVal val="1"/>
                                          </p:val>
                                        </p:tav>
                                      </p:tavLst>
                                    </p:anim>
                                    <p:anim calcmode="lin" valueType="num">
                                      <p:cBhvr>
                                        <p:cTn id="99" dur="103" tmFilter="0, 0; 0.125,0.2665; 0.25,0.4; 0.375,0.465; 0.5,0.5;  0.625,0.535; 0.75,0.6; 0.875,0.7335; 1,1">
                                          <p:stCondLst>
                                            <p:cond delay="1035"/>
                                          </p:stCondLst>
                                        </p:cTn>
                                        <p:tgtEl>
                                          <p:spTgt spid="64"/>
                                        </p:tgtEl>
                                        <p:attrNameLst>
                                          <p:attrName>ppt_y</p:attrName>
                                        </p:attrNameLst>
                                      </p:cBhvr>
                                      <p:tavLst>
                                        <p:tav tm="0" fmla="#ppt_y-sin(pi*$)/81">
                                          <p:val>
                                            <p:fltVal val="0"/>
                                          </p:val>
                                        </p:tav>
                                        <p:tav tm="100000">
                                          <p:val>
                                            <p:fltVal val="1"/>
                                          </p:val>
                                        </p:tav>
                                      </p:tavLst>
                                    </p:anim>
                                    <p:animScale>
                                      <p:cBhvr>
                                        <p:cTn id="100" dur="16">
                                          <p:stCondLst>
                                            <p:cond delay="406"/>
                                          </p:stCondLst>
                                        </p:cTn>
                                        <p:tgtEl>
                                          <p:spTgt spid="64"/>
                                        </p:tgtEl>
                                      </p:cBhvr>
                                      <p:to x="100000" y="60000"/>
                                    </p:animScale>
                                    <p:animScale>
                                      <p:cBhvr>
                                        <p:cTn id="101" dur="104" decel="50000">
                                          <p:stCondLst>
                                            <p:cond delay="423"/>
                                          </p:stCondLst>
                                        </p:cTn>
                                        <p:tgtEl>
                                          <p:spTgt spid="64"/>
                                        </p:tgtEl>
                                      </p:cBhvr>
                                      <p:to x="100000" y="100000"/>
                                    </p:animScale>
                                    <p:animScale>
                                      <p:cBhvr>
                                        <p:cTn id="102" dur="16">
                                          <p:stCondLst>
                                            <p:cond delay="820"/>
                                          </p:stCondLst>
                                        </p:cTn>
                                        <p:tgtEl>
                                          <p:spTgt spid="64"/>
                                        </p:tgtEl>
                                      </p:cBhvr>
                                      <p:to x="100000" y="80000"/>
                                    </p:animScale>
                                    <p:animScale>
                                      <p:cBhvr>
                                        <p:cTn id="103" dur="104" decel="50000">
                                          <p:stCondLst>
                                            <p:cond delay="836"/>
                                          </p:stCondLst>
                                        </p:cTn>
                                        <p:tgtEl>
                                          <p:spTgt spid="64"/>
                                        </p:tgtEl>
                                      </p:cBhvr>
                                      <p:to x="100000" y="100000"/>
                                    </p:animScale>
                                    <p:animScale>
                                      <p:cBhvr>
                                        <p:cTn id="104" dur="16">
                                          <p:stCondLst>
                                            <p:cond delay="1026"/>
                                          </p:stCondLst>
                                        </p:cTn>
                                        <p:tgtEl>
                                          <p:spTgt spid="64"/>
                                        </p:tgtEl>
                                      </p:cBhvr>
                                      <p:to x="100000" y="90000"/>
                                    </p:animScale>
                                    <p:animScale>
                                      <p:cBhvr>
                                        <p:cTn id="105" dur="104" decel="50000">
                                          <p:stCondLst>
                                            <p:cond delay="1042"/>
                                          </p:stCondLst>
                                        </p:cTn>
                                        <p:tgtEl>
                                          <p:spTgt spid="64"/>
                                        </p:tgtEl>
                                      </p:cBhvr>
                                      <p:to x="100000" y="100000"/>
                                    </p:animScale>
                                    <p:animScale>
                                      <p:cBhvr>
                                        <p:cTn id="106" dur="16">
                                          <p:stCondLst>
                                            <p:cond delay="1130"/>
                                          </p:stCondLst>
                                        </p:cTn>
                                        <p:tgtEl>
                                          <p:spTgt spid="64"/>
                                        </p:tgtEl>
                                      </p:cBhvr>
                                      <p:to x="100000" y="95000"/>
                                    </p:animScale>
                                    <p:animScale>
                                      <p:cBhvr>
                                        <p:cTn id="107" dur="104" decel="50000">
                                          <p:stCondLst>
                                            <p:cond delay="1146"/>
                                          </p:stCondLst>
                                        </p:cTn>
                                        <p:tgtEl>
                                          <p:spTgt spid="64"/>
                                        </p:tgtEl>
                                      </p:cBhvr>
                                      <p:to x="100000" y="100000"/>
                                    </p:animScale>
                                  </p:childTnLst>
                                </p:cTn>
                              </p:par>
                              <p:par>
                                <p:cTn id="108" presetID="26" presetClass="entr" presetSubtype="0" fill="hold" grpId="0" nodeType="withEffect">
                                  <p:stCondLst>
                                    <p:cond delay="0"/>
                                  </p:stCondLst>
                                  <p:childTnLst>
                                    <p:set>
                                      <p:cBhvr>
                                        <p:cTn id="109" dur="1" fill="hold">
                                          <p:stCondLst>
                                            <p:cond delay="0"/>
                                          </p:stCondLst>
                                        </p:cTn>
                                        <p:tgtEl>
                                          <p:spTgt spid="62"/>
                                        </p:tgtEl>
                                        <p:attrNameLst>
                                          <p:attrName>style.visibility</p:attrName>
                                        </p:attrNameLst>
                                      </p:cBhvr>
                                      <p:to>
                                        <p:strVal val="visible"/>
                                      </p:to>
                                    </p:set>
                                    <p:animEffect transition="in" filter="wipe(down)">
                                      <p:cBhvr>
                                        <p:cTn id="110" dur="362">
                                          <p:stCondLst>
                                            <p:cond delay="0"/>
                                          </p:stCondLst>
                                        </p:cTn>
                                        <p:tgtEl>
                                          <p:spTgt spid="62"/>
                                        </p:tgtEl>
                                      </p:cBhvr>
                                    </p:animEffect>
                                    <p:anim calcmode="lin" valueType="num">
                                      <p:cBhvr>
                                        <p:cTn id="111" dur="1139"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112" dur="415"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113" dur="415" tmFilter="0, 0; 0.125,0.2665; 0.25,0.4; 0.375,0.465; 0.5,0.5;  0.625,0.535; 0.75,0.6; 0.875,0.7335; 1,1">
                                          <p:stCondLst>
                                            <p:cond delay="415"/>
                                          </p:stCondLst>
                                        </p:cTn>
                                        <p:tgtEl>
                                          <p:spTgt spid="62"/>
                                        </p:tgtEl>
                                        <p:attrNameLst>
                                          <p:attrName>ppt_y</p:attrName>
                                        </p:attrNameLst>
                                      </p:cBhvr>
                                      <p:tavLst>
                                        <p:tav tm="0" fmla="#ppt_y-sin(pi*$)/9">
                                          <p:val>
                                            <p:fltVal val="0"/>
                                          </p:val>
                                        </p:tav>
                                        <p:tav tm="100000">
                                          <p:val>
                                            <p:fltVal val="1"/>
                                          </p:val>
                                        </p:tav>
                                      </p:tavLst>
                                    </p:anim>
                                    <p:anim calcmode="lin" valueType="num">
                                      <p:cBhvr>
                                        <p:cTn id="114" dur="207" tmFilter="0, 0; 0.125,0.2665; 0.25,0.4; 0.375,0.465; 0.5,0.5;  0.625,0.535; 0.75,0.6; 0.875,0.7335; 1,1">
                                          <p:stCondLst>
                                            <p:cond delay="828"/>
                                          </p:stCondLst>
                                        </p:cTn>
                                        <p:tgtEl>
                                          <p:spTgt spid="62"/>
                                        </p:tgtEl>
                                        <p:attrNameLst>
                                          <p:attrName>ppt_y</p:attrName>
                                        </p:attrNameLst>
                                      </p:cBhvr>
                                      <p:tavLst>
                                        <p:tav tm="0" fmla="#ppt_y-sin(pi*$)/27">
                                          <p:val>
                                            <p:fltVal val="0"/>
                                          </p:val>
                                        </p:tav>
                                        <p:tav tm="100000">
                                          <p:val>
                                            <p:fltVal val="1"/>
                                          </p:val>
                                        </p:tav>
                                      </p:tavLst>
                                    </p:anim>
                                    <p:anim calcmode="lin" valueType="num">
                                      <p:cBhvr>
                                        <p:cTn id="115" dur="103" tmFilter="0, 0; 0.125,0.2665; 0.25,0.4; 0.375,0.465; 0.5,0.5;  0.625,0.535; 0.75,0.6; 0.875,0.7335; 1,1">
                                          <p:stCondLst>
                                            <p:cond delay="1035"/>
                                          </p:stCondLst>
                                        </p:cTn>
                                        <p:tgtEl>
                                          <p:spTgt spid="62"/>
                                        </p:tgtEl>
                                        <p:attrNameLst>
                                          <p:attrName>ppt_y</p:attrName>
                                        </p:attrNameLst>
                                      </p:cBhvr>
                                      <p:tavLst>
                                        <p:tav tm="0" fmla="#ppt_y-sin(pi*$)/81">
                                          <p:val>
                                            <p:fltVal val="0"/>
                                          </p:val>
                                        </p:tav>
                                        <p:tav tm="100000">
                                          <p:val>
                                            <p:fltVal val="1"/>
                                          </p:val>
                                        </p:tav>
                                      </p:tavLst>
                                    </p:anim>
                                    <p:animScale>
                                      <p:cBhvr>
                                        <p:cTn id="116" dur="16">
                                          <p:stCondLst>
                                            <p:cond delay="406"/>
                                          </p:stCondLst>
                                        </p:cTn>
                                        <p:tgtEl>
                                          <p:spTgt spid="62"/>
                                        </p:tgtEl>
                                      </p:cBhvr>
                                      <p:to x="100000" y="60000"/>
                                    </p:animScale>
                                    <p:animScale>
                                      <p:cBhvr>
                                        <p:cTn id="117" dur="104" decel="50000">
                                          <p:stCondLst>
                                            <p:cond delay="423"/>
                                          </p:stCondLst>
                                        </p:cTn>
                                        <p:tgtEl>
                                          <p:spTgt spid="62"/>
                                        </p:tgtEl>
                                      </p:cBhvr>
                                      <p:to x="100000" y="100000"/>
                                    </p:animScale>
                                    <p:animScale>
                                      <p:cBhvr>
                                        <p:cTn id="118" dur="16">
                                          <p:stCondLst>
                                            <p:cond delay="820"/>
                                          </p:stCondLst>
                                        </p:cTn>
                                        <p:tgtEl>
                                          <p:spTgt spid="62"/>
                                        </p:tgtEl>
                                      </p:cBhvr>
                                      <p:to x="100000" y="80000"/>
                                    </p:animScale>
                                    <p:animScale>
                                      <p:cBhvr>
                                        <p:cTn id="119" dur="104" decel="50000">
                                          <p:stCondLst>
                                            <p:cond delay="836"/>
                                          </p:stCondLst>
                                        </p:cTn>
                                        <p:tgtEl>
                                          <p:spTgt spid="62"/>
                                        </p:tgtEl>
                                      </p:cBhvr>
                                      <p:to x="100000" y="100000"/>
                                    </p:animScale>
                                    <p:animScale>
                                      <p:cBhvr>
                                        <p:cTn id="120" dur="16">
                                          <p:stCondLst>
                                            <p:cond delay="1026"/>
                                          </p:stCondLst>
                                        </p:cTn>
                                        <p:tgtEl>
                                          <p:spTgt spid="62"/>
                                        </p:tgtEl>
                                      </p:cBhvr>
                                      <p:to x="100000" y="90000"/>
                                    </p:animScale>
                                    <p:animScale>
                                      <p:cBhvr>
                                        <p:cTn id="121" dur="104" decel="50000">
                                          <p:stCondLst>
                                            <p:cond delay="1042"/>
                                          </p:stCondLst>
                                        </p:cTn>
                                        <p:tgtEl>
                                          <p:spTgt spid="62"/>
                                        </p:tgtEl>
                                      </p:cBhvr>
                                      <p:to x="100000" y="100000"/>
                                    </p:animScale>
                                    <p:animScale>
                                      <p:cBhvr>
                                        <p:cTn id="122" dur="16">
                                          <p:stCondLst>
                                            <p:cond delay="1130"/>
                                          </p:stCondLst>
                                        </p:cTn>
                                        <p:tgtEl>
                                          <p:spTgt spid="62"/>
                                        </p:tgtEl>
                                      </p:cBhvr>
                                      <p:to x="100000" y="95000"/>
                                    </p:animScale>
                                    <p:animScale>
                                      <p:cBhvr>
                                        <p:cTn id="123" dur="104" decel="50000">
                                          <p:stCondLst>
                                            <p:cond delay="1146"/>
                                          </p:stCondLst>
                                        </p:cTn>
                                        <p:tgtEl>
                                          <p:spTgt spid="62"/>
                                        </p:tgtEl>
                                      </p:cBhvr>
                                      <p:to x="100000" y="100000"/>
                                    </p:animScale>
                                  </p:childTnLst>
                                </p:cTn>
                              </p:par>
                              <p:par>
                                <p:cTn id="124" presetID="26" presetClass="entr" presetSubtype="0" fill="hold" grpId="0"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wipe(down)">
                                      <p:cBhvr>
                                        <p:cTn id="126" dur="362">
                                          <p:stCondLst>
                                            <p:cond delay="0"/>
                                          </p:stCondLst>
                                        </p:cTn>
                                        <p:tgtEl>
                                          <p:spTgt spid="63"/>
                                        </p:tgtEl>
                                      </p:cBhvr>
                                    </p:animEffect>
                                    <p:anim calcmode="lin" valueType="num">
                                      <p:cBhvr>
                                        <p:cTn id="127" dur="1139"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128" dur="415"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129" dur="415" tmFilter="0, 0; 0.125,0.2665; 0.25,0.4; 0.375,0.465; 0.5,0.5;  0.625,0.535; 0.75,0.6; 0.875,0.7335; 1,1">
                                          <p:stCondLst>
                                            <p:cond delay="415"/>
                                          </p:stCondLst>
                                        </p:cTn>
                                        <p:tgtEl>
                                          <p:spTgt spid="63"/>
                                        </p:tgtEl>
                                        <p:attrNameLst>
                                          <p:attrName>ppt_y</p:attrName>
                                        </p:attrNameLst>
                                      </p:cBhvr>
                                      <p:tavLst>
                                        <p:tav tm="0" fmla="#ppt_y-sin(pi*$)/9">
                                          <p:val>
                                            <p:fltVal val="0"/>
                                          </p:val>
                                        </p:tav>
                                        <p:tav tm="100000">
                                          <p:val>
                                            <p:fltVal val="1"/>
                                          </p:val>
                                        </p:tav>
                                      </p:tavLst>
                                    </p:anim>
                                    <p:anim calcmode="lin" valueType="num">
                                      <p:cBhvr>
                                        <p:cTn id="130" dur="207" tmFilter="0, 0; 0.125,0.2665; 0.25,0.4; 0.375,0.465; 0.5,0.5;  0.625,0.535; 0.75,0.6; 0.875,0.7335; 1,1">
                                          <p:stCondLst>
                                            <p:cond delay="828"/>
                                          </p:stCondLst>
                                        </p:cTn>
                                        <p:tgtEl>
                                          <p:spTgt spid="63"/>
                                        </p:tgtEl>
                                        <p:attrNameLst>
                                          <p:attrName>ppt_y</p:attrName>
                                        </p:attrNameLst>
                                      </p:cBhvr>
                                      <p:tavLst>
                                        <p:tav tm="0" fmla="#ppt_y-sin(pi*$)/27">
                                          <p:val>
                                            <p:fltVal val="0"/>
                                          </p:val>
                                        </p:tav>
                                        <p:tav tm="100000">
                                          <p:val>
                                            <p:fltVal val="1"/>
                                          </p:val>
                                        </p:tav>
                                      </p:tavLst>
                                    </p:anim>
                                    <p:anim calcmode="lin" valueType="num">
                                      <p:cBhvr>
                                        <p:cTn id="131" dur="103" tmFilter="0, 0; 0.125,0.2665; 0.25,0.4; 0.375,0.465; 0.5,0.5;  0.625,0.535; 0.75,0.6; 0.875,0.7335; 1,1">
                                          <p:stCondLst>
                                            <p:cond delay="1035"/>
                                          </p:stCondLst>
                                        </p:cTn>
                                        <p:tgtEl>
                                          <p:spTgt spid="63"/>
                                        </p:tgtEl>
                                        <p:attrNameLst>
                                          <p:attrName>ppt_y</p:attrName>
                                        </p:attrNameLst>
                                      </p:cBhvr>
                                      <p:tavLst>
                                        <p:tav tm="0" fmla="#ppt_y-sin(pi*$)/81">
                                          <p:val>
                                            <p:fltVal val="0"/>
                                          </p:val>
                                        </p:tav>
                                        <p:tav tm="100000">
                                          <p:val>
                                            <p:fltVal val="1"/>
                                          </p:val>
                                        </p:tav>
                                      </p:tavLst>
                                    </p:anim>
                                    <p:animScale>
                                      <p:cBhvr>
                                        <p:cTn id="132" dur="16">
                                          <p:stCondLst>
                                            <p:cond delay="406"/>
                                          </p:stCondLst>
                                        </p:cTn>
                                        <p:tgtEl>
                                          <p:spTgt spid="63"/>
                                        </p:tgtEl>
                                      </p:cBhvr>
                                      <p:to x="100000" y="60000"/>
                                    </p:animScale>
                                    <p:animScale>
                                      <p:cBhvr>
                                        <p:cTn id="133" dur="104" decel="50000">
                                          <p:stCondLst>
                                            <p:cond delay="423"/>
                                          </p:stCondLst>
                                        </p:cTn>
                                        <p:tgtEl>
                                          <p:spTgt spid="63"/>
                                        </p:tgtEl>
                                      </p:cBhvr>
                                      <p:to x="100000" y="100000"/>
                                    </p:animScale>
                                    <p:animScale>
                                      <p:cBhvr>
                                        <p:cTn id="134" dur="16">
                                          <p:stCondLst>
                                            <p:cond delay="820"/>
                                          </p:stCondLst>
                                        </p:cTn>
                                        <p:tgtEl>
                                          <p:spTgt spid="63"/>
                                        </p:tgtEl>
                                      </p:cBhvr>
                                      <p:to x="100000" y="80000"/>
                                    </p:animScale>
                                    <p:animScale>
                                      <p:cBhvr>
                                        <p:cTn id="135" dur="104" decel="50000">
                                          <p:stCondLst>
                                            <p:cond delay="836"/>
                                          </p:stCondLst>
                                        </p:cTn>
                                        <p:tgtEl>
                                          <p:spTgt spid="63"/>
                                        </p:tgtEl>
                                      </p:cBhvr>
                                      <p:to x="100000" y="100000"/>
                                    </p:animScale>
                                    <p:animScale>
                                      <p:cBhvr>
                                        <p:cTn id="136" dur="16">
                                          <p:stCondLst>
                                            <p:cond delay="1026"/>
                                          </p:stCondLst>
                                        </p:cTn>
                                        <p:tgtEl>
                                          <p:spTgt spid="63"/>
                                        </p:tgtEl>
                                      </p:cBhvr>
                                      <p:to x="100000" y="90000"/>
                                    </p:animScale>
                                    <p:animScale>
                                      <p:cBhvr>
                                        <p:cTn id="137" dur="104" decel="50000">
                                          <p:stCondLst>
                                            <p:cond delay="1042"/>
                                          </p:stCondLst>
                                        </p:cTn>
                                        <p:tgtEl>
                                          <p:spTgt spid="63"/>
                                        </p:tgtEl>
                                      </p:cBhvr>
                                      <p:to x="100000" y="100000"/>
                                    </p:animScale>
                                    <p:animScale>
                                      <p:cBhvr>
                                        <p:cTn id="138" dur="16">
                                          <p:stCondLst>
                                            <p:cond delay="1130"/>
                                          </p:stCondLst>
                                        </p:cTn>
                                        <p:tgtEl>
                                          <p:spTgt spid="63"/>
                                        </p:tgtEl>
                                      </p:cBhvr>
                                      <p:to x="100000" y="95000"/>
                                    </p:animScale>
                                    <p:animScale>
                                      <p:cBhvr>
                                        <p:cTn id="139" dur="104" decel="50000">
                                          <p:stCondLst>
                                            <p:cond delay="1146"/>
                                          </p:stCondLst>
                                        </p:cTn>
                                        <p:tgtEl>
                                          <p:spTgt spid="63"/>
                                        </p:tgtEl>
                                      </p:cBhvr>
                                      <p:to x="100000" y="100000"/>
                                    </p:animScale>
                                  </p:childTnLst>
                                </p:cTn>
                              </p:par>
                            </p:childTnLst>
                          </p:cTn>
                        </p:par>
                        <p:par>
                          <p:cTn id="140" fill="hold">
                            <p:stCondLst>
                              <p:cond delay="6750"/>
                            </p:stCondLst>
                            <p:childTnLst>
                              <p:par>
                                <p:cTn id="141" presetID="42" presetClass="entr" presetSubtype="0" fill="hold" grpId="0" nodeType="afterEffect">
                                  <p:stCondLst>
                                    <p:cond delay="0"/>
                                  </p:stCondLst>
                                  <p:childTnLst>
                                    <p:set>
                                      <p:cBhvr>
                                        <p:cTn id="142" dur="1" fill="hold">
                                          <p:stCondLst>
                                            <p:cond delay="0"/>
                                          </p:stCondLst>
                                        </p:cTn>
                                        <p:tgtEl>
                                          <p:spTgt spid="65"/>
                                        </p:tgtEl>
                                        <p:attrNameLst>
                                          <p:attrName>style.visibility</p:attrName>
                                        </p:attrNameLst>
                                      </p:cBhvr>
                                      <p:to>
                                        <p:strVal val="visible"/>
                                      </p:to>
                                    </p:set>
                                    <p:animEffect transition="in" filter="fade">
                                      <p:cBhvr>
                                        <p:cTn id="143" dur="1000"/>
                                        <p:tgtEl>
                                          <p:spTgt spid="65"/>
                                        </p:tgtEl>
                                      </p:cBhvr>
                                    </p:animEffect>
                                    <p:anim calcmode="lin" valueType="num">
                                      <p:cBhvr>
                                        <p:cTn id="144" dur="1000" fill="hold"/>
                                        <p:tgtEl>
                                          <p:spTgt spid="65"/>
                                        </p:tgtEl>
                                        <p:attrNameLst>
                                          <p:attrName>ppt_x</p:attrName>
                                        </p:attrNameLst>
                                      </p:cBhvr>
                                      <p:tavLst>
                                        <p:tav tm="0">
                                          <p:val>
                                            <p:strVal val="#ppt_x"/>
                                          </p:val>
                                        </p:tav>
                                        <p:tav tm="100000">
                                          <p:val>
                                            <p:strVal val="#ppt_x"/>
                                          </p:val>
                                        </p:tav>
                                      </p:tavLst>
                                    </p:anim>
                                    <p:anim calcmode="lin" valueType="num">
                                      <p:cBhvr>
                                        <p:cTn id="145" dur="1000" fill="hold"/>
                                        <p:tgtEl>
                                          <p:spTgt spid="65"/>
                                        </p:tgtEl>
                                        <p:attrNameLst>
                                          <p:attrName>ppt_y</p:attrName>
                                        </p:attrNameLst>
                                      </p:cBhvr>
                                      <p:tavLst>
                                        <p:tav tm="0">
                                          <p:val>
                                            <p:strVal val="#ppt_y+.1"/>
                                          </p:val>
                                        </p:tav>
                                        <p:tav tm="100000">
                                          <p:val>
                                            <p:strVal val="#ppt_y"/>
                                          </p:val>
                                        </p:tav>
                                      </p:tavLst>
                                    </p:anim>
                                  </p:childTnLst>
                                </p:cTn>
                              </p:par>
                            </p:childTnLst>
                          </p:cTn>
                        </p:par>
                        <p:par>
                          <p:cTn id="146" fill="hold">
                            <p:stCondLst>
                              <p:cond delay="7750"/>
                            </p:stCondLst>
                            <p:childTnLst>
                              <p:par>
                                <p:cTn id="147" presetID="42" presetClass="entr" presetSubtype="0" fill="hold" grpId="0" nodeType="afterEffect">
                                  <p:stCondLst>
                                    <p:cond delay="0"/>
                                  </p:stCondLst>
                                  <p:childTnLst>
                                    <p:set>
                                      <p:cBhvr>
                                        <p:cTn id="148" dur="1" fill="hold">
                                          <p:stCondLst>
                                            <p:cond delay="0"/>
                                          </p:stCondLst>
                                        </p:cTn>
                                        <p:tgtEl>
                                          <p:spTgt spid="67"/>
                                        </p:tgtEl>
                                        <p:attrNameLst>
                                          <p:attrName>style.visibility</p:attrName>
                                        </p:attrNameLst>
                                      </p:cBhvr>
                                      <p:to>
                                        <p:strVal val="visible"/>
                                      </p:to>
                                    </p:set>
                                    <p:animEffect transition="in" filter="fade">
                                      <p:cBhvr>
                                        <p:cTn id="149" dur="1000"/>
                                        <p:tgtEl>
                                          <p:spTgt spid="67"/>
                                        </p:tgtEl>
                                      </p:cBhvr>
                                    </p:animEffect>
                                    <p:anim calcmode="lin" valueType="num">
                                      <p:cBhvr>
                                        <p:cTn id="150" dur="1000" fill="hold"/>
                                        <p:tgtEl>
                                          <p:spTgt spid="67"/>
                                        </p:tgtEl>
                                        <p:attrNameLst>
                                          <p:attrName>ppt_x</p:attrName>
                                        </p:attrNameLst>
                                      </p:cBhvr>
                                      <p:tavLst>
                                        <p:tav tm="0">
                                          <p:val>
                                            <p:strVal val="#ppt_x"/>
                                          </p:val>
                                        </p:tav>
                                        <p:tav tm="100000">
                                          <p:val>
                                            <p:strVal val="#ppt_x"/>
                                          </p:val>
                                        </p:tav>
                                      </p:tavLst>
                                    </p:anim>
                                    <p:anim calcmode="lin" valueType="num">
                                      <p:cBhvr>
                                        <p:cTn id="151" dur="1000" fill="hold"/>
                                        <p:tgtEl>
                                          <p:spTgt spid="67"/>
                                        </p:tgtEl>
                                        <p:attrNameLst>
                                          <p:attrName>ppt_y</p:attrName>
                                        </p:attrNameLst>
                                      </p:cBhvr>
                                      <p:tavLst>
                                        <p:tav tm="0">
                                          <p:val>
                                            <p:strVal val="#ppt_y+.1"/>
                                          </p:val>
                                        </p:tav>
                                        <p:tav tm="100000">
                                          <p:val>
                                            <p:strVal val="#ppt_y"/>
                                          </p:val>
                                        </p:tav>
                                      </p:tavLst>
                                    </p:anim>
                                  </p:childTnLst>
                                </p:cTn>
                              </p:par>
                            </p:childTnLst>
                          </p:cTn>
                        </p:par>
                        <p:par>
                          <p:cTn id="152" fill="hold">
                            <p:stCondLst>
                              <p:cond delay="8750"/>
                            </p:stCondLst>
                            <p:childTnLst>
                              <p:par>
                                <p:cTn id="153" presetID="42" presetClass="entr" presetSubtype="0" fill="hold" grpId="0" nodeType="afterEffect">
                                  <p:stCondLst>
                                    <p:cond delay="0"/>
                                  </p:stCondLst>
                                  <p:childTnLst>
                                    <p:set>
                                      <p:cBhvr>
                                        <p:cTn id="154" dur="1" fill="hold">
                                          <p:stCondLst>
                                            <p:cond delay="0"/>
                                          </p:stCondLst>
                                        </p:cTn>
                                        <p:tgtEl>
                                          <p:spTgt spid="66"/>
                                        </p:tgtEl>
                                        <p:attrNameLst>
                                          <p:attrName>style.visibility</p:attrName>
                                        </p:attrNameLst>
                                      </p:cBhvr>
                                      <p:to>
                                        <p:strVal val="visible"/>
                                      </p:to>
                                    </p:set>
                                    <p:animEffect transition="in" filter="fade">
                                      <p:cBhvr>
                                        <p:cTn id="155" dur="1000"/>
                                        <p:tgtEl>
                                          <p:spTgt spid="66"/>
                                        </p:tgtEl>
                                      </p:cBhvr>
                                    </p:animEffect>
                                    <p:anim calcmode="lin" valueType="num">
                                      <p:cBhvr>
                                        <p:cTn id="156" dur="1000" fill="hold"/>
                                        <p:tgtEl>
                                          <p:spTgt spid="66"/>
                                        </p:tgtEl>
                                        <p:attrNameLst>
                                          <p:attrName>ppt_x</p:attrName>
                                        </p:attrNameLst>
                                      </p:cBhvr>
                                      <p:tavLst>
                                        <p:tav tm="0">
                                          <p:val>
                                            <p:strVal val="#ppt_x"/>
                                          </p:val>
                                        </p:tav>
                                        <p:tav tm="100000">
                                          <p:val>
                                            <p:strVal val="#ppt_x"/>
                                          </p:val>
                                        </p:tav>
                                      </p:tavLst>
                                    </p:anim>
                                    <p:anim calcmode="lin" valueType="num">
                                      <p:cBhvr>
                                        <p:cTn id="157" dur="1000" fill="hold"/>
                                        <p:tgtEl>
                                          <p:spTgt spid="66"/>
                                        </p:tgtEl>
                                        <p:attrNameLst>
                                          <p:attrName>ppt_y</p:attrName>
                                        </p:attrNameLst>
                                      </p:cBhvr>
                                      <p:tavLst>
                                        <p:tav tm="0">
                                          <p:val>
                                            <p:strVal val="#ppt_y+.1"/>
                                          </p:val>
                                        </p:tav>
                                        <p:tav tm="100000">
                                          <p:val>
                                            <p:strVal val="#ppt_y"/>
                                          </p:val>
                                        </p:tav>
                                      </p:tavLst>
                                    </p:anim>
                                  </p:childTnLst>
                                </p:cTn>
                              </p:par>
                            </p:childTnLst>
                          </p:cTn>
                        </p:par>
                        <p:par>
                          <p:cTn id="158" fill="hold">
                            <p:stCondLst>
                              <p:cond delay="9750"/>
                            </p:stCondLst>
                            <p:childTnLst>
                              <p:par>
                                <p:cTn id="159" presetID="26" presetClass="entr" presetSubtype="0" fill="hold" grpId="0" nodeType="afterEffect">
                                  <p:stCondLst>
                                    <p:cond delay="0"/>
                                  </p:stCondLst>
                                  <p:childTnLst>
                                    <p:set>
                                      <p:cBhvr>
                                        <p:cTn id="160" dur="1" fill="hold">
                                          <p:stCondLst>
                                            <p:cond delay="0"/>
                                          </p:stCondLst>
                                        </p:cTn>
                                        <p:tgtEl>
                                          <p:spTgt spid="35"/>
                                        </p:tgtEl>
                                        <p:attrNameLst>
                                          <p:attrName>style.visibility</p:attrName>
                                        </p:attrNameLst>
                                      </p:cBhvr>
                                      <p:to>
                                        <p:strVal val="visible"/>
                                      </p:to>
                                    </p:set>
                                    <p:animEffect transition="in" filter="wipe(down)">
                                      <p:cBhvr>
                                        <p:cTn id="161" dur="362">
                                          <p:stCondLst>
                                            <p:cond delay="0"/>
                                          </p:stCondLst>
                                        </p:cTn>
                                        <p:tgtEl>
                                          <p:spTgt spid="35"/>
                                        </p:tgtEl>
                                      </p:cBhvr>
                                    </p:animEffect>
                                    <p:anim calcmode="lin" valueType="num">
                                      <p:cBhvr>
                                        <p:cTn id="162" dur="1139"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63" dur="415"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64" dur="415" tmFilter="0, 0; 0.125,0.2665; 0.25,0.4; 0.375,0.465; 0.5,0.5;  0.625,0.535; 0.75,0.6; 0.875,0.7335; 1,1">
                                          <p:stCondLst>
                                            <p:cond delay="415"/>
                                          </p:stCondLst>
                                        </p:cTn>
                                        <p:tgtEl>
                                          <p:spTgt spid="35"/>
                                        </p:tgtEl>
                                        <p:attrNameLst>
                                          <p:attrName>ppt_y</p:attrName>
                                        </p:attrNameLst>
                                      </p:cBhvr>
                                      <p:tavLst>
                                        <p:tav tm="0" fmla="#ppt_y-sin(pi*$)/9">
                                          <p:val>
                                            <p:fltVal val="0"/>
                                          </p:val>
                                        </p:tav>
                                        <p:tav tm="100000">
                                          <p:val>
                                            <p:fltVal val="1"/>
                                          </p:val>
                                        </p:tav>
                                      </p:tavLst>
                                    </p:anim>
                                    <p:anim calcmode="lin" valueType="num">
                                      <p:cBhvr>
                                        <p:cTn id="165" dur="207" tmFilter="0, 0; 0.125,0.2665; 0.25,0.4; 0.375,0.465; 0.5,0.5;  0.625,0.535; 0.75,0.6; 0.875,0.7335; 1,1">
                                          <p:stCondLst>
                                            <p:cond delay="828"/>
                                          </p:stCondLst>
                                        </p:cTn>
                                        <p:tgtEl>
                                          <p:spTgt spid="35"/>
                                        </p:tgtEl>
                                        <p:attrNameLst>
                                          <p:attrName>ppt_y</p:attrName>
                                        </p:attrNameLst>
                                      </p:cBhvr>
                                      <p:tavLst>
                                        <p:tav tm="0" fmla="#ppt_y-sin(pi*$)/27">
                                          <p:val>
                                            <p:fltVal val="0"/>
                                          </p:val>
                                        </p:tav>
                                        <p:tav tm="100000">
                                          <p:val>
                                            <p:fltVal val="1"/>
                                          </p:val>
                                        </p:tav>
                                      </p:tavLst>
                                    </p:anim>
                                    <p:anim calcmode="lin" valueType="num">
                                      <p:cBhvr>
                                        <p:cTn id="166" dur="103" tmFilter="0, 0; 0.125,0.2665; 0.25,0.4; 0.375,0.465; 0.5,0.5;  0.625,0.535; 0.75,0.6; 0.875,0.7335; 1,1">
                                          <p:stCondLst>
                                            <p:cond delay="1035"/>
                                          </p:stCondLst>
                                        </p:cTn>
                                        <p:tgtEl>
                                          <p:spTgt spid="35"/>
                                        </p:tgtEl>
                                        <p:attrNameLst>
                                          <p:attrName>ppt_y</p:attrName>
                                        </p:attrNameLst>
                                      </p:cBhvr>
                                      <p:tavLst>
                                        <p:tav tm="0" fmla="#ppt_y-sin(pi*$)/81">
                                          <p:val>
                                            <p:fltVal val="0"/>
                                          </p:val>
                                        </p:tav>
                                        <p:tav tm="100000">
                                          <p:val>
                                            <p:fltVal val="1"/>
                                          </p:val>
                                        </p:tav>
                                      </p:tavLst>
                                    </p:anim>
                                    <p:animScale>
                                      <p:cBhvr>
                                        <p:cTn id="167" dur="16">
                                          <p:stCondLst>
                                            <p:cond delay="406"/>
                                          </p:stCondLst>
                                        </p:cTn>
                                        <p:tgtEl>
                                          <p:spTgt spid="35"/>
                                        </p:tgtEl>
                                      </p:cBhvr>
                                      <p:to x="100000" y="60000"/>
                                    </p:animScale>
                                    <p:animScale>
                                      <p:cBhvr>
                                        <p:cTn id="168" dur="104" decel="50000">
                                          <p:stCondLst>
                                            <p:cond delay="423"/>
                                          </p:stCondLst>
                                        </p:cTn>
                                        <p:tgtEl>
                                          <p:spTgt spid="35"/>
                                        </p:tgtEl>
                                      </p:cBhvr>
                                      <p:to x="100000" y="100000"/>
                                    </p:animScale>
                                    <p:animScale>
                                      <p:cBhvr>
                                        <p:cTn id="169" dur="16">
                                          <p:stCondLst>
                                            <p:cond delay="820"/>
                                          </p:stCondLst>
                                        </p:cTn>
                                        <p:tgtEl>
                                          <p:spTgt spid="35"/>
                                        </p:tgtEl>
                                      </p:cBhvr>
                                      <p:to x="100000" y="80000"/>
                                    </p:animScale>
                                    <p:animScale>
                                      <p:cBhvr>
                                        <p:cTn id="170" dur="104" decel="50000">
                                          <p:stCondLst>
                                            <p:cond delay="836"/>
                                          </p:stCondLst>
                                        </p:cTn>
                                        <p:tgtEl>
                                          <p:spTgt spid="35"/>
                                        </p:tgtEl>
                                      </p:cBhvr>
                                      <p:to x="100000" y="100000"/>
                                    </p:animScale>
                                    <p:animScale>
                                      <p:cBhvr>
                                        <p:cTn id="171" dur="16">
                                          <p:stCondLst>
                                            <p:cond delay="1026"/>
                                          </p:stCondLst>
                                        </p:cTn>
                                        <p:tgtEl>
                                          <p:spTgt spid="35"/>
                                        </p:tgtEl>
                                      </p:cBhvr>
                                      <p:to x="100000" y="90000"/>
                                    </p:animScale>
                                    <p:animScale>
                                      <p:cBhvr>
                                        <p:cTn id="172" dur="104" decel="50000">
                                          <p:stCondLst>
                                            <p:cond delay="1042"/>
                                          </p:stCondLst>
                                        </p:cTn>
                                        <p:tgtEl>
                                          <p:spTgt spid="35"/>
                                        </p:tgtEl>
                                      </p:cBhvr>
                                      <p:to x="100000" y="100000"/>
                                    </p:animScale>
                                    <p:animScale>
                                      <p:cBhvr>
                                        <p:cTn id="173" dur="16">
                                          <p:stCondLst>
                                            <p:cond delay="1130"/>
                                          </p:stCondLst>
                                        </p:cTn>
                                        <p:tgtEl>
                                          <p:spTgt spid="35"/>
                                        </p:tgtEl>
                                      </p:cBhvr>
                                      <p:to x="100000" y="95000"/>
                                    </p:animScale>
                                    <p:animScale>
                                      <p:cBhvr>
                                        <p:cTn id="174" dur="104" decel="50000">
                                          <p:stCondLst>
                                            <p:cond delay="1146"/>
                                          </p:stCondLst>
                                        </p:cTn>
                                        <p:tgtEl>
                                          <p:spTgt spid="35"/>
                                        </p:tgtEl>
                                      </p:cBhvr>
                                      <p:to x="100000" y="100000"/>
                                    </p:animScale>
                                  </p:childTnLst>
                                </p:cTn>
                              </p:par>
                              <p:par>
                                <p:cTn id="175" presetID="26" presetClass="entr" presetSubtype="0" fill="hold" grpId="0" nodeType="withEffect">
                                  <p:stCondLst>
                                    <p:cond delay="0"/>
                                  </p:stCondLst>
                                  <p:childTnLst>
                                    <p:set>
                                      <p:cBhvr>
                                        <p:cTn id="176" dur="1" fill="hold">
                                          <p:stCondLst>
                                            <p:cond delay="0"/>
                                          </p:stCondLst>
                                        </p:cTn>
                                        <p:tgtEl>
                                          <p:spTgt spid="36"/>
                                        </p:tgtEl>
                                        <p:attrNameLst>
                                          <p:attrName>style.visibility</p:attrName>
                                        </p:attrNameLst>
                                      </p:cBhvr>
                                      <p:to>
                                        <p:strVal val="visible"/>
                                      </p:to>
                                    </p:set>
                                    <p:animEffect transition="in" filter="wipe(down)">
                                      <p:cBhvr>
                                        <p:cTn id="177" dur="362">
                                          <p:stCondLst>
                                            <p:cond delay="0"/>
                                          </p:stCondLst>
                                        </p:cTn>
                                        <p:tgtEl>
                                          <p:spTgt spid="36"/>
                                        </p:tgtEl>
                                      </p:cBhvr>
                                    </p:animEffect>
                                    <p:anim calcmode="lin" valueType="num">
                                      <p:cBhvr>
                                        <p:cTn id="178"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179"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180"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181"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182"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183" dur="16">
                                          <p:stCondLst>
                                            <p:cond delay="406"/>
                                          </p:stCondLst>
                                        </p:cTn>
                                        <p:tgtEl>
                                          <p:spTgt spid="36"/>
                                        </p:tgtEl>
                                      </p:cBhvr>
                                      <p:to x="100000" y="60000"/>
                                    </p:animScale>
                                    <p:animScale>
                                      <p:cBhvr>
                                        <p:cTn id="184" dur="104" decel="50000">
                                          <p:stCondLst>
                                            <p:cond delay="423"/>
                                          </p:stCondLst>
                                        </p:cTn>
                                        <p:tgtEl>
                                          <p:spTgt spid="36"/>
                                        </p:tgtEl>
                                      </p:cBhvr>
                                      <p:to x="100000" y="100000"/>
                                    </p:animScale>
                                    <p:animScale>
                                      <p:cBhvr>
                                        <p:cTn id="185" dur="16">
                                          <p:stCondLst>
                                            <p:cond delay="820"/>
                                          </p:stCondLst>
                                        </p:cTn>
                                        <p:tgtEl>
                                          <p:spTgt spid="36"/>
                                        </p:tgtEl>
                                      </p:cBhvr>
                                      <p:to x="100000" y="80000"/>
                                    </p:animScale>
                                    <p:animScale>
                                      <p:cBhvr>
                                        <p:cTn id="186" dur="104" decel="50000">
                                          <p:stCondLst>
                                            <p:cond delay="836"/>
                                          </p:stCondLst>
                                        </p:cTn>
                                        <p:tgtEl>
                                          <p:spTgt spid="36"/>
                                        </p:tgtEl>
                                      </p:cBhvr>
                                      <p:to x="100000" y="100000"/>
                                    </p:animScale>
                                    <p:animScale>
                                      <p:cBhvr>
                                        <p:cTn id="187" dur="16">
                                          <p:stCondLst>
                                            <p:cond delay="1026"/>
                                          </p:stCondLst>
                                        </p:cTn>
                                        <p:tgtEl>
                                          <p:spTgt spid="36"/>
                                        </p:tgtEl>
                                      </p:cBhvr>
                                      <p:to x="100000" y="90000"/>
                                    </p:animScale>
                                    <p:animScale>
                                      <p:cBhvr>
                                        <p:cTn id="188" dur="104" decel="50000">
                                          <p:stCondLst>
                                            <p:cond delay="1042"/>
                                          </p:stCondLst>
                                        </p:cTn>
                                        <p:tgtEl>
                                          <p:spTgt spid="36"/>
                                        </p:tgtEl>
                                      </p:cBhvr>
                                      <p:to x="100000" y="100000"/>
                                    </p:animScale>
                                    <p:animScale>
                                      <p:cBhvr>
                                        <p:cTn id="189" dur="16">
                                          <p:stCondLst>
                                            <p:cond delay="1130"/>
                                          </p:stCondLst>
                                        </p:cTn>
                                        <p:tgtEl>
                                          <p:spTgt spid="36"/>
                                        </p:tgtEl>
                                      </p:cBhvr>
                                      <p:to x="100000" y="95000"/>
                                    </p:animScale>
                                    <p:animScale>
                                      <p:cBhvr>
                                        <p:cTn id="190" dur="104" decel="50000">
                                          <p:stCondLst>
                                            <p:cond delay="1146"/>
                                          </p:stCondLst>
                                        </p:cTn>
                                        <p:tgtEl>
                                          <p:spTgt spid="36"/>
                                        </p:tgtEl>
                                      </p:cBhvr>
                                      <p:to x="100000" y="100000"/>
                                    </p:animScale>
                                  </p:childTnLst>
                                </p:cTn>
                              </p:par>
                              <p:par>
                                <p:cTn id="191" presetID="26" presetClass="entr" presetSubtype="0" fill="hold" grpId="0" nodeType="withEffect">
                                  <p:stCondLst>
                                    <p:cond delay="0"/>
                                  </p:stCondLst>
                                  <p:childTnLst>
                                    <p:set>
                                      <p:cBhvr>
                                        <p:cTn id="192" dur="1" fill="hold">
                                          <p:stCondLst>
                                            <p:cond delay="0"/>
                                          </p:stCondLst>
                                        </p:cTn>
                                        <p:tgtEl>
                                          <p:spTgt spid="37"/>
                                        </p:tgtEl>
                                        <p:attrNameLst>
                                          <p:attrName>style.visibility</p:attrName>
                                        </p:attrNameLst>
                                      </p:cBhvr>
                                      <p:to>
                                        <p:strVal val="visible"/>
                                      </p:to>
                                    </p:set>
                                    <p:animEffect transition="in" filter="wipe(down)">
                                      <p:cBhvr>
                                        <p:cTn id="193" dur="362">
                                          <p:stCondLst>
                                            <p:cond delay="0"/>
                                          </p:stCondLst>
                                        </p:cTn>
                                        <p:tgtEl>
                                          <p:spTgt spid="37"/>
                                        </p:tgtEl>
                                      </p:cBhvr>
                                    </p:animEffect>
                                    <p:anim calcmode="lin" valueType="num">
                                      <p:cBhvr>
                                        <p:cTn id="194" dur="1139"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195" dur="415"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196" dur="415" tmFilter="0, 0; 0.125,0.2665; 0.25,0.4; 0.375,0.465; 0.5,0.5;  0.625,0.535; 0.75,0.6; 0.875,0.7335; 1,1">
                                          <p:stCondLst>
                                            <p:cond delay="415"/>
                                          </p:stCondLst>
                                        </p:cTn>
                                        <p:tgtEl>
                                          <p:spTgt spid="37"/>
                                        </p:tgtEl>
                                        <p:attrNameLst>
                                          <p:attrName>ppt_y</p:attrName>
                                        </p:attrNameLst>
                                      </p:cBhvr>
                                      <p:tavLst>
                                        <p:tav tm="0" fmla="#ppt_y-sin(pi*$)/9">
                                          <p:val>
                                            <p:fltVal val="0"/>
                                          </p:val>
                                        </p:tav>
                                        <p:tav tm="100000">
                                          <p:val>
                                            <p:fltVal val="1"/>
                                          </p:val>
                                        </p:tav>
                                      </p:tavLst>
                                    </p:anim>
                                    <p:anim calcmode="lin" valueType="num">
                                      <p:cBhvr>
                                        <p:cTn id="197" dur="207" tmFilter="0, 0; 0.125,0.2665; 0.25,0.4; 0.375,0.465; 0.5,0.5;  0.625,0.535; 0.75,0.6; 0.875,0.7335; 1,1">
                                          <p:stCondLst>
                                            <p:cond delay="828"/>
                                          </p:stCondLst>
                                        </p:cTn>
                                        <p:tgtEl>
                                          <p:spTgt spid="37"/>
                                        </p:tgtEl>
                                        <p:attrNameLst>
                                          <p:attrName>ppt_y</p:attrName>
                                        </p:attrNameLst>
                                      </p:cBhvr>
                                      <p:tavLst>
                                        <p:tav tm="0" fmla="#ppt_y-sin(pi*$)/27">
                                          <p:val>
                                            <p:fltVal val="0"/>
                                          </p:val>
                                        </p:tav>
                                        <p:tav tm="100000">
                                          <p:val>
                                            <p:fltVal val="1"/>
                                          </p:val>
                                        </p:tav>
                                      </p:tavLst>
                                    </p:anim>
                                    <p:anim calcmode="lin" valueType="num">
                                      <p:cBhvr>
                                        <p:cTn id="198" dur="103" tmFilter="0, 0; 0.125,0.2665; 0.25,0.4; 0.375,0.465; 0.5,0.5;  0.625,0.535; 0.75,0.6; 0.875,0.7335; 1,1">
                                          <p:stCondLst>
                                            <p:cond delay="1035"/>
                                          </p:stCondLst>
                                        </p:cTn>
                                        <p:tgtEl>
                                          <p:spTgt spid="37"/>
                                        </p:tgtEl>
                                        <p:attrNameLst>
                                          <p:attrName>ppt_y</p:attrName>
                                        </p:attrNameLst>
                                      </p:cBhvr>
                                      <p:tavLst>
                                        <p:tav tm="0" fmla="#ppt_y-sin(pi*$)/81">
                                          <p:val>
                                            <p:fltVal val="0"/>
                                          </p:val>
                                        </p:tav>
                                        <p:tav tm="100000">
                                          <p:val>
                                            <p:fltVal val="1"/>
                                          </p:val>
                                        </p:tav>
                                      </p:tavLst>
                                    </p:anim>
                                    <p:animScale>
                                      <p:cBhvr>
                                        <p:cTn id="199" dur="16">
                                          <p:stCondLst>
                                            <p:cond delay="406"/>
                                          </p:stCondLst>
                                        </p:cTn>
                                        <p:tgtEl>
                                          <p:spTgt spid="37"/>
                                        </p:tgtEl>
                                      </p:cBhvr>
                                      <p:to x="100000" y="60000"/>
                                    </p:animScale>
                                    <p:animScale>
                                      <p:cBhvr>
                                        <p:cTn id="200" dur="104" decel="50000">
                                          <p:stCondLst>
                                            <p:cond delay="423"/>
                                          </p:stCondLst>
                                        </p:cTn>
                                        <p:tgtEl>
                                          <p:spTgt spid="37"/>
                                        </p:tgtEl>
                                      </p:cBhvr>
                                      <p:to x="100000" y="100000"/>
                                    </p:animScale>
                                    <p:animScale>
                                      <p:cBhvr>
                                        <p:cTn id="201" dur="16">
                                          <p:stCondLst>
                                            <p:cond delay="820"/>
                                          </p:stCondLst>
                                        </p:cTn>
                                        <p:tgtEl>
                                          <p:spTgt spid="37"/>
                                        </p:tgtEl>
                                      </p:cBhvr>
                                      <p:to x="100000" y="80000"/>
                                    </p:animScale>
                                    <p:animScale>
                                      <p:cBhvr>
                                        <p:cTn id="202" dur="104" decel="50000">
                                          <p:stCondLst>
                                            <p:cond delay="836"/>
                                          </p:stCondLst>
                                        </p:cTn>
                                        <p:tgtEl>
                                          <p:spTgt spid="37"/>
                                        </p:tgtEl>
                                      </p:cBhvr>
                                      <p:to x="100000" y="100000"/>
                                    </p:animScale>
                                    <p:animScale>
                                      <p:cBhvr>
                                        <p:cTn id="203" dur="16">
                                          <p:stCondLst>
                                            <p:cond delay="1026"/>
                                          </p:stCondLst>
                                        </p:cTn>
                                        <p:tgtEl>
                                          <p:spTgt spid="37"/>
                                        </p:tgtEl>
                                      </p:cBhvr>
                                      <p:to x="100000" y="90000"/>
                                    </p:animScale>
                                    <p:animScale>
                                      <p:cBhvr>
                                        <p:cTn id="204" dur="104" decel="50000">
                                          <p:stCondLst>
                                            <p:cond delay="1042"/>
                                          </p:stCondLst>
                                        </p:cTn>
                                        <p:tgtEl>
                                          <p:spTgt spid="37"/>
                                        </p:tgtEl>
                                      </p:cBhvr>
                                      <p:to x="100000" y="100000"/>
                                    </p:animScale>
                                    <p:animScale>
                                      <p:cBhvr>
                                        <p:cTn id="205" dur="16">
                                          <p:stCondLst>
                                            <p:cond delay="1130"/>
                                          </p:stCondLst>
                                        </p:cTn>
                                        <p:tgtEl>
                                          <p:spTgt spid="37"/>
                                        </p:tgtEl>
                                      </p:cBhvr>
                                      <p:to x="100000" y="95000"/>
                                    </p:animScale>
                                    <p:animScale>
                                      <p:cBhvr>
                                        <p:cTn id="206" dur="104" decel="50000">
                                          <p:stCondLst>
                                            <p:cond delay="1146"/>
                                          </p:stCondLst>
                                        </p:cTn>
                                        <p:tgtEl>
                                          <p:spTgt spid="37"/>
                                        </p:tgtEl>
                                      </p:cBhvr>
                                      <p:to x="100000" y="100000"/>
                                    </p:animScale>
                                  </p:childTnLst>
                                </p:cTn>
                              </p:par>
                            </p:childTnLst>
                          </p:cTn>
                        </p:par>
                        <p:par>
                          <p:cTn id="207" fill="hold">
                            <p:stCondLst>
                              <p:cond delay="11000"/>
                            </p:stCondLst>
                            <p:childTnLst>
                              <p:par>
                                <p:cTn id="208" presetID="42" presetClass="entr" presetSubtype="0" fill="hold" grpId="0" nodeType="afterEffect">
                                  <p:stCondLst>
                                    <p:cond delay="0"/>
                                  </p:stCondLst>
                                  <p:childTnLst>
                                    <p:set>
                                      <p:cBhvr>
                                        <p:cTn id="209" dur="1" fill="hold">
                                          <p:stCondLst>
                                            <p:cond delay="0"/>
                                          </p:stCondLst>
                                        </p:cTn>
                                        <p:tgtEl>
                                          <p:spTgt spid="59"/>
                                        </p:tgtEl>
                                        <p:attrNameLst>
                                          <p:attrName>style.visibility</p:attrName>
                                        </p:attrNameLst>
                                      </p:cBhvr>
                                      <p:to>
                                        <p:strVal val="visible"/>
                                      </p:to>
                                    </p:set>
                                    <p:animEffect transition="in" filter="fade">
                                      <p:cBhvr>
                                        <p:cTn id="210" dur="1000"/>
                                        <p:tgtEl>
                                          <p:spTgt spid="59"/>
                                        </p:tgtEl>
                                      </p:cBhvr>
                                    </p:animEffect>
                                    <p:anim calcmode="lin" valueType="num">
                                      <p:cBhvr>
                                        <p:cTn id="211" dur="1000" fill="hold"/>
                                        <p:tgtEl>
                                          <p:spTgt spid="59"/>
                                        </p:tgtEl>
                                        <p:attrNameLst>
                                          <p:attrName>ppt_x</p:attrName>
                                        </p:attrNameLst>
                                      </p:cBhvr>
                                      <p:tavLst>
                                        <p:tav tm="0">
                                          <p:val>
                                            <p:strVal val="#ppt_x"/>
                                          </p:val>
                                        </p:tav>
                                        <p:tav tm="100000">
                                          <p:val>
                                            <p:strVal val="#ppt_x"/>
                                          </p:val>
                                        </p:tav>
                                      </p:tavLst>
                                    </p:anim>
                                    <p:anim calcmode="lin" valueType="num">
                                      <p:cBhvr>
                                        <p:cTn id="212" dur="1000" fill="hold"/>
                                        <p:tgtEl>
                                          <p:spTgt spid="59"/>
                                        </p:tgtEl>
                                        <p:attrNameLst>
                                          <p:attrName>ppt_y</p:attrName>
                                        </p:attrNameLst>
                                      </p:cBhvr>
                                      <p:tavLst>
                                        <p:tav tm="0">
                                          <p:val>
                                            <p:strVal val="#ppt_y+.1"/>
                                          </p:val>
                                        </p:tav>
                                        <p:tav tm="100000">
                                          <p:val>
                                            <p:strVal val="#ppt_y"/>
                                          </p:val>
                                        </p:tav>
                                      </p:tavLst>
                                    </p:anim>
                                  </p:childTnLst>
                                </p:cTn>
                              </p:par>
                            </p:childTnLst>
                          </p:cTn>
                        </p:par>
                        <p:par>
                          <p:cTn id="213" fill="hold">
                            <p:stCondLst>
                              <p:cond delay="12000"/>
                            </p:stCondLst>
                            <p:childTnLst>
                              <p:par>
                                <p:cTn id="214" presetID="42" presetClass="entr" presetSubtype="0" fill="hold" grpId="0" nodeType="afterEffect">
                                  <p:stCondLst>
                                    <p:cond delay="0"/>
                                  </p:stCondLst>
                                  <p:childTnLst>
                                    <p:set>
                                      <p:cBhvr>
                                        <p:cTn id="215" dur="1" fill="hold">
                                          <p:stCondLst>
                                            <p:cond delay="0"/>
                                          </p:stCondLst>
                                        </p:cTn>
                                        <p:tgtEl>
                                          <p:spTgt spid="61"/>
                                        </p:tgtEl>
                                        <p:attrNameLst>
                                          <p:attrName>style.visibility</p:attrName>
                                        </p:attrNameLst>
                                      </p:cBhvr>
                                      <p:to>
                                        <p:strVal val="visible"/>
                                      </p:to>
                                    </p:set>
                                    <p:animEffect transition="in" filter="fade">
                                      <p:cBhvr>
                                        <p:cTn id="216" dur="1000"/>
                                        <p:tgtEl>
                                          <p:spTgt spid="61"/>
                                        </p:tgtEl>
                                      </p:cBhvr>
                                    </p:animEffect>
                                    <p:anim calcmode="lin" valueType="num">
                                      <p:cBhvr>
                                        <p:cTn id="217" dur="1000" fill="hold"/>
                                        <p:tgtEl>
                                          <p:spTgt spid="61"/>
                                        </p:tgtEl>
                                        <p:attrNameLst>
                                          <p:attrName>ppt_x</p:attrName>
                                        </p:attrNameLst>
                                      </p:cBhvr>
                                      <p:tavLst>
                                        <p:tav tm="0">
                                          <p:val>
                                            <p:strVal val="#ppt_x"/>
                                          </p:val>
                                        </p:tav>
                                        <p:tav tm="100000">
                                          <p:val>
                                            <p:strVal val="#ppt_x"/>
                                          </p:val>
                                        </p:tav>
                                      </p:tavLst>
                                    </p:anim>
                                    <p:anim calcmode="lin" valueType="num">
                                      <p:cBhvr>
                                        <p:cTn id="218" dur="1000" fill="hold"/>
                                        <p:tgtEl>
                                          <p:spTgt spid="61"/>
                                        </p:tgtEl>
                                        <p:attrNameLst>
                                          <p:attrName>ppt_y</p:attrName>
                                        </p:attrNameLst>
                                      </p:cBhvr>
                                      <p:tavLst>
                                        <p:tav tm="0">
                                          <p:val>
                                            <p:strVal val="#ppt_y+.1"/>
                                          </p:val>
                                        </p:tav>
                                        <p:tav tm="100000">
                                          <p:val>
                                            <p:strVal val="#ppt_y"/>
                                          </p:val>
                                        </p:tav>
                                      </p:tavLst>
                                    </p:anim>
                                  </p:childTnLst>
                                </p:cTn>
                              </p:par>
                            </p:childTnLst>
                          </p:cTn>
                        </p:par>
                        <p:par>
                          <p:cTn id="219" fill="hold">
                            <p:stCondLst>
                              <p:cond delay="13000"/>
                            </p:stCondLst>
                            <p:childTnLst>
                              <p:par>
                                <p:cTn id="220" presetID="42" presetClass="entr" presetSubtype="0" fill="hold" grpId="0" nodeType="afterEffect">
                                  <p:stCondLst>
                                    <p:cond delay="0"/>
                                  </p:stCondLst>
                                  <p:childTnLst>
                                    <p:set>
                                      <p:cBhvr>
                                        <p:cTn id="221" dur="1" fill="hold">
                                          <p:stCondLst>
                                            <p:cond delay="0"/>
                                          </p:stCondLst>
                                        </p:cTn>
                                        <p:tgtEl>
                                          <p:spTgt spid="60"/>
                                        </p:tgtEl>
                                        <p:attrNameLst>
                                          <p:attrName>style.visibility</p:attrName>
                                        </p:attrNameLst>
                                      </p:cBhvr>
                                      <p:to>
                                        <p:strVal val="visible"/>
                                      </p:to>
                                    </p:set>
                                    <p:animEffect transition="in" filter="fade">
                                      <p:cBhvr>
                                        <p:cTn id="222" dur="1000"/>
                                        <p:tgtEl>
                                          <p:spTgt spid="60"/>
                                        </p:tgtEl>
                                      </p:cBhvr>
                                    </p:animEffect>
                                    <p:anim calcmode="lin" valueType="num">
                                      <p:cBhvr>
                                        <p:cTn id="223" dur="1000" fill="hold"/>
                                        <p:tgtEl>
                                          <p:spTgt spid="60"/>
                                        </p:tgtEl>
                                        <p:attrNameLst>
                                          <p:attrName>ppt_x</p:attrName>
                                        </p:attrNameLst>
                                      </p:cBhvr>
                                      <p:tavLst>
                                        <p:tav tm="0">
                                          <p:val>
                                            <p:strVal val="#ppt_x"/>
                                          </p:val>
                                        </p:tav>
                                        <p:tav tm="100000">
                                          <p:val>
                                            <p:strVal val="#ppt_x"/>
                                          </p:val>
                                        </p:tav>
                                      </p:tavLst>
                                    </p:anim>
                                    <p:anim calcmode="lin" valueType="num">
                                      <p:cBhvr>
                                        <p:cTn id="224" dur="1000" fill="hold"/>
                                        <p:tgtEl>
                                          <p:spTgt spid="60"/>
                                        </p:tgtEl>
                                        <p:attrNameLst>
                                          <p:attrName>ppt_y</p:attrName>
                                        </p:attrNameLst>
                                      </p:cBhvr>
                                      <p:tavLst>
                                        <p:tav tm="0">
                                          <p:val>
                                            <p:strVal val="#ppt_y+.1"/>
                                          </p:val>
                                        </p:tav>
                                        <p:tav tm="100000">
                                          <p:val>
                                            <p:strVal val="#ppt_y"/>
                                          </p:val>
                                        </p:tav>
                                      </p:tavLst>
                                    </p:anim>
                                  </p:childTnLst>
                                </p:cTn>
                              </p:par>
                            </p:childTnLst>
                          </p:cTn>
                        </p:par>
                        <p:par>
                          <p:cTn id="225" fill="hold">
                            <p:stCondLst>
                              <p:cond delay="14000"/>
                            </p:stCondLst>
                            <p:childTnLst>
                              <p:par>
                                <p:cTn id="226" presetID="26" presetClass="entr" presetSubtype="0" fill="hold" grpId="0" nodeType="afterEffect">
                                  <p:stCondLst>
                                    <p:cond delay="0"/>
                                  </p:stCondLst>
                                  <p:childTnLst>
                                    <p:set>
                                      <p:cBhvr>
                                        <p:cTn id="227" dur="1" fill="hold">
                                          <p:stCondLst>
                                            <p:cond delay="0"/>
                                          </p:stCondLst>
                                        </p:cTn>
                                        <p:tgtEl>
                                          <p:spTgt spid="74"/>
                                        </p:tgtEl>
                                        <p:attrNameLst>
                                          <p:attrName>style.visibility</p:attrName>
                                        </p:attrNameLst>
                                      </p:cBhvr>
                                      <p:to>
                                        <p:strVal val="visible"/>
                                      </p:to>
                                    </p:set>
                                    <p:animEffect transition="in" filter="wipe(down)">
                                      <p:cBhvr>
                                        <p:cTn id="228" dur="362">
                                          <p:stCondLst>
                                            <p:cond delay="0"/>
                                          </p:stCondLst>
                                        </p:cTn>
                                        <p:tgtEl>
                                          <p:spTgt spid="74"/>
                                        </p:tgtEl>
                                      </p:cBhvr>
                                    </p:animEffect>
                                    <p:anim calcmode="lin" valueType="num">
                                      <p:cBhvr>
                                        <p:cTn id="229" dur="1139"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230" dur="415"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231" dur="415" tmFilter="0, 0; 0.125,0.2665; 0.25,0.4; 0.375,0.465; 0.5,0.5;  0.625,0.535; 0.75,0.6; 0.875,0.7335; 1,1">
                                          <p:stCondLst>
                                            <p:cond delay="415"/>
                                          </p:stCondLst>
                                        </p:cTn>
                                        <p:tgtEl>
                                          <p:spTgt spid="74"/>
                                        </p:tgtEl>
                                        <p:attrNameLst>
                                          <p:attrName>ppt_y</p:attrName>
                                        </p:attrNameLst>
                                      </p:cBhvr>
                                      <p:tavLst>
                                        <p:tav tm="0" fmla="#ppt_y-sin(pi*$)/9">
                                          <p:val>
                                            <p:fltVal val="0"/>
                                          </p:val>
                                        </p:tav>
                                        <p:tav tm="100000">
                                          <p:val>
                                            <p:fltVal val="1"/>
                                          </p:val>
                                        </p:tav>
                                      </p:tavLst>
                                    </p:anim>
                                    <p:anim calcmode="lin" valueType="num">
                                      <p:cBhvr>
                                        <p:cTn id="232" dur="207" tmFilter="0, 0; 0.125,0.2665; 0.25,0.4; 0.375,0.465; 0.5,0.5;  0.625,0.535; 0.75,0.6; 0.875,0.7335; 1,1">
                                          <p:stCondLst>
                                            <p:cond delay="828"/>
                                          </p:stCondLst>
                                        </p:cTn>
                                        <p:tgtEl>
                                          <p:spTgt spid="74"/>
                                        </p:tgtEl>
                                        <p:attrNameLst>
                                          <p:attrName>ppt_y</p:attrName>
                                        </p:attrNameLst>
                                      </p:cBhvr>
                                      <p:tavLst>
                                        <p:tav tm="0" fmla="#ppt_y-sin(pi*$)/27">
                                          <p:val>
                                            <p:fltVal val="0"/>
                                          </p:val>
                                        </p:tav>
                                        <p:tav tm="100000">
                                          <p:val>
                                            <p:fltVal val="1"/>
                                          </p:val>
                                        </p:tav>
                                      </p:tavLst>
                                    </p:anim>
                                    <p:anim calcmode="lin" valueType="num">
                                      <p:cBhvr>
                                        <p:cTn id="233" dur="103" tmFilter="0, 0; 0.125,0.2665; 0.25,0.4; 0.375,0.465; 0.5,0.5;  0.625,0.535; 0.75,0.6; 0.875,0.7335; 1,1">
                                          <p:stCondLst>
                                            <p:cond delay="1035"/>
                                          </p:stCondLst>
                                        </p:cTn>
                                        <p:tgtEl>
                                          <p:spTgt spid="74"/>
                                        </p:tgtEl>
                                        <p:attrNameLst>
                                          <p:attrName>ppt_y</p:attrName>
                                        </p:attrNameLst>
                                      </p:cBhvr>
                                      <p:tavLst>
                                        <p:tav tm="0" fmla="#ppt_y-sin(pi*$)/81">
                                          <p:val>
                                            <p:fltVal val="0"/>
                                          </p:val>
                                        </p:tav>
                                        <p:tav tm="100000">
                                          <p:val>
                                            <p:fltVal val="1"/>
                                          </p:val>
                                        </p:tav>
                                      </p:tavLst>
                                    </p:anim>
                                    <p:animScale>
                                      <p:cBhvr>
                                        <p:cTn id="234" dur="16">
                                          <p:stCondLst>
                                            <p:cond delay="406"/>
                                          </p:stCondLst>
                                        </p:cTn>
                                        <p:tgtEl>
                                          <p:spTgt spid="74"/>
                                        </p:tgtEl>
                                      </p:cBhvr>
                                      <p:to x="100000" y="60000"/>
                                    </p:animScale>
                                    <p:animScale>
                                      <p:cBhvr>
                                        <p:cTn id="235" dur="104" decel="50000">
                                          <p:stCondLst>
                                            <p:cond delay="423"/>
                                          </p:stCondLst>
                                        </p:cTn>
                                        <p:tgtEl>
                                          <p:spTgt spid="74"/>
                                        </p:tgtEl>
                                      </p:cBhvr>
                                      <p:to x="100000" y="100000"/>
                                    </p:animScale>
                                    <p:animScale>
                                      <p:cBhvr>
                                        <p:cTn id="236" dur="16">
                                          <p:stCondLst>
                                            <p:cond delay="820"/>
                                          </p:stCondLst>
                                        </p:cTn>
                                        <p:tgtEl>
                                          <p:spTgt spid="74"/>
                                        </p:tgtEl>
                                      </p:cBhvr>
                                      <p:to x="100000" y="80000"/>
                                    </p:animScale>
                                    <p:animScale>
                                      <p:cBhvr>
                                        <p:cTn id="237" dur="104" decel="50000">
                                          <p:stCondLst>
                                            <p:cond delay="836"/>
                                          </p:stCondLst>
                                        </p:cTn>
                                        <p:tgtEl>
                                          <p:spTgt spid="74"/>
                                        </p:tgtEl>
                                      </p:cBhvr>
                                      <p:to x="100000" y="100000"/>
                                    </p:animScale>
                                    <p:animScale>
                                      <p:cBhvr>
                                        <p:cTn id="238" dur="16">
                                          <p:stCondLst>
                                            <p:cond delay="1026"/>
                                          </p:stCondLst>
                                        </p:cTn>
                                        <p:tgtEl>
                                          <p:spTgt spid="74"/>
                                        </p:tgtEl>
                                      </p:cBhvr>
                                      <p:to x="100000" y="90000"/>
                                    </p:animScale>
                                    <p:animScale>
                                      <p:cBhvr>
                                        <p:cTn id="239" dur="104" decel="50000">
                                          <p:stCondLst>
                                            <p:cond delay="1042"/>
                                          </p:stCondLst>
                                        </p:cTn>
                                        <p:tgtEl>
                                          <p:spTgt spid="74"/>
                                        </p:tgtEl>
                                      </p:cBhvr>
                                      <p:to x="100000" y="100000"/>
                                    </p:animScale>
                                    <p:animScale>
                                      <p:cBhvr>
                                        <p:cTn id="240" dur="16">
                                          <p:stCondLst>
                                            <p:cond delay="1130"/>
                                          </p:stCondLst>
                                        </p:cTn>
                                        <p:tgtEl>
                                          <p:spTgt spid="74"/>
                                        </p:tgtEl>
                                      </p:cBhvr>
                                      <p:to x="100000" y="95000"/>
                                    </p:animScale>
                                    <p:animScale>
                                      <p:cBhvr>
                                        <p:cTn id="241" dur="104" decel="50000">
                                          <p:stCondLst>
                                            <p:cond delay="1146"/>
                                          </p:stCondLst>
                                        </p:cTn>
                                        <p:tgtEl>
                                          <p:spTgt spid="74"/>
                                        </p:tgtEl>
                                      </p:cBhvr>
                                      <p:to x="100000" y="100000"/>
                                    </p:animScale>
                                  </p:childTnLst>
                                </p:cTn>
                              </p:par>
                              <p:par>
                                <p:cTn id="242" presetID="26" presetClass="entr" presetSubtype="0" fill="hold" grpId="0" nodeType="withEffect">
                                  <p:stCondLst>
                                    <p:cond delay="0"/>
                                  </p:stCondLst>
                                  <p:childTnLst>
                                    <p:set>
                                      <p:cBhvr>
                                        <p:cTn id="243" dur="1" fill="hold">
                                          <p:stCondLst>
                                            <p:cond delay="0"/>
                                          </p:stCondLst>
                                        </p:cTn>
                                        <p:tgtEl>
                                          <p:spTgt spid="75"/>
                                        </p:tgtEl>
                                        <p:attrNameLst>
                                          <p:attrName>style.visibility</p:attrName>
                                        </p:attrNameLst>
                                      </p:cBhvr>
                                      <p:to>
                                        <p:strVal val="visible"/>
                                      </p:to>
                                    </p:set>
                                    <p:animEffect transition="in" filter="wipe(down)">
                                      <p:cBhvr>
                                        <p:cTn id="244" dur="362">
                                          <p:stCondLst>
                                            <p:cond delay="0"/>
                                          </p:stCondLst>
                                        </p:cTn>
                                        <p:tgtEl>
                                          <p:spTgt spid="75"/>
                                        </p:tgtEl>
                                      </p:cBhvr>
                                    </p:animEffect>
                                    <p:anim calcmode="lin" valueType="num">
                                      <p:cBhvr>
                                        <p:cTn id="245" dur="1139"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246" dur="415"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247" dur="415" tmFilter="0, 0; 0.125,0.2665; 0.25,0.4; 0.375,0.465; 0.5,0.5;  0.625,0.535; 0.75,0.6; 0.875,0.7335; 1,1">
                                          <p:stCondLst>
                                            <p:cond delay="415"/>
                                          </p:stCondLst>
                                        </p:cTn>
                                        <p:tgtEl>
                                          <p:spTgt spid="75"/>
                                        </p:tgtEl>
                                        <p:attrNameLst>
                                          <p:attrName>ppt_y</p:attrName>
                                        </p:attrNameLst>
                                      </p:cBhvr>
                                      <p:tavLst>
                                        <p:tav tm="0" fmla="#ppt_y-sin(pi*$)/9">
                                          <p:val>
                                            <p:fltVal val="0"/>
                                          </p:val>
                                        </p:tav>
                                        <p:tav tm="100000">
                                          <p:val>
                                            <p:fltVal val="1"/>
                                          </p:val>
                                        </p:tav>
                                      </p:tavLst>
                                    </p:anim>
                                    <p:anim calcmode="lin" valueType="num">
                                      <p:cBhvr>
                                        <p:cTn id="248" dur="207" tmFilter="0, 0; 0.125,0.2665; 0.25,0.4; 0.375,0.465; 0.5,0.5;  0.625,0.535; 0.75,0.6; 0.875,0.7335; 1,1">
                                          <p:stCondLst>
                                            <p:cond delay="828"/>
                                          </p:stCondLst>
                                        </p:cTn>
                                        <p:tgtEl>
                                          <p:spTgt spid="75"/>
                                        </p:tgtEl>
                                        <p:attrNameLst>
                                          <p:attrName>ppt_y</p:attrName>
                                        </p:attrNameLst>
                                      </p:cBhvr>
                                      <p:tavLst>
                                        <p:tav tm="0" fmla="#ppt_y-sin(pi*$)/27">
                                          <p:val>
                                            <p:fltVal val="0"/>
                                          </p:val>
                                        </p:tav>
                                        <p:tav tm="100000">
                                          <p:val>
                                            <p:fltVal val="1"/>
                                          </p:val>
                                        </p:tav>
                                      </p:tavLst>
                                    </p:anim>
                                    <p:anim calcmode="lin" valueType="num">
                                      <p:cBhvr>
                                        <p:cTn id="249" dur="103" tmFilter="0, 0; 0.125,0.2665; 0.25,0.4; 0.375,0.465; 0.5,0.5;  0.625,0.535; 0.75,0.6; 0.875,0.7335; 1,1">
                                          <p:stCondLst>
                                            <p:cond delay="1035"/>
                                          </p:stCondLst>
                                        </p:cTn>
                                        <p:tgtEl>
                                          <p:spTgt spid="75"/>
                                        </p:tgtEl>
                                        <p:attrNameLst>
                                          <p:attrName>ppt_y</p:attrName>
                                        </p:attrNameLst>
                                      </p:cBhvr>
                                      <p:tavLst>
                                        <p:tav tm="0" fmla="#ppt_y-sin(pi*$)/81">
                                          <p:val>
                                            <p:fltVal val="0"/>
                                          </p:val>
                                        </p:tav>
                                        <p:tav tm="100000">
                                          <p:val>
                                            <p:fltVal val="1"/>
                                          </p:val>
                                        </p:tav>
                                      </p:tavLst>
                                    </p:anim>
                                    <p:animScale>
                                      <p:cBhvr>
                                        <p:cTn id="250" dur="16">
                                          <p:stCondLst>
                                            <p:cond delay="406"/>
                                          </p:stCondLst>
                                        </p:cTn>
                                        <p:tgtEl>
                                          <p:spTgt spid="75"/>
                                        </p:tgtEl>
                                      </p:cBhvr>
                                      <p:to x="100000" y="60000"/>
                                    </p:animScale>
                                    <p:animScale>
                                      <p:cBhvr>
                                        <p:cTn id="251" dur="104" decel="50000">
                                          <p:stCondLst>
                                            <p:cond delay="423"/>
                                          </p:stCondLst>
                                        </p:cTn>
                                        <p:tgtEl>
                                          <p:spTgt spid="75"/>
                                        </p:tgtEl>
                                      </p:cBhvr>
                                      <p:to x="100000" y="100000"/>
                                    </p:animScale>
                                    <p:animScale>
                                      <p:cBhvr>
                                        <p:cTn id="252" dur="16">
                                          <p:stCondLst>
                                            <p:cond delay="820"/>
                                          </p:stCondLst>
                                        </p:cTn>
                                        <p:tgtEl>
                                          <p:spTgt spid="75"/>
                                        </p:tgtEl>
                                      </p:cBhvr>
                                      <p:to x="100000" y="80000"/>
                                    </p:animScale>
                                    <p:animScale>
                                      <p:cBhvr>
                                        <p:cTn id="253" dur="104" decel="50000">
                                          <p:stCondLst>
                                            <p:cond delay="836"/>
                                          </p:stCondLst>
                                        </p:cTn>
                                        <p:tgtEl>
                                          <p:spTgt spid="75"/>
                                        </p:tgtEl>
                                      </p:cBhvr>
                                      <p:to x="100000" y="100000"/>
                                    </p:animScale>
                                    <p:animScale>
                                      <p:cBhvr>
                                        <p:cTn id="254" dur="16">
                                          <p:stCondLst>
                                            <p:cond delay="1026"/>
                                          </p:stCondLst>
                                        </p:cTn>
                                        <p:tgtEl>
                                          <p:spTgt spid="75"/>
                                        </p:tgtEl>
                                      </p:cBhvr>
                                      <p:to x="100000" y="90000"/>
                                    </p:animScale>
                                    <p:animScale>
                                      <p:cBhvr>
                                        <p:cTn id="255" dur="104" decel="50000">
                                          <p:stCondLst>
                                            <p:cond delay="1042"/>
                                          </p:stCondLst>
                                        </p:cTn>
                                        <p:tgtEl>
                                          <p:spTgt spid="75"/>
                                        </p:tgtEl>
                                      </p:cBhvr>
                                      <p:to x="100000" y="100000"/>
                                    </p:animScale>
                                    <p:animScale>
                                      <p:cBhvr>
                                        <p:cTn id="256" dur="16">
                                          <p:stCondLst>
                                            <p:cond delay="1130"/>
                                          </p:stCondLst>
                                        </p:cTn>
                                        <p:tgtEl>
                                          <p:spTgt spid="75"/>
                                        </p:tgtEl>
                                      </p:cBhvr>
                                      <p:to x="100000" y="95000"/>
                                    </p:animScale>
                                    <p:animScale>
                                      <p:cBhvr>
                                        <p:cTn id="257" dur="104" decel="50000">
                                          <p:stCondLst>
                                            <p:cond delay="1146"/>
                                          </p:stCondLst>
                                        </p:cTn>
                                        <p:tgtEl>
                                          <p:spTgt spid="75"/>
                                        </p:tgtEl>
                                      </p:cBhvr>
                                      <p:to x="100000" y="100000"/>
                                    </p:animScale>
                                  </p:childTnLst>
                                </p:cTn>
                              </p:par>
                              <p:par>
                                <p:cTn id="258" presetID="26" presetClass="entr" presetSubtype="0" fill="hold" grpId="0" nodeType="withEffect">
                                  <p:stCondLst>
                                    <p:cond delay="0"/>
                                  </p:stCondLst>
                                  <p:childTnLst>
                                    <p:set>
                                      <p:cBhvr>
                                        <p:cTn id="259" dur="1" fill="hold">
                                          <p:stCondLst>
                                            <p:cond delay="0"/>
                                          </p:stCondLst>
                                        </p:cTn>
                                        <p:tgtEl>
                                          <p:spTgt spid="76"/>
                                        </p:tgtEl>
                                        <p:attrNameLst>
                                          <p:attrName>style.visibility</p:attrName>
                                        </p:attrNameLst>
                                      </p:cBhvr>
                                      <p:to>
                                        <p:strVal val="visible"/>
                                      </p:to>
                                    </p:set>
                                    <p:animEffect transition="in" filter="wipe(down)">
                                      <p:cBhvr>
                                        <p:cTn id="260" dur="362">
                                          <p:stCondLst>
                                            <p:cond delay="0"/>
                                          </p:stCondLst>
                                        </p:cTn>
                                        <p:tgtEl>
                                          <p:spTgt spid="76"/>
                                        </p:tgtEl>
                                      </p:cBhvr>
                                    </p:animEffect>
                                    <p:anim calcmode="lin" valueType="num">
                                      <p:cBhvr>
                                        <p:cTn id="261" dur="1139"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262" dur="415"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263" dur="415" tmFilter="0, 0; 0.125,0.2665; 0.25,0.4; 0.375,0.465; 0.5,0.5;  0.625,0.535; 0.75,0.6; 0.875,0.7335; 1,1">
                                          <p:stCondLst>
                                            <p:cond delay="415"/>
                                          </p:stCondLst>
                                        </p:cTn>
                                        <p:tgtEl>
                                          <p:spTgt spid="76"/>
                                        </p:tgtEl>
                                        <p:attrNameLst>
                                          <p:attrName>ppt_y</p:attrName>
                                        </p:attrNameLst>
                                      </p:cBhvr>
                                      <p:tavLst>
                                        <p:tav tm="0" fmla="#ppt_y-sin(pi*$)/9">
                                          <p:val>
                                            <p:fltVal val="0"/>
                                          </p:val>
                                        </p:tav>
                                        <p:tav tm="100000">
                                          <p:val>
                                            <p:fltVal val="1"/>
                                          </p:val>
                                        </p:tav>
                                      </p:tavLst>
                                    </p:anim>
                                    <p:anim calcmode="lin" valueType="num">
                                      <p:cBhvr>
                                        <p:cTn id="264" dur="207" tmFilter="0, 0; 0.125,0.2665; 0.25,0.4; 0.375,0.465; 0.5,0.5;  0.625,0.535; 0.75,0.6; 0.875,0.7335; 1,1">
                                          <p:stCondLst>
                                            <p:cond delay="828"/>
                                          </p:stCondLst>
                                        </p:cTn>
                                        <p:tgtEl>
                                          <p:spTgt spid="76"/>
                                        </p:tgtEl>
                                        <p:attrNameLst>
                                          <p:attrName>ppt_y</p:attrName>
                                        </p:attrNameLst>
                                      </p:cBhvr>
                                      <p:tavLst>
                                        <p:tav tm="0" fmla="#ppt_y-sin(pi*$)/27">
                                          <p:val>
                                            <p:fltVal val="0"/>
                                          </p:val>
                                        </p:tav>
                                        <p:tav tm="100000">
                                          <p:val>
                                            <p:fltVal val="1"/>
                                          </p:val>
                                        </p:tav>
                                      </p:tavLst>
                                    </p:anim>
                                    <p:anim calcmode="lin" valueType="num">
                                      <p:cBhvr>
                                        <p:cTn id="265" dur="103" tmFilter="0, 0; 0.125,0.2665; 0.25,0.4; 0.375,0.465; 0.5,0.5;  0.625,0.535; 0.75,0.6; 0.875,0.7335; 1,1">
                                          <p:stCondLst>
                                            <p:cond delay="1035"/>
                                          </p:stCondLst>
                                        </p:cTn>
                                        <p:tgtEl>
                                          <p:spTgt spid="76"/>
                                        </p:tgtEl>
                                        <p:attrNameLst>
                                          <p:attrName>ppt_y</p:attrName>
                                        </p:attrNameLst>
                                      </p:cBhvr>
                                      <p:tavLst>
                                        <p:tav tm="0" fmla="#ppt_y-sin(pi*$)/81">
                                          <p:val>
                                            <p:fltVal val="0"/>
                                          </p:val>
                                        </p:tav>
                                        <p:tav tm="100000">
                                          <p:val>
                                            <p:fltVal val="1"/>
                                          </p:val>
                                        </p:tav>
                                      </p:tavLst>
                                    </p:anim>
                                    <p:animScale>
                                      <p:cBhvr>
                                        <p:cTn id="266" dur="16">
                                          <p:stCondLst>
                                            <p:cond delay="406"/>
                                          </p:stCondLst>
                                        </p:cTn>
                                        <p:tgtEl>
                                          <p:spTgt spid="76"/>
                                        </p:tgtEl>
                                      </p:cBhvr>
                                      <p:to x="100000" y="60000"/>
                                    </p:animScale>
                                    <p:animScale>
                                      <p:cBhvr>
                                        <p:cTn id="267" dur="104" decel="50000">
                                          <p:stCondLst>
                                            <p:cond delay="423"/>
                                          </p:stCondLst>
                                        </p:cTn>
                                        <p:tgtEl>
                                          <p:spTgt spid="76"/>
                                        </p:tgtEl>
                                      </p:cBhvr>
                                      <p:to x="100000" y="100000"/>
                                    </p:animScale>
                                    <p:animScale>
                                      <p:cBhvr>
                                        <p:cTn id="268" dur="16">
                                          <p:stCondLst>
                                            <p:cond delay="820"/>
                                          </p:stCondLst>
                                        </p:cTn>
                                        <p:tgtEl>
                                          <p:spTgt spid="76"/>
                                        </p:tgtEl>
                                      </p:cBhvr>
                                      <p:to x="100000" y="80000"/>
                                    </p:animScale>
                                    <p:animScale>
                                      <p:cBhvr>
                                        <p:cTn id="269" dur="104" decel="50000">
                                          <p:stCondLst>
                                            <p:cond delay="836"/>
                                          </p:stCondLst>
                                        </p:cTn>
                                        <p:tgtEl>
                                          <p:spTgt spid="76"/>
                                        </p:tgtEl>
                                      </p:cBhvr>
                                      <p:to x="100000" y="100000"/>
                                    </p:animScale>
                                    <p:animScale>
                                      <p:cBhvr>
                                        <p:cTn id="270" dur="16">
                                          <p:stCondLst>
                                            <p:cond delay="1026"/>
                                          </p:stCondLst>
                                        </p:cTn>
                                        <p:tgtEl>
                                          <p:spTgt spid="76"/>
                                        </p:tgtEl>
                                      </p:cBhvr>
                                      <p:to x="100000" y="90000"/>
                                    </p:animScale>
                                    <p:animScale>
                                      <p:cBhvr>
                                        <p:cTn id="271" dur="104" decel="50000">
                                          <p:stCondLst>
                                            <p:cond delay="1042"/>
                                          </p:stCondLst>
                                        </p:cTn>
                                        <p:tgtEl>
                                          <p:spTgt spid="76"/>
                                        </p:tgtEl>
                                      </p:cBhvr>
                                      <p:to x="100000" y="100000"/>
                                    </p:animScale>
                                    <p:animScale>
                                      <p:cBhvr>
                                        <p:cTn id="272" dur="16">
                                          <p:stCondLst>
                                            <p:cond delay="1130"/>
                                          </p:stCondLst>
                                        </p:cTn>
                                        <p:tgtEl>
                                          <p:spTgt spid="76"/>
                                        </p:tgtEl>
                                      </p:cBhvr>
                                      <p:to x="100000" y="95000"/>
                                    </p:animScale>
                                    <p:animScale>
                                      <p:cBhvr>
                                        <p:cTn id="273" dur="104" decel="50000">
                                          <p:stCondLst>
                                            <p:cond delay="1146"/>
                                          </p:stCondLst>
                                        </p:cTn>
                                        <p:tgtEl>
                                          <p:spTgt spid="76"/>
                                        </p:tgtEl>
                                      </p:cBhvr>
                                      <p:to x="100000" y="100000"/>
                                    </p:animScale>
                                  </p:childTnLst>
                                </p:cTn>
                              </p:par>
                            </p:childTnLst>
                          </p:cTn>
                        </p:par>
                        <p:par>
                          <p:cTn id="274" fill="hold">
                            <p:stCondLst>
                              <p:cond delay="15250"/>
                            </p:stCondLst>
                            <p:childTnLst>
                              <p:par>
                                <p:cTn id="275" presetID="42" presetClass="entr" presetSubtype="0" fill="hold" grpId="0" nodeType="afterEffect">
                                  <p:stCondLst>
                                    <p:cond delay="0"/>
                                  </p:stCondLst>
                                  <p:childTnLst>
                                    <p:set>
                                      <p:cBhvr>
                                        <p:cTn id="276" dur="1" fill="hold">
                                          <p:stCondLst>
                                            <p:cond delay="0"/>
                                          </p:stCondLst>
                                        </p:cTn>
                                        <p:tgtEl>
                                          <p:spTgt spid="77"/>
                                        </p:tgtEl>
                                        <p:attrNameLst>
                                          <p:attrName>style.visibility</p:attrName>
                                        </p:attrNameLst>
                                      </p:cBhvr>
                                      <p:to>
                                        <p:strVal val="visible"/>
                                      </p:to>
                                    </p:set>
                                    <p:animEffect transition="in" filter="fade">
                                      <p:cBhvr>
                                        <p:cTn id="277" dur="1000"/>
                                        <p:tgtEl>
                                          <p:spTgt spid="77"/>
                                        </p:tgtEl>
                                      </p:cBhvr>
                                    </p:animEffect>
                                    <p:anim calcmode="lin" valueType="num">
                                      <p:cBhvr>
                                        <p:cTn id="278" dur="1000" fill="hold"/>
                                        <p:tgtEl>
                                          <p:spTgt spid="77"/>
                                        </p:tgtEl>
                                        <p:attrNameLst>
                                          <p:attrName>ppt_x</p:attrName>
                                        </p:attrNameLst>
                                      </p:cBhvr>
                                      <p:tavLst>
                                        <p:tav tm="0">
                                          <p:val>
                                            <p:strVal val="#ppt_x"/>
                                          </p:val>
                                        </p:tav>
                                        <p:tav tm="100000">
                                          <p:val>
                                            <p:strVal val="#ppt_x"/>
                                          </p:val>
                                        </p:tav>
                                      </p:tavLst>
                                    </p:anim>
                                    <p:anim calcmode="lin" valueType="num">
                                      <p:cBhvr>
                                        <p:cTn id="279" dur="1000" fill="hold"/>
                                        <p:tgtEl>
                                          <p:spTgt spid="77"/>
                                        </p:tgtEl>
                                        <p:attrNameLst>
                                          <p:attrName>ppt_y</p:attrName>
                                        </p:attrNameLst>
                                      </p:cBhvr>
                                      <p:tavLst>
                                        <p:tav tm="0">
                                          <p:val>
                                            <p:strVal val="#ppt_y+.1"/>
                                          </p:val>
                                        </p:tav>
                                        <p:tav tm="100000">
                                          <p:val>
                                            <p:strVal val="#ppt_y"/>
                                          </p:val>
                                        </p:tav>
                                      </p:tavLst>
                                    </p:anim>
                                  </p:childTnLst>
                                </p:cTn>
                              </p:par>
                            </p:childTnLst>
                          </p:cTn>
                        </p:par>
                        <p:par>
                          <p:cTn id="280" fill="hold">
                            <p:stCondLst>
                              <p:cond delay="16250"/>
                            </p:stCondLst>
                            <p:childTnLst>
                              <p:par>
                                <p:cTn id="281" presetID="42" presetClass="entr" presetSubtype="0" fill="hold" grpId="0" nodeType="afterEffect">
                                  <p:stCondLst>
                                    <p:cond delay="0"/>
                                  </p:stCondLst>
                                  <p:childTnLst>
                                    <p:set>
                                      <p:cBhvr>
                                        <p:cTn id="282" dur="1" fill="hold">
                                          <p:stCondLst>
                                            <p:cond delay="0"/>
                                          </p:stCondLst>
                                        </p:cTn>
                                        <p:tgtEl>
                                          <p:spTgt spid="79"/>
                                        </p:tgtEl>
                                        <p:attrNameLst>
                                          <p:attrName>style.visibility</p:attrName>
                                        </p:attrNameLst>
                                      </p:cBhvr>
                                      <p:to>
                                        <p:strVal val="visible"/>
                                      </p:to>
                                    </p:set>
                                    <p:animEffect transition="in" filter="fade">
                                      <p:cBhvr>
                                        <p:cTn id="283" dur="1000"/>
                                        <p:tgtEl>
                                          <p:spTgt spid="79"/>
                                        </p:tgtEl>
                                      </p:cBhvr>
                                    </p:animEffect>
                                    <p:anim calcmode="lin" valueType="num">
                                      <p:cBhvr>
                                        <p:cTn id="284" dur="1000" fill="hold"/>
                                        <p:tgtEl>
                                          <p:spTgt spid="79"/>
                                        </p:tgtEl>
                                        <p:attrNameLst>
                                          <p:attrName>ppt_x</p:attrName>
                                        </p:attrNameLst>
                                      </p:cBhvr>
                                      <p:tavLst>
                                        <p:tav tm="0">
                                          <p:val>
                                            <p:strVal val="#ppt_x"/>
                                          </p:val>
                                        </p:tav>
                                        <p:tav tm="100000">
                                          <p:val>
                                            <p:strVal val="#ppt_x"/>
                                          </p:val>
                                        </p:tav>
                                      </p:tavLst>
                                    </p:anim>
                                    <p:anim calcmode="lin" valueType="num">
                                      <p:cBhvr>
                                        <p:cTn id="285" dur="1000" fill="hold"/>
                                        <p:tgtEl>
                                          <p:spTgt spid="79"/>
                                        </p:tgtEl>
                                        <p:attrNameLst>
                                          <p:attrName>ppt_y</p:attrName>
                                        </p:attrNameLst>
                                      </p:cBhvr>
                                      <p:tavLst>
                                        <p:tav tm="0">
                                          <p:val>
                                            <p:strVal val="#ppt_y+.1"/>
                                          </p:val>
                                        </p:tav>
                                        <p:tav tm="100000">
                                          <p:val>
                                            <p:strVal val="#ppt_y"/>
                                          </p:val>
                                        </p:tav>
                                      </p:tavLst>
                                    </p:anim>
                                  </p:childTnLst>
                                </p:cTn>
                              </p:par>
                            </p:childTnLst>
                          </p:cTn>
                        </p:par>
                        <p:par>
                          <p:cTn id="286" fill="hold">
                            <p:stCondLst>
                              <p:cond delay="17250"/>
                            </p:stCondLst>
                            <p:childTnLst>
                              <p:par>
                                <p:cTn id="287" presetID="42" presetClass="entr" presetSubtype="0" fill="hold" grpId="0" nodeType="afterEffect">
                                  <p:stCondLst>
                                    <p:cond delay="0"/>
                                  </p:stCondLst>
                                  <p:childTnLst>
                                    <p:set>
                                      <p:cBhvr>
                                        <p:cTn id="288" dur="1" fill="hold">
                                          <p:stCondLst>
                                            <p:cond delay="0"/>
                                          </p:stCondLst>
                                        </p:cTn>
                                        <p:tgtEl>
                                          <p:spTgt spid="78"/>
                                        </p:tgtEl>
                                        <p:attrNameLst>
                                          <p:attrName>style.visibility</p:attrName>
                                        </p:attrNameLst>
                                      </p:cBhvr>
                                      <p:to>
                                        <p:strVal val="visible"/>
                                      </p:to>
                                    </p:set>
                                    <p:animEffect transition="in" filter="fade">
                                      <p:cBhvr>
                                        <p:cTn id="289" dur="1000"/>
                                        <p:tgtEl>
                                          <p:spTgt spid="78"/>
                                        </p:tgtEl>
                                      </p:cBhvr>
                                    </p:animEffect>
                                    <p:anim calcmode="lin" valueType="num">
                                      <p:cBhvr>
                                        <p:cTn id="290" dur="1000" fill="hold"/>
                                        <p:tgtEl>
                                          <p:spTgt spid="78"/>
                                        </p:tgtEl>
                                        <p:attrNameLst>
                                          <p:attrName>ppt_x</p:attrName>
                                        </p:attrNameLst>
                                      </p:cBhvr>
                                      <p:tavLst>
                                        <p:tav tm="0">
                                          <p:val>
                                            <p:strVal val="#ppt_x"/>
                                          </p:val>
                                        </p:tav>
                                        <p:tav tm="100000">
                                          <p:val>
                                            <p:strVal val="#ppt_x"/>
                                          </p:val>
                                        </p:tav>
                                      </p:tavLst>
                                    </p:anim>
                                    <p:anim calcmode="lin" valueType="num">
                                      <p:cBhvr>
                                        <p:cTn id="291"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35" grpId="0" animBg="1"/>
      <p:bldP spid="36" grpId="0" animBg="1"/>
      <p:bldP spid="37" grpId="0" animBg="1"/>
      <p:bldP spid="59" grpId="0"/>
      <p:bldP spid="60" grpId="0"/>
      <p:bldP spid="61" grpId="0"/>
      <p:bldP spid="62" grpId="0" animBg="1"/>
      <p:bldP spid="63" grpId="0" animBg="1"/>
      <p:bldP spid="64" grpId="0" animBg="1"/>
      <p:bldP spid="65" grpId="0"/>
      <p:bldP spid="66" grpId="0"/>
      <p:bldP spid="67" grpId="0"/>
      <p:bldP spid="68" grpId="0" animBg="1"/>
      <p:bldP spid="69" grpId="0" animBg="1"/>
      <p:bldP spid="70" grpId="0" animBg="1"/>
      <p:bldP spid="71" grpId="0"/>
      <p:bldP spid="72" grpId="0"/>
      <p:bldP spid="73" grpId="0"/>
      <p:bldP spid="74" grpId="0" animBg="1"/>
      <p:bldP spid="75" grpId="0" animBg="1"/>
      <p:bldP spid="76" grpId="0" animBg="1"/>
      <p:bldP spid="77" grpId="0"/>
      <p:bldP spid="78"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03.</a:t>
            </a:r>
            <a:r>
              <a:rPr lang="zh-CN" altLang="en-US" sz="3200" dirty="0">
                <a:solidFill>
                  <a:schemeClr val="bg1">
                    <a:lumMod val="50000"/>
                  </a:schemeClr>
                </a:solidFill>
              </a:rPr>
              <a:t>重点工作回顾</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43257" y="1910059"/>
            <a:ext cx="11329687" cy="4091532"/>
            <a:chOff x="960435" y="1366249"/>
            <a:chExt cx="7090553" cy="2560638"/>
          </a:xfrm>
        </p:grpSpPr>
        <p:sp>
          <p:nvSpPr>
            <p:cNvPr id="21" name="空心弧 10"/>
            <p:cNvSpPr>
              <a:spLocks noChangeArrowheads="1"/>
            </p:cNvSpPr>
            <p:nvPr/>
          </p:nvSpPr>
          <p:spPr bwMode="auto">
            <a:xfrm rot="16200000">
              <a:off x="1162048" y="1545637"/>
              <a:ext cx="2197100" cy="2200275"/>
            </a:xfrm>
            <a:custGeom>
              <a:avLst/>
              <a:gdLst>
                <a:gd name="G0" fmla="+- 9014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4"/>
                <a:gd name="G18" fmla="*/ 9014 1 2"/>
                <a:gd name="G19" fmla="+- G18 5400 0"/>
                <a:gd name="G20" fmla="cos G19 9868328"/>
                <a:gd name="G21" fmla="sin G19 9868328"/>
                <a:gd name="G22" fmla="+- G20 10800 0"/>
                <a:gd name="G23" fmla="+- G21 10800 0"/>
                <a:gd name="G24" fmla="+- 10800 0 G20"/>
                <a:gd name="G25" fmla="+- 9014 10800 0"/>
                <a:gd name="G26" fmla="?: G9 G17 G25"/>
                <a:gd name="G27" fmla="?: G9 0 21600"/>
                <a:gd name="G28" fmla="cos 10800 9868328"/>
                <a:gd name="G29" fmla="sin 10800 9868328"/>
                <a:gd name="G30" fmla="sin 9014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0 w 21600"/>
                <a:gd name="T15" fmla="*/ 15666 h 21600"/>
                <a:gd name="T16" fmla="*/ 10800 w 21600"/>
                <a:gd name="T17" fmla="*/ 1786 h 21600"/>
                <a:gd name="T18" fmla="*/ 19430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3"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0" y="12658"/>
                    <a:pt x="479" y="14486"/>
                    <a:pt x="1392" y="16105"/>
                  </a:cubicBezTo>
                  <a:close/>
                </a:path>
              </a:pathLst>
            </a:custGeom>
            <a:solidFill>
              <a:srgbClr val="02918B"/>
            </a:solidFill>
            <a:ln>
              <a:noFill/>
            </a:ln>
            <a:extLst/>
          </p:spPr>
          <p:txBody>
            <a:bodyPr anchor="ctr"/>
            <a:lstStyle/>
            <a:p>
              <a:pPr algn="ctr"/>
              <a:endParaRPr lang="zh-CN" altLang="zh-CN" sz="3200">
                <a:solidFill>
                  <a:schemeClr val="bg1">
                    <a:lumMod val="50000"/>
                  </a:schemeClr>
                </a:solidFill>
                <a:latin typeface="宋体" pitchFamily="2" charset="-122"/>
                <a:sym typeface="宋体" pitchFamily="2" charset="-122"/>
              </a:endParaRPr>
            </a:p>
          </p:txBody>
        </p:sp>
        <p:sp>
          <p:nvSpPr>
            <p:cNvPr id="22" name="空心弧 11"/>
            <p:cNvSpPr>
              <a:spLocks noChangeArrowheads="1"/>
            </p:cNvSpPr>
            <p:nvPr/>
          </p:nvSpPr>
          <p:spPr bwMode="auto">
            <a:xfrm rot="16426183">
              <a:off x="1338262" y="1723438"/>
              <a:ext cx="1822450" cy="1825625"/>
            </a:xfrm>
            <a:custGeom>
              <a:avLst/>
              <a:gdLst>
                <a:gd name="G0" fmla="+- 8722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2"/>
                <a:gd name="G18" fmla="*/ 8722 1 2"/>
                <a:gd name="G19" fmla="+- G18 5400 0"/>
                <a:gd name="G20" fmla="cos G19 13154032"/>
                <a:gd name="G21" fmla="sin G19 13154032"/>
                <a:gd name="G22" fmla="+- G20 10800 0"/>
                <a:gd name="G23" fmla="+- G21 10800 0"/>
                <a:gd name="G24" fmla="+- 10800 0 G20"/>
                <a:gd name="G25" fmla="+- 8722 10800 0"/>
                <a:gd name="G26" fmla="?: G9 G17 G25"/>
                <a:gd name="G27" fmla="?: G9 0 21600"/>
                <a:gd name="G28" fmla="cos 10800 13154032"/>
                <a:gd name="G29" fmla="sin 10800 13154032"/>
                <a:gd name="G30" fmla="sin 8722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78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1" y="7714"/>
                  </a:moveTo>
                  <a:cubicBezTo>
                    <a:pt x="3924" y="4322"/>
                    <a:pt x="7173" y="2078"/>
                    <a:pt x="10799" y="2078"/>
                  </a:cubicBezTo>
                  <a:cubicBezTo>
                    <a:pt x="14426" y="2078"/>
                    <a:pt x="17675" y="4322"/>
                    <a:pt x="18958" y="7714"/>
                  </a:cubicBezTo>
                  <a:lnTo>
                    <a:pt x="20901" y="6979"/>
                  </a:lnTo>
                  <a:cubicBezTo>
                    <a:pt x="19313" y="2779"/>
                    <a:pt x="15290" y="0"/>
                    <a:pt x="10800" y="0"/>
                  </a:cubicBezTo>
                  <a:cubicBezTo>
                    <a:pt x="6309" y="0"/>
                    <a:pt x="2286" y="2779"/>
                    <a:pt x="698" y="6979"/>
                  </a:cubicBezTo>
                  <a:close/>
                </a:path>
              </a:pathLst>
            </a:custGeom>
            <a:solidFill>
              <a:srgbClr val="E44B42"/>
            </a:solidFill>
            <a:ln>
              <a:noFill/>
            </a:ln>
            <a:extLst/>
          </p:spPr>
          <p:txBody>
            <a:bodyPr anchor="ctr"/>
            <a:lstStyle/>
            <a:p>
              <a:pPr algn="ctr"/>
              <a:endParaRPr lang="zh-CN" altLang="zh-CN" sz="3200">
                <a:solidFill>
                  <a:schemeClr val="bg1">
                    <a:lumMod val="50000"/>
                  </a:schemeClr>
                </a:solidFill>
                <a:latin typeface="宋体" pitchFamily="2" charset="-122"/>
                <a:sym typeface="宋体" pitchFamily="2" charset="-122"/>
              </a:endParaRPr>
            </a:p>
          </p:txBody>
        </p:sp>
        <p:sp>
          <p:nvSpPr>
            <p:cNvPr id="23" name="空心弧 12"/>
            <p:cNvSpPr>
              <a:spLocks noChangeArrowheads="1"/>
            </p:cNvSpPr>
            <p:nvPr/>
          </p:nvSpPr>
          <p:spPr bwMode="auto">
            <a:xfrm rot="16200000">
              <a:off x="960435" y="1366249"/>
              <a:ext cx="2560638" cy="2560638"/>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8"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0" y="14574"/>
                    <a:pt x="1971" y="18075"/>
                    <a:pt x="5198" y="20033"/>
                  </a:cubicBezTo>
                  <a:close/>
                </a:path>
              </a:pathLst>
            </a:custGeom>
            <a:solidFill>
              <a:srgbClr val="F47349"/>
            </a:solidFill>
            <a:ln>
              <a:noFill/>
            </a:ln>
            <a:extLst/>
          </p:spPr>
          <p:txBody>
            <a:bodyPr anchor="ctr"/>
            <a:lstStyle/>
            <a:p>
              <a:pPr algn="ctr"/>
              <a:endParaRPr lang="zh-CN" altLang="zh-CN" sz="3200">
                <a:solidFill>
                  <a:schemeClr val="bg1">
                    <a:lumMod val="50000"/>
                  </a:schemeClr>
                </a:solidFill>
                <a:latin typeface="宋体" pitchFamily="2" charset="-122"/>
                <a:sym typeface="宋体" pitchFamily="2" charset="-122"/>
              </a:endParaRPr>
            </a:p>
          </p:txBody>
        </p:sp>
        <p:sp>
          <p:nvSpPr>
            <p:cNvPr id="24" name="矩形 13"/>
            <p:cNvSpPr>
              <a:spLocks noChangeArrowheads="1"/>
            </p:cNvSpPr>
            <p:nvPr/>
          </p:nvSpPr>
          <p:spPr bwMode="auto">
            <a:xfrm>
              <a:off x="1577975" y="2461625"/>
              <a:ext cx="2020887" cy="44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000" dirty="0" smtClean="0">
                  <a:solidFill>
                    <a:schemeClr val="bg1">
                      <a:lumMod val="50000"/>
                    </a:schemeClr>
                  </a:solidFill>
                  <a:latin typeface="微软雅黑" pitchFamily="34" charset="-122"/>
                  <a:ea typeface="微软雅黑" pitchFamily="34" charset="-122"/>
                  <a:sym typeface="微软雅黑" pitchFamily="34" charset="-122"/>
                </a:rPr>
                <a:t>加入标题</a:t>
              </a:r>
              <a:endParaRPr lang="zh-CN" altLang="en-US" sz="40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25" name="组合 14"/>
            <p:cNvGrpSpPr>
              <a:grpSpLocks/>
            </p:cNvGrpSpPr>
            <p:nvPr/>
          </p:nvGrpSpPr>
          <p:grpSpPr bwMode="auto">
            <a:xfrm>
              <a:off x="4239400" y="1404010"/>
              <a:ext cx="3811588" cy="709843"/>
              <a:chOff x="0" y="0"/>
              <a:chExt cx="3811400" cy="708687"/>
            </a:xfrm>
          </p:grpSpPr>
          <p:sp>
            <p:nvSpPr>
              <p:cNvPr id="26" name="矩形 15"/>
              <p:cNvSpPr>
                <a:spLocks noChangeArrowheads="1"/>
              </p:cNvSpPr>
              <p:nvPr/>
            </p:nvSpPr>
            <p:spPr bwMode="auto">
              <a:xfrm>
                <a:off x="95245" y="72172"/>
                <a:ext cx="358757" cy="229911"/>
              </a:xfrm>
              <a:prstGeom prst="rect">
                <a:avLst/>
              </a:prstGeom>
              <a:solidFill>
                <a:srgbClr val="E44B42"/>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2400">
                  <a:solidFill>
                    <a:schemeClr val="bg1">
                      <a:lumMod val="50000"/>
                    </a:schemeClr>
                  </a:solidFill>
                  <a:latin typeface="宋体" pitchFamily="2" charset="-122"/>
                  <a:sym typeface="宋体" pitchFamily="2" charset="-122"/>
                </a:endParaRPr>
              </a:p>
            </p:txBody>
          </p:sp>
          <p:sp>
            <p:nvSpPr>
              <p:cNvPr id="27" name="TextBox 16"/>
              <p:cNvSpPr>
                <a:spLocks noChangeArrowheads="1"/>
              </p:cNvSpPr>
              <p:nvPr/>
            </p:nvSpPr>
            <p:spPr bwMode="auto">
              <a:xfrm>
                <a:off x="0" y="343308"/>
                <a:ext cx="3811400" cy="36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bg1">
                        <a:lumMod val="50000"/>
                      </a:schemeClr>
                    </a:solidFill>
                    <a:latin typeface="方正兰亭粗黑_GBK" charset="-122"/>
                    <a:sym typeface="宋体" pitchFamily="2" charset="-122"/>
                  </a:rPr>
                  <a:t>这里输入简单的文字概述这里输入简单文字概述简单的文字概述这里输入简单的文字概述这里输入简单</a:t>
                </a:r>
              </a:p>
            </p:txBody>
          </p:sp>
          <p:sp>
            <p:nvSpPr>
              <p:cNvPr id="28" name="矩形 17"/>
              <p:cNvSpPr>
                <a:spLocks noChangeArrowheads="1"/>
              </p:cNvSpPr>
              <p:nvPr/>
            </p:nvSpPr>
            <p:spPr bwMode="auto">
              <a:xfrm>
                <a:off x="558773" y="0"/>
                <a:ext cx="2020788" cy="28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chemeClr val="bg1">
                        <a:lumMod val="50000"/>
                      </a:schemeClr>
                    </a:solidFill>
                    <a:latin typeface="微软雅黑" pitchFamily="34" charset="-122"/>
                    <a:ea typeface="微软雅黑" pitchFamily="34" charset="-122"/>
                    <a:sym typeface="微软雅黑" pitchFamily="34" charset="-122"/>
                  </a:rPr>
                  <a:t>输入相关标题</a:t>
                </a:r>
              </a:p>
            </p:txBody>
          </p:sp>
        </p:grpSp>
        <p:grpSp>
          <p:nvGrpSpPr>
            <p:cNvPr id="29" name="组合 18"/>
            <p:cNvGrpSpPr>
              <a:grpSpLocks/>
            </p:cNvGrpSpPr>
            <p:nvPr/>
          </p:nvGrpSpPr>
          <p:grpSpPr bwMode="auto">
            <a:xfrm>
              <a:off x="4229064" y="2282333"/>
              <a:ext cx="3811588" cy="730523"/>
              <a:chOff x="0" y="0"/>
              <a:chExt cx="3811399" cy="730508"/>
            </a:xfrm>
          </p:grpSpPr>
          <p:sp>
            <p:nvSpPr>
              <p:cNvPr id="30" name="矩形 19"/>
              <p:cNvSpPr>
                <a:spLocks noChangeArrowheads="1"/>
              </p:cNvSpPr>
              <p:nvPr/>
            </p:nvSpPr>
            <p:spPr bwMode="auto">
              <a:xfrm>
                <a:off x="95245" y="92989"/>
                <a:ext cx="358757" cy="230264"/>
              </a:xfrm>
              <a:prstGeom prst="rect">
                <a:avLst/>
              </a:prstGeom>
              <a:solidFill>
                <a:srgbClr val="02918B"/>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2400">
                  <a:solidFill>
                    <a:schemeClr val="bg1">
                      <a:lumMod val="50000"/>
                    </a:schemeClr>
                  </a:solidFill>
                  <a:latin typeface="宋体" pitchFamily="2" charset="-122"/>
                  <a:sym typeface="宋体" pitchFamily="2" charset="-122"/>
                </a:endParaRPr>
              </a:p>
            </p:txBody>
          </p:sp>
          <p:sp>
            <p:nvSpPr>
              <p:cNvPr id="31" name="TextBox 20"/>
              <p:cNvSpPr>
                <a:spLocks noChangeArrowheads="1"/>
              </p:cNvSpPr>
              <p:nvPr/>
            </p:nvSpPr>
            <p:spPr bwMode="auto">
              <a:xfrm>
                <a:off x="0" y="364541"/>
                <a:ext cx="3811399" cy="365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bg1">
                        <a:lumMod val="50000"/>
                      </a:schemeClr>
                    </a:solidFill>
                    <a:latin typeface="方正兰亭粗黑_GBK" charset="-122"/>
                    <a:sym typeface="宋体" pitchFamily="2" charset="-122"/>
                  </a:rPr>
                  <a:t>这里输入简单的文字概述这里输入简单文字概述简单的文字概述这里输入简单的文字概述这里输入简单</a:t>
                </a:r>
              </a:p>
            </p:txBody>
          </p:sp>
          <p:sp>
            <p:nvSpPr>
              <p:cNvPr id="32" name="矩形 21"/>
              <p:cNvSpPr>
                <a:spLocks noChangeArrowheads="1"/>
              </p:cNvSpPr>
              <p:nvPr/>
            </p:nvSpPr>
            <p:spPr bwMode="auto">
              <a:xfrm>
                <a:off x="558772" y="0"/>
                <a:ext cx="2020787" cy="28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chemeClr val="bg1">
                        <a:lumMod val="50000"/>
                      </a:schemeClr>
                    </a:solidFill>
                    <a:latin typeface="微软雅黑" pitchFamily="34" charset="-122"/>
                    <a:ea typeface="微软雅黑" pitchFamily="34" charset="-122"/>
                    <a:sym typeface="微软雅黑" pitchFamily="34" charset="-122"/>
                  </a:rPr>
                  <a:t>输入相关标题</a:t>
                </a:r>
                <a:endParaRPr lang="zh-CN" altLang="en-US" sz="2400" dirty="0">
                  <a:solidFill>
                    <a:schemeClr val="bg1">
                      <a:lumMod val="50000"/>
                    </a:schemeClr>
                  </a:solidFill>
                  <a:latin typeface="Calibri" pitchFamily="34" charset="0"/>
                  <a:sym typeface="宋体" pitchFamily="2" charset="-122"/>
                </a:endParaRPr>
              </a:p>
            </p:txBody>
          </p:sp>
        </p:grpSp>
        <p:grpSp>
          <p:nvGrpSpPr>
            <p:cNvPr id="33" name="组合 22"/>
            <p:cNvGrpSpPr>
              <a:grpSpLocks/>
            </p:cNvGrpSpPr>
            <p:nvPr/>
          </p:nvGrpSpPr>
          <p:grpSpPr bwMode="auto">
            <a:xfrm>
              <a:off x="4211960" y="3219306"/>
              <a:ext cx="3811588" cy="696914"/>
              <a:chOff x="0" y="0"/>
              <a:chExt cx="3811398" cy="696591"/>
            </a:xfrm>
          </p:grpSpPr>
          <p:sp>
            <p:nvSpPr>
              <p:cNvPr id="34" name="矩形 23"/>
              <p:cNvSpPr>
                <a:spLocks noChangeArrowheads="1"/>
              </p:cNvSpPr>
              <p:nvPr/>
            </p:nvSpPr>
            <p:spPr bwMode="auto">
              <a:xfrm>
                <a:off x="95245" y="59234"/>
                <a:ext cx="358757" cy="230264"/>
              </a:xfrm>
              <a:prstGeom prst="rect">
                <a:avLst/>
              </a:prstGeom>
              <a:solidFill>
                <a:srgbClr val="015672"/>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sz="2400">
                  <a:solidFill>
                    <a:schemeClr val="bg1">
                      <a:lumMod val="50000"/>
                    </a:schemeClr>
                  </a:solidFill>
                  <a:latin typeface="宋体" pitchFamily="2" charset="-122"/>
                  <a:sym typeface="宋体" pitchFamily="2" charset="-122"/>
                </a:endParaRPr>
              </a:p>
            </p:txBody>
          </p:sp>
          <p:sp>
            <p:nvSpPr>
              <p:cNvPr id="35" name="TextBox 24"/>
              <p:cNvSpPr>
                <a:spLocks noChangeArrowheads="1"/>
              </p:cNvSpPr>
              <p:nvPr/>
            </p:nvSpPr>
            <p:spPr bwMode="auto">
              <a:xfrm>
                <a:off x="0" y="330786"/>
                <a:ext cx="3811398" cy="36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bg1">
                        <a:lumMod val="50000"/>
                      </a:schemeClr>
                    </a:solidFill>
                    <a:latin typeface="方正兰亭粗黑_GBK" charset="-122"/>
                    <a:sym typeface="宋体" pitchFamily="2" charset="-122"/>
                  </a:rPr>
                  <a:t>这里输入简单的文字概述这里输入简单文字概述简单的文字概述这里输入简单的文字概述这里输入简单</a:t>
                </a:r>
              </a:p>
            </p:txBody>
          </p:sp>
          <p:sp>
            <p:nvSpPr>
              <p:cNvPr id="36" name="矩形 25"/>
              <p:cNvSpPr>
                <a:spLocks noChangeArrowheads="1"/>
              </p:cNvSpPr>
              <p:nvPr/>
            </p:nvSpPr>
            <p:spPr bwMode="auto">
              <a:xfrm>
                <a:off x="558772" y="0"/>
                <a:ext cx="2020787" cy="28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chemeClr val="bg1">
                        <a:lumMod val="50000"/>
                      </a:schemeClr>
                    </a:solidFill>
                    <a:latin typeface="微软雅黑" pitchFamily="34" charset="-122"/>
                    <a:ea typeface="微软雅黑" pitchFamily="34" charset="-122"/>
                    <a:sym typeface="微软雅黑" pitchFamily="34" charset="-122"/>
                  </a:rPr>
                  <a:t>输入相关标题</a:t>
                </a:r>
                <a:endParaRPr lang="zh-CN" altLang="en-US" sz="2400" dirty="0">
                  <a:solidFill>
                    <a:schemeClr val="bg1">
                      <a:lumMod val="50000"/>
                    </a:schemeClr>
                  </a:solidFill>
                </a:endParaRPr>
              </a:p>
            </p:txBody>
          </p:sp>
        </p:grpSp>
      </p:grpSp>
    </p:spTree>
    <p:extLst>
      <p:ext uri="{BB962C8B-B14F-4D97-AF65-F5344CB8AC3E}">
        <p14:creationId xmlns:p14="http://schemas.microsoft.com/office/powerpoint/2010/main" val="344992709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
          <p:cNvSpPr txBox="1"/>
          <p:nvPr/>
        </p:nvSpPr>
        <p:spPr>
          <a:xfrm>
            <a:off x="957842" y="263724"/>
            <a:ext cx="4680957" cy="584775"/>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en-US" altLang="zh-CN" sz="3200" dirty="0">
                <a:solidFill>
                  <a:schemeClr val="bg1">
                    <a:lumMod val="50000"/>
                  </a:schemeClr>
                </a:solidFill>
              </a:rPr>
              <a:t>04.</a:t>
            </a:r>
            <a:r>
              <a:rPr lang="zh-CN" altLang="en-US" sz="3200" dirty="0">
                <a:solidFill>
                  <a:schemeClr val="bg1">
                    <a:lumMod val="50000"/>
                  </a:schemeClr>
                </a:solidFill>
              </a:rPr>
              <a:t>其他情况综述</a:t>
            </a:r>
            <a:endParaRPr lang="zh-CN" altLang="zh-CN" sz="3200" dirty="0">
              <a:solidFill>
                <a:schemeClr val="bg1">
                  <a:lumMod val="50000"/>
                </a:schemeClr>
              </a:solidFill>
            </a:endParaRPr>
          </a:p>
        </p:txBody>
      </p:sp>
      <p:grpSp>
        <p:nvGrpSpPr>
          <p:cNvPr id="10" name="组合 9"/>
          <p:cNvGrpSpPr/>
          <p:nvPr/>
        </p:nvGrpSpPr>
        <p:grpSpPr>
          <a:xfrm>
            <a:off x="0" y="231838"/>
            <a:ext cx="759125" cy="693420"/>
            <a:chOff x="0" y="532828"/>
            <a:chExt cx="759125" cy="568897"/>
          </a:xfrm>
          <a:solidFill>
            <a:srgbClr val="0170C1"/>
          </a:solidFill>
        </p:grpSpPr>
        <p:sp>
          <p:nvSpPr>
            <p:cNvPr id="11" name="矩形 10"/>
            <p:cNvSpPr/>
            <p:nvPr/>
          </p:nvSpPr>
          <p:spPr>
            <a:xfrm>
              <a:off x="0" y="532828"/>
              <a:ext cx="238791" cy="568897"/>
            </a:xfrm>
            <a:prstGeom prst="rect">
              <a:avLst/>
            </a:prstGeom>
            <a:solidFill>
              <a:srgbClr val="F473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41410" y="532828"/>
              <a:ext cx="107228" cy="568897"/>
            </a:xfrm>
            <a:prstGeom prst="rect">
              <a:avLst/>
            </a:prstGeom>
            <a:solidFill>
              <a:srgbClr val="029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1257" y="532828"/>
              <a:ext cx="67464" cy="568897"/>
            </a:xfrm>
            <a:prstGeom prst="rect">
              <a:avLst/>
            </a:prstGeom>
            <a:solidFill>
              <a:srgbClr val="E44B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1341" y="532828"/>
              <a:ext cx="37784" cy="568897"/>
            </a:xfrm>
            <a:prstGeom prst="rect">
              <a:avLst/>
            </a:prstGeom>
            <a:solidFill>
              <a:srgbClr val="015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9059265" y="385644"/>
            <a:ext cx="3131147" cy="369332"/>
          </a:xfrm>
          <a:prstGeom prst="rect">
            <a:avLst/>
          </a:prstGeom>
          <a:noFill/>
        </p:spPr>
        <p:txBody>
          <a:bodyPr wrap="square" rtlCol="0">
            <a:spAutoFit/>
          </a:bodyPr>
          <a:lstStyle/>
          <a:p>
            <a:r>
              <a:rPr lang="en-US" altLang="zh-CN" dirty="0">
                <a:solidFill>
                  <a:schemeClr val="bg1">
                    <a:lumMod val="50000"/>
                  </a:schemeClr>
                </a:solidFill>
                <a:latin typeface="微软雅黑" pitchFamily="34" charset="-122"/>
                <a:ea typeface="微软雅黑" pitchFamily="34" charset="-122"/>
              </a:rPr>
              <a:t>LOGO     </a:t>
            </a:r>
            <a:r>
              <a:rPr lang="zh-CN" altLang="en-US" dirty="0">
                <a:solidFill>
                  <a:schemeClr val="bg1">
                    <a:lumMod val="50000"/>
                  </a:schemeClr>
                </a:solidFill>
                <a:latin typeface="微软雅黑" pitchFamily="34" charset="-122"/>
                <a:ea typeface="微软雅黑" pitchFamily="34" charset="-122"/>
              </a:rPr>
              <a:t>添加您的公司名称</a:t>
            </a:r>
          </a:p>
        </p:txBody>
      </p:sp>
      <p:grpSp>
        <p:nvGrpSpPr>
          <p:cNvPr id="16" name="组合 15"/>
          <p:cNvGrpSpPr/>
          <p:nvPr/>
        </p:nvGrpSpPr>
        <p:grpSpPr>
          <a:xfrm>
            <a:off x="0" y="922175"/>
            <a:ext cx="12190413" cy="45719"/>
            <a:chOff x="0" y="532828"/>
            <a:chExt cx="759125" cy="568897"/>
          </a:xfrm>
          <a:solidFill>
            <a:srgbClr val="F47349"/>
          </a:solidFill>
        </p:grpSpPr>
        <p:sp>
          <p:nvSpPr>
            <p:cNvPr id="17" name="矩形 16"/>
            <p:cNvSpPr/>
            <p:nvPr/>
          </p:nvSpPr>
          <p:spPr>
            <a:xfrm>
              <a:off x="0" y="532828"/>
              <a:ext cx="238791"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8791" y="532828"/>
              <a:ext cx="209847"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8638" y="532828"/>
              <a:ext cx="170083"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16871" y="532828"/>
              <a:ext cx="142254" cy="5688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圆角矩形 21"/>
          <p:cNvSpPr/>
          <p:nvPr/>
        </p:nvSpPr>
        <p:spPr>
          <a:xfrm>
            <a:off x="958610" y="2137352"/>
            <a:ext cx="2560075" cy="3010854"/>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圆角矩形 22"/>
          <p:cNvSpPr/>
          <p:nvPr/>
        </p:nvSpPr>
        <p:spPr>
          <a:xfrm>
            <a:off x="3582133" y="3001648"/>
            <a:ext cx="2560075" cy="3010854"/>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4" name="圆角矩形 23"/>
          <p:cNvSpPr/>
          <p:nvPr/>
        </p:nvSpPr>
        <p:spPr>
          <a:xfrm>
            <a:off x="6223669" y="2137352"/>
            <a:ext cx="2560075" cy="3010854"/>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5" name="圆角矩形 24"/>
          <p:cNvSpPr/>
          <p:nvPr/>
        </p:nvSpPr>
        <p:spPr>
          <a:xfrm>
            <a:off x="8862336" y="3001648"/>
            <a:ext cx="2560075" cy="3010854"/>
          </a:xfrm>
          <a:prstGeom prst="round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26" name="组合 25"/>
          <p:cNvGrpSpPr/>
          <p:nvPr/>
        </p:nvGrpSpPr>
        <p:grpSpPr>
          <a:xfrm>
            <a:off x="766614" y="1873109"/>
            <a:ext cx="792089" cy="720399"/>
            <a:chOff x="575556" y="1167480"/>
            <a:chExt cx="594144" cy="540174"/>
          </a:xfrm>
          <a:solidFill>
            <a:srgbClr val="F47349"/>
          </a:solidFill>
        </p:grpSpPr>
        <p:sp>
          <p:nvSpPr>
            <p:cNvPr id="27" name="Oval 53"/>
            <p:cNvSpPr>
              <a:spLocks noChangeArrowheads="1"/>
            </p:cNvSpPr>
            <p:nvPr/>
          </p:nvSpPr>
          <p:spPr bwMode="auto">
            <a:xfrm>
              <a:off x="575556" y="1167480"/>
              <a:ext cx="540060" cy="540174"/>
            </a:xfrm>
            <a:prstGeom prst="ellipse">
              <a:avLst/>
            </a:prstGeom>
            <a:gr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Text Box 40"/>
            <p:cNvSpPr txBox="1">
              <a:spLocks noChangeArrowheads="1"/>
            </p:cNvSpPr>
            <p:nvPr/>
          </p:nvSpPr>
          <p:spPr bwMode="auto">
            <a:xfrm>
              <a:off x="654250" y="1300393"/>
              <a:ext cx="515450" cy="300013"/>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a:solidFill>
                    <a:schemeClr val="bg1"/>
                  </a:solidFill>
                  <a:latin typeface="方正正中黑简体" pitchFamily="2" charset="-122"/>
                  <a:ea typeface="方正正中黑简体" pitchFamily="2" charset="-122"/>
                </a:rPr>
                <a:t>01</a:t>
              </a:r>
              <a:endParaRPr lang="zh-CN" altLang="en-US" sz="2000" dirty="0">
                <a:solidFill>
                  <a:schemeClr val="bg1"/>
                </a:solidFill>
                <a:latin typeface="方正正中黑简体" pitchFamily="2" charset="-122"/>
                <a:ea typeface="方正正中黑简体" pitchFamily="2" charset="-122"/>
              </a:endParaRPr>
            </a:p>
          </p:txBody>
        </p:sp>
      </p:grpSp>
      <p:grpSp>
        <p:nvGrpSpPr>
          <p:cNvPr id="29" name="组合 28"/>
          <p:cNvGrpSpPr/>
          <p:nvPr/>
        </p:nvGrpSpPr>
        <p:grpSpPr>
          <a:xfrm>
            <a:off x="3358565" y="5474495"/>
            <a:ext cx="735176" cy="720399"/>
            <a:chOff x="2519772" y="3867894"/>
            <a:chExt cx="551454" cy="540174"/>
          </a:xfrm>
          <a:solidFill>
            <a:srgbClr val="02918B"/>
          </a:solidFill>
        </p:grpSpPr>
        <p:sp>
          <p:nvSpPr>
            <p:cNvPr id="30" name="Oval 53"/>
            <p:cNvSpPr>
              <a:spLocks noChangeArrowheads="1"/>
            </p:cNvSpPr>
            <p:nvPr/>
          </p:nvSpPr>
          <p:spPr bwMode="auto">
            <a:xfrm>
              <a:off x="2519772" y="3867894"/>
              <a:ext cx="540060" cy="540174"/>
            </a:xfrm>
            <a:prstGeom prst="ellipse">
              <a:avLst/>
            </a:prstGeom>
            <a:gr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Text Box 40"/>
            <p:cNvSpPr txBox="1">
              <a:spLocks noChangeArrowheads="1"/>
            </p:cNvSpPr>
            <p:nvPr/>
          </p:nvSpPr>
          <p:spPr bwMode="auto">
            <a:xfrm>
              <a:off x="2555776" y="4001492"/>
              <a:ext cx="515450" cy="300013"/>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a:solidFill>
                    <a:schemeClr val="bg1"/>
                  </a:solidFill>
                  <a:latin typeface="方正正中黑简体" pitchFamily="2" charset="-122"/>
                  <a:ea typeface="方正正中黑简体" pitchFamily="2" charset="-122"/>
                </a:rPr>
                <a:t>02</a:t>
              </a:r>
              <a:endParaRPr lang="zh-CN" altLang="en-US" sz="2000" dirty="0">
                <a:solidFill>
                  <a:schemeClr val="bg1"/>
                </a:solidFill>
                <a:latin typeface="方正正中黑简体" pitchFamily="2" charset="-122"/>
                <a:ea typeface="方正正中黑简体" pitchFamily="2" charset="-122"/>
              </a:endParaRPr>
            </a:p>
          </p:txBody>
        </p:sp>
      </p:grpSp>
      <p:sp>
        <p:nvSpPr>
          <p:cNvPr id="32" name="矩形 31"/>
          <p:cNvSpPr/>
          <p:nvPr/>
        </p:nvSpPr>
        <p:spPr>
          <a:xfrm>
            <a:off x="1183477" y="2929624"/>
            <a:ext cx="2175088" cy="2175458"/>
          </a:xfrm>
          <a:prstGeom prst="rect">
            <a:avLst/>
          </a:prstGeom>
        </p:spPr>
        <p:txBody>
          <a:bodyPr wrap="square" lIns="121917" tIns="60958" rIns="121917" bIns="60958">
            <a:spAutoFit/>
          </a:bodyPr>
          <a:lstStyle/>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单击此处添加不足之处的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问题阐述，添加简短问题</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3" name="Text Box 99"/>
          <p:cNvSpPr txBox="1">
            <a:spLocks noChangeArrowheads="1"/>
          </p:cNvSpPr>
          <p:nvPr/>
        </p:nvSpPr>
        <p:spPr bwMode="auto">
          <a:xfrm>
            <a:off x="1395881" y="2545492"/>
            <a:ext cx="1818686" cy="39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878" tIns="44939" rIns="89878" bIns="44939">
            <a:spAutoFit/>
          </a:bodyPr>
          <a:lstStyle/>
          <a:p>
            <a:r>
              <a:rPr lang="zh-CN" altLang="en-US" sz="2000" dirty="0">
                <a:solidFill>
                  <a:schemeClr val="bg1">
                    <a:lumMod val="50000"/>
                  </a:schemeClr>
                </a:solidFill>
                <a:latin typeface="方正正中黑简体" pitchFamily="2" charset="-122"/>
                <a:ea typeface="方正正中黑简体" pitchFamily="2" charset="-122"/>
              </a:rPr>
              <a:t>添加标题内容</a:t>
            </a:r>
          </a:p>
        </p:txBody>
      </p:sp>
      <p:sp>
        <p:nvSpPr>
          <p:cNvPr id="34" name="矩形 33"/>
          <p:cNvSpPr/>
          <p:nvPr/>
        </p:nvSpPr>
        <p:spPr>
          <a:xfrm>
            <a:off x="3823427" y="3611412"/>
            <a:ext cx="2175088" cy="2175458"/>
          </a:xfrm>
          <a:prstGeom prst="rect">
            <a:avLst/>
          </a:prstGeom>
        </p:spPr>
        <p:txBody>
          <a:bodyPr wrap="square" lIns="121917" tIns="60958" rIns="121917" bIns="60958">
            <a:spAutoFit/>
          </a:bodyPr>
          <a:lstStyle/>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单击此处添加不足之处的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问题阐述，添加简短问题</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5" name="Text Box 99"/>
          <p:cNvSpPr txBox="1">
            <a:spLocks noChangeArrowheads="1"/>
          </p:cNvSpPr>
          <p:nvPr/>
        </p:nvSpPr>
        <p:spPr bwMode="auto">
          <a:xfrm>
            <a:off x="4035831" y="3227281"/>
            <a:ext cx="1818686" cy="39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878" tIns="44939" rIns="89878" bIns="44939">
            <a:spAutoFit/>
          </a:bodyPr>
          <a:lstStyle/>
          <a:p>
            <a:r>
              <a:rPr lang="zh-CN" altLang="en-US" sz="2000" dirty="0">
                <a:solidFill>
                  <a:schemeClr val="bg1">
                    <a:lumMod val="50000"/>
                  </a:schemeClr>
                </a:solidFill>
                <a:latin typeface="方正正中黑简体" pitchFamily="2" charset="-122"/>
                <a:ea typeface="方正正中黑简体" pitchFamily="2" charset="-122"/>
              </a:rPr>
              <a:t>添加标题内容</a:t>
            </a:r>
          </a:p>
        </p:txBody>
      </p:sp>
      <p:sp>
        <p:nvSpPr>
          <p:cNvPr id="36" name="矩形 35"/>
          <p:cNvSpPr/>
          <p:nvPr/>
        </p:nvSpPr>
        <p:spPr>
          <a:xfrm>
            <a:off x="6430506" y="2881607"/>
            <a:ext cx="2175088" cy="2175458"/>
          </a:xfrm>
          <a:prstGeom prst="rect">
            <a:avLst/>
          </a:prstGeom>
        </p:spPr>
        <p:txBody>
          <a:bodyPr wrap="square" lIns="121917" tIns="60958" rIns="121917" bIns="60958">
            <a:spAutoFit/>
          </a:bodyPr>
          <a:lstStyle/>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单击此处添加不足之处的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问题阐述，添加简短问题</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7" name="Text Box 99"/>
          <p:cNvSpPr txBox="1">
            <a:spLocks noChangeArrowheads="1"/>
          </p:cNvSpPr>
          <p:nvPr/>
        </p:nvSpPr>
        <p:spPr bwMode="auto">
          <a:xfrm>
            <a:off x="6642910" y="2497476"/>
            <a:ext cx="1818686" cy="39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878" tIns="44939" rIns="89878" bIns="44939">
            <a:spAutoFit/>
          </a:bodyPr>
          <a:lstStyle/>
          <a:p>
            <a:r>
              <a:rPr lang="zh-CN" altLang="en-US" sz="2000" dirty="0">
                <a:solidFill>
                  <a:schemeClr val="bg1">
                    <a:lumMod val="50000"/>
                  </a:schemeClr>
                </a:solidFill>
                <a:latin typeface="方正正中黑简体" pitchFamily="2" charset="-122"/>
                <a:ea typeface="方正正中黑简体" pitchFamily="2" charset="-122"/>
              </a:rPr>
              <a:t>添加标题内容</a:t>
            </a:r>
          </a:p>
        </p:txBody>
      </p:sp>
      <p:sp>
        <p:nvSpPr>
          <p:cNvPr id="38" name="矩形 37"/>
          <p:cNvSpPr/>
          <p:nvPr/>
        </p:nvSpPr>
        <p:spPr>
          <a:xfrm>
            <a:off x="9054830" y="3635152"/>
            <a:ext cx="2175088" cy="2175458"/>
          </a:xfrm>
          <a:prstGeom prst="rect">
            <a:avLst/>
          </a:prstGeom>
        </p:spPr>
        <p:txBody>
          <a:bodyPr wrap="square" lIns="121917" tIns="60958" rIns="121917" bIns="60958">
            <a:spAutoFit/>
          </a:bodyPr>
          <a:lstStyle/>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单击此处添加不足之处的</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问题阐述，添加简短问题</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说明文字，问题的具体说</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r>
              <a:rPr lang="zh-CN" altLang="en-US" sz="1300" dirty="0">
                <a:solidFill>
                  <a:schemeClr val="bg1">
                    <a:lumMod val="50000"/>
                  </a:schemeClr>
                </a:solidFill>
                <a:latin typeface="方正黑体简体" panose="03000509000000000000" pitchFamily="65" charset="-122"/>
                <a:ea typeface="方正黑体简体" panose="03000509000000000000" pitchFamily="65" charset="-122"/>
              </a:rPr>
              <a:t>明文字添加此处。单击此</a:t>
            </a: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a:p>
            <a:pPr algn="just">
              <a:defRPr/>
            </a:pPr>
            <a:endParaRPr lang="en-US" altLang="zh-CN" sz="1300" dirty="0">
              <a:solidFill>
                <a:schemeClr val="bg1">
                  <a:lumMod val="50000"/>
                </a:schemeClr>
              </a:solidFill>
              <a:latin typeface="方正黑体简体" panose="03000509000000000000" pitchFamily="65" charset="-122"/>
              <a:ea typeface="方正黑体简体" panose="03000509000000000000" pitchFamily="65" charset="-122"/>
            </a:endParaRPr>
          </a:p>
        </p:txBody>
      </p:sp>
      <p:sp>
        <p:nvSpPr>
          <p:cNvPr id="39" name="Text Box 99"/>
          <p:cNvSpPr txBox="1">
            <a:spLocks noChangeArrowheads="1"/>
          </p:cNvSpPr>
          <p:nvPr/>
        </p:nvSpPr>
        <p:spPr bwMode="auto">
          <a:xfrm>
            <a:off x="9267234" y="3251021"/>
            <a:ext cx="1818686" cy="398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9878" tIns="44939" rIns="89878" bIns="44939">
            <a:spAutoFit/>
          </a:bodyPr>
          <a:lstStyle/>
          <a:p>
            <a:r>
              <a:rPr lang="zh-CN" altLang="en-US" sz="2000" dirty="0">
                <a:solidFill>
                  <a:schemeClr val="bg1">
                    <a:lumMod val="50000"/>
                  </a:schemeClr>
                </a:solidFill>
                <a:latin typeface="方正正中黑简体" pitchFamily="2" charset="-122"/>
                <a:ea typeface="方正正中黑简体" pitchFamily="2" charset="-122"/>
              </a:rPr>
              <a:t>添加标题内容</a:t>
            </a:r>
          </a:p>
        </p:txBody>
      </p:sp>
      <p:grpSp>
        <p:nvGrpSpPr>
          <p:cNvPr id="40" name="组合 39"/>
          <p:cNvGrpSpPr/>
          <p:nvPr/>
        </p:nvGrpSpPr>
        <p:grpSpPr>
          <a:xfrm>
            <a:off x="5998521" y="1910574"/>
            <a:ext cx="782908" cy="720399"/>
            <a:chOff x="4499992" y="1195572"/>
            <a:chExt cx="587257" cy="540174"/>
          </a:xfrm>
          <a:solidFill>
            <a:srgbClr val="E44B42"/>
          </a:solidFill>
        </p:grpSpPr>
        <p:sp>
          <p:nvSpPr>
            <p:cNvPr id="41" name="Oval 53"/>
            <p:cNvSpPr>
              <a:spLocks noChangeArrowheads="1"/>
            </p:cNvSpPr>
            <p:nvPr/>
          </p:nvSpPr>
          <p:spPr bwMode="auto">
            <a:xfrm>
              <a:off x="4499992" y="1195572"/>
              <a:ext cx="540060" cy="540174"/>
            </a:xfrm>
            <a:prstGeom prst="ellipse">
              <a:avLst/>
            </a:prstGeom>
            <a:gr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2" name="Text Box 40"/>
            <p:cNvSpPr txBox="1">
              <a:spLocks noChangeArrowheads="1"/>
            </p:cNvSpPr>
            <p:nvPr/>
          </p:nvSpPr>
          <p:spPr bwMode="auto">
            <a:xfrm>
              <a:off x="4571799" y="1328993"/>
              <a:ext cx="515450" cy="300013"/>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a:solidFill>
                    <a:schemeClr val="bg1"/>
                  </a:solidFill>
                  <a:latin typeface="方正正中黑简体" pitchFamily="2" charset="-122"/>
                  <a:ea typeface="方正正中黑简体" pitchFamily="2" charset="-122"/>
                </a:rPr>
                <a:t>03</a:t>
              </a:r>
              <a:endParaRPr lang="zh-CN" altLang="en-US" sz="2000" dirty="0">
                <a:solidFill>
                  <a:schemeClr val="bg1"/>
                </a:solidFill>
                <a:latin typeface="方正正中黑简体" pitchFamily="2" charset="-122"/>
                <a:ea typeface="方正正中黑简体" pitchFamily="2" charset="-122"/>
              </a:endParaRPr>
            </a:p>
          </p:txBody>
        </p:sp>
      </p:grpSp>
      <p:grpSp>
        <p:nvGrpSpPr>
          <p:cNvPr id="43" name="组合 42"/>
          <p:cNvGrpSpPr/>
          <p:nvPr/>
        </p:nvGrpSpPr>
        <p:grpSpPr>
          <a:xfrm>
            <a:off x="8590463" y="5474495"/>
            <a:ext cx="784092" cy="720399"/>
            <a:chOff x="6444208" y="3867894"/>
            <a:chExt cx="588146" cy="540174"/>
          </a:xfrm>
          <a:solidFill>
            <a:srgbClr val="015672"/>
          </a:solidFill>
        </p:grpSpPr>
        <p:sp>
          <p:nvSpPr>
            <p:cNvPr id="44" name="Oval 53"/>
            <p:cNvSpPr>
              <a:spLocks noChangeArrowheads="1"/>
            </p:cNvSpPr>
            <p:nvPr/>
          </p:nvSpPr>
          <p:spPr bwMode="auto">
            <a:xfrm>
              <a:off x="6444208" y="3867894"/>
              <a:ext cx="540060" cy="540174"/>
            </a:xfrm>
            <a:prstGeom prst="ellipse">
              <a:avLst/>
            </a:prstGeom>
            <a:grp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 name="Text Box 40"/>
            <p:cNvSpPr txBox="1">
              <a:spLocks noChangeArrowheads="1"/>
            </p:cNvSpPr>
            <p:nvPr/>
          </p:nvSpPr>
          <p:spPr bwMode="auto">
            <a:xfrm>
              <a:off x="6516904" y="4015596"/>
              <a:ext cx="515450" cy="300013"/>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a:solidFill>
                    <a:schemeClr val="bg1"/>
                  </a:solidFill>
                  <a:latin typeface="方正正中黑简体" pitchFamily="2" charset="-122"/>
                  <a:ea typeface="方正正中黑简体" pitchFamily="2" charset="-122"/>
                </a:rPr>
                <a:t>04</a:t>
              </a:r>
              <a:endParaRPr lang="zh-CN" altLang="en-US" sz="2000" dirty="0">
                <a:solidFill>
                  <a:schemeClr val="bg1"/>
                </a:solidFill>
                <a:latin typeface="方正正中黑简体" pitchFamily="2" charset="-122"/>
                <a:ea typeface="方正正中黑简体" pitchFamily="2" charset="-122"/>
              </a:endParaRPr>
            </a:p>
          </p:txBody>
        </p:sp>
      </p:grpSp>
    </p:spTree>
    <p:extLst>
      <p:ext uri="{BB962C8B-B14F-4D97-AF65-F5344CB8AC3E}">
        <p14:creationId xmlns:p14="http://schemas.microsoft.com/office/powerpoint/2010/main" val="3449927091"/>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9"/>
                                        </p:tgtEl>
                                        <p:attrNameLst>
                                          <p:attrName>ppt_y</p:attrName>
                                        </p:attrNameLst>
                                      </p:cBhvr>
                                      <p:tavLst>
                                        <p:tav tm="0">
                                          <p:val>
                                            <p:strVal val="#ppt_y"/>
                                          </p:val>
                                        </p:tav>
                                        <p:tav tm="100000">
                                          <p:val>
                                            <p:strVal val="#ppt_y"/>
                                          </p:val>
                                        </p:tav>
                                      </p:tavLst>
                                    </p:anim>
                                    <p:anim calcmode="lin" valueType="num">
                                      <p:cBhvr>
                                        <p:cTn id="16" dur="4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9"/>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750"/>
                                        <p:tgtEl>
                                          <p:spTgt spid="15"/>
                                        </p:tgtEl>
                                      </p:cBhvr>
                                    </p:animEffect>
                                    <p:anim calcmode="lin" valueType="num">
                                      <p:cBhvr>
                                        <p:cTn id="22" dur="750" fill="hold"/>
                                        <p:tgtEl>
                                          <p:spTgt spid="15"/>
                                        </p:tgtEl>
                                        <p:attrNameLst>
                                          <p:attrName>ppt_x</p:attrName>
                                        </p:attrNameLst>
                                      </p:cBhvr>
                                      <p:tavLst>
                                        <p:tav tm="0">
                                          <p:val>
                                            <p:strVal val="#ppt_x"/>
                                          </p:val>
                                        </p:tav>
                                        <p:tav tm="100000">
                                          <p:val>
                                            <p:strVal val="#ppt_x"/>
                                          </p:val>
                                        </p:tav>
                                      </p:tavLst>
                                    </p:anim>
                                    <p:anim calcmode="lin" valueType="num">
                                      <p:cBhvr>
                                        <p:cTn id="23" dur="7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1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22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3"/>
                                        </p:tgtEl>
                                        <p:attrNameLst>
                                          <p:attrName>ppt_y</p:attrName>
                                        </p:attrNameLst>
                                      </p:cBhvr>
                                      <p:tavLst>
                                        <p:tav tm="0">
                                          <p:val>
                                            <p:strVal val="#ppt_y"/>
                                          </p:val>
                                        </p:tav>
                                        <p:tav tm="100000">
                                          <p:val>
                                            <p:strVal val="#ppt_y"/>
                                          </p:val>
                                        </p:tav>
                                      </p:tavLst>
                                    </p:anim>
                                    <p:anim calcmode="lin" valueType="num">
                                      <p:cBhvr>
                                        <p:cTn id="3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3"/>
                                        </p:tgtEl>
                                      </p:cBhvr>
                                    </p:animEffect>
                                  </p:childTnLst>
                                </p:cTn>
                              </p:par>
                            </p:childTnLst>
                          </p:cTn>
                        </p:par>
                        <p:par>
                          <p:cTn id="41" fill="hold">
                            <p:stCondLst>
                              <p:cond delay="3000"/>
                            </p:stCondLst>
                            <p:childTnLst>
                              <p:par>
                                <p:cTn id="42" presetID="52" presetClass="entr" presetSubtype="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Scale>
                                      <p:cBhvr>
                                        <p:cTn id="44" dur="8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800" decel="50000" fill="hold">
                                          <p:stCondLst>
                                            <p:cond delay="0"/>
                                          </p:stCondLst>
                                        </p:cTn>
                                        <p:tgtEl>
                                          <p:spTgt spid="32"/>
                                        </p:tgtEl>
                                        <p:attrNameLst>
                                          <p:attrName>ppt_x</p:attrName>
                                          <p:attrName>ppt_y</p:attrName>
                                        </p:attrNameLst>
                                      </p:cBhvr>
                                    </p:animMotion>
                                    <p:animEffect transition="in" filter="fade">
                                      <p:cBhvr>
                                        <p:cTn id="46" dur="800"/>
                                        <p:tgtEl>
                                          <p:spTgt spid="32"/>
                                        </p:tgtEl>
                                      </p:cBhvr>
                                    </p:animEffect>
                                  </p:childTnLst>
                                </p:cTn>
                              </p:par>
                            </p:childTnLst>
                          </p:cTn>
                        </p:par>
                        <p:par>
                          <p:cTn id="47" fill="hold">
                            <p:stCondLst>
                              <p:cond delay="3800"/>
                            </p:stCondLst>
                            <p:childTnLst>
                              <p:par>
                                <p:cTn id="48" presetID="12" presetClass="entr" presetSubtype="8"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p:tgtEl>
                                          <p:spTgt spid="29"/>
                                        </p:tgtEl>
                                        <p:attrNameLst>
                                          <p:attrName>ppt_x</p:attrName>
                                        </p:attrNameLst>
                                      </p:cBhvr>
                                      <p:tavLst>
                                        <p:tav tm="0">
                                          <p:val>
                                            <p:strVal val="#ppt_x-#ppt_w*1.125000"/>
                                          </p:val>
                                        </p:tav>
                                        <p:tav tm="100000">
                                          <p:val>
                                            <p:strVal val="#ppt_x"/>
                                          </p:val>
                                        </p:tav>
                                      </p:tavLst>
                                    </p:anim>
                                    <p:animEffect transition="in" filter="wipe(right)">
                                      <p:cBhvr>
                                        <p:cTn id="51" dur="500"/>
                                        <p:tgtEl>
                                          <p:spTgt spid="29"/>
                                        </p:tgtEl>
                                      </p:cBhvr>
                                    </p:animEffect>
                                  </p:childTnLst>
                                </p:cTn>
                              </p:par>
                            </p:childTnLst>
                          </p:cTn>
                        </p:par>
                        <p:par>
                          <p:cTn id="52" fill="hold">
                            <p:stCondLst>
                              <p:cond delay="4300"/>
                            </p:stCondLst>
                            <p:childTnLst>
                              <p:par>
                                <p:cTn id="53" presetID="22" presetClass="entr" presetSubtype="8"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p:stCondLst>
                              <p:cond delay="48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35"/>
                                        </p:tgtEl>
                                        <p:attrNameLst>
                                          <p:attrName>ppt_y</p:attrName>
                                        </p:attrNameLst>
                                      </p:cBhvr>
                                      <p:tavLst>
                                        <p:tav tm="0">
                                          <p:val>
                                            <p:strVal val="#ppt_y"/>
                                          </p:val>
                                        </p:tav>
                                        <p:tav tm="100000">
                                          <p:val>
                                            <p:strVal val="#ppt_y"/>
                                          </p:val>
                                        </p:tav>
                                      </p:tavLst>
                                    </p:anim>
                                    <p:anim calcmode="lin" valueType="num">
                                      <p:cBhvr>
                                        <p:cTn id="61"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35"/>
                                        </p:tgtEl>
                                      </p:cBhvr>
                                    </p:animEffect>
                                  </p:childTnLst>
                                </p:cTn>
                              </p:par>
                            </p:childTnLst>
                          </p:cTn>
                        </p:par>
                        <p:par>
                          <p:cTn id="64" fill="hold">
                            <p:stCondLst>
                              <p:cond delay="5550"/>
                            </p:stCondLst>
                            <p:childTnLst>
                              <p:par>
                                <p:cTn id="65" presetID="52"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Scale>
                                      <p:cBhvr>
                                        <p:cTn id="67" dur="8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800" decel="50000" fill="hold">
                                          <p:stCondLst>
                                            <p:cond delay="0"/>
                                          </p:stCondLst>
                                        </p:cTn>
                                        <p:tgtEl>
                                          <p:spTgt spid="34"/>
                                        </p:tgtEl>
                                        <p:attrNameLst>
                                          <p:attrName>ppt_x</p:attrName>
                                          <p:attrName>ppt_y</p:attrName>
                                        </p:attrNameLst>
                                      </p:cBhvr>
                                    </p:animMotion>
                                    <p:animEffect transition="in" filter="fade">
                                      <p:cBhvr>
                                        <p:cTn id="69" dur="800"/>
                                        <p:tgtEl>
                                          <p:spTgt spid="34"/>
                                        </p:tgtEl>
                                      </p:cBhvr>
                                    </p:animEffect>
                                  </p:childTnLst>
                                </p:cTn>
                              </p:par>
                            </p:childTnLst>
                          </p:cTn>
                        </p:par>
                        <p:par>
                          <p:cTn id="70" fill="hold">
                            <p:stCondLst>
                              <p:cond delay="6350"/>
                            </p:stCondLst>
                            <p:childTnLst>
                              <p:par>
                                <p:cTn id="71" presetID="12" presetClass="entr" presetSubtype="8"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p:tgtEl>
                                          <p:spTgt spid="40"/>
                                        </p:tgtEl>
                                        <p:attrNameLst>
                                          <p:attrName>ppt_x</p:attrName>
                                        </p:attrNameLst>
                                      </p:cBhvr>
                                      <p:tavLst>
                                        <p:tav tm="0">
                                          <p:val>
                                            <p:strVal val="#ppt_x-#ppt_w*1.125000"/>
                                          </p:val>
                                        </p:tav>
                                        <p:tav tm="100000">
                                          <p:val>
                                            <p:strVal val="#ppt_x"/>
                                          </p:val>
                                        </p:tav>
                                      </p:tavLst>
                                    </p:anim>
                                    <p:animEffect transition="in" filter="wipe(right)">
                                      <p:cBhvr>
                                        <p:cTn id="74" dur="500"/>
                                        <p:tgtEl>
                                          <p:spTgt spid="40"/>
                                        </p:tgtEl>
                                      </p:cBhvr>
                                    </p:animEffect>
                                  </p:childTnLst>
                                </p:cTn>
                              </p:par>
                            </p:childTnLst>
                          </p:cTn>
                        </p:par>
                        <p:par>
                          <p:cTn id="75" fill="hold">
                            <p:stCondLst>
                              <p:cond delay="6850"/>
                            </p:stCondLst>
                            <p:childTnLst>
                              <p:par>
                                <p:cTn id="76" presetID="22" presetClass="entr" presetSubtype="8"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left)">
                                      <p:cBhvr>
                                        <p:cTn id="78" dur="500"/>
                                        <p:tgtEl>
                                          <p:spTgt spid="24"/>
                                        </p:tgtEl>
                                      </p:cBhvr>
                                    </p:animEffect>
                                  </p:childTnLst>
                                </p:cTn>
                              </p:par>
                            </p:childTnLst>
                          </p:cTn>
                        </p:par>
                        <p:par>
                          <p:cTn id="79" fill="hold">
                            <p:stCondLst>
                              <p:cond delay="73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37"/>
                                        </p:tgtEl>
                                        <p:attrNameLst>
                                          <p:attrName>ppt_y</p:attrName>
                                        </p:attrNameLst>
                                      </p:cBhvr>
                                      <p:tavLst>
                                        <p:tav tm="0">
                                          <p:val>
                                            <p:strVal val="#ppt_y"/>
                                          </p:val>
                                        </p:tav>
                                        <p:tav tm="100000">
                                          <p:val>
                                            <p:strVal val="#ppt_y"/>
                                          </p:val>
                                        </p:tav>
                                      </p:tavLst>
                                    </p:anim>
                                    <p:anim calcmode="lin" valueType="num">
                                      <p:cBhvr>
                                        <p:cTn id="84"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37"/>
                                        </p:tgtEl>
                                      </p:cBhvr>
                                    </p:animEffect>
                                  </p:childTnLst>
                                </p:cTn>
                              </p:par>
                            </p:childTnLst>
                          </p:cTn>
                        </p:par>
                        <p:par>
                          <p:cTn id="87" fill="hold">
                            <p:stCondLst>
                              <p:cond delay="8100"/>
                            </p:stCondLst>
                            <p:childTnLst>
                              <p:par>
                                <p:cTn id="88" presetID="52" presetClass="entr" presetSubtype="0"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Scale>
                                      <p:cBhvr>
                                        <p:cTn id="90" dur="8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800" decel="50000" fill="hold">
                                          <p:stCondLst>
                                            <p:cond delay="0"/>
                                          </p:stCondLst>
                                        </p:cTn>
                                        <p:tgtEl>
                                          <p:spTgt spid="36"/>
                                        </p:tgtEl>
                                        <p:attrNameLst>
                                          <p:attrName>ppt_x</p:attrName>
                                          <p:attrName>ppt_y</p:attrName>
                                        </p:attrNameLst>
                                      </p:cBhvr>
                                    </p:animMotion>
                                    <p:animEffect transition="in" filter="fade">
                                      <p:cBhvr>
                                        <p:cTn id="92" dur="800"/>
                                        <p:tgtEl>
                                          <p:spTgt spid="36"/>
                                        </p:tgtEl>
                                      </p:cBhvr>
                                    </p:animEffect>
                                  </p:childTnLst>
                                </p:cTn>
                              </p:par>
                            </p:childTnLst>
                          </p:cTn>
                        </p:par>
                        <p:par>
                          <p:cTn id="93" fill="hold">
                            <p:stCondLst>
                              <p:cond delay="8900"/>
                            </p:stCondLst>
                            <p:childTnLst>
                              <p:par>
                                <p:cTn id="94" presetID="12" presetClass="entr" presetSubtype="8" fill="hold" nodeType="afterEffect">
                                  <p:stCondLst>
                                    <p:cond delay="0"/>
                                  </p:stCondLst>
                                  <p:childTnLst>
                                    <p:set>
                                      <p:cBhvr>
                                        <p:cTn id="95" dur="1" fill="hold">
                                          <p:stCondLst>
                                            <p:cond delay="0"/>
                                          </p:stCondLst>
                                        </p:cTn>
                                        <p:tgtEl>
                                          <p:spTgt spid="43"/>
                                        </p:tgtEl>
                                        <p:attrNameLst>
                                          <p:attrName>style.visibility</p:attrName>
                                        </p:attrNameLst>
                                      </p:cBhvr>
                                      <p:to>
                                        <p:strVal val="visible"/>
                                      </p:to>
                                    </p:set>
                                    <p:anim calcmode="lin" valueType="num">
                                      <p:cBhvr additive="base">
                                        <p:cTn id="96" dur="500"/>
                                        <p:tgtEl>
                                          <p:spTgt spid="43"/>
                                        </p:tgtEl>
                                        <p:attrNameLst>
                                          <p:attrName>ppt_x</p:attrName>
                                        </p:attrNameLst>
                                      </p:cBhvr>
                                      <p:tavLst>
                                        <p:tav tm="0">
                                          <p:val>
                                            <p:strVal val="#ppt_x-#ppt_w*1.125000"/>
                                          </p:val>
                                        </p:tav>
                                        <p:tav tm="100000">
                                          <p:val>
                                            <p:strVal val="#ppt_x"/>
                                          </p:val>
                                        </p:tav>
                                      </p:tavLst>
                                    </p:anim>
                                    <p:animEffect transition="in" filter="wipe(right)">
                                      <p:cBhvr>
                                        <p:cTn id="97" dur="500"/>
                                        <p:tgtEl>
                                          <p:spTgt spid="43"/>
                                        </p:tgtEl>
                                      </p:cBhvr>
                                    </p:animEffect>
                                  </p:childTnLst>
                                </p:cTn>
                              </p:par>
                            </p:childTnLst>
                          </p:cTn>
                        </p:par>
                        <p:par>
                          <p:cTn id="98" fill="hold">
                            <p:stCondLst>
                              <p:cond delay="9400"/>
                            </p:stCondLst>
                            <p:childTnLst>
                              <p:par>
                                <p:cTn id="99" presetID="22" presetClass="entr" presetSubtype="8"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wipe(left)">
                                      <p:cBhvr>
                                        <p:cTn id="101" dur="500"/>
                                        <p:tgtEl>
                                          <p:spTgt spid="25"/>
                                        </p:tgtEl>
                                      </p:cBhvr>
                                    </p:animEffect>
                                  </p:childTnLst>
                                </p:cTn>
                              </p:par>
                            </p:childTnLst>
                          </p:cTn>
                        </p:par>
                        <p:par>
                          <p:cTn id="102" fill="hold">
                            <p:stCondLst>
                              <p:cond delay="9900"/>
                            </p:stCondLst>
                            <p:childTnLst>
                              <p:par>
                                <p:cTn id="103" presetID="41" presetClass="entr" presetSubtype="0" fill="hold" grpId="0" nodeType="afterEffect">
                                  <p:stCondLst>
                                    <p:cond delay="0"/>
                                  </p:stCondLst>
                                  <p:iterate type="lt">
                                    <p:tmPct val="10000"/>
                                  </p:iterate>
                                  <p:childTnLst>
                                    <p:set>
                                      <p:cBhvr>
                                        <p:cTn id="104" dur="1" fill="hold">
                                          <p:stCondLst>
                                            <p:cond delay="0"/>
                                          </p:stCondLst>
                                        </p:cTn>
                                        <p:tgtEl>
                                          <p:spTgt spid="39"/>
                                        </p:tgtEl>
                                        <p:attrNameLst>
                                          <p:attrName>style.visibility</p:attrName>
                                        </p:attrNameLst>
                                      </p:cBhvr>
                                      <p:to>
                                        <p:strVal val="visible"/>
                                      </p:to>
                                    </p:set>
                                    <p:anim calcmode="lin" valueType="num">
                                      <p:cBhvr>
                                        <p:cTn id="105"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39"/>
                                        </p:tgtEl>
                                        <p:attrNameLst>
                                          <p:attrName>ppt_y</p:attrName>
                                        </p:attrNameLst>
                                      </p:cBhvr>
                                      <p:tavLst>
                                        <p:tav tm="0">
                                          <p:val>
                                            <p:strVal val="#ppt_y"/>
                                          </p:val>
                                        </p:tav>
                                        <p:tav tm="100000">
                                          <p:val>
                                            <p:strVal val="#ppt_y"/>
                                          </p:val>
                                        </p:tav>
                                      </p:tavLst>
                                    </p:anim>
                                    <p:anim calcmode="lin" valueType="num">
                                      <p:cBhvr>
                                        <p:cTn id="107"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39"/>
                                        </p:tgtEl>
                                      </p:cBhvr>
                                    </p:animEffect>
                                  </p:childTnLst>
                                </p:cTn>
                              </p:par>
                            </p:childTnLst>
                          </p:cTn>
                        </p:par>
                        <p:par>
                          <p:cTn id="110" fill="hold">
                            <p:stCondLst>
                              <p:cond delay="10650"/>
                            </p:stCondLst>
                            <p:childTnLst>
                              <p:par>
                                <p:cTn id="111" presetID="52" presetClass="entr" presetSubtype="0"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Scale>
                                      <p:cBhvr>
                                        <p:cTn id="113" dur="8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4" dur="800" decel="50000" fill="hold">
                                          <p:stCondLst>
                                            <p:cond delay="0"/>
                                          </p:stCondLst>
                                        </p:cTn>
                                        <p:tgtEl>
                                          <p:spTgt spid="38"/>
                                        </p:tgtEl>
                                        <p:attrNameLst>
                                          <p:attrName>ppt_x</p:attrName>
                                          <p:attrName>ppt_y</p:attrName>
                                        </p:attrNameLst>
                                      </p:cBhvr>
                                    </p:animMotion>
                                    <p:animEffect transition="in" filter="fade">
                                      <p:cBhvr>
                                        <p:cTn id="115" dur="8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22" grpId="0" animBg="1"/>
      <p:bldP spid="23" grpId="0" animBg="1"/>
      <p:bldP spid="24" grpId="0" animBg="1"/>
      <p:bldP spid="25" grpId="0" animBg="1"/>
      <p:bldP spid="32" grpId="0"/>
      <p:bldP spid="33" grpId="0"/>
      <p:bldP spid="34" grpId="0"/>
      <p:bldP spid="35" grpId="0"/>
      <p:bldP spid="36"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8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4" name="矩形 13"/>
          <p:cNvSpPr/>
          <p:nvPr/>
        </p:nvSpPr>
        <p:spPr>
          <a:xfrm>
            <a:off x="0" y="1873463"/>
            <a:ext cx="12190414" cy="2420758"/>
          </a:xfrm>
          <a:prstGeom prst="rect">
            <a:avLst/>
          </a:prstGeom>
          <a:solidFill>
            <a:srgbClr val="02918B">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5" name="矩形 14"/>
          <p:cNvSpPr/>
          <p:nvPr/>
        </p:nvSpPr>
        <p:spPr>
          <a:xfrm>
            <a:off x="5296876" y="2599334"/>
            <a:ext cx="4672624" cy="923326"/>
          </a:xfrm>
          <a:prstGeom prst="rect">
            <a:avLst/>
          </a:prstGeom>
        </p:spPr>
        <p:txBody>
          <a:bodyPr wrap="square" lIns="91437" tIns="45718" rIns="91437" bIns="45718">
            <a:spAutoFit/>
          </a:bodyPr>
          <a:lstStyle/>
          <a:p>
            <a:r>
              <a:rPr lang="zh-CN" altLang="en-US" sz="5400" b="1" dirty="0">
                <a:solidFill>
                  <a:schemeClr val="bg1"/>
                </a:solidFill>
                <a:latin typeface="微软雅黑" pitchFamily="34" charset="-122"/>
                <a:ea typeface="微软雅黑" pitchFamily="34" charset="-122"/>
              </a:rPr>
              <a:t>点击加入标题</a:t>
            </a:r>
          </a:p>
        </p:txBody>
      </p:sp>
      <p:sp>
        <p:nvSpPr>
          <p:cNvPr id="16" name="Freeform 5"/>
          <p:cNvSpPr>
            <a:spLocks/>
          </p:cNvSpPr>
          <p:nvPr/>
        </p:nvSpPr>
        <p:spPr bwMode="auto">
          <a:xfrm rot="10800000">
            <a:off x="3260303" y="2302446"/>
            <a:ext cx="1640032" cy="145355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nvGrpSpPr>
          <p:cNvPr id="17" name="原创设计师QQ5858324           _7"/>
          <p:cNvGrpSpPr/>
          <p:nvPr/>
        </p:nvGrpSpPr>
        <p:grpSpPr>
          <a:xfrm rot="5400000">
            <a:off x="3497954" y="2346741"/>
            <a:ext cx="1164734" cy="1314166"/>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2918B"/>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grpSp>
      <p:sp>
        <p:nvSpPr>
          <p:cNvPr id="20" name="原创设计师QQ5858324           _6"/>
          <p:cNvSpPr/>
          <p:nvPr>
            <p:custDataLst>
              <p:tags r:id="rId1"/>
            </p:custDataLst>
          </p:nvPr>
        </p:nvSpPr>
        <p:spPr>
          <a:xfrm>
            <a:off x="3221745" y="3444718"/>
            <a:ext cx="181566" cy="181566"/>
          </a:xfrm>
          <a:prstGeom prst="ellipse">
            <a:avLst/>
          </a:prstGeom>
          <a:solidFill>
            <a:srgbClr val="01567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1" name="原创设计师QQ5858324           _7"/>
          <p:cNvSpPr/>
          <p:nvPr>
            <p:custDataLst>
              <p:tags r:id="rId2"/>
            </p:custDataLst>
          </p:nvPr>
        </p:nvSpPr>
        <p:spPr>
          <a:xfrm>
            <a:off x="4737404" y="3477732"/>
            <a:ext cx="181566" cy="181566"/>
          </a:xfrm>
          <a:prstGeom prst="ellipse">
            <a:avLst/>
          </a:prstGeom>
          <a:solidFill>
            <a:srgbClr val="E44B42"/>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2" name="原创设计师QQ5858324         _8"/>
          <p:cNvSpPr/>
          <p:nvPr>
            <p:custDataLst>
              <p:tags r:id="rId3"/>
            </p:custDataLst>
          </p:nvPr>
        </p:nvSpPr>
        <p:spPr>
          <a:xfrm>
            <a:off x="3089766" y="2316164"/>
            <a:ext cx="263958" cy="263958"/>
          </a:xfrm>
          <a:prstGeom prst="ellipse">
            <a:avLst/>
          </a:prstGeom>
          <a:solidFill>
            <a:srgbClr val="F47349"/>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Agency FB Bold" panose="020B0804020202020204" pitchFamily="34" charset="0"/>
              <a:ea typeface="微软雅黑" panose="020B0503020204020204" pitchFamily="34" charset="-122"/>
            </a:endParaRPr>
          </a:p>
        </p:txBody>
      </p:sp>
      <p:sp>
        <p:nvSpPr>
          <p:cNvPr id="23" name="TextBox 42"/>
          <p:cNvSpPr txBox="1"/>
          <p:nvPr/>
        </p:nvSpPr>
        <p:spPr>
          <a:xfrm>
            <a:off x="3772347" y="2558547"/>
            <a:ext cx="637398" cy="923330"/>
          </a:xfrm>
          <a:prstGeom prst="rect">
            <a:avLst/>
          </a:prstGeom>
          <a:noFill/>
        </p:spPr>
        <p:txBody>
          <a:bodyPr wrap="square" rtlCol="0">
            <a:spAutoFit/>
          </a:bodyPr>
          <a:lstStyle/>
          <a:p>
            <a:r>
              <a:rPr lang="en-US" altLang="zh-CN" sz="5400" b="1" dirty="0" smtClean="0">
                <a:solidFill>
                  <a:schemeClr val="bg1"/>
                </a:solidFill>
                <a:latin typeface="微软雅黑" pitchFamily="34" charset="-122"/>
                <a:ea typeface="微软雅黑" pitchFamily="34" charset="-122"/>
              </a:rPr>
              <a:t>B</a:t>
            </a:r>
            <a:endParaRPr lang="zh-CN" altLang="zh-CN" sz="5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52917363"/>
      </p:ext>
    </p:extLst>
  </p:cSld>
  <p:clrMapOvr>
    <a:masterClrMapping/>
  </p:clrMapOvr>
  <mc:AlternateContent xmlns:mc="http://schemas.openxmlformats.org/markup-compatibility/2006" xmlns:p14="http://schemas.microsoft.com/office/powerpoint/2010/main">
    <mc:Choice Requires="p14">
      <p:transition spd="slow" advClick="0" advTm="1000">
        <p14:prism/>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horizontal)">
                                      <p:cBhvr>
                                        <p:cTn id="14" dur="750"/>
                                        <p:tgtEl>
                                          <p:spTgt spid="16"/>
                                        </p:tgtEl>
                                      </p:cBhvr>
                                    </p:animEffect>
                                  </p:childTnLst>
                                </p:cTn>
                              </p:par>
                              <p:par>
                                <p:cTn id="15" presetID="2" presetClass="entr" presetSubtype="4" accel="40000" decel="4000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3"/>
                                        </p:tgtEl>
                                        <p:attrNameLst>
                                          <p:attrName>style.visibility</p:attrName>
                                        </p:attrNameLst>
                                      </p:cBhvr>
                                      <p:to>
                                        <p:strVal val="visible"/>
                                      </p:to>
                                    </p:set>
                                    <p:anim by="(-#ppt_w*2)" calcmode="lin" valueType="num">
                                      <p:cBhvr rctx="PPT">
                                        <p:cTn id="22" dur="375" autoRev="1" fill="hold">
                                          <p:stCondLst>
                                            <p:cond delay="0"/>
                                          </p:stCondLst>
                                        </p:cTn>
                                        <p:tgtEl>
                                          <p:spTgt spid="23"/>
                                        </p:tgtEl>
                                        <p:attrNameLst>
                                          <p:attrName>ppt_w</p:attrName>
                                        </p:attrNameLst>
                                      </p:cBhvr>
                                    </p:anim>
                                    <p:anim by="(#ppt_w*0.50)" calcmode="lin" valueType="num">
                                      <p:cBhvr>
                                        <p:cTn id="23" dur="375" decel="50000" autoRev="1" fill="hold">
                                          <p:stCondLst>
                                            <p:cond delay="0"/>
                                          </p:stCondLst>
                                        </p:cTn>
                                        <p:tgtEl>
                                          <p:spTgt spid="23"/>
                                        </p:tgtEl>
                                        <p:attrNameLst>
                                          <p:attrName>ppt_x</p:attrName>
                                        </p:attrNameLst>
                                      </p:cBhvr>
                                    </p:anim>
                                    <p:anim from="(-#ppt_h/2)" to="(#ppt_y)" calcmode="lin" valueType="num">
                                      <p:cBhvr>
                                        <p:cTn id="24" dur="750" fill="hold">
                                          <p:stCondLst>
                                            <p:cond delay="0"/>
                                          </p:stCondLst>
                                        </p:cTn>
                                        <p:tgtEl>
                                          <p:spTgt spid="23"/>
                                        </p:tgtEl>
                                        <p:attrNameLst>
                                          <p:attrName>ppt_y</p:attrName>
                                        </p:attrNameLst>
                                      </p:cBhvr>
                                    </p:anim>
                                    <p:animRot by="21600000">
                                      <p:cBhvr>
                                        <p:cTn id="25" dur="750" fill="hold">
                                          <p:stCondLst>
                                            <p:cond delay="0"/>
                                          </p:stCondLst>
                                        </p:cTn>
                                        <p:tgtEl>
                                          <p:spTgt spid="23"/>
                                        </p:tgtEl>
                                        <p:attrNameLst>
                                          <p:attrName>r</p:attrName>
                                        </p:attrNameLst>
                                      </p:cBhvr>
                                    </p:animRot>
                                  </p:childTnLst>
                                </p:cTn>
                              </p:par>
                              <p:par>
                                <p:cTn id="26" presetID="3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250" fill="hold"/>
                                        <p:tgtEl>
                                          <p:spTgt spid="15"/>
                                        </p:tgtEl>
                                        <p:attrNameLst>
                                          <p:attrName>ppt_w</p:attrName>
                                        </p:attrNameLst>
                                      </p:cBhvr>
                                      <p:tavLst>
                                        <p:tav tm="0">
                                          <p:val>
                                            <p:fltVal val="0"/>
                                          </p:val>
                                        </p:tav>
                                        <p:tav tm="100000">
                                          <p:val>
                                            <p:strVal val="#ppt_w"/>
                                          </p:val>
                                        </p:tav>
                                      </p:tavLst>
                                    </p:anim>
                                    <p:anim calcmode="lin" valueType="num">
                                      <p:cBhvr>
                                        <p:cTn id="29" dur="1250" fill="hold"/>
                                        <p:tgtEl>
                                          <p:spTgt spid="15"/>
                                        </p:tgtEl>
                                        <p:attrNameLst>
                                          <p:attrName>ppt_h</p:attrName>
                                        </p:attrNameLst>
                                      </p:cBhvr>
                                      <p:tavLst>
                                        <p:tav tm="0">
                                          <p:val>
                                            <p:fltVal val="0"/>
                                          </p:val>
                                        </p:tav>
                                        <p:tav tm="100000">
                                          <p:val>
                                            <p:strVal val="#ppt_h"/>
                                          </p:val>
                                        </p:tav>
                                      </p:tavLst>
                                    </p:anim>
                                    <p:anim calcmode="lin" valueType="num">
                                      <p:cBhvr>
                                        <p:cTn id="30" dur="1250" fill="hold"/>
                                        <p:tgtEl>
                                          <p:spTgt spid="15"/>
                                        </p:tgtEl>
                                        <p:attrNameLst>
                                          <p:attrName>style.rotation</p:attrName>
                                        </p:attrNameLst>
                                      </p:cBhvr>
                                      <p:tavLst>
                                        <p:tav tm="0">
                                          <p:val>
                                            <p:fltVal val="90"/>
                                          </p:val>
                                        </p:tav>
                                        <p:tav tm="100000">
                                          <p:val>
                                            <p:fltVal val="0"/>
                                          </p:val>
                                        </p:tav>
                                      </p:tavLst>
                                    </p:anim>
                                    <p:animEffect transition="in" filter="fade">
                                      <p:cBhvr>
                                        <p:cTn id="31" dur="1250"/>
                                        <p:tgtEl>
                                          <p:spTgt spid="15"/>
                                        </p:tgtEl>
                                      </p:cBhvr>
                                    </p:animEffect>
                                  </p:childTnLst>
                                </p:cTn>
                              </p:par>
                            </p:childTnLst>
                          </p:cTn>
                        </p:par>
                        <p:par>
                          <p:cTn id="32" fill="hold">
                            <p:stCondLst>
                              <p:cond delay="2750"/>
                            </p:stCondLst>
                            <p:childTnLst>
                              <p:par>
                                <p:cTn id="33" presetID="2" presetClass="entr" presetSubtype="12"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750" fill="hold"/>
                                        <p:tgtEl>
                                          <p:spTgt spid="22"/>
                                        </p:tgtEl>
                                        <p:attrNameLst>
                                          <p:attrName>ppt_x</p:attrName>
                                        </p:attrNameLst>
                                      </p:cBhvr>
                                      <p:tavLst>
                                        <p:tav tm="0">
                                          <p:val>
                                            <p:strVal val="0-#ppt_w/2"/>
                                          </p:val>
                                        </p:tav>
                                        <p:tav tm="100000">
                                          <p:val>
                                            <p:strVal val="#ppt_x"/>
                                          </p:val>
                                        </p:tav>
                                      </p:tavLst>
                                    </p:anim>
                                    <p:anim calcmode="lin" valueType="num">
                                      <p:cBhvr additive="base">
                                        <p:cTn id="36" dur="75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750" fill="hold"/>
                                        <p:tgtEl>
                                          <p:spTgt spid="21"/>
                                        </p:tgtEl>
                                        <p:attrNameLst>
                                          <p:attrName>ppt_x</p:attrName>
                                        </p:attrNameLst>
                                      </p:cBhvr>
                                      <p:tavLst>
                                        <p:tav tm="0">
                                          <p:val>
                                            <p:strVal val="1+#ppt_w/2"/>
                                          </p:val>
                                        </p:tav>
                                        <p:tav tm="100000">
                                          <p:val>
                                            <p:strVal val="#ppt_x"/>
                                          </p:val>
                                        </p:tav>
                                      </p:tavLst>
                                    </p:anim>
                                    <p:anim calcmode="lin" valueType="num">
                                      <p:cBhvr additive="base">
                                        <p:cTn id="44"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20" grpId="0" animBg="1"/>
      <p:bldP spid="21" grpId="0" animBg="1"/>
      <p:bldP spid="22" grpId="0" animBg="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919</TotalTime>
  <Words>4315</Words>
  <Application>Microsoft Office PowerPoint</Application>
  <PresentationFormat>自定义</PresentationFormat>
  <Paragraphs>375</Paragraphs>
  <Slides>29</Slides>
  <Notes>2</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dc:creator>
  <cp:keywords>www.1ppt.com</cp:keywords>
  <cp:lastModifiedBy>Windows User</cp:lastModifiedBy>
  <cp:revision>611</cp:revision>
  <dcterms:created xsi:type="dcterms:W3CDTF">2015-12-01T09:06:39Z</dcterms:created>
  <dcterms:modified xsi:type="dcterms:W3CDTF">2019-06-20T10:08:15Z</dcterms:modified>
</cp:coreProperties>
</file>