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3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4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6"/>
  </p:notesMasterIdLst>
  <p:sldIdLst>
    <p:sldId id="465" r:id="rId3"/>
    <p:sldId id="408" r:id="rId4"/>
    <p:sldId id="464" r:id="rId5"/>
    <p:sldId id="458" r:id="rId6"/>
    <p:sldId id="459" r:id="rId7"/>
    <p:sldId id="405" r:id="rId8"/>
    <p:sldId id="409" r:id="rId9"/>
    <p:sldId id="415" r:id="rId10"/>
    <p:sldId id="466" r:id="rId11"/>
    <p:sldId id="403" r:id="rId12"/>
    <p:sldId id="421" r:id="rId13"/>
    <p:sldId id="460" r:id="rId14"/>
    <p:sldId id="462" r:id="rId15"/>
    <p:sldId id="467" r:id="rId16"/>
    <p:sldId id="418" r:id="rId17"/>
    <p:sldId id="447" r:id="rId18"/>
    <p:sldId id="412" r:id="rId19"/>
    <p:sldId id="468" r:id="rId20"/>
    <p:sldId id="450" r:id="rId21"/>
    <p:sldId id="451" r:id="rId22"/>
    <p:sldId id="413" r:id="rId23"/>
    <p:sldId id="469" r:id="rId24"/>
    <p:sldId id="431" r:id="rId25"/>
    <p:sldId id="452" r:id="rId26"/>
    <p:sldId id="410" r:id="rId27"/>
    <p:sldId id="422" r:id="rId28"/>
    <p:sldId id="470" r:id="rId29"/>
    <p:sldId id="448" r:id="rId30"/>
    <p:sldId id="463" r:id="rId31"/>
    <p:sldId id="457" r:id="rId32"/>
    <p:sldId id="449" r:id="rId33"/>
    <p:sldId id="445" r:id="rId34"/>
    <p:sldId id="471" r:id="rId35"/>
  </p:sldIdLst>
  <p:sldSz cx="9144000" cy="5143500" type="screen16x9"/>
  <p:notesSz cx="6858000" cy="9144000"/>
  <p:custDataLst>
    <p:tags r:id="rId37"/>
  </p:custDataLst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52" userDrawn="1">
          <p15:clr>
            <a:srgbClr val="A4A3A4"/>
          </p15:clr>
        </p15:guide>
        <p15:guide id="4" pos="5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5961"/>
    <a:srgbClr val="FFFFFF"/>
    <a:srgbClr val="FBFBFD"/>
    <a:srgbClr val="FCFCFE"/>
    <a:srgbClr val="315269"/>
    <a:srgbClr val="365E73"/>
    <a:srgbClr val="A4D9DD"/>
    <a:srgbClr val="CDCDCD"/>
    <a:srgbClr val="BFBFBF"/>
    <a:srgbClr val="205D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1" autoAdjust="0"/>
    <p:restoredTop sz="95701"/>
  </p:normalViewPr>
  <p:slideViewPr>
    <p:cSldViewPr snapToObjects="1" showGuides="1">
      <p:cViewPr>
        <p:scale>
          <a:sx n="75" d="100"/>
          <a:sy n="75" d="100"/>
        </p:scale>
        <p:origin x="-330" y="-1626"/>
      </p:cViewPr>
      <p:guideLst>
        <p:guide orient="horz" pos="1620"/>
        <p:guide pos="2880"/>
        <p:guide pos="5364"/>
        <p:guide pos="3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89-4D00-A058-6DC4B66D3370}"/>
              </c:ext>
            </c:extLst>
          </c:dPt>
          <c:dPt>
            <c:idx val="1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89-4D00-A058-6DC4B66D337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389-4D00-A058-6DC4B66D33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67-4333-AB94-614714C33E14}"/>
              </c:ext>
            </c:extLst>
          </c:dPt>
          <c:dPt>
            <c:idx val="1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67-4333-AB94-614714C33E1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367-4333-AB94-614714C33E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134295713035905E-2"/>
          <c:y val="3.3462250487340903E-2"/>
          <c:w val="0.92453237095363106"/>
          <c:h val="0.825731667741508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80-43F9-B186-75253C6B4BD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E80-43F9-B186-75253C6B4BD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E80-43F9-B186-75253C6B4B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9612800"/>
        <c:axId val="160228096"/>
      </c:barChart>
      <c:catAx>
        <c:axId val="12961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60228096"/>
        <c:crosses val="autoZero"/>
        <c:auto val="1"/>
        <c:lblAlgn val="ctr"/>
        <c:lblOffset val="100"/>
        <c:noMultiLvlLbl val="0"/>
      </c:catAx>
      <c:valAx>
        <c:axId val="160228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9612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0.8</c:v>
                </c:pt>
                <c:pt idx="1">
                  <c:v>0.5</c:v>
                </c:pt>
                <c:pt idx="2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DE-4C45-8ADE-1E67F957C8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0.4</c:v>
                </c:pt>
                <c:pt idx="1">
                  <c:v>0.84599999999999997</c:v>
                </c:pt>
                <c:pt idx="2">
                  <c:v>0.18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5DE-4C45-8ADE-1E67F957C8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24656384"/>
        <c:axId val="225338112"/>
      </c:barChart>
      <c:catAx>
        <c:axId val="224656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25338112"/>
        <c:crosses val="autoZero"/>
        <c:auto val="1"/>
        <c:lblAlgn val="ctr"/>
        <c:lblOffset val="100"/>
        <c:noMultiLvlLbl val="0"/>
      </c:catAx>
      <c:valAx>
        <c:axId val="225338112"/>
        <c:scaling>
          <c:orientation val="minMax"/>
          <c:max val="1"/>
          <c:min val="0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2465638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12193-0B0E-BB4E-908E-73E8D2FD641E}" type="datetimeFigureOut">
              <a:t>2019/6/20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11AA8-80B6-E048-AE52-6AB10A2621F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274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804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3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459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6731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667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397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2881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4852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859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0569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73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1604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380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8061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8688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7615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3525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1307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9627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0005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1505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623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64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8762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4621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378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380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482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406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358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67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11AA8-80B6-E048-AE52-6AB10A2621FD}" type="slidenum">
              <a:rPr lang="en-US" altLang="zh-CN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015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vi-VN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3F8A-D5CA-8F41-9610-04AD23CDC826}" type="datetime1">
              <a:t>2019/6/20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72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8937"/>
            <a:ext cx="7886700" cy="536647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BEC15-C61A-0645-91A0-1ED599418667}" type="datetime1">
              <a:t>2019/6/20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98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DBC0-A963-4847-84E4-1A61E53E1F25}" type="datetime1">
              <a:t>2019/6/20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34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1908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907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379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369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454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292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652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928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8937"/>
            <a:ext cx="7886700" cy="536647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8D695-F078-F942-8DB8-5FB78CC2E1B8}" type="datetime1">
              <a:t>2019/6/20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5420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507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26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42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4500"/>
            </a:lvl1pPr>
          </a:lstStyle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86B7-1295-BC40-890E-8D84EC8FBA6A}" type="datetime1">
              <a:t>2019/6/20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86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8937"/>
            <a:ext cx="7886700" cy="536647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B83DD-4821-6642-B721-6656F4A2C25C}" type="datetime1">
              <a:t>2019/6/20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32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vi-V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vi-V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8721D-36C8-384A-B6D0-C6C2CD9DE379}" type="datetime1">
              <a:t>2019/6/20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513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8937"/>
            <a:ext cx="7886700" cy="536647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13B1-EAF8-4B4E-A292-4A89717507C1}" type="datetime1">
              <a:t>2019/6/20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89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DC1A-AF1C-5241-A4D3-AFA31980FFA4}" type="datetime1">
              <a:t>2019/6/20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334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vi-V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7068-8DC0-D148-B293-6BD55EC523EE}" type="datetime1">
              <a:t>2019/6/20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8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vi-VN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vi-VN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vi-V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ED02-5432-6043-9A75-BB8E4851088B}" type="datetime1">
              <a:t>2019/6/20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34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1551"/>
            <a:ext cx="7886700" cy="36611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99CE1-03BF-C645-88DF-0280759BAB45}" type="datetime1">
              <a:t>2019/6/20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chemeClr val="bg2">
                  <a:lumMod val="75000"/>
                </a:schemeClr>
              </a:solidFill>
              <a:ea typeface="Lato" charset="0"/>
              <a:cs typeface="Lato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209360" y="4632723"/>
            <a:ext cx="305990" cy="30599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5155" y="4652035"/>
            <a:ext cx="914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63917A7D-89E5-4220-9F5F-0A1A84322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8011008" y="4632723"/>
            <a:ext cx="504342" cy="22502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665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47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7543800" y="4343400"/>
            <a:ext cx="1485900" cy="8001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06437"/>
            <a:ext cx="9144000" cy="244019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08810" y="2116581"/>
            <a:ext cx="60084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pc="225" dirty="0">
                <a:solidFill>
                  <a:srgbClr val="5A5961"/>
                </a:solidFill>
              </a:rPr>
              <a:t>公司企业简</a:t>
            </a:r>
            <a:r>
              <a:rPr lang="zh-CN" altLang="en-US" sz="3600" b="1" spc="225" dirty="0">
                <a:solidFill>
                  <a:srgbClr val="5A5961"/>
                </a:solidFill>
              </a:rPr>
              <a:t>介</a:t>
            </a:r>
            <a:r>
              <a:rPr lang="en-US" altLang="zh-CN" sz="3600" b="1" spc="225" dirty="0">
                <a:solidFill>
                  <a:srgbClr val="5A5961"/>
                </a:solidFill>
              </a:rPr>
              <a:t>PPT</a:t>
            </a:r>
            <a:r>
              <a:rPr lang="zh-CN" altLang="en-US" sz="3600" b="1" spc="225" dirty="0">
                <a:solidFill>
                  <a:srgbClr val="5A5961"/>
                </a:solidFill>
              </a:rPr>
              <a:t>模</a:t>
            </a:r>
            <a:r>
              <a:rPr lang="zh-CN" altLang="en-US" sz="3600" b="1" spc="225" dirty="0">
                <a:solidFill>
                  <a:srgbClr val="5A5961"/>
                </a:solidFill>
              </a:rPr>
              <a:t>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57500" y="2738735"/>
            <a:ext cx="400050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solidFill>
                  <a:srgbClr val="5A5961"/>
                </a:solidFill>
              </a:rPr>
              <a:t>General Template Business Presentation</a:t>
            </a:r>
            <a:endParaRPr lang="zh-CN" altLang="en-US" sz="1200" dirty="0">
              <a:solidFill>
                <a:srgbClr val="5A596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57501" y="3083868"/>
            <a:ext cx="3257550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100" dirty="0">
                <a:solidFill>
                  <a:srgbClr val="5A5961"/>
                </a:solidFill>
              </a:rPr>
              <a:t>工作计划</a:t>
            </a:r>
            <a:r>
              <a:rPr lang="en-US" altLang="zh-CN" sz="1100" dirty="0">
                <a:solidFill>
                  <a:srgbClr val="5A5961"/>
                </a:solidFill>
              </a:rPr>
              <a:t>/</a:t>
            </a:r>
            <a:r>
              <a:rPr lang="zh-CN" altLang="en-US" sz="1100" dirty="0">
                <a:solidFill>
                  <a:srgbClr val="5A5961"/>
                </a:solidFill>
              </a:rPr>
              <a:t>销售报告</a:t>
            </a:r>
            <a:r>
              <a:rPr lang="en-US" altLang="zh-CN" sz="1100" dirty="0">
                <a:solidFill>
                  <a:srgbClr val="5A5961"/>
                </a:solidFill>
              </a:rPr>
              <a:t>/</a:t>
            </a:r>
            <a:r>
              <a:rPr lang="zh-CN" altLang="en-US" sz="1100" dirty="0">
                <a:solidFill>
                  <a:srgbClr val="5A5961"/>
                </a:solidFill>
              </a:rPr>
              <a:t>季度总结</a:t>
            </a:r>
            <a:r>
              <a:rPr lang="en-US" altLang="zh-CN" sz="1100" dirty="0">
                <a:solidFill>
                  <a:srgbClr val="5A5961"/>
                </a:solidFill>
              </a:rPr>
              <a:t>/</a:t>
            </a:r>
            <a:r>
              <a:rPr lang="zh-CN" altLang="en-US" sz="1100" dirty="0">
                <a:solidFill>
                  <a:srgbClr val="5A5961"/>
                </a:solidFill>
              </a:rPr>
              <a:t>年总总结</a:t>
            </a:r>
            <a:r>
              <a:rPr lang="en-US" altLang="zh-CN" sz="1100" dirty="0">
                <a:solidFill>
                  <a:srgbClr val="5A5961"/>
                </a:solidFill>
              </a:rPr>
              <a:t>/</a:t>
            </a:r>
            <a:r>
              <a:rPr lang="zh-CN" altLang="en-US" sz="1100" dirty="0">
                <a:solidFill>
                  <a:srgbClr val="5A5961"/>
                </a:solidFill>
              </a:rPr>
              <a:t>公司介绍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77466" y="1486558"/>
            <a:ext cx="5086350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spc="45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Milestone" panose="00000500000000000000" pitchFamily="2" charset="0"/>
              </a:rPr>
              <a:t>GENERAL BUSINESS</a:t>
            </a:r>
            <a:endParaRPr lang="en-US" altLang="zh-CN" sz="3300" spc="45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atin typeface="Milestone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31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4118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5217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10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4725802" y="3543367"/>
            <a:ext cx="3732398" cy="852971"/>
            <a:chOff x="6301069" y="4941402"/>
            <a:chExt cx="4976531" cy="1137295"/>
          </a:xfrm>
        </p:grpSpPr>
        <p:grpSp>
          <p:nvGrpSpPr>
            <p:cNvPr id="19" name="Group 18"/>
            <p:cNvGrpSpPr/>
            <p:nvPr/>
          </p:nvGrpSpPr>
          <p:grpSpPr>
            <a:xfrm>
              <a:off x="7356859" y="4944118"/>
              <a:ext cx="3920741" cy="1134579"/>
              <a:chOff x="7330028" y="4947302"/>
              <a:chExt cx="3920741" cy="1134579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7330028" y="4947302"/>
                <a:ext cx="998564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网络托管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330029" y="5266273"/>
                <a:ext cx="3920740" cy="815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顶部“开始”面板中可以对字体、字号、颜色、行距等进行修改。顶部“开始”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21"/>
            <p:cNvGrpSpPr>
              <a:grpSpLocks noChangeAspect="1"/>
            </p:cNvGrpSpPr>
            <p:nvPr/>
          </p:nvGrpSpPr>
          <p:grpSpPr>
            <a:xfrm>
              <a:off x="6301069" y="4941402"/>
              <a:ext cx="878400" cy="878400"/>
              <a:chOff x="6274238" y="4916230"/>
              <a:chExt cx="905897" cy="905897"/>
            </a:xfrm>
            <a:solidFill>
              <a:schemeClr val="tx1"/>
            </a:solidFill>
          </p:grpSpPr>
          <p:sp>
            <p:nvSpPr>
              <p:cNvPr id="23" name="Oval 22"/>
              <p:cNvSpPr/>
              <p:nvPr/>
            </p:nvSpPr>
            <p:spPr>
              <a:xfrm>
                <a:off x="6274238" y="4916230"/>
                <a:ext cx="905897" cy="905897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20"/>
              <p:cNvSpPr>
                <a:spLocks noEditPoints="1"/>
              </p:cNvSpPr>
              <p:nvPr/>
            </p:nvSpPr>
            <p:spPr bwMode="auto">
              <a:xfrm>
                <a:off x="6537480" y="5177357"/>
                <a:ext cx="381163" cy="440998"/>
              </a:xfrm>
              <a:custGeom>
                <a:avLst/>
                <a:gdLst>
                  <a:gd name="T0" fmla="*/ 62 w 80"/>
                  <a:gd name="T1" fmla="*/ 22 h 92"/>
                  <a:gd name="T2" fmla="*/ 37 w 80"/>
                  <a:gd name="T3" fmla="*/ 43 h 92"/>
                  <a:gd name="T4" fmla="*/ 37 w 80"/>
                  <a:gd name="T5" fmla="*/ 33 h 92"/>
                  <a:gd name="T6" fmla="*/ 5 w 80"/>
                  <a:gd name="T7" fmla="*/ 58 h 92"/>
                  <a:gd name="T8" fmla="*/ 0 w 80"/>
                  <a:gd name="T9" fmla="*/ 58 h 92"/>
                  <a:gd name="T10" fmla="*/ 37 w 80"/>
                  <a:gd name="T11" fmla="*/ 10 h 92"/>
                  <a:gd name="T12" fmla="*/ 37 w 80"/>
                  <a:gd name="T13" fmla="*/ 0 h 92"/>
                  <a:gd name="T14" fmla="*/ 62 w 80"/>
                  <a:gd name="T15" fmla="*/ 22 h 92"/>
                  <a:gd name="T16" fmla="*/ 44 w 80"/>
                  <a:gd name="T17" fmla="*/ 59 h 92"/>
                  <a:gd name="T18" fmla="*/ 44 w 80"/>
                  <a:gd name="T19" fmla="*/ 49 h 92"/>
                  <a:gd name="T20" fmla="*/ 16 w 80"/>
                  <a:gd name="T21" fmla="*/ 71 h 92"/>
                  <a:gd name="T22" fmla="*/ 44 w 80"/>
                  <a:gd name="T23" fmla="*/ 92 h 92"/>
                  <a:gd name="T24" fmla="*/ 44 w 80"/>
                  <a:gd name="T25" fmla="*/ 82 h 92"/>
                  <a:gd name="T26" fmla="*/ 80 w 80"/>
                  <a:gd name="T27" fmla="*/ 37 h 92"/>
                  <a:gd name="T28" fmla="*/ 75 w 80"/>
                  <a:gd name="T29" fmla="*/ 37 h 92"/>
                  <a:gd name="T30" fmla="*/ 44 w 80"/>
                  <a:gd name="T31" fmla="*/ 5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92">
                    <a:moveTo>
                      <a:pt x="62" y="22"/>
                    </a:move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22" y="36"/>
                      <a:pt x="10" y="44"/>
                      <a:pt x="5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" y="34"/>
                      <a:pt x="14" y="16"/>
                      <a:pt x="37" y="1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62" y="22"/>
                      <a:pt x="62" y="22"/>
                      <a:pt x="62" y="22"/>
                    </a:cubicBezTo>
                    <a:close/>
                    <a:moveTo>
                      <a:pt x="44" y="59"/>
                    </a:moveTo>
                    <a:cubicBezTo>
                      <a:pt x="44" y="49"/>
                      <a:pt x="44" y="49"/>
                      <a:pt x="44" y="49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66" y="77"/>
                      <a:pt x="78" y="59"/>
                      <a:pt x="80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69" y="49"/>
                      <a:pt x="57" y="56"/>
                      <a:pt x="44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4725802" y="2407549"/>
            <a:ext cx="3732398" cy="1017737"/>
            <a:chOff x="6301069" y="3493360"/>
            <a:chExt cx="4976531" cy="1356983"/>
          </a:xfrm>
        </p:grpSpPr>
        <p:grpSp>
          <p:nvGrpSpPr>
            <p:cNvPr id="16" name="Group 15"/>
            <p:cNvGrpSpPr/>
            <p:nvPr/>
          </p:nvGrpSpPr>
          <p:grpSpPr>
            <a:xfrm>
              <a:off x="7356859" y="3507220"/>
              <a:ext cx="3920741" cy="1343123"/>
              <a:chOff x="7330028" y="3625365"/>
              <a:chExt cx="3920741" cy="1343123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7330028" y="3625365"/>
                <a:ext cx="998564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市场调研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7330029" y="3922048"/>
                <a:ext cx="3920740" cy="104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顶部“开始”面板中可以对字体、字号、颜色、行距等进行修改。顶部“开始”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5000"/>
                  </a:lnSpc>
                </a:pPr>
                <a:endParaRPr 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6301069" y="3493360"/>
              <a:ext cx="878400" cy="878400"/>
              <a:chOff x="6274238" y="3554503"/>
              <a:chExt cx="905897" cy="905897"/>
            </a:xfrm>
            <a:solidFill>
              <a:schemeClr val="tx1"/>
            </a:solidFill>
          </p:grpSpPr>
          <p:sp>
            <p:nvSpPr>
              <p:cNvPr id="26" name="Oval 25"/>
              <p:cNvSpPr/>
              <p:nvPr/>
            </p:nvSpPr>
            <p:spPr>
              <a:xfrm>
                <a:off x="6274238" y="3554503"/>
                <a:ext cx="905897" cy="90589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25"/>
              <p:cNvSpPr>
                <a:spLocks noEditPoints="1"/>
              </p:cNvSpPr>
              <p:nvPr/>
            </p:nvSpPr>
            <p:spPr bwMode="auto">
              <a:xfrm>
                <a:off x="6469015" y="3812339"/>
                <a:ext cx="516341" cy="387810"/>
              </a:xfrm>
              <a:custGeom>
                <a:avLst/>
                <a:gdLst>
                  <a:gd name="T0" fmla="*/ 3 w 108"/>
                  <a:gd name="T1" fmla="*/ 54 h 81"/>
                  <a:gd name="T2" fmla="*/ 21 w 108"/>
                  <a:gd name="T3" fmla="*/ 47 h 81"/>
                  <a:gd name="T4" fmla="*/ 25 w 108"/>
                  <a:gd name="T5" fmla="*/ 44 h 81"/>
                  <a:gd name="T6" fmla="*/ 35 w 108"/>
                  <a:gd name="T7" fmla="*/ 62 h 81"/>
                  <a:gd name="T8" fmla="*/ 43 w 108"/>
                  <a:gd name="T9" fmla="*/ 44 h 81"/>
                  <a:gd name="T10" fmla="*/ 48 w 108"/>
                  <a:gd name="T11" fmla="*/ 47 h 81"/>
                  <a:gd name="T12" fmla="*/ 60 w 108"/>
                  <a:gd name="T13" fmla="*/ 52 h 81"/>
                  <a:gd name="T14" fmla="*/ 60 w 108"/>
                  <a:gd name="T15" fmla="*/ 51 h 81"/>
                  <a:gd name="T16" fmla="*/ 72 w 108"/>
                  <a:gd name="T17" fmla="*/ 47 h 81"/>
                  <a:gd name="T18" fmla="*/ 83 w 108"/>
                  <a:gd name="T19" fmla="*/ 61 h 81"/>
                  <a:gd name="T20" fmla="*/ 96 w 108"/>
                  <a:gd name="T21" fmla="*/ 47 h 81"/>
                  <a:gd name="T22" fmla="*/ 105 w 108"/>
                  <a:gd name="T23" fmla="*/ 49 h 81"/>
                  <a:gd name="T24" fmla="*/ 108 w 108"/>
                  <a:gd name="T25" fmla="*/ 72 h 81"/>
                  <a:gd name="T26" fmla="*/ 69 w 108"/>
                  <a:gd name="T27" fmla="*/ 72 h 81"/>
                  <a:gd name="T28" fmla="*/ 69 w 108"/>
                  <a:gd name="T29" fmla="*/ 81 h 81"/>
                  <a:gd name="T30" fmla="*/ 0 w 108"/>
                  <a:gd name="T31" fmla="*/ 81 h 81"/>
                  <a:gd name="T32" fmla="*/ 3 w 108"/>
                  <a:gd name="T33" fmla="*/ 54 h 81"/>
                  <a:gd name="T34" fmla="*/ 73 w 108"/>
                  <a:gd name="T35" fmla="*/ 27 h 81"/>
                  <a:gd name="T36" fmla="*/ 93 w 108"/>
                  <a:gd name="T37" fmla="*/ 25 h 81"/>
                  <a:gd name="T38" fmla="*/ 92 w 108"/>
                  <a:gd name="T39" fmla="*/ 37 h 81"/>
                  <a:gd name="T40" fmla="*/ 88 w 108"/>
                  <a:gd name="T41" fmla="*/ 42 h 81"/>
                  <a:gd name="T42" fmla="*/ 99 w 108"/>
                  <a:gd name="T43" fmla="*/ 42 h 81"/>
                  <a:gd name="T44" fmla="*/ 98 w 108"/>
                  <a:gd name="T45" fmla="*/ 32 h 81"/>
                  <a:gd name="T46" fmla="*/ 69 w 108"/>
                  <a:gd name="T47" fmla="*/ 32 h 81"/>
                  <a:gd name="T48" fmla="*/ 68 w 108"/>
                  <a:gd name="T49" fmla="*/ 42 h 81"/>
                  <a:gd name="T50" fmla="*/ 78 w 108"/>
                  <a:gd name="T51" fmla="*/ 42 h 81"/>
                  <a:gd name="T52" fmla="*/ 75 w 108"/>
                  <a:gd name="T53" fmla="*/ 37 h 81"/>
                  <a:gd name="T54" fmla="*/ 73 w 108"/>
                  <a:gd name="T55" fmla="*/ 27 h 81"/>
                  <a:gd name="T56" fmla="*/ 73 w 108"/>
                  <a:gd name="T57" fmla="*/ 27 h 81"/>
                  <a:gd name="T58" fmla="*/ 21 w 108"/>
                  <a:gd name="T59" fmla="*/ 31 h 81"/>
                  <a:gd name="T60" fmla="*/ 22 w 108"/>
                  <a:gd name="T61" fmla="*/ 16 h 81"/>
                  <a:gd name="T62" fmla="*/ 46 w 108"/>
                  <a:gd name="T63" fmla="*/ 16 h 81"/>
                  <a:gd name="T64" fmla="*/ 47 w 108"/>
                  <a:gd name="T65" fmla="*/ 31 h 81"/>
                  <a:gd name="T66" fmla="*/ 52 w 108"/>
                  <a:gd name="T67" fmla="*/ 25 h 81"/>
                  <a:gd name="T68" fmla="*/ 50 w 108"/>
                  <a:gd name="T69" fmla="*/ 8 h 81"/>
                  <a:gd name="T70" fmla="*/ 19 w 108"/>
                  <a:gd name="T71" fmla="*/ 7 h 81"/>
                  <a:gd name="T72" fmla="*/ 18 w 108"/>
                  <a:gd name="T73" fmla="*/ 28 h 81"/>
                  <a:gd name="T74" fmla="*/ 21 w 108"/>
                  <a:gd name="T75" fmla="*/ 3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81">
                    <a:moveTo>
                      <a:pt x="3" y="54"/>
                    </a:moveTo>
                    <a:cubicBezTo>
                      <a:pt x="9" y="52"/>
                      <a:pt x="15" y="49"/>
                      <a:pt x="21" y="47"/>
                    </a:cubicBezTo>
                    <a:cubicBezTo>
                      <a:pt x="22" y="46"/>
                      <a:pt x="24" y="45"/>
                      <a:pt x="25" y="44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5" y="45"/>
                      <a:pt x="46" y="46"/>
                      <a:pt x="48" y="47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5" y="49"/>
                      <a:pt x="69" y="47"/>
                      <a:pt x="72" y="47"/>
                    </a:cubicBezTo>
                    <a:cubicBezTo>
                      <a:pt x="74" y="53"/>
                      <a:pt x="78" y="57"/>
                      <a:pt x="83" y="61"/>
                    </a:cubicBezTo>
                    <a:cubicBezTo>
                      <a:pt x="89" y="57"/>
                      <a:pt x="93" y="52"/>
                      <a:pt x="96" y="47"/>
                    </a:cubicBezTo>
                    <a:cubicBezTo>
                      <a:pt x="98" y="47"/>
                      <a:pt x="102" y="48"/>
                      <a:pt x="105" y="49"/>
                    </a:cubicBezTo>
                    <a:cubicBezTo>
                      <a:pt x="108" y="54"/>
                      <a:pt x="108" y="65"/>
                      <a:pt x="108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70" y="75"/>
                      <a:pt x="70" y="78"/>
                      <a:pt x="69" y="81"/>
                    </a:cubicBezTo>
                    <a:cubicBezTo>
                      <a:pt x="46" y="81"/>
                      <a:pt x="23" y="81"/>
                      <a:pt x="0" y="81"/>
                    </a:cubicBezTo>
                    <a:cubicBezTo>
                      <a:pt x="0" y="68"/>
                      <a:pt x="0" y="59"/>
                      <a:pt x="3" y="54"/>
                    </a:cubicBezTo>
                    <a:close/>
                    <a:moveTo>
                      <a:pt x="73" y="27"/>
                    </a:moveTo>
                    <a:cubicBezTo>
                      <a:pt x="79" y="28"/>
                      <a:pt x="89" y="27"/>
                      <a:pt x="93" y="25"/>
                    </a:cubicBezTo>
                    <a:cubicBezTo>
                      <a:pt x="93" y="27"/>
                      <a:pt x="93" y="33"/>
                      <a:pt x="92" y="37"/>
                    </a:cubicBezTo>
                    <a:cubicBezTo>
                      <a:pt x="91" y="39"/>
                      <a:pt x="90" y="41"/>
                      <a:pt x="88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4"/>
                      <a:pt x="98" y="32"/>
                    </a:cubicBezTo>
                    <a:cubicBezTo>
                      <a:pt x="102" y="3"/>
                      <a:pt x="64" y="3"/>
                      <a:pt x="69" y="32"/>
                    </a:cubicBezTo>
                    <a:cubicBezTo>
                      <a:pt x="69" y="34"/>
                      <a:pt x="68" y="42"/>
                      <a:pt x="68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7" y="41"/>
                      <a:pt x="76" y="39"/>
                      <a:pt x="75" y="37"/>
                    </a:cubicBezTo>
                    <a:cubicBezTo>
                      <a:pt x="73" y="34"/>
                      <a:pt x="73" y="30"/>
                      <a:pt x="73" y="27"/>
                    </a:cubicBezTo>
                    <a:cubicBezTo>
                      <a:pt x="73" y="27"/>
                      <a:pt x="73" y="27"/>
                      <a:pt x="73" y="27"/>
                    </a:cubicBezTo>
                    <a:close/>
                    <a:moveTo>
                      <a:pt x="21" y="31"/>
                    </a:moveTo>
                    <a:cubicBezTo>
                      <a:pt x="21" y="25"/>
                      <a:pt x="21" y="21"/>
                      <a:pt x="22" y="16"/>
                    </a:cubicBezTo>
                    <a:cubicBezTo>
                      <a:pt x="29" y="12"/>
                      <a:pt x="37" y="18"/>
                      <a:pt x="46" y="16"/>
                    </a:cubicBezTo>
                    <a:cubicBezTo>
                      <a:pt x="47" y="20"/>
                      <a:pt x="48" y="25"/>
                      <a:pt x="47" y="31"/>
                    </a:cubicBezTo>
                    <a:cubicBezTo>
                      <a:pt x="47" y="31"/>
                      <a:pt x="51" y="28"/>
                      <a:pt x="52" y="25"/>
                    </a:cubicBezTo>
                    <a:cubicBezTo>
                      <a:pt x="52" y="22"/>
                      <a:pt x="51" y="10"/>
                      <a:pt x="50" y="8"/>
                    </a:cubicBezTo>
                    <a:cubicBezTo>
                      <a:pt x="45" y="0"/>
                      <a:pt x="25" y="0"/>
                      <a:pt x="19" y="7"/>
                    </a:cubicBezTo>
                    <a:cubicBezTo>
                      <a:pt x="18" y="9"/>
                      <a:pt x="16" y="25"/>
                      <a:pt x="18" y="28"/>
                    </a:cubicBezTo>
                    <a:cubicBezTo>
                      <a:pt x="19" y="30"/>
                      <a:pt x="21" y="31"/>
                      <a:pt x="2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670681" y="1271730"/>
            <a:ext cx="3726021" cy="834174"/>
            <a:chOff x="894242" y="2050366"/>
            <a:chExt cx="4968028" cy="1112231"/>
          </a:xfrm>
        </p:grpSpPr>
        <p:grpSp>
          <p:nvGrpSpPr>
            <p:cNvPr id="4" name="Group 3"/>
            <p:cNvGrpSpPr/>
            <p:nvPr/>
          </p:nvGrpSpPr>
          <p:grpSpPr>
            <a:xfrm>
              <a:off x="1941529" y="2078146"/>
              <a:ext cx="3920741" cy="1084451"/>
              <a:chOff x="2075448" y="2156086"/>
              <a:chExt cx="3920741" cy="1084451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2075448" y="2156086"/>
                <a:ext cx="998564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新闻广告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075449" y="2424929"/>
                <a:ext cx="3920740" cy="815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顶部“开始”面板中可以对字体、字号、颜色、行距等进行修改。顶部“开始”</a:t>
                </a:r>
              </a:p>
            </p:txBody>
          </p:sp>
        </p:grpSp>
        <p:grpSp>
          <p:nvGrpSpPr>
            <p:cNvPr id="28" name="Group 27"/>
            <p:cNvGrpSpPr>
              <a:grpSpLocks noChangeAspect="1"/>
            </p:cNvGrpSpPr>
            <p:nvPr/>
          </p:nvGrpSpPr>
          <p:grpSpPr>
            <a:xfrm>
              <a:off x="894242" y="2050366"/>
              <a:ext cx="878400" cy="878400"/>
              <a:chOff x="1028161" y="2192777"/>
              <a:chExt cx="905897" cy="905897"/>
            </a:xfrm>
            <a:solidFill>
              <a:schemeClr val="tx1"/>
            </a:solidFill>
          </p:grpSpPr>
          <p:sp>
            <p:nvSpPr>
              <p:cNvPr id="29" name="Oval 28"/>
              <p:cNvSpPr/>
              <p:nvPr/>
            </p:nvSpPr>
            <p:spPr>
              <a:xfrm>
                <a:off x="1028161" y="2192777"/>
                <a:ext cx="905897" cy="90589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47"/>
              <p:cNvSpPr>
                <a:spLocks noEditPoints="1"/>
              </p:cNvSpPr>
              <p:nvPr/>
            </p:nvSpPr>
            <p:spPr bwMode="auto">
              <a:xfrm>
                <a:off x="1320445" y="2391986"/>
                <a:ext cx="321328" cy="507478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670681" y="2407547"/>
            <a:ext cx="3726021" cy="837977"/>
            <a:chOff x="894242" y="3493360"/>
            <a:chExt cx="4968028" cy="1117303"/>
          </a:xfrm>
        </p:grpSpPr>
        <p:grpSp>
          <p:nvGrpSpPr>
            <p:cNvPr id="7" name="Group 6"/>
            <p:cNvGrpSpPr/>
            <p:nvPr/>
          </p:nvGrpSpPr>
          <p:grpSpPr>
            <a:xfrm>
              <a:off x="1941529" y="3516068"/>
              <a:ext cx="3920741" cy="1094595"/>
              <a:chOff x="2075448" y="3643062"/>
              <a:chExt cx="3920741" cy="1094595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2075448" y="3643062"/>
                <a:ext cx="998564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项目启动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2075449" y="3922049"/>
                <a:ext cx="3920740" cy="81560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顶部“开始”面板中可以对字体、字号、颜色、行距等进行修改。顶部“开始”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0"/>
            <p:cNvGrpSpPr>
              <a:grpSpLocks noChangeAspect="1"/>
            </p:cNvGrpSpPr>
            <p:nvPr/>
          </p:nvGrpSpPr>
          <p:grpSpPr>
            <a:xfrm>
              <a:off x="894242" y="3493360"/>
              <a:ext cx="878400" cy="878400"/>
              <a:chOff x="1028161" y="3554503"/>
              <a:chExt cx="905897" cy="905897"/>
            </a:xfrm>
            <a:solidFill>
              <a:schemeClr val="tx1"/>
            </a:solidFill>
          </p:grpSpPr>
          <p:sp>
            <p:nvSpPr>
              <p:cNvPr id="32" name="Oval 31"/>
              <p:cNvSpPr/>
              <p:nvPr/>
            </p:nvSpPr>
            <p:spPr>
              <a:xfrm>
                <a:off x="1028161" y="3554503"/>
                <a:ext cx="905897" cy="90589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54"/>
              <p:cNvSpPr>
                <a:spLocks noEditPoints="1"/>
              </p:cNvSpPr>
              <p:nvPr/>
            </p:nvSpPr>
            <p:spPr bwMode="auto">
              <a:xfrm>
                <a:off x="1263935" y="3783529"/>
                <a:ext cx="434348" cy="445429"/>
              </a:xfrm>
              <a:custGeom>
                <a:avLst/>
                <a:gdLst>
                  <a:gd name="T0" fmla="*/ 80 w 91"/>
                  <a:gd name="T1" fmla="*/ 44 h 93"/>
                  <a:gd name="T2" fmla="*/ 87 w 91"/>
                  <a:gd name="T3" fmla="*/ 37 h 93"/>
                  <a:gd name="T4" fmla="*/ 87 w 91"/>
                  <a:gd name="T5" fmla="*/ 23 h 93"/>
                  <a:gd name="T6" fmla="*/ 68 w 91"/>
                  <a:gd name="T7" fmla="*/ 4 h 93"/>
                  <a:gd name="T8" fmla="*/ 54 w 91"/>
                  <a:gd name="T9" fmla="*/ 4 h 93"/>
                  <a:gd name="T10" fmla="*/ 47 w 91"/>
                  <a:gd name="T11" fmla="*/ 11 h 93"/>
                  <a:gd name="T12" fmla="*/ 80 w 91"/>
                  <a:gd name="T13" fmla="*/ 44 h 93"/>
                  <a:gd name="T14" fmla="*/ 52 w 91"/>
                  <a:gd name="T15" fmla="*/ 23 h 93"/>
                  <a:gd name="T16" fmla="*/ 68 w 91"/>
                  <a:gd name="T17" fmla="*/ 39 h 93"/>
                  <a:gd name="T18" fmla="*/ 77 w 91"/>
                  <a:gd name="T19" fmla="*/ 48 h 93"/>
                  <a:gd name="T20" fmla="*/ 43 w 91"/>
                  <a:gd name="T21" fmla="*/ 81 h 93"/>
                  <a:gd name="T22" fmla="*/ 34 w 91"/>
                  <a:gd name="T23" fmla="*/ 73 h 93"/>
                  <a:gd name="T24" fmla="*/ 19 w 91"/>
                  <a:gd name="T25" fmla="*/ 59 h 93"/>
                  <a:gd name="T26" fmla="*/ 41 w 91"/>
                  <a:gd name="T27" fmla="*/ 37 h 93"/>
                  <a:gd name="T28" fmla="*/ 39 w 91"/>
                  <a:gd name="T29" fmla="*/ 34 h 93"/>
                  <a:gd name="T30" fmla="*/ 16 w 91"/>
                  <a:gd name="T31" fmla="*/ 57 h 93"/>
                  <a:gd name="T32" fmla="*/ 10 w 91"/>
                  <a:gd name="T33" fmla="*/ 48 h 93"/>
                  <a:gd name="T34" fmla="*/ 43 w 91"/>
                  <a:gd name="T35" fmla="*/ 14 h 93"/>
                  <a:gd name="T36" fmla="*/ 52 w 91"/>
                  <a:gd name="T37" fmla="*/ 23 h 93"/>
                  <a:gd name="T38" fmla="*/ 4 w 91"/>
                  <a:gd name="T39" fmla="*/ 69 h 93"/>
                  <a:gd name="T40" fmla="*/ 0 w 91"/>
                  <a:gd name="T41" fmla="*/ 86 h 93"/>
                  <a:gd name="T42" fmla="*/ 6 w 91"/>
                  <a:gd name="T43" fmla="*/ 93 h 93"/>
                  <a:gd name="T44" fmla="*/ 24 w 91"/>
                  <a:gd name="T45" fmla="*/ 89 h 93"/>
                  <a:gd name="T46" fmla="*/ 4 w 91"/>
                  <a:gd name="T47" fmla="*/ 6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3">
                    <a:moveTo>
                      <a:pt x="80" y="44"/>
                    </a:moveTo>
                    <a:cubicBezTo>
                      <a:pt x="87" y="37"/>
                      <a:pt x="87" y="37"/>
                      <a:pt x="87" y="37"/>
                    </a:cubicBezTo>
                    <a:cubicBezTo>
                      <a:pt x="91" y="33"/>
                      <a:pt x="91" y="27"/>
                      <a:pt x="87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4" y="0"/>
                      <a:pt x="58" y="0"/>
                      <a:pt x="54" y="4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80" y="44"/>
                      <a:pt x="80" y="44"/>
                      <a:pt x="80" y="44"/>
                    </a:cubicBezTo>
                    <a:close/>
                    <a:moveTo>
                      <a:pt x="52" y="23"/>
                    </a:moveTo>
                    <a:cubicBezTo>
                      <a:pt x="68" y="39"/>
                      <a:pt x="68" y="39"/>
                      <a:pt x="68" y="39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35" y="83"/>
                      <a:pt x="33" y="79"/>
                      <a:pt x="34" y="73"/>
                    </a:cubicBezTo>
                    <a:cubicBezTo>
                      <a:pt x="26" y="72"/>
                      <a:pt x="20" y="68"/>
                      <a:pt x="19" y="59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0" y="58"/>
                      <a:pt x="9" y="54"/>
                      <a:pt x="10" y="48"/>
                    </a:cubicBezTo>
                    <a:cubicBezTo>
                      <a:pt x="21" y="37"/>
                      <a:pt x="32" y="26"/>
                      <a:pt x="43" y="14"/>
                    </a:cubicBezTo>
                    <a:cubicBezTo>
                      <a:pt x="52" y="23"/>
                      <a:pt x="52" y="23"/>
                      <a:pt x="52" y="23"/>
                    </a:cubicBezTo>
                    <a:close/>
                    <a:moveTo>
                      <a:pt x="4" y="69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24" y="89"/>
                      <a:pt x="24" y="89"/>
                      <a:pt x="24" y="89"/>
                    </a:cubicBezTo>
                    <a:lnTo>
                      <a:pt x="4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4725802" y="1271729"/>
            <a:ext cx="3732398" cy="835112"/>
            <a:chOff x="6301069" y="2050366"/>
            <a:chExt cx="4976531" cy="1113483"/>
          </a:xfrm>
        </p:grpSpPr>
        <p:grpSp>
          <p:nvGrpSpPr>
            <p:cNvPr id="13" name="Group 12"/>
            <p:cNvGrpSpPr/>
            <p:nvPr/>
          </p:nvGrpSpPr>
          <p:grpSpPr>
            <a:xfrm>
              <a:off x="7356859" y="2076894"/>
              <a:ext cx="3920741" cy="1086955"/>
              <a:chOff x="7330028" y="2153583"/>
              <a:chExt cx="3920741" cy="1086955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7330028" y="2153583"/>
                <a:ext cx="998564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社交网络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330029" y="2424930"/>
                <a:ext cx="3920740" cy="815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顶部“开始”面板中可以对字体、字号、颜色、行距等进行修改。顶部“开始”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33"/>
            <p:cNvGrpSpPr>
              <a:grpSpLocks noChangeAspect="1"/>
            </p:cNvGrpSpPr>
            <p:nvPr/>
          </p:nvGrpSpPr>
          <p:grpSpPr>
            <a:xfrm>
              <a:off x="6301069" y="2050366"/>
              <a:ext cx="878400" cy="878400"/>
              <a:chOff x="6274238" y="2192777"/>
              <a:chExt cx="905897" cy="905897"/>
            </a:xfrm>
            <a:solidFill>
              <a:schemeClr val="tx1"/>
            </a:solidFill>
          </p:grpSpPr>
          <p:sp>
            <p:nvSpPr>
              <p:cNvPr id="35" name="Oval 34"/>
              <p:cNvSpPr/>
              <p:nvPr/>
            </p:nvSpPr>
            <p:spPr>
              <a:xfrm>
                <a:off x="6274238" y="2192777"/>
                <a:ext cx="905897" cy="90589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04"/>
              <p:cNvSpPr>
                <a:spLocks noEditPoints="1"/>
              </p:cNvSpPr>
              <p:nvPr/>
            </p:nvSpPr>
            <p:spPr bwMode="auto">
              <a:xfrm>
                <a:off x="6537480" y="2410723"/>
                <a:ext cx="367866" cy="445429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670681" y="3543367"/>
            <a:ext cx="3726021" cy="832546"/>
            <a:chOff x="894242" y="4941402"/>
            <a:chExt cx="4968028" cy="1110062"/>
          </a:xfrm>
        </p:grpSpPr>
        <p:grpSp>
          <p:nvGrpSpPr>
            <p:cNvPr id="10" name="Group 9"/>
            <p:cNvGrpSpPr/>
            <p:nvPr/>
          </p:nvGrpSpPr>
          <p:grpSpPr>
            <a:xfrm>
              <a:off x="1941529" y="4971351"/>
              <a:ext cx="3920741" cy="1080113"/>
              <a:chOff x="2075448" y="5001768"/>
              <a:chExt cx="3920741" cy="1080113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2075448" y="5001768"/>
                <a:ext cx="998564" cy="3488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推销推广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075449" y="5266272"/>
                <a:ext cx="3920740" cy="815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顶部“开始”面板中可以对字体、字号、颜色、行距等进行修改。顶部“开始”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36"/>
            <p:cNvGrpSpPr>
              <a:grpSpLocks noChangeAspect="1"/>
            </p:cNvGrpSpPr>
            <p:nvPr/>
          </p:nvGrpSpPr>
          <p:grpSpPr>
            <a:xfrm>
              <a:off x="894242" y="4941402"/>
              <a:ext cx="878400" cy="878400"/>
              <a:chOff x="1028161" y="4916230"/>
              <a:chExt cx="905897" cy="905897"/>
            </a:xfrm>
            <a:solidFill>
              <a:schemeClr val="tx1"/>
            </a:solidFill>
          </p:grpSpPr>
          <p:sp>
            <p:nvSpPr>
              <p:cNvPr id="38" name="Oval 37"/>
              <p:cNvSpPr/>
              <p:nvPr/>
            </p:nvSpPr>
            <p:spPr>
              <a:xfrm>
                <a:off x="1028161" y="4916230"/>
                <a:ext cx="905897" cy="90589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43"/>
              <p:cNvSpPr>
                <a:spLocks noEditPoints="1"/>
              </p:cNvSpPr>
              <p:nvPr/>
            </p:nvSpPr>
            <p:spPr bwMode="auto">
              <a:xfrm>
                <a:off x="1263935" y="5116579"/>
                <a:ext cx="441897" cy="514565"/>
              </a:xfrm>
              <a:custGeom>
                <a:avLst/>
                <a:gdLst>
                  <a:gd name="T0" fmla="*/ 233 w 233"/>
                  <a:gd name="T1" fmla="*/ 118 h 271"/>
                  <a:gd name="T2" fmla="*/ 205 w 233"/>
                  <a:gd name="T3" fmla="*/ 262 h 271"/>
                  <a:gd name="T4" fmla="*/ 200 w 233"/>
                  <a:gd name="T5" fmla="*/ 271 h 271"/>
                  <a:gd name="T6" fmla="*/ 175 w 233"/>
                  <a:gd name="T7" fmla="*/ 262 h 271"/>
                  <a:gd name="T8" fmla="*/ 57 w 233"/>
                  <a:gd name="T9" fmla="*/ 271 h 271"/>
                  <a:gd name="T10" fmla="*/ 32 w 233"/>
                  <a:gd name="T11" fmla="*/ 262 h 271"/>
                  <a:gd name="T12" fmla="*/ 0 w 233"/>
                  <a:gd name="T13" fmla="*/ 234 h 271"/>
                  <a:gd name="T14" fmla="*/ 28 w 233"/>
                  <a:gd name="T15" fmla="*/ 90 h 271"/>
                  <a:gd name="T16" fmla="*/ 56 w 233"/>
                  <a:gd name="T17" fmla="*/ 20 h 271"/>
                  <a:gd name="T18" fmla="*/ 122 w 233"/>
                  <a:gd name="T19" fmla="*/ 0 h 271"/>
                  <a:gd name="T20" fmla="*/ 103 w 233"/>
                  <a:gd name="T21" fmla="*/ 65 h 271"/>
                  <a:gd name="T22" fmla="*/ 61 w 233"/>
                  <a:gd name="T23" fmla="*/ 84 h 271"/>
                  <a:gd name="T24" fmla="*/ 43 w 233"/>
                  <a:gd name="T25" fmla="*/ 31 h 271"/>
                  <a:gd name="T26" fmla="*/ 80 w 233"/>
                  <a:gd name="T27" fmla="*/ 137 h 271"/>
                  <a:gd name="T28" fmla="*/ 55 w 233"/>
                  <a:gd name="T29" fmla="*/ 181 h 271"/>
                  <a:gd name="T30" fmla="*/ 80 w 233"/>
                  <a:gd name="T31" fmla="*/ 137 h 271"/>
                  <a:gd name="T32" fmla="*/ 180 w 233"/>
                  <a:gd name="T33" fmla="*/ 126 h 271"/>
                  <a:gd name="T34" fmla="*/ 214 w 233"/>
                  <a:gd name="T35" fmla="*/ 119 h 271"/>
                  <a:gd name="T36" fmla="*/ 196 w 233"/>
                  <a:gd name="T37" fmla="*/ 205 h 271"/>
                  <a:gd name="T38" fmla="*/ 196 w 233"/>
                  <a:gd name="T39" fmla="*/ 225 h 271"/>
                  <a:gd name="T40" fmla="*/ 196 w 233"/>
                  <a:gd name="T41" fmla="*/ 205 h 271"/>
                  <a:gd name="T42" fmla="*/ 187 w 233"/>
                  <a:gd name="T43" fmla="*/ 185 h 271"/>
                  <a:gd name="T44" fmla="*/ 206 w 233"/>
                  <a:gd name="T45" fmla="*/ 185 h 271"/>
                  <a:gd name="T46" fmla="*/ 180 w 233"/>
                  <a:gd name="T47" fmla="*/ 151 h 271"/>
                  <a:gd name="T48" fmla="*/ 214 w 233"/>
                  <a:gd name="T49" fmla="*/ 158 h 271"/>
                  <a:gd name="T50" fmla="*/ 180 w 233"/>
                  <a:gd name="T51" fmla="*/ 151 h 271"/>
                  <a:gd name="T52" fmla="*/ 180 w 233"/>
                  <a:gd name="T53" fmla="*/ 147 h 271"/>
                  <a:gd name="T54" fmla="*/ 214 w 233"/>
                  <a:gd name="T55" fmla="*/ 141 h 271"/>
                  <a:gd name="T56" fmla="*/ 180 w 233"/>
                  <a:gd name="T57" fmla="*/ 130 h 271"/>
                  <a:gd name="T58" fmla="*/ 214 w 233"/>
                  <a:gd name="T59" fmla="*/ 136 h 271"/>
                  <a:gd name="T60" fmla="*/ 180 w 233"/>
                  <a:gd name="T61" fmla="*/ 130 h 271"/>
                  <a:gd name="T62" fmla="*/ 34 w 233"/>
                  <a:gd name="T63" fmla="*/ 159 h 271"/>
                  <a:gd name="T64" fmla="*/ 71 w 233"/>
                  <a:gd name="T65" fmla="*/ 226 h 271"/>
                  <a:gd name="T66" fmla="*/ 170 w 233"/>
                  <a:gd name="T67" fmla="*/ 189 h 271"/>
                  <a:gd name="T68" fmla="*/ 133 w 233"/>
                  <a:gd name="T69" fmla="*/ 12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3" h="271">
                    <a:moveTo>
                      <a:pt x="205" y="90"/>
                    </a:moveTo>
                    <a:cubicBezTo>
                      <a:pt x="221" y="90"/>
                      <a:pt x="233" y="103"/>
                      <a:pt x="233" y="118"/>
                    </a:cubicBezTo>
                    <a:cubicBezTo>
                      <a:pt x="233" y="234"/>
                      <a:pt x="233" y="234"/>
                      <a:pt x="233" y="234"/>
                    </a:cubicBezTo>
                    <a:cubicBezTo>
                      <a:pt x="233" y="250"/>
                      <a:pt x="221" y="262"/>
                      <a:pt x="205" y="262"/>
                    </a:cubicBezTo>
                    <a:cubicBezTo>
                      <a:pt x="200" y="262"/>
                      <a:pt x="200" y="262"/>
                      <a:pt x="200" y="262"/>
                    </a:cubicBezTo>
                    <a:cubicBezTo>
                      <a:pt x="200" y="271"/>
                      <a:pt x="200" y="271"/>
                      <a:pt x="200" y="271"/>
                    </a:cubicBezTo>
                    <a:cubicBezTo>
                      <a:pt x="175" y="271"/>
                      <a:pt x="175" y="271"/>
                      <a:pt x="175" y="271"/>
                    </a:cubicBezTo>
                    <a:cubicBezTo>
                      <a:pt x="175" y="262"/>
                      <a:pt x="175" y="262"/>
                      <a:pt x="175" y="262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32" y="271"/>
                      <a:pt x="32" y="271"/>
                      <a:pt x="32" y="271"/>
                    </a:cubicBezTo>
                    <a:cubicBezTo>
                      <a:pt x="32" y="262"/>
                      <a:pt x="32" y="262"/>
                      <a:pt x="32" y="262"/>
                    </a:cubicBezTo>
                    <a:cubicBezTo>
                      <a:pt x="28" y="262"/>
                      <a:pt x="28" y="262"/>
                      <a:pt x="28" y="262"/>
                    </a:cubicBezTo>
                    <a:cubicBezTo>
                      <a:pt x="13" y="262"/>
                      <a:pt x="0" y="250"/>
                      <a:pt x="0" y="2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03"/>
                      <a:pt x="13" y="90"/>
                      <a:pt x="28" y="90"/>
                    </a:cubicBezTo>
                    <a:cubicBezTo>
                      <a:pt x="91" y="90"/>
                      <a:pt x="155" y="90"/>
                      <a:pt x="205" y="90"/>
                    </a:cubicBezTo>
                    <a:close/>
                    <a:moveTo>
                      <a:pt x="56" y="20"/>
                    </a:moveTo>
                    <a:cubicBezTo>
                      <a:pt x="87" y="57"/>
                      <a:pt x="87" y="57"/>
                      <a:pt x="87" y="57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37" y="9"/>
                      <a:pt x="137" y="9"/>
                      <a:pt x="137" y="9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10" y="69"/>
                      <a:pt x="114" y="76"/>
                      <a:pt x="116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2" y="77"/>
                      <a:pt x="66" y="70"/>
                      <a:pt x="72" y="66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56" y="20"/>
                      <a:pt x="56" y="20"/>
                      <a:pt x="56" y="20"/>
                    </a:cubicBezTo>
                    <a:close/>
                    <a:moveTo>
                      <a:pt x="80" y="137"/>
                    </a:moveTo>
                    <a:cubicBezTo>
                      <a:pt x="71" y="132"/>
                      <a:pt x="58" y="137"/>
                      <a:pt x="51" y="149"/>
                    </a:cubicBezTo>
                    <a:cubicBezTo>
                      <a:pt x="44" y="161"/>
                      <a:pt x="46" y="175"/>
                      <a:pt x="55" y="181"/>
                    </a:cubicBezTo>
                    <a:cubicBezTo>
                      <a:pt x="64" y="186"/>
                      <a:pt x="69" y="175"/>
                      <a:pt x="76" y="163"/>
                    </a:cubicBezTo>
                    <a:cubicBezTo>
                      <a:pt x="83" y="151"/>
                      <a:pt x="89" y="142"/>
                      <a:pt x="80" y="137"/>
                    </a:cubicBezTo>
                    <a:close/>
                    <a:moveTo>
                      <a:pt x="180" y="119"/>
                    </a:moveTo>
                    <a:cubicBezTo>
                      <a:pt x="180" y="126"/>
                      <a:pt x="180" y="126"/>
                      <a:pt x="180" y="126"/>
                    </a:cubicBezTo>
                    <a:cubicBezTo>
                      <a:pt x="214" y="126"/>
                      <a:pt x="214" y="126"/>
                      <a:pt x="214" y="126"/>
                    </a:cubicBezTo>
                    <a:cubicBezTo>
                      <a:pt x="214" y="119"/>
                      <a:pt x="214" y="119"/>
                      <a:pt x="214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lose/>
                    <a:moveTo>
                      <a:pt x="196" y="205"/>
                    </a:moveTo>
                    <a:cubicBezTo>
                      <a:pt x="191" y="205"/>
                      <a:pt x="187" y="210"/>
                      <a:pt x="187" y="215"/>
                    </a:cubicBezTo>
                    <a:cubicBezTo>
                      <a:pt x="187" y="220"/>
                      <a:pt x="191" y="225"/>
                      <a:pt x="196" y="225"/>
                    </a:cubicBezTo>
                    <a:cubicBezTo>
                      <a:pt x="202" y="225"/>
                      <a:pt x="206" y="220"/>
                      <a:pt x="206" y="215"/>
                    </a:cubicBezTo>
                    <a:cubicBezTo>
                      <a:pt x="206" y="210"/>
                      <a:pt x="202" y="205"/>
                      <a:pt x="196" y="205"/>
                    </a:cubicBezTo>
                    <a:close/>
                    <a:moveTo>
                      <a:pt x="196" y="176"/>
                    </a:moveTo>
                    <a:cubicBezTo>
                      <a:pt x="191" y="176"/>
                      <a:pt x="187" y="180"/>
                      <a:pt x="187" y="185"/>
                    </a:cubicBezTo>
                    <a:cubicBezTo>
                      <a:pt x="187" y="191"/>
                      <a:pt x="191" y="195"/>
                      <a:pt x="196" y="195"/>
                    </a:cubicBezTo>
                    <a:cubicBezTo>
                      <a:pt x="202" y="195"/>
                      <a:pt x="206" y="191"/>
                      <a:pt x="206" y="185"/>
                    </a:cubicBezTo>
                    <a:cubicBezTo>
                      <a:pt x="206" y="180"/>
                      <a:pt x="202" y="176"/>
                      <a:pt x="196" y="176"/>
                    </a:cubicBezTo>
                    <a:close/>
                    <a:moveTo>
                      <a:pt x="180" y="151"/>
                    </a:moveTo>
                    <a:cubicBezTo>
                      <a:pt x="180" y="158"/>
                      <a:pt x="180" y="158"/>
                      <a:pt x="180" y="158"/>
                    </a:cubicBezTo>
                    <a:cubicBezTo>
                      <a:pt x="214" y="158"/>
                      <a:pt x="214" y="158"/>
                      <a:pt x="214" y="158"/>
                    </a:cubicBezTo>
                    <a:cubicBezTo>
                      <a:pt x="214" y="151"/>
                      <a:pt x="214" y="151"/>
                      <a:pt x="214" y="151"/>
                    </a:cubicBezTo>
                    <a:cubicBezTo>
                      <a:pt x="180" y="151"/>
                      <a:pt x="180" y="151"/>
                      <a:pt x="180" y="151"/>
                    </a:cubicBezTo>
                    <a:close/>
                    <a:moveTo>
                      <a:pt x="180" y="141"/>
                    </a:moveTo>
                    <a:cubicBezTo>
                      <a:pt x="180" y="147"/>
                      <a:pt x="180" y="147"/>
                      <a:pt x="180" y="147"/>
                    </a:cubicBezTo>
                    <a:cubicBezTo>
                      <a:pt x="214" y="147"/>
                      <a:pt x="214" y="147"/>
                      <a:pt x="214" y="147"/>
                    </a:cubicBezTo>
                    <a:cubicBezTo>
                      <a:pt x="214" y="141"/>
                      <a:pt x="214" y="141"/>
                      <a:pt x="214" y="141"/>
                    </a:cubicBezTo>
                    <a:cubicBezTo>
                      <a:pt x="180" y="141"/>
                      <a:pt x="180" y="141"/>
                      <a:pt x="180" y="141"/>
                    </a:cubicBezTo>
                    <a:close/>
                    <a:moveTo>
                      <a:pt x="180" y="130"/>
                    </a:moveTo>
                    <a:cubicBezTo>
                      <a:pt x="180" y="136"/>
                      <a:pt x="180" y="136"/>
                      <a:pt x="180" y="136"/>
                    </a:cubicBezTo>
                    <a:cubicBezTo>
                      <a:pt x="214" y="136"/>
                      <a:pt x="214" y="136"/>
                      <a:pt x="214" y="136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180" y="130"/>
                      <a:pt x="180" y="130"/>
                      <a:pt x="180" y="130"/>
                    </a:cubicBezTo>
                    <a:close/>
                    <a:moveTo>
                      <a:pt x="71" y="122"/>
                    </a:moveTo>
                    <a:cubicBezTo>
                      <a:pt x="51" y="122"/>
                      <a:pt x="34" y="139"/>
                      <a:pt x="34" y="159"/>
                    </a:cubicBezTo>
                    <a:cubicBezTo>
                      <a:pt x="34" y="189"/>
                      <a:pt x="34" y="189"/>
                      <a:pt x="34" y="189"/>
                    </a:cubicBezTo>
                    <a:cubicBezTo>
                      <a:pt x="34" y="210"/>
                      <a:pt x="51" y="226"/>
                      <a:pt x="71" y="226"/>
                    </a:cubicBezTo>
                    <a:cubicBezTo>
                      <a:pt x="133" y="226"/>
                      <a:pt x="133" y="226"/>
                      <a:pt x="133" y="226"/>
                    </a:cubicBezTo>
                    <a:cubicBezTo>
                      <a:pt x="153" y="226"/>
                      <a:pt x="170" y="210"/>
                      <a:pt x="170" y="189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0" y="139"/>
                      <a:pt x="153" y="122"/>
                      <a:pt x="133" y="122"/>
                    </a:cubicBezTo>
                    <a:lnTo>
                      <a:pt x="71" y="1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等腰三角形 46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514351" y="328937"/>
            <a:ext cx="3257549" cy="601584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cs typeface="+mn-ea"/>
                <a:sym typeface="+mn-lt"/>
              </a:rPr>
              <a:t>我们可以为您</a:t>
            </a:r>
            <a:r>
              <a:rPr lang="zh-CN" altLang="en-US" b="1" dirty="0">
                <a:cs typeface="+mn-ea"/>
                <a:sym typeface="+mn-lt"/>
              </a:rPr>
              <a:t>做什么</a:t>
            </a:r>
            <a:endParaRPr 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734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0" y="0"/>
            <a:ext cx="9144000" cy="404425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11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32524" y="4115061"/>
            <a:ext cx="5832977" cy="492443"/>
          </a:xfrm>
          <a:prstGeom prst="rect">
            <a:avLst/>
          </a:prstGeom>
          <a:noFill/>
        </p:spPr>
        <p:txBody>
          <a:bodyPr wrap="square" lIns="0" tIns="34290" rIns="68580" bIns="3429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1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顶部“开始”面板中可以对字体、字号、颜色、行距等进行修改。顶部“开始”</a:t>
            </a:r>
            <a:endParaRPr lang="en-US" altLang="zh-CN" sz="11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29841" y="1156109"/>
            <a:ext cx="1800225" cy="2400300"/>
            <a:chOff x="839788" y="1541478"/>
            <a:chExt cx="2400300" cy="3200400"/>
          </a:xfrm>
        </p:grpSpPr>
        <p:sp>
          <p:nvSpPr>
            <p:cNvPr id="32" name="Rounded Rectangle 31"/>
            <p:cNvSpPr/>
            <p:nvPr/>
          </p:nvSpPr>
          <p:spPr>
            <a:xfrm>
              <a:off x="839788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671413" y="1853967"/>
              <a:ext cx="737050" cy="737050"/>
              <a:chOff x="6197019" y="1440267"/>
              <a:chExt cx="737050" cy="737050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6197019" y="1440267"/>
                <a:ext cx="737050" cy="73705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112"/>
              <p:cNvSpPr>
                <a:spLocks noChangeArrowheads="1"/>
              </p:cNvSpPr>
              <p:nvPr/>
            </p:nvSpPr>
            <p:spPr bwMode="auto">
              <a:xfrm>
                <a:off x="6397779" y="1665698"/>
                <a:ext cx="335530" cy="286188"/>
              </a:xfrm>
              <a:custGeom>
                <a:avLst/>
                <a:gdLst>
                  <a:gd name="T0" fmla="*/ 172426 w 601"/>
                  <a:gd name="T1" fmla="*/ 114823 h 510"/>
                  <a:gd name="T2" fmla="*/ 172426 w 601"/>
                  <a:gd name="T3" fmla="*/ 28164 h 510"/>
                  <a:gd name="T4" fmla="*/ 172426 w 601"/>
                  <a:gd name="T5" fmla="*/ 114823 h 510"/>
                  <a:gd name="T6" fmla="*/ 192902 w 601"/>
                  <a:gd name="T7" fmla="*/ 61383 h 510"/>
                  <a:gd name="T8" fmla="*/ 182844 w 601"/>
                  <a:gd name="T9" fmla="*/ 50912 h 510"/>
                  <a:gd name="T10" fmla="*/ 162368 w 601"/>
                  <a:gd name="T11" fmla="*/ 50912 h 510"/>
                  <a:gd name="T12" fmla="*/ 152310 w 601"/>
                  <a:gd name="T13" fmla="*/ 61383 h 510"/>
                  <a:gd name="T14" fmla="*/ 152310 w 601"/>
                  <a:gd name="T15" fmla="*/ 81604 h 510"/>
                  <a:gd name="T16" fmla="*/ 162368 w 601"/>
                  <a:gd name="T17" fmla="*/ 91714 h 510"/>
                  <a:gd name="T18" fmla="*/ 182844 w 601"/>
                  <a:gd name="T19" fmla="*/ 91714 h 510"/>
                  <a:gd name="T20" fmla="*/ 192902 w 601"/>
                  <a:gd name="T21" fmla="*/ 81604 h 510"/>
                  <a:gd name="T22" fmla="*/ 192902 w 601"/>
                  <a:gd name="T23" fmla="*/ 61383 h 510"/>
                  <a:gd name="T24" fmla="*/ 129320 w 601"/>
                  <a:gd name="T25" fmla="*/ 35747 h 510"/>
                  <a:gd name="T26" fmla="*/ 119261 w 601"/>
                  <a:gd name="T27" fmla="*/ 15165 h 510"/>
                  <a:gd name="T28" fmla="*/ 126805 w 601"/>
                  <a:gd name="T29" fmla="*/ 0 h 510"/>
                  <a:gd name="T30" fmla="*/ 136863 w 601"/>
                  <a:gd name="T31" fmla="*/ 5055 h 510"/>
                  <a:gd name="T32" fmla="*/ 129320 w 601"/>
                  <a:gd name="T33" fmla="*/ 35747 h 510"/>
                  <a:gd name="T34" fmla="*/ 96271 w 601"/>
                  <a:gd name="T35" fmla="*/ 15165 h 510"/>
                  <a:gd name="T36" fmla="*/ 50650 w 601"/>
                  <a:gd name="T37" fmla="*/ 58856 h 510"/>
                  <a:gd name="T38" fmla="*/ 78669 w 601"/>
                  <a:gd name="T39" fmla="*/ 5055 h 510"/>
                  <a:gd name="T40" fmla="*/ 96271 w 601"/>
                  <a:gd name="T41" fmla="*/ 10110 h 510"/>
                  <a:gd name="T42" fmla="*/ 81184 w 601"/>
                  <a:gd name="T43" fmla="*/ 68966 h 510"/>
                  <a:gd name="T44" fmla="*/ 116747 w 601"/>
                  <a:gd name="T45" fmla="*/ 68966 h 510"/>
                  <a:gd name="T46" fmla="*/ 136863 w 601"/>
                  <a:gd name="T47" fmla="*/ 114823 h 510"/>
                  <a:gd name="T48" fmla="*/ 147281 w 601"/>
                  <a:gd name="T49" fmla="*/ 163207 h 510"/>
                  <a:gd name="T50" fmla="*/ 157339 w 601"/>
                  <a:gd name="T51" fmla="*/ 124933 h 510"/>
                  <a:gd name="T52" fmla="*/ 187873 w 601"/>
                  <a:gd name="T53" fmla="*/ 122406 h 510"/>
                  <a:gd name="T54" fmla="*/ 174941 w 601"/>
                  <a:gd name="T55" fmla="*/ 176206 h 510"/>
                  <a:gd name="T56" fmla="*/ 164883 w 601"/>
                  <a:gd name="T57" fmla="*/ 183789 h 510"/>
                  <a:gd name="T58" fmla="*/ 159853 w 601"/>
                  <a:gd name="T59" fmla="*/ 183789 h 510"/>
                  <a:gd name="T60" fmla="*/ 50650 w 601"/>
                  <a:gd name="T61" fmla="*/ 183789 h 510"/>
                  <a:gd name="T62" fmla="*/ 50650 w 601"/>
                  <a:gd name="T63" fmla="*/ 183789 h 510"/>
                  <a:gd name="T64" fmla="*/ 40592 w 601"/>
                  <a:gd name="T65" fmla="*/ 176206 h 510"/>
                  <a:gd name="T66" fmla="*/ 10058 w 601"/>
                  <a:gd name="T67" fmla="*/ 89186 h 510"/>
                  <a:gd name="T68" fmla="*/ 10058 w 601"/>
                  <a:gd name="T69" fmla="*/ 68966 h 510"/>
                  <a:gd name="T70" fmla="*/ 81184 w 601"/>
                  <a:gd name="T71" fmla="*/ 68966 h 510"/>
                  <a:gd name="T72" fmla="*/ 96271 w 601"/>
                  <a:gd name="T73" fmla="*/ 153097 h 510"/>
                  <a:gd name="T74" fmla="*/ 116747 w 601"/>
                  <a:gd name="T75" fmla="*/ 153097 h 510"/>
                  <a:gd name="T76" fmla="*/ 106689 w 601"/>
                  <a:gd name="T77" fmla="*/ 89186 h 510"/>
                  <a:gd name="T78" fmla="*/ 96271 w 601"/>
                  <a:gd name="T79" fmla="*/ 153097 h 510"/>
                  <a:gd name="T80" fmla="*/ 76155 w 601"/>
                  <a:gd name="T81" fmla="*/ 99658 h 510"/>
                  <a:gd name="T82" fmla="*/ 55679 w 601"/>
                  <a:gd name="T83" fmla="*/ 99658 h 510"/>
                  <a:gd name="T84" fmla="*/ 65737 w 601"/>
                  <a:gd name="T85" fmla="*/ 163207 h 510"/>
                  <a:gd name="T86" fmla="*/ 76155 w 601"/>
                  <a:gd name="T87" fmla="*/ 99658 h 51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601" h="510">
                    <a:moveTo>
                      <a:pt x="480" y="318"/>
                    </a:moveTo>
                    <a:lnTo>
                      <a:pt x="480" y="318"/>
                    </a:lnTo>
                    <a:cubicBezTo>
                      <a:pt x="410" y="318"/>
                      <a:pt x="353" y="269"/>
                      <a:pt x="353" y="198"/>
                    </a:cubicBezTo>
                    <a:cubicBezTo>
                      <a:pt x="353" y="127"/>
                      <a:pt x="410" y="78"/>
                      <a:pt x="480" y="78"/>
                    </a:cubicBezTo>
                    <a:cubicBezTo>
                      <a:pt x="544" y="78"/>
                      <a:pt x="600" y="127"/>
                      <a:pt x="600" y="198"/>
                    </a:cubicBezTo>
                    <a:cubicBezTo>
                      <a:pt x="600" y="269"/>
                      <a:pt x="544" y="318"/>
                      <a:pt x="480" y="318"/>
                    </a:cubicBezTo>
                    <a:close/>
                    <a:moveTo>
                      <a:pt x="537" y="170"/>
                    </a:moveTo>
                    <a:lnTo>
                      <a:pt x="537" y="170"/>
                    </a:lnTo>
                    <a:cubicBezTo>
                      <a:pt x="509" y="170"/>
                      <a:pt x="509" y="170"/>
                      <a:pt x="509" y="170"/>
                    </a:cubicBezTo>
                    <a:cubicBezTo>
                      <a:pt x="509" y="141"/>
                      <a:pt x="509" y="141"/>
                      <a:pt x="509" y="141"/>
                    </a:cubicBezTo>
                    <a:cubicBezTo>
                      <a:pt x="509" y="127"/>
                      <a:pt x="494" y="113"/>
                      <a:pt x="480" y="113"/>
                    </a:cubicBezTo>
                    <a:cubicBezTo>
                      <a:pt x="459" y="113"/>
                      <a:pt x="452" y="127"/>
                      <a:pt x="452" y="141"/>
                    </a:cubicBezTo>
                    <a:cubicBezTo>
                      <a:pt x="452" y="170"/>
                      <a:pt x="452" y="170"/>
                      <a:pt x="452" y="170"/>
                    </a:cubicBezTo>
                    <a:cubicBezTo>
                      <a:pt x="424" y="170"/>
                      <a:pt x="424" y="170"/>
                      <a:pt x="424" y="170"/>
                    </a:cubicBezTo>
                    <a:cubicBezTo>
                      <a:pt x="403" y="170"/>
                      <a:pt x="396" y="184"/>
                      <a:pt x="396" y="198"/>
                    </a:cubicBezTo>
                    <a:cubicBezTo>
                      <a:pt x="396" y="212"/>
                      <a:pt x="403" y="226"/>
                      <a:pt x="424" y="226"/>
                    </a:cubicBezTo>
                    <a:cubicBezTo>
                      <a:pt x="452" y="226"/>
                      <a:pt x="452" y="226"/>
                      <a:pt x="452" y="226"/>
                    </a:cubicBezTo>
                    <a:cubicBezTo>
                      <a:pt x="452" y="254"/>
                      <a:pt x="452" y="254"/>
                      <a:pt x="452" y="254"/>
                    </a:cubicBezTo>
                    <a:cubicBezTo>
                      <a:pt x="452" y="269"/>
                      <a:pt x="459" y="283"/>
                      <a:pt x="480" y="283"/>
                    </a:cubicBezTo>
                    <a:cubicBezTo>
                      <a:pt x="494" y="283"/>
                      <a:pt x="509" y="269"/>
                      <a:pt x="509" y="254"/>
                    </a:cubicBezTo>
                    <a:cubicBezTo>
                      <a:pt x="509" y="226"/>
                      <a:pt x="509" y="226"/>
                      <a:pt x="509" y="226"/>
                    </a:cubicBezTo>
                    <a:cubicBezTo>
                      <a:pt x="537" y="226"/>
                      <a:pt x="537" y="226"/>
                      <a:pt x="537" y="226"/>
                    </a:cubicBezTo>
                    <a:cubicBezTo>
                      <a:pt x="551" y="226"/>
                      <a:pt x="565" y="212"/>
                      <a:pt x="565" y="198"/>
                    </a:cubicBezTo>
                    <a:cubicBezTo>
                      <a:pt x="565" y="184"/>
                      <a:pt x="551" y="170"/>
                      <a:pt x="537" y="170"/>
                    </a:cubicBezTo>
                    <a:close/>
                    <a:moveTo>
                      <a:pt x="360" y="99"/>
                    </a:moveTo>
                    <a:lnTo>
                      <a:pt x="360" y="99"/>
                    </a:lnTo>
                    <a:cubicBezTo>
                      <a:pt x="332" y="42"/>
                      <a:pt x="332" y="42"/>
                      <a:pt x="332" y="42"/>
                    </a:cubicBezTo>
                    <a:cubicBezTo>
                      <a:pt x="332" y="35"/>
                      <a:pt x="325" y="35"/>
                      <a:pt x="325" y="28"/>
                    </a:cubicBezTo>
                    <a:cubicBezTo>
                      <a:pt x="325" y="14"/>
                      <a:pt x="339" y="0"/>
                      <a:pt x="353" y="0"/>
                    </a:cubicBezTo>
                    <a:cubicBezTo>
                      <a:pt x="367" y="0"/>
                      <a:pt x="374" y="7"/>
                      <a:pt x="381" y="14"/>
                    </a:cubicBezTo>
                    <a:cubicBezTo>
                      <a:pt x="410" y="63"/>
                      <a:pt x="410" y="63"/>
                      <a:pt x="410" y="63"/>
                    </a:cubicBezTo>
                    <a:cubicBezTo>
                      <a:pt x="389" y="71"/>
                      <a:pt x="374" y="85"/>
                      <a:pt x="360" y="99"/>
                    </a:cubicBezTo>
                    <a:close/>
                    <a:moveTo>
                      <a:pt x="268" y="42"/>
                    </a:moveTo>
                    <a:lnTo>
                      <a:pt x="268" y="42"/>
                    </a:lnTo>
                    <a:cubicBezTo>
                      <a:pt x="205" y="163"/>
                      <a:pt x="205" y="163"/>
                      <a:pt x="205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9" y="7"/>
                      <a:pt x="233" y="0"/>
                      <a:pt x="240" y="0"/>
                    </a:cubicBezTo>
                    <a:cubicBezTo>
                      <a:pt x="261" y="0"/>
                      <a:pt x="268" y="14"/>
                      <a:pt x="268" y="28"/>
                    </a:cubicBezTo>
                    <a:cubicBezTo>
                      <a:pt x="268" y="35"/>
                      <a:pt x="268" y="35"/>
                      <a:pt x="268" y="42"/>
                    </a:cubicBezTo>
                    <a:close/>
                    <a:moveTo>
                      <a:pt x="226" y="191"/>
                    </a:moveTo>
                    <a:lnTo>
                      <a:pt x="226" y="191"/>
                    </a:lnTo>
                    <a:cubicBezTo>
                      <a:pt x="325" y="191"/>
                      <a:pt x="325" y="191"/>
                      <a:pt x="325" y="191"/>
                    </a:cubicBezTo>
                    <a:lnTo>
                      <a:pt x="325" y="198"/>
                    </a:lnTo>
                    <a:cubicBezTo>
                      <a:pt x="325" y="247"/>
                      <a:pt x="346" y="290"/>
                      <a:pt x="381" y="318"/>
                    </a:cubicBezTo>
                    <a:cubicBezTo>
                      <a:pt x="381" y="424"/>
                      <a:pt x="381" y="424"/>
                      <a:pt x="381" y="424"/>
                    </a:cubicBezTo>
                    <a:cubicBezTo>
                      <a:pt x="381" y="438"/>
                      <a:pt x="396" y="452"/>
                      <a:pt x="410" y="452"/>
                    </a:cubicBezTo>
                    <a:cubicBezTo>
                      <a:pt x="431" y="452"/>
                      <a:pt x="438" y="438"/>
                      <a:pt x="438" y="424"/>
                    </a:cubicBezTo>
                    <a:cubicBezTo>
                      <a:pt x="438" y="346"/>
                      <a:pt x="438" y="346"/>
                      <a:pt x="438" y="346"/>
                    </a:cubicBezTo>
                    <a:cubicBezTo>
                      <a:pt x="452" y="346"/>
                      <a:pt x="466" y="346"/>
                      <a:pt x="480" y="346"/>
                    </a:cubicBezTo>
                    <a:cubicBezTo>
                      <a:pt x="494" y="346"/>
                      <a:pt x="509" y="346"/>
                      <a:pt x="523" y="339"/>
                    </a:cubicBezTo>
                    <a:cubicBezTo>
                      <a:pt x="487" y="488"/>
                      <a:pt x="487" y="488"/>
                      <a:pt x="487" y="488"/>
                    </a:cubicBezTo>
                    <a:cubicBezTo>
                      <a:pt x="480" y="502"/>
                      <a:pt x="473" y="509"/>
                      <a:pt x="459" y="509"/>
                    </a:cubicBezTo>
                    <a:cubicBezTo>
                      <a:pt x="452" y="509"/>
                      <a:pt x="452" y="509"/>
                      <a:pt x="452" y="509"/>
                    </a:cubicBezTo>
                    <a:cubicBezTo>
                      <a:pt x="445" y="509"/>
                      <a:pt x="445" y="509"/>
                      <a:pt x="445" y="509"/>
                    </a:cubicBezTo>
                    <a:cubicBezTo>
                      <a:pt x="141" y="509"/>
                      <a:pt x="141" y="509"/>
                      <a:pt x="141" y="509"/>
                    </a:cubicBezTo>
                    <a:cubicBezTo>
                      <a:pt x="127" y="509"/>
                      <a:pt x="113" y="502"/>
                      <a:pt x="113" y="488"/>
                    </a:cubicBezTo>
                    <a:cubicBezTo>
                      <a:pt x="49" y="247"/>
                      <a:pt x="49" y="247"/>
                      <a:pt x="49" y="247"/>
                    </a:cubicBezTo>
                    <a:cubicBezTo>
                      <a:pt x="28" y="247"/>
                      <a:pt x="28" y="247"/>
                      <a:pt x="28" y="247"/>
                    </a:cubicBezTo>
                    <a:cubicBezTo>
                      <a:pt x="7" y="247"/>
                      <a:pt x="0" y="233"/>
                      <a:pt x="0" y="219"/>
                    </a:cubicBezTo>
                    <a:cubicBezTo>
                      <a:pt x="0" y="198"/>
                      <a:pt x="7" y="191"/>
                      <a:pt x="28" y="191"/>
                    </a:cubicBezTo>
                    <a:cubicBezTo>
                      <a:pt x="134" y="191"/>
                      <a:pt x="134" y="191"/>
                      <a:pt x="134" y="191"/>
                    </a:cubicBezTo>
                    <a:cubicBezTo>
                      <a:pt x="226" y="191"/>
                      <a:pt x="226" y="191"/>
                      <a:pt x="226" y="191"/>
                    </a:cubicBezTo>
                    <a:close/>
                    <a:moveTo>
                      <a:pt x="268" y="424"/>
                    </a:moveTo>
                    <a:lnTo>
                      <a:pt x="268" y="424"/>
                    </a:lnTo>
                    <a:cubicBezTo>
                      <a:pt x="268" y="438"/>
                      <a:pt x="283" y="452"/>
                      <a:pt x="297" y="452"/>
                    </a:cubicBezTo>
                    <a:cubicBezTo>
                      <a:pt x="318" y="452"/>
                      <a:pt x="325" y="438"/>
                      <a:pt x="325" y="424"/>
                    </a:cubicBezTo>
                    <a:cubicBezTo>
                      <a:pt x="325" y="276"/>
                      <a:pt x="325" y="276"/>
                      <a:pt x="325" y="276"/>
                    </a:cubicBezTo>
                    <a:cubicBezTo>
                      <a:pt x="325" y="254"/>
                      <a:pt x="318" y="247"/>
                      <a:pt x="297" y="247"/>
                    </a:cubicBezTo>
                    <a:cubicBezTo>
                      <a:pt x="283" y="247"/>
                      <a:pt x="268" y="254"/>
                      <a:pt x="268" y="276"/>
                    </a:cubicBezTo>
                    <a:lnTo>
                      <a:pt x="268" y="424"/>
                    </a:lnTo>
                    <a:close/>
                    <a:moveTo>
                      <a:pt x="212" y="276"/>
                    </a:moveTo>
                    <a:lnTo>
                      <a:pt x="212" y="276"/>
                    </a:lnTo>
                    <a:cubicBezTo>
                      <a:pt x="212" y="254"/>
                      <a:pt x="205" y="247"/>
                      <a:pt x="183" y="247"/>
                    </a:cubicBezTo>
                    <a:cubicBezTo>
                      <a:pt x="169" y="247"/>
                      <a:pt x="155" y="254"/>
                      <a:pt x="155" y="276"/>
                    </a:cubicBezTo>
                    <a:cubicBezTo>
                      <a:pt x="155" y="424"/>
                      <a:pt x="155" y="424"/>
                      <a:pt x="155" y="424"/>
                    </a:cubicBezTo>
                    <a:cubicBezTo>
                      <a:pt x="155" y="438"/>
                      <a:pt x="169" y="452"/>
                      <a:pt x="183" y="452"/>
                    </a:cubicBezTo>
                    <a:cubicBezTo>
                      <a:pt x="205" y="452"/>
                      <a:pt x="212" y="438"/>
                      <a:pt x="212" y="424"/>
                    </a:cubicBezTo>
                    <a:lnTo>
                      <a:pt x="212" y="2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606751" y="2638838"/>
              <a:ext cx="866379" cy="35394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以客户为重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9788" y="3009825"/>
              <a:ext cx="2400300" cy="9541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1238551" y="4074034"/>
              <a:ext cx="1602773" cy="356315"/>
              <a:chOff x="4878401" y="4187518"/>
              <a:chExt cx="2924707" cy="510450"/>
            </a:xfrm>
          </p:grpSpPr>
          <p:sp>
            <p:nvSpPr>
              <p:cNvPr id="37" name="Rounded Rectangle 36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383573" y="4244330"/>
                <a:ext cx="1911865" cy="440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cs typeface="+mn-ea"/>
                    <a:sym typeface="+mn-lt"/>
                  </a:rPr>
                  <a:t>AWESOME</a:t>
                </a: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2658269" y="1156109"/>
            <a:ext cx="1800226" cy="2400300"/>
            <a:chOff x="3544358" y="1541478"/>
            <a:chExt cx="2400301" cy="3200400"/>
          </a:xfrm>
        </p:grpSpPr>
        <p:sp>
          <p:nvSpPr>
            <p:cNvPr id="5" name="Rounded Rectangle 4"/>
            <p:cNvSpPr/>
            <p:nvPr/>
          </p:nvSpPr>
          <p:spPr>
            <a:xfrm>
              <a:off x="3544359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127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375984" y="1853967"/>
              <a:ext cx="737050" cy="737050"/>
              <a:chOff x="9309498" y="725193"/>
              <a:chExt cx="737050" cy="737050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9309498" y="725193"/>
                <a:ext cx="737050" cy="737050"/>
              </a:xfrm>
              <a:prstGeom prst="ellipse">
                <a:avLst/>
              </a:prstGeom>
              <a:solidFill>
                <a:schemeClr val="accent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38"/>
              <p:cNvSpPr>
                <a:spLocks noChangeArrowheads="1"/>
              </p:cNvSpPr>
              <p:nvPr/>
            </p:nvSpPr>
            <p:spPr bwMode="auto">
              <a:xfrm>
                <a:off x="9511492" y="930887"/>
                <a:ext cx="333062" cy="325662"/>
              </a:xfrm>
              <a:custGeom>
                <a:avLst/>
                <a:gdLst>
                  <a:gd name="T0" fmla="*/ 203841 w 594"/>
                  <a:gd name="T1" fmla="*/ 122628 h 581"/>
                  <a:gd name="T2" fmla="*/ 201316 w 594"/>
                  <a:gd name="T3" fmla="*/ 122628 h 581"/>
                  <a:gd name="T4" fmla="*/ 196265 w 594"/>
                  <a:gd name="T5" fmla="*/ 140301 h 581"/>
                  <a:gd name="T6" fmla="*/ 196265 w 594"/>
                  <a:gd name="T7" fmla="*/ 142826 h 581"/>
                  <a:gd name="T8" fmla="*/ 196265 w 594"/>
                  <a:gd name="T9" fmla="*/ 145351 h 581"/>
                  <a:gd name="T10" fmla="*/ 196265 w 594"/>
                  <a:gd name="T11" fmla="*/ 145351 h 581"/>
                  <a:gd name="T12" fmla="*/ 193739 w 594"/>
                  <a:gd name="T13" fmla="*/ 147875 h 581"/>
                  <a:gd name="T14" fmla="*/ 185802 w 594"/>
                  <a:gd name="T15" fmla="*/ 150400 h 581"/>
                  <a:gd name="T16" fmla="*/ 185802 w 594"/>
                  <a:gd name="T17" fmla="*/ 150400 h 581"/>
                  <a:gd name="T18" fmla="*/ 155497 w 594"/>
                  <a:gd name="T19" fmla="*/ 122628 h 581"/>
                  <a:gd name="T20" fmla="*/ 155497 w 594"/>
                  <a:gd name="T21" fmla="*/ 122628 h 581"/>
                  <a:gd name="T22" fmla="*/ 50870 w 594"/>
                  <a:gd name="T23" fmla="*/ 112169 h 581"/>
                  <a:gd name="T24" fmla="*/ 60972 w 594"/>
                  <a:gd name="T25" fmla="*/ 0 h 581"/>
                  <a:gd name="T26" fmla="*/ 213943 w 594"/>
                  <a:gd name="T27" fmla="*/ 10459 h 581"/>
                  <a:gd name="T28" fmla="*/ 203841 w 594"/>
                  <a:gd name="T29" fmla="*/ 122628 h 581"/>
                  <a:gd name="T30" fmla="*/ 150446 w 594"/>
                  <a:gd name="T31" fmla="*/ 132727 h 581"/>
                  <a:gd name="T32" fmla="*/ 173175 w 594"/>
                  <a:gd name="T33" fmla="*/ 155810 h 581"/>
                  <a:gd name="T34" fmla="*/ 185802 w 594"/>
                  <a:gd name="T35" fmla="*/ 168433 h 581"/>
                  <a:gd name="T36" fmla="*/ 175700 w 594"/>
                  <a:gd name="T37" fmla="*/ 178532 h 581"/>
                  <a:gd name="T38" fmla="*/ 104266 w 594"/>
                  <a:gd name="T39" fmla="*/ 178532 h 581"/>
                  <a:gd name="T40" fmla="*/ 81537 w 594"/>
                  <a:gd name="T41" fmla="*/ 178532 h 581"/>
                  <a:gd name="T42" fmla="*/ 71074 w 594"/>
                  <a:gd name="T43" fmla="*/ 178532 h 581"/>
                  <a:gd name="T44" fmla="*/ 40768 w 594"/>
                  <a:gd name="T45" fmla="*/ 204140 h 581"/>
                  <a:gd name="T46" fmla="*/ 32831 w 594"/>
                  <a:gd name="T47" fmla="*/ 209189 h 581"/>
                  <a:gd name="T48" fmla="*/ 32831 w 594"/>
                  <a:gd name="T49" fmla="*/ 209189 h 581"/>
                  <a:gd name="T50" fmla="*/ 25255 w 594"/>
                  <a:gd name="T51" fmla="*/ 204140 h 581"/>
                  <a:gd name="T52" fmla="*/ 25255 w 594"/>
                  <a:gd name="T53" fmla="*/ 204140 h 581"/>
                  <a:gd name="T54" fmla="*/ 25255 w 594"/>
                  <a:gd name="T55" fmla="*/ 201615 h 581"/>
                  <a:gd name="T56" fmla="*/ 22729 w 594"/>
                  <a:gd name="T57" fmla="*/ 199091 h 581"/>
                  <a:gd name="T58" fmla="*/ 22729 w 594"/>
                  <a:gd name="T59" fmla="*/ 178532 h 581"/>
                  <a:gd name="T60" fmla="*/ 22729 w 594"/>
                  <a:gd name="T61" fmla="*/ 178532 h 581"/>
                  <a:gd name="T62" fmla="*/ 0 w 594"/>
                  <a:gd name="T63" fmla="*/ 168433 h 581"/>
                  <a:gd name="T64" fmla="*/ 0 w 594"/>
                  <a:gd name="T65" fmla="*/ 51215 h 581"/>
                  <a:gd name="T66" fmla="*/ 40768 w 594"/>
                  <a:gd name="T67" fmla="*/ 40756 h 581"/>
                  <a:gd name="T68" fmla="*/ 60972 w 594"/>
                  <a:gd name="T69" fmla="*/ 132727 h 58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94" h="581">
                    <a:moveTo>
                      <a:pt x="565" y="340"/>
                    </a:moveTo>
                    <a:lnTo>
                      <a:pt x="565" y="340"/>
                    </a:lnTo>
                    <a:cubicBezTo>
                      <a:pt x="558" y="340"/>
                      <a:pt x="558" y="340"/>
                      <a:pt x="558" y="340"/>
                    </a:cubicBezTo>
                    <a:cubicBezTo>
                      <a:pt x="544" y="340"/>
                      <a:pt x="544" y="340"/>
                      <a:pt x="544" y="340"/>
                    </a:cubicBezTo>
                    <a:cubicBezTo>
                      <a:pt x="544" y="389"/>
                      <a:pt x="544" y="389"/>
                      <a:pt x="544" y="389"/>
                    </a:cubicBezTo>
                    <a:lnTo>
                      <a:pt x="544" y="396"/>
                    </a:lnTo>
                    <a:cubicBezTo>
                      <a:pt x="544" y="396"/>
                      <a:pt x="544" y="396"/>
                      <a:pt x="544" y="403"/>
                    </a:cubicBezTo>
                    <a:lnTo>
                      <a:pt x="537" y="410"/>
                    </a:lnTo>
                    <a:cubicBezTo>
                      <a:pt x="530" y="417"/>
                      <a:pt x="523" y="417"/>
                      <a:pt x="515" y="417"/>
                    </a:cubicBezTo>
                    <a:cubicBezTo>
                      <a:pt x="508" y="417"/>
                      <a:pt x="501" y="417"/>
                      <a:pt x="501" y="410"/>
                    </a:cubicBezTo>
                    <a:cubicBezTo>
                      <a:pt x="431" y="340"/>
                      <a:pt x="431" y="340"/>
                      <a:pt x="431" y="340"/>
                    </a:cubicBezTo>
                    <a:cubicBezTo>
                      <a:pt x="169" y="340"/>
                      <a:pt x="169" y="340"/>
                      <a:pt x="169" y="340"/>
                    </a:cubicBezTo>
                    <a:cubicBezTo>
                      <a:pt x="155" y="340"/>
                      <a:pt x="141" y="332"/>
                      <a:pt x="141" y="311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14"/>
                      <a:pt x="155" y="0"/>
                      <a:pt x="169" y="0"/>
                    </a:cubicBezTo>
                    <a:cubicBezTo>
                      <a:pt x="565" y="0"/>
                      <a:pt x="565" y="0"/>
                      <a:pt x="565" y="0"/>
                    </a:cubicBezTo>
                    <a:cubicBezTo>
                      <a:pt x="579" y="0"/>
                      <a:pt x="593" y="14"/>
                      <a:pt x="593" y="29"/>
                    </a:cubicBezTo>
                    <a:cubicBezTo>
                      <a:pt x="593" y="311"/>
                      <a:pt x="593" y="311"/>
                      <a:pt x="593" y="311"/>
                    </a:cubicBezTo>
                    <a:cubicBezTo>
                      <a:pt x="593" y="332"/>
                      <a:pt x="579" y="340"/>
                      <a:pt x="565" y="340"/>
                    </a:cubicBezTo>
                    <a:close/>
                    <a:moveTo>
                      <a:pt x="417" y="368"/>
                    </a:moveTo>
                    <a:lnTo>
                      <a:pt x="417" y="368"/>
                    </a:lnTo>
                    <a:cubicBezTo>
                      <a:pt x="480" y="432"/>
                      <a:pt x="480" y="432"/>
                      <a:pt x="480" y="432"/>
                    </a:cubicBezTo>
                    <a:cubicBezTo>
                      <a:pt x="487" y="439"/>
                      <a:pt x="501" y="446"/>
                      <a:pt x="515" y="446"/>
                    </a:cubicBezTo>
                    <a:cubicBezTo>
                      <a:pt x="515" y="467"/>
                      <a:pt x="515" y="467"/>
                      <a:pt x="515" y="467"/>
                    </a:cubicBezTo>
                    <a:cubicBezTo>
                      <a:pt x="515" y="481"/>
                      <a:pt x="508" y="495"/>
                      <a:pt x="487" y="495"/>
                    </a:cubicBezTo>
                    <a:cubicBezTo>
                      <a:pt x="289" y="495"/>
                      <a:pt x="289" y="495"/>
                      <a:pt x="289" y="495"/>
                    </a:cubicBezTo>
                    <a:cubicBezTo>
                      <a:pt x="226" y="495"/>
                      <a:pt x="226" y="495"/>
                      <a:pt x="226" y="495"/>
                    </a:cubicBezTo>
                    <a:cubicBezTo>
                      <a:pt x="197" y="495"/>
                      <a:pt x="197" y="495"/>
                      <a:pt x="197" y="495"/>
                    </a:cubicBezTo>
                    <a:cubicBezTo>
                      <a:pt x="190" y="495"/>
                      <a:pt x="190" y="495"/>
                      <a:pt x="190" y="495"/>
                    </a:cubicBezTo>
                    <a:cubicBezTo>
                      <a:pt x="113" y="566"/>
                      <a:pt x="113" y="566"/>
                      <a:pt x="113" y="566"/>
                    </a:cubicBezTo>
                    <a:cubicBezTo>
                      <a:pt x="106" y="573"/>
                      <a:pt x="99" y="580"/>
                      <a:pt x="91" y="580"/>
                    </a:cubicBezTo>
                    <a:cubicBezTo>
                      <a:pt x="84" y="580"/>
                      <a:pt x="77" y="573"/>
                      <a:pt x="77" y="566"/>
                    </a:cubicBezTo>
                    <a:cubicBezTo>
                      <a:pt x="70" y="566"/>
                      <a:pt x="70" y="566"/>
                      <a:pt x="70" y="566"/>
                    </a:cubicBezTo>
                    <a:lnTo>
                      <a:pt x="70" y="559"/>
                    </a:lnTo>
                    <a:cubicBezTo>
                      <a:pt x="70" y="559"/>
                      <a:pt x="63" y="559"/>
                      <a:pt x="63" y="552"/>
                    </a:cubicBezTo>
                    <a:cubicBezTo>
                      <a:pt x="63" y="495"/>
                      <a:pt x="63" y="495"/>
                      <a:pt x="63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14" y="495"/>
                      <a:pt x="0" y="481"/>
                      <a:pt x="0" y="467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28"/>
                      <a:pt x="14" y="113"/>
                      <a:pt x="28" y="113"/>
                    </a:cubicBezTo>
                    <a:cubicBezTo>
                      <a:pt x="113" y="113"/>
                      <a:pt x="113" y="113"/>
                      <a:pt x="113" y="113"/>
                    </a:cubicBezTo>
                    <a:cubicBezTo>
                      <a:pt x="113" y="311"/>
                      <a:pt x="113" y="311"/>
                      <a:pt x="113" y="311"/>
                    </a:cubicBezTo>
                    <a:cubicBezTo>
                      <a:pt x="113" y="347"/>
                      <a:pt x="141" y="368"/>
                      <a:pt x="169" y="368"/>
                    </a:cubicBezTo>
                    <a:lnTo>
                      <a:pt x="417" y="3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4198041" y="2638838"/>
              <a:ext cx="1092939" cy="35394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克服难题</a:t>
              </a:r>
              <a:r>
                <a:rPr lang="en-US" altLang="zh-CN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投诉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544358" y="3009825"/>
              <a:ext cx="2400300" cy="9541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3943121" y="4074034"/>
              <a:ext cx="1602773" cy="356315"/>
              <a:chOff x="4878401" y="4187518"/>
              <a:chExt cx="2924707" cy="510450"/>
            </a:xfrm>
          </p:grpSpPr>
          <p:sp>
            <p:nvSpPr>
              <p:cNvPr id="40" name="Rounded Rectangle 39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383573" y="4244330"/>
                <a:ext cx="1911865" cy="440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cs typeface="+mn-ea"/>
                    <a:sym typeface="+mn-lt"/>
                  </a:rPr>
                  <a:t>AWESOME</a:t>
                </a: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4686698" y="1156109"/>
            <a:ext cx="1800225" cy="2400300"/>
            <a:chOff x="6248930" y="1541478"/>
            <a:chExt cx="2400300" cy="3200400"/>
          </a:xfrm>
        </p:grpSpPr>
        <p:sp>
          <p:nvSpPr>
            <p:cNvPr id="33" name="Rounded Rectangle 32"/>
            <p:cNvSpPr/>
            <p:nvPr/>
          </p:nvSpPr>
          <p:spPr>
            <a:xfrm>
              <a:off x="6248930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7063249" y="1853967"/>
              <a:ext cx="737050" cy="737050"/>
              <a:chOff x="8909343" y="1931570"/>
              <a:chExt cx="737050" cy="737050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8909343" y="1931570"/>
                <a:ext cx="737050" cy="737050"/>
              </a:xfrm>
              <a:prstGeom prst="ellipse">
                <a:avLst/>
              </a:prstGeom>
              <a:solidFill>
                <a:schemeClr val="accent3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98"/>
              <p:cNvSpPr>
                <a:spLocks noChangeArrowheads="1"/>
              </p:cNvSpPr>
              <p:nvPr/>
            </p:nvSpPr>
            <p:spPr bwMode="auto">
              <a:xfrm>
                <a:off x="9140942" y="2132330"/>
                <a:ext cx="273853" cy="335530"/>
              </a:xfrm>
              <a:custGeom>
                <a:avLst/>
                <a:gdLst>
                  <a:gd name="T0" fmla="*/ 165736 w 488"/>
                  <a:gd name="T1" fmla="*/ 215541 h 601"/>
                  <a:gd name="T2" fmla="*/ 165736 w 488"/>
                  <a:gd name="T3" fmla="*/ 215541 h 601"/>
                  <a:gd name="T4" fmla="*/ 10110 w 488"/>
                  <a:gd name="T5" fmla="*/ 215541 h 601"/>
                  <a:gd name="T6" fmla="*/ 0 w 488"/>
                  <a:gd name="T7" fmla="*/ 205482 h 601"/>
                  <a:gd name="T8" fmla="*/ 0 w 488"/>
                  <a:gd name="T9" fmla="*/ 116751 h 601"/>
                  <a:gd name="T10" fmla="*/ 10110 w 488"/>
                  <a:gd name="T11" fmla="*/ 106333 h 601"/>
                  <a:gd name="T12" fmla="*/ 25276 w 488"/>
                  <a:gd name="T13" fmla="*/ 106333 h 601"/>
                  <a:gd name="T14" fmla="*/ 25276 w 488"/>
                  <a:gd name="T15" fmla="*/ 60711 h 601"/>
                  <a:gd name="T16" fmla="*/ 86659 w 488"/>
                  <a:gd name="T17" fmla="*/ 0 h 601"/>
                  <a:gd name="T18" fmla="*/ 147682 w 488"/>
                  <a:gd name="T19" fmla="*/ 60711 h 601"/>
                  <a:gd name="T20" fmla="*/ 147682 w 488"/>
                  <a:gd name="T21" fmla="*/ 106333 h 601"/>
                  <a:gd name="T22" fmla="*/ 165736 w 488"/>
                  <a:gd name="T23" fmla="*/ 106333 h 601"/>
                  <a:gd name="T24" fmla="*/ 175846 w 488"/>
                  <a:gd name="T25" fmla="*/ 116751 h 601"/>
                  <a:gd name="T26" fmla="*/ 175846 w 488"/>
                  <a:gd name="T27" fmla="*/ 205482 h 601"/>
                  <a:gd name="T28" fmla="*/ 165736 w 488"/>
                  <a:gd name="T29" fmla="*/ 215541 h 601"/>
                  <a:gd name="T30" fmla="*/ 76549 w 488"/>
                  <a:gd name="T31" fmla="*/ 164889 h 601"/>
                  <a:gd name="T32" fmla="*/ 76549 w 488"/>
                  <a:gd name="T33" fmla="*/ 164889 h 601"/>
                  <a:gd name="T34" fmla="*/ 76549 w 488"/>
                  <a:gd name="T35" fmla="*/ 185365 h 601"/>
                  <a:gd name="T36" fmla="*/ 86659 w 488"/>
                  <a:gd name="T37" fmla="*/ 195424 h 601"/>
                  <a:gd name="T38" fmla="*/ 96769 w 488"/>
                  <a:gd name="T39" fmla="*/ 185365 h 601"/>
                  <a:gd name="T40" fmla="*/ 96769 w 488"/>
                  <a:gd name="T41" fmla="*/ 164889 h 601"/>
                  <a:gd name="T42" fmla="*/ 106880 w 488"/>
                  <a:gd name="T43" fmla="*/ 147286 h 601"/>
                  <a:gd name="T44" fmla="*/ 86659 w 488"/>
                  <a:gd name="T45" fmla="*/ 126810 h 601"/>
                  <a:gd name="T46" fmla="*/ 66078 w 488"/>
                  <a:gd name="T47" fmla="*/ 147286 h 601"/>
                  <a:gd name="T48" fmla="*/ 76549 w 488"/>
                  <a:gd name="T49" fmla="*/ 164889 h 601"/>
                  <a:gd name="T50" fmla="*/ 127461 w 488"/>
                  <a:gd name="T51" fmla="*/ 60711 h 601"/>
                  <a:gd name="T52" fmla="*/ 127461 w 488"/>
                  <a:gd name="T53" fmla="*/ 60711 h 601"/>
                  <a:gd name="T54" fmla="*/ 86659 w 488"/>
                  <a:gd name="T55" fmla="*/ 20117 h 601"/>
                  <a:gd name="T56" fmla="*/ 45857 w 488"/>
                  <a:gd name="T57" fmla="*/ 60711 h 601"/>
                  <a:gd name="T58" fmla="*/ 45857 w 488"/>
                  <a:gd name="T59" fmla="*/ 106333 h 601"/>
                  <a:gd name="T60" fmla="*/ 127461 w 488"/>
                  <a:gd name="T61" fmla="*/ 106333 h 601"/>
                  <a:gd name="T62" fmla="*/ 127461 w 488"/>
                  <a:gd name="T63" fmla="*/ 60711 h 60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88" h="601">
                    <a:moveTo>
                      <a:pt x="459" y="600"/>
                    </a:moveTo>
                    <a:lnTo>
                      <a:pt x="459" y="600"/>
                    </a:lnTo>
                    <a:cubicBezTo>
                      <a:pt x="28" y="600"/>
                      <a:pt x="28" y="600"/>
                      <a:pt x="28" y="600"/>
                    </a:cubicBezTo>
                    <a:cubicBezTo>
                      <a:pt x="7" y="600"/>
                      <a:pt x="0" y="586"/>
                      <a:pt x="0" y="572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11"/>
                      <a:pt x="7" y="296"/>
                      <a:pt x="28" y="296"/>
                    </a:cubicBezTo>
                    <a:cubicBezTo>
                      <a:pt x="70" y="296"/>
                      <a:pt x="70" y="296"/>
                      <a:pt x="70" y="296"/>
                    </a:cubicBezTo>
                    <a:cubicBezTo>
                      <a:pt x="70" y="169"/>
                      <a:pt x="70" y="169"/>
                      <a:pt x="70" y="169"/>
                    </a:cubicBezTo>
                    <a:cubicBezTo>
                      <a:pt x="70" y="70"/>
                      <a:pt x="148" y="0"/>
                      <a:pt x="240" y="0"/>
                    </a:cubicBezTo>
                    <a:cubicBezTo>
                      <a:pt x="339" y="0"/>
                      <a:pt x="409" y="70"/>
                      <a:pt x="409" y="169"/>
                    </a:cubicBezTo>
                    <a:cubicBezTo>
                      <a:pt x="409" y="296"/>
                      <a:pt x="409" y="296"/>
                      <a:pt x="409" y="296"/>
                    </a:cubicBezTo>
                    <a:cubicBezTo>
                      <a:pt x="459" y="296"/>
                      <a:pt x="459" y="296"/>
                      <a:pt x="459" y="296"/>
                    </a:cubicBezTo>
                    <a:cubicBezTo>
                      <a:pt x="473" y="296"/>
                      <a:pt x="487" y="311"/>
                      <a:pt x="487" y="325"/>
                    </a:cubicBezTo>
                    <a:cubicBezTo>
                      <a:pt x="487" y="572"/>
                      <a:pt x="487" y="572"/>
                      <a:pt x="487" y="572"/>
                    </a:cubicBezTo>
                    <a:cubicBezTo>
                      <a:pt x="487" y="586"/>
                      <a:pt x="473" y="600"/>
                      <a:pt x="459" y="600"/>
                    </a:cubicBezTo>
                    <a:close/>
                    <a:moveTo>
                      <a:pt x="212" y="459"/>
                    </a:moveTo>
                    <a:lnTo>
                      <a:pt x="212" y="459"/>
                    </a:lnTo>
                    <a:cubicBezTo>
                      <a:pt x="212" y="516"/>
                      <a:pt x="212" y="516"/>
                      <a:pt x="212" y="516"/>
                    </a:cubicBezTo>
                    <a:cubicBezTo>
                      <a:pt x="212" y="530"/>
                      <a:pt x="226" y="544"/>
                      <a:pt x="240" y="544"/>
                    </a:cubicBezTo>
                    <a:cubicBezTo>
                      <a:pt x="261" y="544"/>
                      <a:pt x="268" y="530"/>
                      <a:pt x="268" y="516"/>
                    </a:cubicBezTo>
                    <a:cubicBezTo>
                      <a:pt x="268" y="459"/>
                      <a:pt x="268" y="459"/>
                      <a:pt x="268" y="459"/>
                    </a:cubicBezTo>
                    <a:cubicBezTo>
                      <a:pt x="289" y="452"/>
                      <a:pt x="296" y="431"/>
                      <a:pt x="296" y="410"/>
                    </a:cubicBezTo>
                    <a:cubicBezTo>
                      <a:pt x="296" y="381"/>
                      <a:pt x="275" y="353"/>
                      <a:pt x="240" y="353"/>
                    </a:cubicBezTo>
                    <a:cubicBezTo>
                      <a:pt x="212" y="353"/>
                      <a:pt x="183" y="381"/>
                      <a:pt x="183" y="410"/>
                    </a:cubicBezTo>
                    <a:cubicBezTo>
                      <a:pt x="183" y="431"/>
                      <a:pt x="198" y="452"/>
                      <a:pt x="212" y="459"/>
                    </a:cubicBezTo>
                    <a:close/>
                    <a:moveTo>
                      <a:pt x="353" y="169"/>
                    </a:moveTo>
                    <a:lnTo>
                      <a:pt x="353" y="169"/>
                    </a:lnTo>
                    <a:cubicBezTo>
                      <a:pt x="353" y="106"/>
                      <a:pt x="304" y="56"/>
                      <a:pt x="240" y="56"/>
                    </a:cubicBezTo>
                    <a:cubicBezTo>
                      <a:pt x="176" y="56"/>
                      <a:pt x="127" y="106"/>
                      <a:pt x="127" y="169"/>
                    </a:cubicBezTo>
                    <a:cubicBezTo>
                      <a:pt x="127" y="296"/>
                      <a:pt x="127" y="296"/>
                      <a:pt x="127" y="296"/>
                    </a:cubicBezTo>
                    <a:cubicBezTo>
                      <a:pt x="353" y="296"/>
                      <a:pt x="353" y="296"/>
                      <a:pt x="353" y="296"/>
                    </a:cubicBezTo>
                    <a:lnTo>
                      <a:pt x="353" y="1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092834" y="2641230"/>
              <a:ext cx="712491" cy="35394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服务至上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48930" y="3009825"/>
              <a:ext cx="2400300" cy="9541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6630387" y="4074034"/>
              <a:ext cx="1602773" cy="356315"/>
              <a:chOff x="4878401" y="4187518"/>
              <a:chExt cx="2924707" cy="510450"/>
            </a:xfrm>
          </p:grpSpPr>
          <p:sp>
            <p:nvSpPr>
              <p:cNvPr id="43" name="Rounded Rectangle 42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5383573" y="4244330"/>
                <a:ext cx="1911865" cy="440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cs typeface="+mn-ea"/>
                    <a:sym typeface="+mn-lt"/>
                  </a:rPr>
                  <a:t>AWESOME</a:t>
                </a: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6713935" y="1156109"/>
            <a:ext cx="1801415" cy="2400300"/>
            <a:chOff x="8951913" y="1541478"/>
            <a:chExt cx="2401887" cy="3200400"/>
          </a:xfrm>
        </p:grpSpPr>
        <p:sp>
          <p:nvSpPr>
            <p:cNvPr id="7" name="Rounded Rectangle 6"/>
            <p:cNvSpPr/>
            <p:nvPr/>
          </p:nvSpPr>
          <p:spPr>
            <a:xfrm>
              <a:off x="8953500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127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9785125" y="1853967"/>
              <a:ext cx="737050" cy="737050"/>
              <a:chOff x="6950917" y="2500287"/>
              <a:chExt cx="737050" cy="737050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6950917" y="2500287"/>
                <a:ext cx="737050" cy="737050"/>
              </a:xfrm>
              <a:prstGeom prst="ellipse">
                <a:avLst/>
              </a:prstGeom>
              <a:solidFill>
                <a:schemeClr val="accent4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06"/>
              <p:cNvSpPr>
                <a:spLocks noChangeArrowheads="1"/>
              </p:cNvSpPr>
              <p:nvPr/>
            </p:nvSpPr>
            <p:spPr bwMode="auto">
              <a:xfrm>
                <a:off x="7150443" y="2709691"/>
                <a:ext cx="337998" cy="305925"/>
              </a:xfrm>
              <a:custGeom>
                <a:avLst/>
                <a:gdLst>
                  <a:gd name="T0" fmla="*/ 207003 w 602"/>
                  <a:gd name="T1" fmla="*/ 196489 h 545"/>
                  <a:gd name="T2" fmla="*/ 207003 w 602"/>
                  <a:gd name="T3" fmla="*/ 196489 h 545"/>
                  <a:gd name="T4" fmla="*/ 188940 w 602"/>
                  <a:gd name="T5" fmla="*/ 196489 h 545"/>
                  <a:gd name="T6" fmla="*/ 188940 w 602"/>
                  <a:gd name="T7" fmla="*/ 114859 h 545"/>
                  <a:gd name="T8" fmla="*/ 188940 w 602"/>
                  <a:gd name="T9" fmla="*/ 50928 h 545"/>
                  <a:gd name="T10" fmla="*/ 207003 w 602"/>
                  <a:gd name="T11" fmla="*/ 50928 h 545"/>
                  <a:gd name="T12" fmla="*/ 217119 w 602"/>
                  <a:gd name="T13" fmla="*/ 61403 h 545"/>
                  <a:gd name="T14" fmla="*/ 217119 w 602"/>
                  <a:gd name="T15" fmla="*/ 124973 h 545"/>
                  <a:gd name="T16" fmla="*/ 217119 w 602"/>
                  <a:gd name="T17" fmla="*/ 165787 h 545"/>
                  <a:gd name="T18" fmla="*/ 217119 w 602"/>
                  <a:gd name="T19" fmla="*/ 186375 h 545"/>
                  <a:gd name="T20" fmla="*/ 207003 w 602"/>
                  <a:gd name="T21" fmla="*/ 196489 h 545"/>
                  <a:gd name="T22" fmla="*/ 35765 w 602"/>
                  <a:gd name="T23" fmla="*/ 196489 h 545"/>
                  <a:gd name="T24" fmla="*/ 35765 w 602"/>
                  <a:gd name="T25" fmla="*/ 196489 h 545"/>
                  <a:gd name="T26" fmla="*/ 35765 w 602"/>
                  <a:gd name="T27" fmla="*/ 114859 h 545"/>
                  <a:gd name="T28" fmla="*/ 35765 w 602"/>
                  <a:gd name="T29" fmla="*/ 112331 h 545"/>
                  <a:gd name="T30" fmla="*/ 35765 w 602"/>
                  <a:gd name="T31" fmla="*/ 50928 h 545"/>
                  <a:gd name="T32" fmla="*/ 56357 w 602"/>
                  <a:gd name="T33" fmla="*/ 50928 h 545"/>
                  <a:gd name="T34" fmla="*/ 107295 w 602"/>
                  <a:gd name="T35" fmla="*/ 0 h 545"/>
                  <a:gd name="T36" fmla="*/ 158233 w 602"/>
                  <a:gd name="T37" fmla="*/ 50928 h 545"/>
                  <a:gd name="T38" fmla="*/ 178825 w 602"/>
                  <a:gd name="T39" fmla="*/ 50928 h 545"/>
                  <a:gd name="T40" fmla="*/ 178825 w 602"/>
                  <a:gd name="T41" fmla="*/ 114859 h 545"/>
                  <a:gd name="T42" fmla="*/ 178825 w 602"/>
                  <a:gd name="T43" fmla="*/ 196489 h 545"/>
                  <a:gd name="T44" fmla="*/ 35765 w 602"/>
                  <a:gd name="T45" fmla="*/ 196489 h 545"/>
                  <a:gd name="T46" fmla="*/ 107295 w 602"/>
                  <a:gd name="T47" fmla="*/ 20588 h 545"/>
                  <a:gd name="T48" fmla="*/ 107295 w 602"/>
                  <a:gd name="T49" fmla="*/ 20588 h 545"/>
                  <a:gd name="T50" fmla="*/ 76588 w 602"/>
                  <a:gd name="T51" fmla="*/ 50928 h 545"/>
                  <a:gd name="T52" fmla="*/ 138002 w 602"/>
                  <a:gd name="T53" fmla="*/ 50928 h 545"/>
                  <a:gd name="T54" fmla="*/ 107295 w 602"/>
                  <a:gd name="T55" fmla="*/ 20588 h 545"/>
                  <a:gd name="T56" fmla="*/ 0 w 602"/>
                  <a:gd name="T57" fmla="*/ 186375 h 545"/>
                  <a:gd name="T58" fmla="*/ 0 w 602"/>
                  <a:gd name="T59" fmla="*/ 186375 h 545"/>
                  <a:gd name="T60" fmla="*/ 0 w 602"/>
                  <a:gd name="T61" fmla="*/ 165787 h 545"/>
                  <a:gd name="T62" fmla="*/ 0 w 602"/>
                  <a:gd name="T63" fmla="*/ 124973 h 545"/>
                  <a:gd name="T64" fmla="*/ 0 w 602"/>
                  <a:gd name="T65" fmla="*/ 61403 h 545"/>
                  <a:gd name="T66" fmla="*/ 10477 w 602"/>
                  <a:gd name="T67" fmla="*/ 50928 h 545"/>
                  <a:gd name="T68" fmla="*/ 25650 w 602"/>
                  <a:gd name="T69" fmla="*/ 50928 h 545"/>
                  <a:gd name="T70" fmla="*/ 25650 w 602"/>
                  <a:gd name="T71" fmla="*/ 112331 h 545"/>
                  <a:gd name="T72" fmla="*/ 25650 w 602"/>
                  <a:gd name="T73" fmla="*/ 114859 h 545"/>
                  <a:gd name="T74" fmla="*/ 25650 w 602"/>
                  <a:gd name="T75" fmla="*/ 196489 h 545"/>
                  <a:gd name="T76" fmla="*/ 10477 w 602"/>
                  <a:gd name="T77" fmla="*/ 196489 h 545"/>
                  <a:gd name="T78" fmla="*/ 0 w 602"/>
                  <a:gd name="T79" fmla="*/ 186375 h 5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02" h="545">
                    <a:moveTo>
                      <a:pt x="573" y="544"/>
                    </a:moveTo>
                    <a:lnTo>
                      <a:pt x="573" y="544"/>
                    </a:lnTo>
                    <a:cubicBezTo>
                      <a:pt x="523" y="544"/>
                      <a:pt x="523" y="544"/>
                      <a:pt x="523" y="544"/>
                    </a:cubicBezTo>
                    <a:cubicBezTo>
                      <a:pt x="523" y="318"/>
                      <a:pt x="523" y="318"/>
                      <a:pt x="523" y="318"/>
                    </a:cubicBezTo>
                    <a:cubicBezTo>
                      <a:pt x="523" y="141"/>
                      <a:pt x="523" y="141"/>
                      <a:pt x="523" y="141"/>
                    </a:cubicBezTo>
                    <a:cubicBezTo>
                      <a:pt x="573" y="141"/>
                      <a:pt x="573" y="141"/>
                      <a:pt x="573" y="141"/>
                    </a:cubicBezTo>
                    <a:cubicBezTo>
                      <a:pt x="587" y="141"/>
                      <a:pt x="601" y="148"/>
                      <a:pt x="601" y="170"/>
                    </a:cubicBezTo>
                    <a:cubicBezTo>
                      <a:pt x="601" y="346"/>
                      <a:pt x="601" y="346"/>
                      <a:pt x="601" y="346"/>
                    </a:cubicBezTo>
                    <a:cubicBezTo>
                      <a:pt x="601" y="459"/>
                      <a:pt x="601" y="459"/>
                      <a:pt x="601" y="459"/>
                    </a:cubicBezTo>
                    <a:cubicBezTo>
                      <a:pt x="601" y="516"/>
                      <a:pt x="601" y="516"/>
                      <a:pt x="601" y="516"/>
                    </a:cubicBezTo>
                    <a:cubicBezTo>
                      <a:pt x="601" y="530"/>
                      <a:pt x="587" y="544"/>
                      <a:pt x="573" y="544"/>
                    </a:cubicBezTo>
                    <a:close/>
                    <a:moveTo>
                      <a:pt x="99" y="544"/>
                    </a:moveTo>
                    <a:lnTo>
                      <a:pt x="99" y="544"/>
                    </a:lnTo>
                    <a:cubicBezTo>
                      <a:pt x="99" y="318"/>
                      <a:pt x="99" y="318"/>
                      <a:pt x="99" y="318"/>
                    </a:cubicBezTo>
                    <a:cubicBezTo>
                      <a:pt x="99" y="311"/>
                      <a:pt x="99" y="311"/>
                      <a:pt x="99" y="311"/>
                    </a:cubicBezTo>
                    <a:cubicBezTo>
                      <a:pt x="99" y="141"/>
                      <a:pt x="99" y="141"/>
                      <a:pt x="99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6" y="64"/>
                      <a:pt x="219" y="0"/>
                      <a:pt x="297" y="0"/>
                    </a:cubicBezTo>
                    <a:cubicBezTo>
                      <a:pt x="375" y="0"/>
                      <a:pt x="438" y="64"/>
                      <a:pt x="438" y="141"/>
                    </a:cubicBezTo>
                    <a:cubicBezTo>
                      <a:pt x="495" y="141"/>
                      <a:pt x="495" y="141"/>
                      <a:pt x="495" y="141"/>
                    </a:cubicBezTo>
                    <a:cubicBezTo>
                      <a:pt x="495" y="318"/>
                      <a:pt x="495" y="318"/>
                      <a:pt x="495" y="318"/>
                    </a:cubicBezTo>
                    <a:cubicBezTo>
                      <a:pt x="495" y="544"/>
                      <a:pt x="495" y="544"/>
                      <a:pt x="495" y="544"/>
                    </a:cubicBezTo>
                    <a:lnTo>
                      <a:pt x="99" y="544"/>
                    </a:ln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255" y="57"/>
                      <a:pt x="212" y="92"/>
                      <a:pt x="212" y="141"/>
                    </a:cubicBezTo>
                    <a:cubicBezTo>
                      <a:pt x="382" y="141"/>
                      <a:pt x="382" y="141"/>
                      <a:pt x="382" y="141"/>
                    </a:cubicBezTo>
                    <a:cubicBezTo>
                      <a:pt x="382" y="92"/>
                      <a:pt x="347" y="57"/>
                      <a:pt x="297" y="57"/>
                    </a:cubicBezTo>
                    <a:close/>
                    <a:moveTo>
                      <a:pt x="0" y="516"/>
                    </a:moveTo>
                    <a:lnTo>
                      <a:pt x="0" y="5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48"/>
                      <a:pt x="7" y="141"/>
                      <a:pt x="29" y="141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71" y="311"/>
                      <a:pt x="71" y="311"/>
                      <a:pt x="71" y="311"/>
                    </a:cubicBezTo>
                    <a:cubicBezTo>
                      <a:pt x="71" y="318"/>
                      <a:pt x="71" y="318"/>
                      <a:pt x="71" y="318"/>
                    </a:cubicBezTo>
                    <a:cubicBezTo>
                      <a:pt x="71" y="544"/>
                      <a:pt x="71" y="544"/>
                      <a:pt x="71" y="544"/>
                    </a:cubicBezTo>
                    <a:cubicBezTo>
                      <a:pt x="29" y="544"/>
                      <a:pt x="29" y="544"/>
                      <a:pt x="29" y="544"/>
                    </a:cubicBezTo>
                    <a:cubicBezTo>
                      <a:pt x="7" y="544"/>
                      <a:pt x="0" y="530"/>
                      <a:pt x="0" y="5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9643513" y="2638838"/>
              <a:ext cx="1020268" cy="35394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展现品牌特色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951913" y="3009825"/>
              <a:ext cx="2400300" cy="9541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9350676" y="4074034"/>
              <a:ext cx="1602773" cy="356315"/>
              <a:chOff x="4878401" y="4187518"/>
              <a:chExt cx="2924707" cy="510450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5383573" y="4244330"/>
                <a:ext cx="1911865" cy="440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cs typeface="+mn-ea"/>
                    <a:sym typeface="+mn-lt"/>
                  </a:rPr>
                  <a:t>AWESOME</a:t>
                </a:r>
              </a:p>
            </p:txBody>
          </p:sp>
        </p:grpSp>
      </p:grpSp>
      <p:sp>
        <p:nvSpPr>
          <p:cNvPr id="48" name="等腰三角形 47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514351" y="328937"/>
            <a:ext cx="3257549" cy="601584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cs typeface="+mn-ea"/>
                <a:sym typeface="+mn-lt"/>
              </a:rPr>
              <a:t>客户服务</a:t>
            </a:r>
            <a:r>
              <a:rPr lang="en-US" altLang="zh-CN" dirty="0">
                <a:cs typeface="+mn-ea"/>
                <a:sym typeface="+mn-lt"/>
              </a:rPr>
              <a:t>4</a:t>
            </a:r>
            <a:r>
              <a:rPr lang="zh-CN" altLang="en-US" dirty="0">
                <a:cs typeface="+mn-ea"/>
                <a:sym typeface="+mn-lt"/>
              </a:rPr>
              <a:t>方面</a:t>
            </a:r>
            <a:r>
              <a:rPr lang="zh-CN" altLang="en-US" b="1" dirty="0">
                <a:cs typeface="+mn-ea"/>
                <a:sym typeface="+mn-lt"/>
              </a:rPr>
              <a:t>原则</a:t>
            </a:r>
            <a:endParaRPr 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34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8" grpId="0" animBg="1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12</a:t>
            </a:fld>
            <a:endParaRPr lang="en-US"/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 rot="10800000">
            <a:off x="2253490" y="2196281"/>
            <a:ext cx="170708" cy="266993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182889" tIns="91445" rIns="182889" bIns="91445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5" name="Freeform 1"/>
          <p:cNvSpPr>
            <a:spLocks noChangeArrowheads="1"/>
          </p:cNvSpPr>
          <p:nvPr/>
        </p:nvSpPr>
        <p:spPr bwMode="auto">
          <a:xfrm rot="10800000">
            <a:off x="3545229" y="2196281"/>
            <a:ext cx="170708" cy="266993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182889" tIns="91445" rIns="182889" bIns="91445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6" name="Freeform 1"/>
          <p:cNvSpPr>
            <a:spLocks noChangeArrowheads="1"/>
          </p:cNvSpPr>
          <p:nvPr/>
        </p:nvSpPr>
        <p:spPr bwMode="auto">
          <a:xfrm rot="10800000">
            <a:off x="5336167" y="2196282"/>
            <a:ext cx="170708" cy="266993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182889" tIns="91445" rIns="182889" bIns="91445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7" name="Freeform 1"/>
          <p:cNvSpPr>
            <a:spLocks noChangeArrowheads="1"/>
          </p:cNvSpPr>
          <p:nvPr/>
        </p:nvSpPr>
        <p:spPr bwMode="auto">
          <a:xfrm rot="10800000">
            <a:off x="6654198" y="2196282"/>
            <a:ext cx="170708" cy="266993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182889" tIns="91445" rIns="182889" bIns="91445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6516" y="1751101"/>
            <a:ext cx="1182959" cy="1183268"/>
            <a:chOff x="1142022" y="2334802"/>
            <a:chExt cx="1577278" cy="1577690"/>
          </a:xfrm>
        </p:grpSpPr>
        <p:sp>
          <p:nvSpPr>
            <p:cNvPr id="9" name="Oval 89"/>
            <p:cNvSpPr/>
            <p:nvPr/>
          </p:nvSpPr>
          <p:spPr>
            <a:xfrm>
              <a:off x="1142022" y="2334802"/>
              <a:ext cx="1577278" cy="15776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/>
              </a:endParaRPr>
            </a:p>
          </p:txBody>
        </p:sp>
        <p:sp>
          <p:nvSpPr>
            <p:cNvPr id="10" name="Freeform 16"/>
            <p:cNvSpPr>
              <a:spLocks noChangeArrowheads="1"/>
            </p:cNvSpPr>
            <p:nvPr/>
          </p:nvSpPr>
          <p:spPr bwMode="auto">
            <a:xfrm>
              <a:off x="1622651" y="2640346"/>
              <a:ext cx="599175" cy="941234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Calibri Light"/>
              </a:endParaRPr>
            </a:p>
          </p:txBody>
        </p:sp>
      </p:grpSp>
      <p:cxnSp>
        <p:nvCxnSpPr>
          <p:cNvPr id="11" name="Straight Connector 107"/>
          <p:cNvCxnSpPr/>
          <p:nvPr/>
        </p:nvCxnSpPr>
        <p:spPr>
          <a:xfrm>
            <a:off x="1456600" y="2969675"/>
            <a:ext cx="0" cy="603530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599639" y="1979073"/>
            <a:ext cx="701225" cy="701408"/>
            <a:chOff x="3466184" y="2638764"/>
            <a:chExt cx="934967" cy="935210"/>
          </a:xfrm>
        </p:grpSpPr>
        <p:sp>
          <p:nvSpPr>
            <p:cNvPr id="13" name="Oval 91"/>
            <p:cNvSpPr/>
            <p:nvPr/>
          </p:nvSpPr>
          <p:spPr>
            <a:xfrm>
              <a:off x="3466184" y="2638764"/>
              <a:ext cx="934967" cy="935210"/>
            </a:xfrm>
            <a:prstGeom prst="ellipse">
              <a:avLst/>
            </a:prstGeom>
            <a:solidFill>
              <a:schemeClr val="accent2"/>
            </a:solidFill>
            <a:ln w="571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/>
              </a:endParaRPr>
            </a:p>
          </p:txBody>
        </p:sp>
        <p:sp>
          <p:nvSpPr>
            <p:cNvPr id="14" name="Freeform 17"/>
            <p:cNvSpPr>
              <a:spLocks noChangeArrowheads="1"/>
            </p:cNvSpPr>
            <p:nvPr/>
          </p:nvSpPr>
          <p:spPr bwMode="auto">
            <a:xfrm>
              <a:off x="3765603" y="2842545"/>
              <a:ext cx="341347" cy="476215"/>
            </a:xfrm>
            <a:custGeom>
              <a:avLst/>
              <a:gdLst>
                <a:gd name="T0" fmla="*/ 326 w 503"/>
                <a:gd name="T1" fmla="*/ 142 h 703"/>
                <a:gd name="T2" fmla="*/ 168 w 503"/>
                <a:gd name="T3" fmla="*/ 142 h 703"/>
                <a:gd name="T4" fmla="*/ 168 w 503"/>
                <a:gd name="T5" fmla="*/ 134 h 703"/>
                <a:gd name="T6" fmla="*/ 184 w 503"/>
                <a:gd name="T7" fmla="*/ 125 h 703"/>
                <a:gd name="T8" fmla="*/ 310 w 503"/>
                <a:gd name="T9" fmla="*/ 125 h 703"/>
                <a:gd name="T10" fmla="*/ 343 w 503"/>
                <a:gd name="T11" fmla="*/ 0 h 703"/>
                <a:gd name="T12" fmla="*/ 151 w 503"/>
                <a:gd name="T13" fmla="*/ 0 h 703"/>
                <a:gd name="T14" fmla="*/ 176 w 503"/>
                <a:gd name="T15" fmla="*/ 125 h 703"/>
                <a:gd name="T16" fmla="*/ 67 w 503"/>
                <a:gd name="T17" fmla="*/ 67 h 703"/>
                <a:gd name="T18" fmla="*/ 75 w 503"/>
                <a:gd name="T19" fmla="*/ 84 h 703"/>
                <a:gd name="T20" fmla="*/ 168 w 503"/>
                <a:gd name="T21" fmla="*/ 134 h 703"/>
                <a:gd name="T22" fmla="*/ 92 w 503"/>
                <a:gd name="T23" fmla="*/ 134 h 703"/>
                <a:gd name="T24" fmla="*/ 84 w 503"/>
                <a:gd name="T25" fmla="*/ 142 h 703"/>
                <a:gd name="T26" fmla="*/ 126 w 503"/>
                <a:gd name="T27" fmla="*/ 159 h 703"/>
                <a:gd name="T28" fmla="*/ 151 w 503"/>
                <a:gd name="T29" fmla="*/ 151 h 703"/>
                <a:gd name="T30" fmla="*/ 0 w 503"/>
                <a:gd name="T31" fmla="*/ 460 h 703"/>
                <a:gd name="T32" fmla="*/ 251 w 503"/>
                <a:gd name="T33" fmla="*/ 702 h 703"/>
                <a:gd name="T34" fmla="*/ 502 w 503"/>
                <a:gd name="T35" fmla="*/ 452 h 703"/>
                <a:gd name="T36" fmla="*/ 326 w 503"/>
                <a:gd name="T37" fmla="*/ 142 h 703"/>
                <a:gd name="T38" fmla="*/ 318 w 503"/>
                <a:gd name="T39" fmla="*/ 535 h 703"/>
                <a:gd name="T40" fmla="*/ 276 w 503"/>
                <a:gd name="T41" fmla="*/ 560 h 703"/>
                <a:gd name="T42" fmla="*/ 276 w 503"/>
                <a:gd name="T43" fmla="*/ 602 h 703"/>
                <a:gd name="T44" fmla="*/ 234 w 503"/>
                <a:gd name="T45" fmla="*/ 602 h 703"/>
                <a:gd name="T46" fmla="*/ 226 w 503"/>
                <a:gd name="T47" fmla="*/ 560 h 703"/>
                <a:gd name="T48" fmla="*/ 176 w 503"/>
                <a:gd name="T49" fmla="*/ 535 h 703"/>
                <a:gd name="T50" fmla="*/ 151 w 503"/>
                <a:gd name="T51" fmla="*/ 485 h 703"/>
                <a:gd name="T52" fmla="*/ 151 w 503"/>
                <a:gd name="T53" fmla="*/ 468 h 703"/>
                <a:gd name="T54" fmla="*/ 193 w 503"/>
                <a:gd name="T55" fmla="*/ 468 h 703"/>
                <a:gd name="T56" fmla="*/ 193 w 503"/>
                <a:gd name="T57" fmla="*/ 476 h 703"/>
                <a:gd name="T58" fmla="*/ 209 w 503"/>
                <a:gd name="T59" fmla="*/ 510 h 703"/>
                <a:gd name="T60" fmla="*/ 251 w 503"/>
                <a:gd name="T61" fmla="*/ 527 h 703"/>
                <a:gd name="T62" fmla="*/ 293 w 503"/>
                <a:gd name="T63" fmla="*/ 510 h 703"/>
                <a:gd name="T64" fmla="*/ 310 w 503"/>
                <a:gd name="T65" fmla="*/ 476 h 703"/>
                <a:gd name="T66" fmla="*/ 293 w 503"/>
                <a:gd name="T67" fmla="*/ 443 h 703"/>
                <a:gd name="T68" fmla="*/ 243 w 503"/>
                <a:gd name="T69" fmla="*/ 426 h 703"/>
                <a:gd name="T70" fmla="*/ 184 w 503"/>
                <a:gd name="T71" fmla="*/ 393 h 703"/>
                <a:gd name="T72" fmla="*/ 159 w 503"/>
                <a:gd name="T73" fmla="*/ 351 h 703"/>
                <a:gd name="T74" fmla="*/ 184 w 503"/>
                <a:gd name="T75" fmla="*/ 293 h 703"/>
                <a:gd name="T76" fmla="*/ 226 w 503"/>
                <a:gd name="T77" fmla="*/ 276 h 703"/>
                <a:gd name="T78" fmla="*/ 226 w 503"/>
                <a:gd name="T79" fmla="*/ 234 h 703"/>
                <a:gd name="T80" fmla="*/ 268 w 503"/>
                <a:gd name="T81" fmla="*/ 234 h 703"/>
                <a:gd name="T82" fmla="*/ 268 w 503"/>
                <a:gd name="T83" fmla="*/ 267 h 703"/>
                <a:gd name="T84" fmla="*/ 318 w 503"/>
                <a:gd name="T85" fmla="*/ 293 h 703"/>
                <a:gd name="T86" fmla="*/ 343 w 503"/>
                <a:gd name="T87" fmla="*/ 351 h 703"/>
                <a:gd name="T88" fmla="*/ 301 w 503"/>
                <a:gd name="T89" fmla="*/ 351 h 703"/>
                <a:gd name="T90" fmla="*/ 284 w 503"/>
                <a:gd name="T91" fmla="*/ 318 h 703"/>
                <a:gd name="T92" fmla="*/ 251 w 503"/>
                <a:gd name="T93" fmla="*/ 301 h 703"/>
                <a:gd name="T94" fmla="*/ 218 w 503"/>
                <a:gd name="T95" fmla="*/ 318 h 703"/>
                <a:gd name="T96" fmla="*/ 201 w 503"/>
                <a:gd name="T97" fmla="*/ 343 h 703"/>
                <a:gd name="T98" fmla="*/ 218 w 503"/>
                <a:gd name="T99" fmla="*/ 376 h 703"/>
                <a:gd name="T100" fmla="*/ 260 w 503"/>
                <a:gd name="T101" fmla="*/ 393 h 703"/>
                <a:gd name="T102" fmla="*/ 326 w 503"/>
                <a:gd name="T103" fmla="*/ 426 h 703"/>
                <a:gd name="T104" fmla="*/ 351 w 503"/>
                <a:gd name="T105" fmla="*/ 476 h 703"/>
                <a:gd name="T106" fmla="*/ 318 w 503"/>
                <a:gd name="T107" fmla="*/ 535 h 703"/>
                <a:gd name="T108" fmla="*/ 318 w 503"/>
                <a:gd name="T109" fmla="*/ 535 h 703"/>
                <a:gd name="T110" fmla="*/ 318 w 503"/>
                <a:gd name="T111" fmla="*/ 53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3" h="703">
                  <a:moveTo>
                    <a:pt x="326" y="142"/>
                  </a:moveTo>
                  <a:cubicBezTo>
                    <a:pt x="168" y="142"/>
                    <a:pt x="168" y="142"/>
                    <a:pt x="168" y="142"/>
                  </a:cubicBezTo>
                  <a:cubicBezTo>
                    <a:pt x="168" y="134"/>
                    <a:pt x="168" y="134"/>
                    <a:pt x="168" y="134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310" y="125"/>
                    <a:pt x="310" y="125"/>
                    <a:pt x="310" y="125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59" y="100"/>
                    <a:pt x="109" y="50"/>
                    <a:pt x="67" y="67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109" y="67"/>
                    <a:pt x="159" y="117"/>
                    <a:pt x="168" y="134"/>
                  </a:cubicBezTo>
                  <a:cubicBezTo>
                    <a:pt x="142" y="142"/>
                    <a:pt x="109" y="151"/>
                    <a:pt x="92" y="134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2" y="151"/>
                    <a:pt x="109" y="159"/>
                    <a:pt x="126" y="159"/>
                  </a:cubicBezTo>
                  <a:cubicBezTo>
                    <a:pt x="134" y="159"/>
                    <a:pt x="142" y="159"/>
                    <a:pt x="151" y="151"/>
                  </a:cubicBezTo>
                  <a:cubicBezTo>
                    <a:pt x="67" y="217"/>
                    <a:pt x="0" y="351"/>
                    <a:pt x="0" y="460"/>
                  </a:cubicBezTo>
                  <a:cubicBezTo>
                    <a:pt x="0" y="594"/>
                    <a:pt x="117" y="702"/>
                    <a:pt x="251" y="702"/>
                  </a:cubicBezTo>
                  <a:cubicBezTo>
                    <a:pt x="393" y="702"/>
                    <a:pt x="502" y="594"/>
                    <a:pt x="502" y="452"/>
                  </a:cubicBezTo>
                  <a:cubicBezTo>
                    <a:pt x="502" y="343"/>
                    <a:pt x="427" y="192"/>
                    <a:pt x="326" y="142"/>
                  </a:cubicBezTo>
                  <a:close/>
                  <a:moveTo>
                    <a:pt x="318" y="535"/>
                  </a:moveTo>
                  <a:cubicBezTo>
                    <a:pt x="310" y="552"/>
                    <a:pt x="293" y="552"/>
                    <a:pt x="276" y="560"/>
                  </a:cubicBezTo>
                  <a:cubicBezTo>
                    <a:pt x="276" y="602"/>
                    <a:pt x="276" y="602"/>
                    <a:pt x="276" y="602"/>
                  </a:cubicBezTo>
                  <a:cubicBezTo>
                    <a:pt x="234" y="602"/>
                    <a:pt x="234" y="602"/>
                    <a:pt x="234" y="602"/>
                  </a:cubicBezTo>
                  <a:cubicBezTo>
                    <a:pt x="226" y="560"/>
                    <a:pt x="226" y="560"/>
                    <a:pt x="226" y="560"/>
                  </a:cubicBezTo>
                  <a:cubicBezTo>
                    <a:pt x="209" y="560"/>
                    <a:pt x="193" y="552"/>
                    <a:pt x="176" y="535"/>
                  </a:cubicBezTo>
                  <a:cubicBezTo>
                    <a:pt x="159" y="518"/>
                    <a:pt x="151" y="502"/>
                    <a:pt x="151" y="485"/>
                  </a:cubicBezTo>
                  <a:cubicBezTo>
                    <a:pt x="151" y="468"/>
                    <a:pt x="151" y="468"/>
                    <a:pt x="151" y="468"/>
                  </a:cubicBezTo>
                  <a:cubicBezTo>
                    <a:pt x="193" y="468"/>
                    <a:pt x="193" y="468"/>
                    <a:pt x="193" y="468"/>
                  </a:cubicBezTo>
                  <a:cubicBezTo>
                    <a:pt x="193" y="476"/>
                    <a:pt x="193" y="476"/>
                    <a:pt x="193" y="476"/>
                  </a:cubicBezTo>
                  <a:cubicBezTo>
                    <a:pt x="193" y="493"/>
                    <a:pt x="201" y="502"/>
                    <a:pt x="209" y="510"/>
                  </a:cubicBezTo>
                  <a:cubicBezTo>
                    <a:pt x="218" y="518"/>
                    <a:pt x="234" y="527"/>
                    <a:pt x="251" y="527"/>
                  </a:cubicBezTo>
                  <a:cubicBezTo>
                    <a:pt x="268" y="527"/>
                    <a:pt x="284" y="518"/>
                    <a:pt x="293" y="510"/>
                  </a:cubicBezTo>
                  <a:cubicBezTo>
                    <a:pt x="301" y="502"/>
                    <a:pt x="310" y="493"/>
                    <a:pt x="310" y="476"/>
                  </a:cubicBezTo>
                  <a:cubicBezTo>
                    <a:pt x="310" y="460"/>
                    <a:pt x="301" y="452"/>
                    <a:pt x="293" y="443"/>
                  </a:cubicBezTo>
                  <a:cubicBezTo>
                    <a:pt x="284" y="435"/>
                    <a:pt x="268" y="426"/>
                    <a:pt x="243" y="426"/>
                  </a:cubicBezTo>
                  <a:cubicBezTo>
                    <a:pt x="218" y="418"/>
                    <a:pt x="193" y="410"/>
                    <a:pt x="184" y="393"/>
                  </a:cubicBezTo>
                  <a:cubicBezTo>
                    <a:pt x="168" y="385"/>
                    <a:pt x="159" y="368"/>
                    <a:pt x="159" y="351"/>
                  </a:cubicBezTo>
                  <a:cubicBezTo>
                    <a:pt x="159" y="326"/>
                    <a:pt x="168" y="309"/>
                    <a:pt x="184" y="293"/>
                  </a:cubicBezTo>
                  <a:cubicBezTo>
                    <a:pt x="201" y="284"/>
                    <a:pt x="209" y="276"/>
                    <a:pt x="226" y="276"/>
                  </a:cubicBezTo>
                  <a:cubicBezTo>
                    <a:pt x="226" y="234"/>
                    <a:pt x="226" y="234"/>
                    <a:pt x="226" y="2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93" y="276"/>
                    <a:pt x="310" y="276"/>
                    <a:pt x="318" y="293"/>
                  </a:cubicBezTo>
                  <a:cubicBezTo>
                    <a:pt x="335" y="301"/>
                    <a:pt x="343" y="326"/>
                    <a:pt x="343" y="351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01" y="334"/>
                    <a:pt x="293" y="326"/>
                    <a:pt x="284" y="318"/>
                  </a:cubicBezTo>
                  <a:cubicBezTo>
                    <a:pt x="284" y="309"/>
                    <a:pt x="268" y="301"/>
                    <a:pt x="251" y="301"/>
                  </a:cubicBezTo>
                  <a:cubicBezTo>
                    <a:pt x="234" y="301"/>
                    <a:pt x="226" y="309"/>
                    <a:pt x="218" y="318"/>
                  </a:cubicBezTo>
                  <a:cubicBezTo>
                    <a:pt x="209" y="326"/>
                    <a:pt x="201" y="334"/>
                    <a:pt x="201" y="343"/>
                  </a:cubicBezTo>
                  <a:cubicBezTo>
                    <a:pt x="201" y="360"/>
                    <a:pt x="209" y="368"/>
                    <a:pt x="218" y="376"/>
                  </a:cubicBezTo>
                  <a:cubicBezTo>
                    <a:pt x="226" y="385"/>
                    <a:pt x="234" y="385"/>
                    <a:pt x="260" y="393"/>
                  </a:cubicBezTo>
                  <a:cubicBezTo>
                    <a:pt x="284" y="401"/>
                    <a:pt x="310" y="410"/>
                    <a:pt x="326" y="426"/>
                  </a:cubicBezTo>
                  <a:cubicBezTo>
                    <a:pt x="343" y="435"/>
                    <a:pt x="351" y="452"/>
                    <a:pt x="351" y="476"/>
                  </a:cubicBezTo>
                  <a:cubicBezTo>
                    <a:pt x="351" y="502"/>
                    <a:pt x="343" y="518"/>
                    <a:pt x="318" y="535"/>
                  </a:cubicBezTo>
                  <a:close/>
                  <a:moveTo>
                    <a:pt x="318" y="535"/>
                  </a:moveTo>
                  <a:lnTo>
                    <a:pt x="318" y="5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Calibri Light"/>
              </a:endParaRPr>
            </a:p>
          </p:txBody>
        </p:sp>
      </p:grpSp>
      <p:cxnSp>
        <p:nvCxnSpPr>
          <p:cNvPr id="15" name="Straight Connector 111"/>
          <p:cNvCxnSpPr/>
          <p:nvPr/>
        </p:nvCxnSpPr>
        <p:spPr>
          <a:xfrm>
            <a:off x="2941738" y="2721684"/>
            <a:ext cx="0" cy="351650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3900191" y="1741620"/>
            <a:ext cx="1182959" cy="1183267"/>
            <a:chOff x="5200255" y="2322159"/>
            <a:chExt cx="1577278" cy="1577689"/>
          </a:xfrm>
        </p:grpSpPr>
        <p:sp>
          <p:nvSpPr>
            <p:cNvPr id="17" name="Oval 93"/>
            <p:cNvSpPr/>
            <p:nvPr/>
          </p:nvSpPr>
          <p:spPr>
            <a:xfrm>
              <a:off x="5200255" y="2322159"/>
              <a:ext cx="1577278" cy="157768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/>
              </a:endParaRPr>
            </a:p>
          </p:txBody>
        </p:sp>
        <p:sp>
          <p:nvSpPr>
            <p:cNvPr id="18" name="Freeform 109"/>
            <p:cNvSpPr>
              <a:spLocks noChangeArrowheads="1"/>
            </p:cNvSpPr>
            <p:nvPr/>
          </p:nvSpPr>
          <p:spPr bwMode="auto">
            <a:xfrm>
              <a:off x="5547114" y="2625619"/>
              <a:ext cx="925584" cy="925825"/>
            </a:xfrm>
            <a:custGeom>
              <a:avLst/>
              <a:gdLst>
                <a:gd name="T0" fmla="*/ 552 w 1105"/>
                <a:gd name="T1" fmla="*/ 0 h 1105"/>
                <a:gd name="T2" fmla="*/ 0 w 1105"/>
                <a:gd name="T3" fmla="*/ 552 h 1105"/>
                <a:gd name="T4" fmla="*/ 552 w 1105"/>
                <a:gd name="T5" fmla="*/ 1104 h 1105"/>
                <a:gd name="T6" fmla="*/ 1104 w 1105"/>
                <a:gd name="T7" fmla="*/ 552 h 1105"/>
                <a:gd name="T8" fmla="*/ 552 w 1105"/>
                <a:gd name="T9" fmla="*/ 0 h 1105"/>
                <a:gd name="T10" fmla="*/ 552 w 1105"/>
                <a:gd name="T11" fmla="*/ 1012 h 1105"/>
                <a:gd name="T12" fmla="*/ 84 w 1105"/>
                <a:gd name="T13" fmla="*/ 552 h 1105"/>
                <a:gd name="T14" fmla="*/ 552 w 1105"/>
                <a:gd name="T15" fmla="*/ 84 h 1105"/>
                <a:gd name="T16" fmla="*/ 1012 w 1105"/>
                <a:gd name="T17" fmla="*/ 552 h 1105"/>
                <a:gd name="T18" fmla="*/ 552 w 1105"/>
                <a:gd name="T19" fmla="*/ 1012 h 1105"/>
                <a:gd name="T20" fmla="*/ 836 w 1105"/>
                <a:gd name="T21" fmla="*/ 410 h 1105"/>
                <a:gd name="T22" fmla="*/ 828 w 1105"/>
                <a:gd name="T23" fmla="*/ 452 h 1105"/>
                <a:gd name="T24" fmla="*/ 560 w 1105"/>
                <a:gd name="T25" fmla="*/ 636 h 1105"/>
                <a:gd name="T26" fmla="*/ 544 w 1105"/>
                <a:gd name="T27" fmla="*/ 636 h 1105"/>
                <a:gd name="T28" fmla="*/ 527 w 1105"/>
                <a:gd name="T29" fmla="*/ 636 h 1105"/>
                <a:gd name="T30" fmla="*/ 518 w 1105"/>
                <a:gd name="T31" fmla="*/ 611 h 1105"/>
                <a:gd name="T32" fmla="*/ 518 w 1105"/>
                <a:gd name="T33" fmla="*/ 218 h 1105"/>
                <a:gd name="T34" fmla="*/ 544 w 1105"/>
                <a:gd name="T35" fmla="*/ 184 h 1105"/>
                <a:gd name="T36" fmla="*/ 577 w 1105"/>
                <a:gd name="T37" fmla="*/ 218 h 1105"/>
                <a:gd name="T38" fmla="*/ 577 w 1105"/>
                <a:gd name="T39" fmla="*/ 552 h 1105"/>
                <a:gd name="T40" fmla="*/ 795 w 1105"/>
                <a:gd name="T41" fmla="*/ 402 h 1105"/>
                <a:gd name="T42" fmla="*/ 836 w 1105"/>
                <a:gd name="T43" fmla="*/ 410 h 1105"/>
                <a:gd name="T44" fmla="*/ 836 w 1105"/>
                <a:gd name="T45" fmla="*/ 410 h 1105"/>
                <a:gd name="T46" fmla="*/ 836 w 1105"/>
                <a:gd name="T47" fmla="*/ 41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5" h="1105">
                  <a:moveTo>
                    <a:pt x="552" y="0"/>
                  </a:moveTo>
                  <a:cubicBezTo>
                    <a:pt x="243" y="0"/>
                    <a:pt x="0" y="243"/>
                    <a:pt x="0" y="552"/>
                  </a:cubicBezTo>
                  <a:cubicBezTo>
                    <a:pt x="0" y="853"/>
                    <a:pt x="243" y="1104"/>
                    <a:pt x="552" y="1104"/>
                  </a:cubicBezTo>
                  <a:cubicBezTo>
                    <a:pt x="853" y="1104"/>
                    <a:pt x="1104" y="853"/>
                    <a:pt x="1104" y="552"/>
                  </a:cubicBezTo>
                  <a:cubicBezTo>
                    <a:pt x="1104" y="243"/>
                    <a:pt x="853" y="0"/>
                    <a:pt x="552" y="0"/>
                  </a:cubicBezTo>
                  <a:close/>
                  <a:moveTo>
                    <a:pt x="552" y="1012"/>
                  </a:moveTo>
                  <a:cubicBezTo>
                    <a:pt x="293" y="1012"/>
                    <a:pt x="84" y="803"/>
                    <a:pt x="84" y="552"/>
                  </a:cubicBezTo>
                  <a:cubicBezTo>
                    <a:pt x="84" y="293"/>
                    <a:pt x="293" y="84"/>
                    <a:pt x="552" y="84"/>
                  </a:cubicBezTo>
                  <a:cubicBezTo>
                    <a:pt x="803" y="84"/>
                    <a:pt x="1012" y="293"/>
                    <a:pt x="1012" y="552"/>
                  </a:cubicBezTo>
                  <a:cubicBezTo>
                    <a:pt x="1012" y="803"/>
                    <a:pt x="803" y="1012"/>
                    <a:pt x="552" y="1012"/>
                  </a:cubicBezTo>
                  <a:close/>
                  <a:moveTo>
                    <a:pt x="836" y="410"/>
                  </a:moveTo>
                  <a:cubicBezTo>
                    <a:pt x="845" y="419"/>
                    <a:pt x="845" y="435"/>
                    <a:pt x="828" y="452"/>
                  </a:cubicBezTo>
                  <a:cubicBezTo>
                    <a:pt x="560" y="636"/>
                    <a:pt x="560" y="636"/>
                    <a:pt x="560" y="636"/>
                  </a:cubicBezTo>
                  <a:cubicBezTo>
                    <a:pt x="552" y="636"/>
                    <a:pt x="552" y="636"/>
                    <a:pt x="544" y="636"/>
                  </a:cubicBezTo>
                  <a:cubicBezTo>
                    <a:pt x="544" y="636"/>
                    <a:pt x="535" y="636"/>
                    <a:pt x="527" y="636"/>
                  </a:cubicBezTo>
                  <a:cubicBezTo>
                    <a:pt x="518" y="628"/>
                    <a:pt x="518" y="619"/>
                    <a:pt x="518" y="611"/>
                  </a:cubicBezTo>
                  <a:cubicBezTo>
                    <a:pt x="518" y="218"/>
                    <a:pt x="518" y="218"/>
                    <a:pt x="518" y="218"/>
                  </a:cubicBezTo>
                  <a:cubicBezTo>
                    <a:pt x="518" y="201"/>
                    <a:pt x="527" y="184"/>
                    <a:pt x="544" y="184"/>
                  </a:cubicBezTo>
                  <a:cubicBezTo>
                    <a:pt x="560" y="184"/>
                    <a:pt x="577" y="201"/>
                    <a:pt x="577" y="218"/>
                  </a:cubicBezTo>
                  <a:cubicBezTo>
                    <a:pt x="577" y="552"/>
                    <a:pt x="577" y="552"/>
                    <a:pt x="577" y="552"/>
                  </a:cubicBezTo>
                  <a:cubicBezTo>
                    <a:pt x="795" y="402"/>
                    <a:pt x="795" y="402"/>
                    <a:pt x="795" y="402"/>
                  </a:cubicBezTo>
                  <a:cubicBezTo>
                    <a:pt x="811" y="393"/>
                    <a:pt x="828" y="393"/>
                    <a:pt x="836" y="410"/>
                  </a:cubicBezTo>
                  <a:close/>
                  <a:moveTo>
                    <a:pt x="836" y="410"/>
                  </a:moveTo>
                  <a:lnTo>
                    <a:pt x="836" y="4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Calibri Light"/>
              </a:endParaRPr>
            </a:p>
          </p:txBody>
        </p:sp>
      </p:grpSp>
      <p:cxnSp>
        <p:nvCxnSpPr>
          <p:cNvPr id="19" name="Straight Connector 115"/>
          <p:cNvCxnSpPr/>
          <p:nvPr/>
        </p:nvCxnSpPr>
        <p:spPr>
          <a:xfrm>
            <a:off x="4514659" y="2961177"/>
            <a:ext cx="0" cy="603530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19"/>
          <p:cNvCxnSpPr/>
          <p:nvPr/>
        </p:nvCxnSpPr>
        <p:spPr>
          <a:xfrm>
            <a:off x="6058393" y="2721685"/>
            <a:ext cx="0" cy="351650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5696284" y="1979074"/>
            <a:ext cx="701225" cy="701408"/>
            <a:chOff x="7595045" y="2638765"/>
            <a:chExt cx="934967" cy="935210"/>
          </a:xfrm>
        </p:grpSpPr>
        <p:sp>
          <p:nvSpPr>
            <p:cNvPr id="22" name="Oval 94"/>
            <p:cNvSpPr/>
            <p:nvPr/>
          </p:nvSpPr>
          <p:spPr>
            <a:xfrm>
              <a:off x="7595045" y="2638765"/>
              <a:ext cx="934967" cy="935210"/>
            </a:xfrm>
            <a:prstGeom prst="ellipse">
              <a:avLst/>
            </a:prstGeom>
            <a:solidFill>
              <a:schemeClr val="accent4"/>
            </a:solidFill>
            <a:ln w="571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/>
              </a:endParaRPr>
            </a:p>
          </p:txBody>
        </p:sp>
        <p:grpSp>
          <p:nvGrpSpPr>
            <p:cNvPr id="23" name="Group 4698"/>
            <p:cNvGrpSpPr>
              <a:grpSpLocks/>
            </p:cNvGrpSpPr>
            <p:nvPr/>
          </p:nvGrpSpPr>
          <p:grpSpPr bwMode="auto">
            <a:xfrm>
              <a:off x="7822552" y="2868338"/>
              <a:ext cx="457522" cy="448452"/>
              <a:chOff x="5427663" y="4046537"/>
              <a:chExt cx="395287" cy="387350"/>
            </a:xfrm>
            <a:solidFill>
              <a:schemeClr val="bg1"/>
            </a:solidFill>
          </p:grpSpPr>
          <p:sp>
            <p:nvSpPr>
              <p:cNvPr id="24" name="Freeform 418"/>
              <p:cNvSpPr>
                <a:spLocks noChangeArrowheads="1"/>
              </p:cNvSpPr>
              <p:nvPr/>
            </p:nvSpPr>
            <p:spPr bwMode="auto">
              <a:xfrm>
                <a:off x="5635625" y="4046537"/>
                <a:ext cx="187325" cy="184150"/>
              </a:xfrm>
              <a:custGeom>
                <a:avLst/>
                <a:gdLst>
                  <a:gd name="T0" fmla="*/ 301 w 520"/>
                  <a:gd name="T1" fmla="*/ 75 h 511"/>
                  <a:gd name="T2" fmla="*/ 444 w 520"/>
                  <a:gd name="T3" fmla="*/ 217 h 511"/>
                  <a:gd name="T4" fmla="*/ 394 w 520"/>
                  <a:gd name="T5" fmla="*/ 267 h 511"/>
                  <a:gd name="T6" fmla="*/ 327 w 520"/>
                  <a:gd name="T7" fmla="*/ 200 h 511"/>
                  <a:gd name="T8" fmla="*/ 301 w 520"/>
                  <a:gd name="T9" fmla="*/ 225 h 511"/>
                  <a:gd name="T10" fmla="*/ 368 w 520"/>
                  <a:gd name="T11" fmla="*/ 292 h 511"/>
                  <a:gd name="T12" fmla="*/ 335 w 520"/>
                  <a:gd name="T13" fmla="*/ 326 h 511"/>
                  <a:gd name="T14" fmla="*/ 293 w 520"/>
                  <a:gd name="T15" fmla="*/ 275 h 511"/>
                  <a:gd name="T16" fmla="*/ 268 w 520"/>
                  <a:gd name="T17" fmla="*/ 309 h 511"/>
                  <a:gd name="T18" fmla="*/ 310 w 520"/>
                  <a:gd name="T19" fmla="*/ 351 h 511"/>
                  <a:gd name="T20" fmla="*/ 268 w 520"/>
                  <a:gd name="T21" fmla="*/ 393 h 511"/>
                  <a:gd name="T22" fmla="*/ 201 w 520"/>
                  <a:gd name="T23" fmla="*/ 326 h 511"/>
                  <a:gd name="T24" fmla="*/ 168 w 520"/>
                  <a:gd name="T25" fmla="*/ 351 h 511"/>
                  <a:gd name="T26" fmla="*/ 243 w 520"/>
                  <a:gd name="T27" fmla="*/ 418 h 511"/>
                  <a:gd name="T28" fmla="*/ 209 w 520"/>
                  <a:gd name="T29" fmla="*/ 443 h 511"/>
                  <a:gd name="T30" fmla="*/ 168 w 520"/>
                  <a:gd name="T31" fmla="*/ 401 h 511"/>
                  <a:gd name="T32" fmla="*/ 134 w 520"/>
                  <a:gd name="T33" fmla="*/ 426 h 511"/>
                  <a:gd name="T34" fmla="*/ 218 w 520"/>
                  <a:gd name="T35" fmla="*/ 510 h 511"/>
                  <a:gd name="T36" fmla="*/ 519 w 520"/>
                  <a:gd name="T37" fmla="*/ 217 h 511"/>
                  <a:gd name="T38" fmla="*/ 301 w 520"/>
                  <a:gd name="T39" fmla="*/ 0 h 511"/>
                  <a:gd name="T40" fmla="*/ 0 w 520"/>
                  <a:gd name="T41" fmla="*/ 292 h 511"/>
                  <a:gd name="T42" fmla="*/ 34 w 520"/>
                  <a:gd name="T43" fmla="*/ 334 h 511"/>
                  <a:gd name="T44" fmla="*/ 301 w 520"/>
                  <a:gd name="T45" fmla="*/ 75 h 511"/>
                  <a:gd name="T46" fmla="*/ 301 w 520"/>
                  <a:gd name="T47" fmla="*/ 75 h 511"/>
                  <a:gd name="T48" fmla="*/ 301 w 520"/>
                  <a:gd name="T49" fmla="*/ 7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0" h="511">
                    <a:moveTo>
                      <a:pt x="301" y="75"/>
                    </a:moveTo>
                    <a:lnTo>
                      <a:pt x="444" y="217"/>
                    </a:lnTo>
                    <a:lnTo>
                      <a:pt x="394" y="267"/>
                    </a:lnTo>
                    <a:lnTo>
                      <a:pt x="327" y="200"/>
                    </a:lnTo>
                    <a:lnTo>
                      <a:pt x="301" y="225"/>
                    </a:lnTo>
                    <a:lnTo>
                      <a:pt x="368" y="292"/>
                    </a:lnTo>
                    <a:lnTo>
                      <a:pt x="335" y="326"/>
                    </a:lnTo>
                    <a:lnTo>
                      <a:pt x="293" y="275"/>
                    </a:lnTo>
                    <a:lnTo>
                      <a:pt x="268" y="309"/>
                    </a:lnTo>
                    <a:lnTo>
                      <a:pt x="310" y="351"/>
                    </a:lnTo>
                    <a:lnTo>
                      <a:pt x="268" y="393"/>
                    </a:lnTo>
                    <a:lnTo>
                      <a:pt x="201" y="326"/>
                    </a:lnTo>
                    <a:lnTo>
                      <a:pt x="168" y="351"/>
                    </a:lnTo>
                    <a:lnTo>
                      <a:pt x="243" y="418"/>
                    </a:lnTo>
                    <a:lnTo>
                      <a:pt x="209" y="443"/>
                    </a:lnTo>
                    <a:lnTo>
                      <a:pt x="168" y="401"/>
                    </a:lnTo>
                    <a:lnTo>
                      <a:pt x="134" y="426"/>
                    </a:lnTo>
                    <a:lnTo>
                      <a:pt x="218" y="510"/>
                    </a:lnTo>
                    <a:lnTo>
                      <a:pt x="519" y="217"/>
                    </a:lnTo>
                    <a:lnTo>
                      <a:pt x="301" y="0"/>
                    </a:lnTo>
                    <a:lnTo>
                      <a:pt x="0" y="292"/>
                    </a:lnTo>
                    <a:lnTo>
                      <a:pt x="34" y="334"/>
                    </a:lnTo>
                    <a:lnTo>
                      <a:pt x="301" y="75"/>
                    </a:lnTo>
                    <a:close/>
                    <a:moveTo>
                      <a:pt x="301" y="75"/>
                    </a:moveTo>
                    <a:lnTo>
                      <a:pt x="301" y="7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25" name="Freeform 419"/>
              <p:cNvSpPr>
                <a:spLocks noChangeArrowheads="1"/>
              </p:cNvSpPr>
              <p:nvPr/>
            </p:nvSpPr>
            <p:spPr bwMode="auto">
              <a:xfrm>
                <a:off x="5635625" y="4046537"/>
                <a:ext cx="187325" cy="184150"/>
              </a:xfrm>
              <a:custGeom>
                <a:avLst/>
                <a:gdLst>
                  <a:gd name="T0" fmla="*/ 301 w 520"/>
                  <a:gd name="T1" fmla="*/ 75 h 511"/>
                  <a:gd name="T2" fmla="*/ 444 w 520"/>
                  <a:gd name="T3" fmla="*/ 217 h 511"/>
                  <a:gd name="T4" fmla="*/ 394 w 520"/>
                  <a:gd name="T5" fmla="*/ 267 h 511"/>
                  <a:gd name="T6" fmla="*/ 327 w 520"/>
                  <a:gd name="T7" fmla="*/ 200 h 511"/>
                  <a:gd name="T8" fmla="*/ 301 w 520"/>
                  <a:gd name="T9" fmla="*/ 225 h 511"/>
                  <a:gd name="T10" fmla="*/ 368 w 520"/>
                  <a:gd name="T11" fmla="*/ 292 h 511"/>
                  <a:gd name="T12" fmla="*/ 335 w 520"/>
                  <a:gd name="T13" fmla="*/ 326 h 511"/>
                  <a:gd name="T14" fmla="*/ 293 w 520"/>
                  <a:gd name="T15" fmla="*/ 275 h 511"/>
                  <a:gd name="T16" fmla="*/ 268 w 520"/>
                  <a:gd name="T17" fmla="*/ 309 h 511"/>
                  <a:gd name="T18" fmla="*/ 310 w 520"/>
                  <a:gd name="T19" fmla="*/ 351 h 511"/>
                  <a:gd name="T20" fmla="*/ 268 w 520"/>
                  <a:gd name="T21" fmla="*/ 393 h 511"/>
                  <a:gd name="T22" fmla="*/ 201 w 520"/>
                  <a:gd name="T23" fmla="*/ 326 h 511"/>
                  <a:gd name="T24" fmla="*/ 168 w 520"/>
                  <a:gd name="T25" fmla="*/ 351 h 511"/>
                  <a:gd name="T26" fmla="*/ 243 w 520"/>
                  <a:gd name="T27" fmla="*/ 418 h 511"/>
                  <a:gd name="T28" fmla="*/ 209 w 520"/>
                  <a:gd name="T29" fmla="*/ 443 h 511"/>
                  <a:gd name="T30" fmla="*/ 168 w 520"/>
                  <a:gd name="T31" fmla="*/ 401 h 511"/>
                  <a:gd name="T32" fmla="*/ 134 w 520"/>
                  <a:gd name="T33" fmla="*/ 426 h 511"/>
                  <a:gd name="T34" fmla="*/ 218 w 520"/>
                  <a:gd name="T35" fmla="*/ 510 h 511"/>
                  <a:gd name="T36" fmla="*/ 519 w 520"/>
                  <a:gd name="T37" fmla="*/ 217 h 511"/>
                  <a:gd name="T38" fmla="*/ 301 w 520"/>
                  <a:gd name="T39" fmla="*/ 0 h 511"/>
                  <a:gd name="T40" fmla="*/ 0 w 520"/>
                  <a:gd name="T41" fmla="*/ 292 h 511"/>
                  <a:gd name="T42" fmla="*/ 34 w 520"/>
                  <a:gd name="T43" fmla="*/ 334 h 511"/>
                  <a:gd name="T44" fmla="*/ 301 w 520"/>
                  <a:gd name="T45" fmla="*/ 7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0" h="511">
                    <a:moveTo>
                      <a:pt x="301" y="75"/>
                    </a:moveTo>
                    <a:lnTo>
                      <a:pt x="444" y="217"/>
                    </a:lnTo>
                    <a:lnTo>
                      <a:pt x="394" y="267"/>
                    </a:lnTo>
                    <a:lnTo>
                      <a:pt x="327" y="200"/>
                    </a:lnTo>
                    <a:lnTo>
                      <a:pt x="301" y="225"/>
                    </a:lnTo>
                    <a:lnTo>
                      <a:pt x="368" y="292"/>
                    </a:lnTo>
                    <a:lnTo>
                      <a:pt x="335" y="326"/>
                    </a:lnTo>
                    <a:lnTo>
                      <a:pt x="293" y="275"/>
                    </a:lnTo>
                    <a:lnTo>
                      <a:pt x="268" y="309"/>
                    </a:lnTo>
                    <a:lnTo>
                      <a:pt x="310" y="351"/>
                    </a:lnTo>
                    <a:lnTo>
                      <a:pt x="268" y="393"/>
                    </a:lnTo>
                    <a:lnTo>
                      <a:pt x="201" y="326"/>
                    </a:lnTo>
                    <a:lnTo>
                      <a:pt x="168" y="351"/>
                    </a:lnTo>
                    <a:lnTo>
                      <a:pt x="243" y="418"/>
                    </a:lnTo>
                    <a:lnTo>
                      <a:pt x="209" y="443"/>
                    </a:lnTo>
                    <a:lnTo>
                      <a:pt x="168" y="401"/>
                    </a:lnTo>
                    <a:lnTo>
                      <a:pt x="134" y="426"/>
                    </a:lnTo>
                    <a:lnTo>
                      <a:pt x="218" y="510"/>
                    </a:lnTo>
                    <a:lnTo>
                      <a:pt x="519" y="217"/>
                    </a:lnTo>
                    <a:lnTo>
                      <a:pt x="301" y="0"/>
                    </a:lnTo>
                    <a:lnTo>
                      <a:pt x="0" y="292"/>
                    </a:lnTo>
                    <a:lnTo>
                      <a:pt x="34" y="334"/>
                    </a:lnTo>
                    <a:lnTo>
                      <a:pt x="301" y="7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26" name="Freeform 420"/>
              <p:cNvSpPr>
                <a:spLocks noChangeArrowheads="1"/>
              </p:cNvSpPr>
              <p:nvPr/>
            </p:nvSpPr>
            <p:spPr bwMode="auto">
              <a:xfrm>
                <a:off x="5743575" y="407352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27" name="Freeform 421"/>
              <p:cNvSpPr>
                <a:spLocks noChangeArrowheads="1"/>
              </p:cNvSpPr>
              <p:nvPr/>
            </p:nvSpPr>
            <p:spPr bwMode="auto">
              <a:xfrm>
                <a:off x="5427663" y="4229099"/>
                <a:ext cx="204787" cy="204788"/>
              </a:xfrm>
              <a:custGeom>
                <a:avLst/>
                <a:gdLst>
                  <a:gd name="T0" fmla="*/ 451 w 569"/>
                  <a:gd name="T1" fmla="*/ 158 h 569"/>
                  <a:gd name="T2" fmla="*/ 501 w 569"/>
                  <a:gd name="T3" fmla="*/ 209 h 569"/>
                  <a:gd name="T4" fmla="*/ 468 w 569"/>
                  <a:gd name="T5" fmla="*/ 251 h 569"/>
                  <a:gd name="T6" fmla="*/ 393 w 569"/>
                  <a:gd name="T7" fmla="*/ 175 h 569"/>
                  <a:gd name="T8" fmla="*/ 368 w 569"/>
                  <a:gd name="T9" fmla="*/ 200 h 569"/>
                  <a:gd name="T10" fmla="*/ 443 w 569"/>
                  <a:gd name="T11" fmla="*/ 275 h 569"/>
                  <a:gd name="T12" fmla="*/ 409 w 569"/>
                  <a:gd name="T13" fmla="*/ 309 h 569"/>
                  <a:gd name="T14" fmla="*/ 359 w 569"/>
                  <a:gd name="T15" fmla="*/ 251 h 569"/>
                  <a:gd name="T16" fmla="*/ 334 w 569"/>
                  <a:gd name="T17" fmla="*/ 284 h 569"/>
                  <a:gd name="T18" fmla="*/ 384 w 569"/>
                  <a:gd name="T19" fmla="*/ 334 h 569"/>
                  <a:gd name="T20" fmla="*/ 342 w 569"/>
                  <a:gd name="T21" fmla="*/ 376 h 569"/>
                  <a:gd name="T22" fmla="*/ 267 w 569"/>
                  <a:gd name="T23" fmla="*/ 301 h 569"/>
                  <a:gd name="T24" fmla="*/ 234 w 569"/>
                  <a:gd name="T25" fmla="*/ 326 h 569"/>
                  <a:gd name="T26" fmla="*/ 309 w 569"/>
                  <a:gd name="T27" fmla="*/ 401 h 569"/>
                  <a:gd name="T28" fmla="*/ 284 w 569"/>
                  <a:gd name="T29" fmla="*/ 434 h 569"/>
                  <a:gd name="T30" fmla="*/ 234 w 569"/>
                  <a:gd name="T31" fmla="*/ 376 h 569"/>
                  <a:gd name="T32" fmla="*/ 200 w 569"/>
                  <a:gd name="T33" fmla="*/ 409 h 569"/>
                  <a:gd name="T34" fmla="*/ 250 w 569"/>
                  <a:gd name="T35" fmla="*/ 459 h 569"/>
                  <a:gd name="T36" fmla="*/ 217 w 569"/>
                  <a:gd name="T37" fmla="*/ 493 h 569"/>
                  <a:gd name="T38" fmla="*/ 75 w 569"/>
                  <a:gd name="T39" fmla="*/ 351 h 569"/>
                  <a:gd name="T40" fmla="*/ 393 w 569"/>
                  <a:gd name="T41" fmla="*/ 41 h 569"/>
                  <a:gd name="T42" fmla="*/ 351 w 569"/>
                  <a:gd name="T43" fmla="*/ 0 h 569"/>
                  <a:gd name="T44" fmla="*/ 0 w 569"/>
                  <a:gd name="T45" fmla="*/ 351 h 569"/>
                  <a:gd name="T46" fmla="*/ 217 w 569"/>
                  <a:gd name="T47" fmla="*/ 568 h 569"/>
                  <a:gd name="T48" fmla="*/ 568 w 569"/>
                  <a:gd name="T49" fmla="*/ 225 h 569"/>
                  <a:gd name="T50" fmla="*/ 484 w 569"/>
                  <a:gd name="T51" fmla="*/ 133 h 569"/>
                  <a:gd name="T52" fmla="*/ 451 w 569"/>
                  <a:gd name="T53" fmla="*/ 158 h 569"/>
                  <a:gd name="T54" fmla="*/ 451 w 569"/>
                  <a:gd name="T55" fmla="*/ 158 h 569"/>
                  <a:gd name="T56" fmla="*/ 451 w 569"/>
                  <a:gd name="T57" fmla="*/ 15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69" h="569">
                    <a:moveTo>
                      <a:pt x="451" y="158"/>
                    </a:moveTo>
                    <a:lnTo>
                      <a:pt x="501" y="209"/>
                    </a:lnTo>
                    <a:lnTo>
                      <a:pt x="468" y="251"/>
                    </a:lnTo>
                    <a:lnTo>
                      <a:pt x="393" y="175"/>
                    </a:lnTo>
                    <a:lnTo>
                      <a:pt x="368" y="200"/>
                    </a:lnTo>
                    <a:lnTo>
                      <a:pt x="443" y="275"/>
                    </a:lnTo>
                    <a:lnTo>
                      <a:pt x="409" y="309"/>
                    </a:lnTo>
                    <a:lnTo>
                      <a:pt x="359" y="251"/>
                    </a:lnTo>
                    <a:lnTo>
                      <a:pt x="334" y="284"/>
                    </a:lnTo>
                    <a:lnTo>
                      <a:pt x="384" y="334"/>
                    </a:lnTo>
                    <a:lnTo>
                      <a:pt x="342" y="376"/>
                    </a:lnTo>
                    <a:lnTo>
                      <a:pt x="267" y="301"/>
                    </a:lnTo>
                    <a:lnTo>
                      <a:pt x="234" y="326"/>
                    </a:lnTo>
                    <a:lnTo>
                      <a:pt x="309" y="401"/>
                    </a:lnTo>
                    <a:lnTo>
                      <a:pt x="284" y="434"/>
                    </a:lnTo>
                    <a:lnTo>
                      <a:pt x="234" y="376"/>
                    </a:lnTo>
                    <a:lnTo>
                      <a:pt x="200" y="409"/>
                    </a:lnTo>
                    <a:lnTo>
                      <a:pt x="250" y="459"/>
                    </a:lnTo>
                    <a:lnTo>
                      <a:pt x="217" y="493"/>
                    </a:lnTo>
                    <a:lnTo>
                      <a:pt x="75" y="351"/>
                    </a:lnTo>
                    <a:lnTo>
                      <a:pt x="393" y="41"/>
                    </a:lnTo>
                    <a:lnTo>
                      <a:pt x="351" y="0"/>
                    </a:lnTo>
                    <a:lnTo>
                      <a:pt x="0" y="351"/>
                    </a:lnTo>
                    <a:lnTo>
                      <a:pt x="217" y="568"/>
                    </a:lnTo>
                    <a:lnTo>
                      <a:pt x="568" y="225"/>
                    </a:lnTo>
                    <a:lnTo>
                      <a:pt x="484" y="133"/>
                    </a:lnTo>
                    <a:lnTo>
                      <a:pt x="451" y="158"/>
                    </a:lnTo>
                    <a:close/>
                    <a:moveTo>
                      <a:pt x="451" y="158"/>
                    </a:moveTo>
                    <a:lnTo>
                      <a:pt x="451" y="1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28" name="Freeform 422"/>
              <p:cNvSpPr>
                <a:spLocks noChangeArrowheads="1"/>
              </p:cNvSpPr>
              <p:nvPr/>
            </p:nvSpPr>
            <p:spPr bwMode="auto">
              <a:xfrm>
                <a:off x="5427663" y="4229099"/>
                <a:ext cx="204787" cy="204788"/>
              </a:xfrm>
              <a:custGeom>
                <a:avLst/>
                <a:gdLst>
                  <a:gd name="T0" fmla="*/ 451 w 569"/>
                  <a:gd name="T1" fmla="*/ 158 h 569"/>
                  <a:gd name="T2" fmla="*/ 501 w 569"/>
                  <a:gd name="T3" fmla="*/ 209 h 569"/>
                  <a:gd name="T4" fmla="*/ 468 w 569"/>
                  <a:gd name="T5" fmla="*/ 251 h 569"/>
                  <a:gd name="T6" fmla="*/ 393 w 569"/>
                  <a:gd name="T7" fmla="*/ 175 h 569"/>
                  <a:gd name="T8" fmla="*/ 368 w 569"/>
                  <a:gd name="T9" fmla="*/ 200 h 569"/>
                  <a:gd name="T10" fmla="*/ 443 w 569"/>
                  <a:gd name="T11" fmla="*/ 275 h 569"/>
                  <a:gd name="T12" fmla="*/ 409 w 569"/>
                  <a:gd name="T13" fmla="*/ 309 h 569"/>
                  <a:gd name="T14" fmla="*/ 359 w 569"/>
                  <a:gd name="T15" fmla="*/ 251 h 569"/>
                  <a:gd name="T16" fmla="*/ 334 w 569"/>
                  <a:gd name="T17" fmla="*/ 284 h 569"/>
                  <a:gd name="T18" fmla="*/ 384 w 569"/>
                  <a:gd name="T19" fmla="*/ 334 h 569"/>
                  <a:gd name="T20" fmla="*/ 342 w 569"/>
                  <a:gd name="T21" fmla="*/ 376 h 569"/>
                  <a:gd name="T22" fmla="*/ 267 w 569"/>
                  <a:gd name="T23" fmla="*/ 301 h 569"/>
                  <a:gd name="T24" fmla="*/ 234 w 569"/>
                  <a:gd name="T25" fmla="*/ 326 h 569"/>
                  <a:gd name="T26" fmla="*/ 309 w 569"/>
                  <a:gd name="T27" fmla="*/ 401 h 569"/>
                  <a:gd name="T28" fmla="*/ 284 w 569"/>
                  <a:gd name="T29" fmla="*/ 434 h 569"/>
                  <a:gd name="T30" fmla="*/ 234 w 569"/>
                  <a:gd name="T31" fmla="*/ 376 h 569"/>
                  <a:gd name="T32" fmla="*/ 200 w 569"/>
                  <a:gd name="T33" fmla="*/ 409 h 569"/>
                  <a:gd name="T34" fmla="*/ 250 w 569"/>
                  <a:gd name="T35" fmla="*/ 459 h 569"/>
                  <a:gd name="T36" fmla="*/ 217 w 569"/>
                  <a:gd name="T37" fmla="*/ 493 h 569"/>
                  <a:gd name="T38" fmla="*/ 75 w 569"/>
                  <a:gd name="T39" fmla="*/ 351 h 569"/>
                  <a:gd name="T40" fmla="*/ 393 w 569"/>
                  <a:gd name="T41" fmla="*/ 41 h 569"/>
                  <a:gd name="T42" fmla="*/ 351 w 569"/>
                  <a:gd name="T43" fmla="*/ 0 h 569"/>
                  <a:gd name="T44" fmla="*/ 0 w 569"/>
                  <a:gd name="T45" fmla="*/ 351 h 569"/>
                  <a:gd name="T46" fmla="*/ 217 w 569"/>
                  <a:gd name="T47" fmla="*/ 568 h 569"/>
                  <a:gd name="T48" fmla="*/ 568 w 569"/>
                  <a:gd name="T49" fmla="*/ 225 h 569"/>
                  <a:gd name="T50" fmla="*/ 484 w 569"/>
                  <a:gd name="T51" fmla="*/ 133 h 569"/>
                  <a:gd name="T52" fmla="*/ 451 w 569"/>
                  <a:gd name="T53" fmla="*/ 15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9" h="569">
                    <a:moveTo>
                      <a:pt x="451" y="158"/>
                    </a:moveTo>
                    <a:lnTo>
                      <a:pt x="501" y="209"/>
                    </a:lnTo>
                    <a:lnTo>
                      <a:pt x="468" y="251"/>
                    </a:lnTo>
                    <a:lnTo>
                      <a:pt x="393" y="175"/>
                    </a:lnTo>
                    <a:lnTo>
                      <a:pt x="368" y="200"/>
                    </a:lnTo>
                    <a:lnTo>
                      <a:pt x="443" y="275"/>
                    </a:lnTo>
                    <a:lnTo>
                      <a:pt x="409" y="309"/>
                    </a:lnTo>
                    <a:lnTo>
                      <a:pt x="359" y="251"/>
                    </a:lnTo>
                    <a:lnTo>
                      <a:pt x="334" y="284"/>
                    </a:lnTo>
                    <a:lnTo>
                      <a:pt x="384" y="334"/>
                    </a:lnTo>
                    <a:lnTo>
                      <a:pt x="342" y="376"/>
                    </a:lnTo>
                    <a:lnTo>
                      <a:pt x="267" y="301"/>
                    </a:lnTo>
                    <a:lnTo>
                      <a:pt x="234" y="326"/>
                    </a:lnTo>
                    <a:lnTo>
                      <a:pt x="309" y="401"/>
                    </a:lnTo>
                    <a:lnTo>
                      <a:pt x="284" y="434"/>
                    </a:lnTo>
                    <a:lnTo>
                      <a:pt x="234" y="376"/>
                    </a:lnTo>
                    <a:lnTo>
                      <a:pt x="200" y="409"/>
                    </a:lnTo>
                    <a:lnTo>
                      <a:pt x="250" y="459"/>
                    </a:lnTo>
                    <a:lnTo>
                      <a:pt x="217" y="493"/>
                    </a:lnTo>
                    <a:lnTo>
                      <a:pt x="75" y="351"/>
                    </a:lnTo>
                    <a:lnTo>
                      <a:pt x="393" y="41"/>
                    </a:lnTo>
                    <a:lnTo>
                      <a:pt x="351" y="0"/>
                    </a:lnTo>
                    <a:lnTo>
                      <a:pt x="0" y="351"/>
                    </a:lnTo>
                    <a:lnTo>
                      <a:pt x="217" y="568"/>
                    </a:lnTo>
                    <a:lnTo>
                      <a:pt x="568" y="225"/>
                    </a:lnTo>
                    <a:lnTo>
                      <a:pt x="484" y="133"/>
                    </a:lnTo>
                    <a:lnTo>
                      <a:pt x="451" y="15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29" name="Freeform 423"/>
              <p:cNvSpPr>
                <a:spLocks noChangeArrowheads="1"/>
              </p:cNvSpPr>
              <p:nvPr/>
            </p:nvSpPr>
            <p:spPr bwMode="auto">
              <a:xfrm>
                <a:off x="5591175" y="428624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30" name="Freeform 424"/>
              <p:cNvSpPr>
                <a:spLocks noChangeArrowheads="1"/>
              </p:cNvSpPr>
              <p:nvPr/>
            </p:nvSpPr>
            <p:spPr bwMode="auto">
              <a:xfrm>
                <a:off x="5473700" y="4070349"/>
                <a:ext cx="312738" cy="319088"/>
              </a:xfrm>
              <a:custGeom>
                <a:avLst/>
                <a:gdLst>
                  <a:gd name="T0" fmla="*/ 318 w 870"/>
                  <a:gd name="T1" fmla="*/ 142 h 887"/>
                  <a:gd name="T2" fmla="*/ 167 w 870"/>
                  <a:gd name="T3" fmla="*/ 0 h 887"/>
                  <a:gd name="T4" fmla="*/ 0 w 870"/>
                  <a:gd name="T5" fmla="*/ 167 h 887"/>
                  <a:gd name="T6" fmla="*/ 142 w 870"/>
                  <a:gd name="T7" fmla="*/ 317 h 887"/>
                  <a:gd name="T8" fmla="*/ 594 w 870"/>
                  <a:gd name="T9" fmla="*/ 760 h 887"/>
                  <a:gd name="T10" fmla="*/ 869 w 870"/>
                  <a:gd name="T11" fmla="*/ 886 h 887"/>
                  <a:gd name="T12" fmla="*/ 769 w 870"/>
                  <a:gd name="T13" fmla="*/ 601 h 887"/>
                  <a:gd name="T14" fmla="*/ 318 w 870"/>
                  <a:gd name="T15" fmla="*/ 142 h 887"/>
                  <a:gd name="T16" fmla="*/ 117 w 870"/>
                  <a:gd name="T17" fmla="*/ 225 h 887"/>
                  <a:gd name="T18" fmla="*/ 58 w 870"/>
                  <a:gd name="T19" fmla="*/ 167 h 887"/>
                  <a:gd name="T20" fmla="*/ 167 w 870"/>
                  <a:gd name="T21" fmla="*/ 58 h 887"/>
                  <a:gd name="T22" fmla="*/ 226 w 870"/>
                  <a:gd name="T23" fmla="*/ 116 h 887"/>
                  <a:gd name="T24" fmla="*/ 117 w 870"/>
                  <a:gd name="T25" fmla="*/ 225 h 887"/>
                  <a:gd name="T26" fmla="*/ 769 w 870"/>
                  <a:gd name="T27" fmla="*/ 819 h 887"/>
                  <a:gd name="T28" fmla="*/ 610 w 870"/>
                  <a:gd name="T29" fmla="*/ 744 h 887"/>
                  <a:gd name="T30" fmla="*/ 594 w 870"/>
                  <a:gd name="T31" fmla="*/ 727 h 887"/>
                  <a:gd name="T32" fmla="*/ 677 w 870"/>
                  <a:gd name="T33" fmla="*/ 735 h 887"/>
                  <a:gd name="T34" fmla="*/ 669 w 870"/>
                  <a:gd name="T35" fmla="*/ 668 h 887"/>
                  <a:gd name="T36" fmla="*/ 736 w 870"/>
                  <a:gd name="T37" fmla="*/ 677 h 887"/>
                  <a:gd name="T38" fmla="*/ 736 w 870"/>
                  <a:gd name="T39" fmla="*/ 593 h 887"/>
                  <a:gd name="T40" fmla="*/ 752 w 870"/>
                  <a:gd name="T41" fmla="*/ 610 h 887"/>
                  <a:gd name="T42" fmla="*/ 811 w 870"/>
                  <a:gd name="T43" fmla="*/ 769 h 887"/>
                  <a:gd name="T44" fmla="*/ 769 w 870"/>
                  <a:gd name="T45" fmla="*/ 819 h 887"/>
                  <a:gd name="T46" fmla="*/ 769 w 870"/>
                  <a:gd name="T47" fmla="*/ 819 h 887"/>
                  <a:gd name="T48" fmla="*/ 769 w 870"/>
                  <a:gd name="T49" fmla="*/ 819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0" h="887">
                    <a:moveTo>
                      <a:pt x="318" y="142"/>
                    </a:moveTo>
                    <a:lnTo>
                      <a:pt x="167" y="0"/>
                    </a:lnTo>
                    <a:lnTo>
                      <a:pt x="0" y="167"/>
                    </a:lnTo>
                    <a:lnTo>
                      <a:pt x="142" y="317"/>
                    </a:lnTo>
                    <a:lnTo>
                      <a:pt x="594" y="760"/>
                    </a:lnTo>
                    <a:lnTo>
                      <a:pt x="869" y="886"/>
                    </a:lnTo>
                    <a:lnTo>
                      <a:pt x="769" y="601"/>
                    </a:lnTo>
                    <a:lnTo>
                      <a:pt x="318" y="142"/>
                    </a:lnTo>
                    <a:close/>
                    <a:moveTo>
                      <a:pt x="117" y="225"/>
                    </a:moveTo>
                    <a:lnTo>
                      <a:pt x="58" y="167"/>
                    </a:lnTo>
                    <a:lnTo>
                      <a:pt x="167" y="58"/>
                    </a:lnTo>
                    <a:lnTo>
                      <a:pt x="226" y="116"/>
                    </a:lnTo>
                    <a:lnTo>
                      <a:pt x="117" y="225"/>
                    </a:lnTo>
                    <a:close/>
                    <a:moveTo>
                      <a:pt x="769" y="819"/>
                    </a:moveTo>
                    <a:lnTo>
                      <a:pt x="610" y="744"/>
                    </a:lnTo>
                    <a:lnTo>
                      <a:pt x="594" y="727"/>
                    </a:lnTo>
                    <a:lnTo>
                      <a:pt x="677" y="735"/>
                    </a:lnTo>
                    <a:lnTo>
                      <a:pt x="669" y="668"/>
                    </a:lnTo>
                    <a:lnTo>
                      <a:pt x="736" y="677"/>
                    </a:lnTo>
                    <a:lnTo>
                      <a:pt x="736" y="593"/>
                    </a:lnTo>
                    <a:lnTo>
                      <a:pt x="752" y="610"/>
                    </a:lnTo>
                    <a:lnTo>
                      <a:pt x="811" y="769"/>
                    </a:lnTo>
                    <a:lnTo>
                      <a:pt x="769" y="819"/>
                    </a:lnTo>
                    <a:close/>
                    <a:moveTo>
                      <a:pt x="769" y="819"/>
                    </a:moveTo>
                    <a:lnTo>
                      <a:pt x="769" y="8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31" name="Freeform 425"/>
              <p:cNvSpPr>
                <a:spLocks noChangeArrowheads="1"/>
              </p:cNvSpPr>
              <p:nvPr/>
            </p:nvSpPr>
            <p:spPr bwMode="auto">
              <a:xfrm>
                <a:off x="5473700" y="4070349"/>
                <a:ext cx="312738" cy="319088"/>
              </a:xfrm>
              <a:custGeom>
                <a:avLst/>
                <a:gdLst>
                  <a:gd name="T0" fmla="*/ 318 w 870"/>
                  <a:gd name="T1" fmla="*/ 142 h 887"/>
                  <a:gd name="T2" fmla="*/ 318 w 870"/>
                  <a:gd name="T3" fmla="*/ 142 h 887"/>
                  <a:gd name="T4" fmla="*/ 167 w 870"/>
                  <a:gd name="T5" fmla="*/ 0 h 887"/>
                  <a:gd name="T6" fmla="*/ 0 w 870"/>
                  <a:gd name="T7" fmla="*/ 167 h 887"/>
                  <a:gd name="T8" fmla="*/ 142 w 870"/>
                  <a:gd name="T9" fmla="*/ 317 h 887"/>
                  <a:gd name="T10" fmla="*/ 142 w 870"/>
                  <a:gd name="T11" fmla="*/ 317 h 887"/>
                  <a:gd name="T12" fmla="*/ 594 w 870"/>
                  <a:gd name="T13" fmla="*/ 760 h 887"/>
                  <a:gd name="T14" fmla="*/ 869 w 870"/>
                  <a:gd name="T15" fmla="*/ 886 h 887"/>
                  <a:gd name="T16" fmla="*/ 769 w 870"/>
                  <a:gd name="T17" fmla="*/ 601 h 887"/>
                  <a:gd name="T18" fmla="*/ 318 w 870"/>
                  <a:gd name="T19" fmla="*/ 142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0" h="887">
                    <a:moveTo>
                      <a:pt x="318" y="142"/>
                    </a:moveTo>
                    <a:lnTo>
                      <a:pt x="318" y="142"/>
                    </a:lnTo>
                    <a:lnTo>
                      <a:pt x="167" y="0"/>
                    </a:lnTo>
                    <a:lnTo>
                      <a:pt x="0" y="167"/>
                    </a:lnTo>
                    <a:lnTo>
                      <a:pt x="142" y="317"/>
                    </a:lnTo>
                    <a:lnTo>
                      <a:pt x="142" y="317"/>
                    </a:lnTo>
                    <a:lnTo>
                      <a:pt x="594" y="760"/>
                    </a:lnTo>
                    <a:lnTo>
                      <a:pt x="869" y="886"/>
                    </a:lnTo>
                    <a:lnTo>
                      <a:pt x="769" y="601"/>
                    </a:lnTo>
                    <a:lnTo>
                      <a:pt x="318" y="14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32" name="Freeform 426"/>
              <p:cNvSpPr>
                <a:spLocks noChangeArrowheads="1"/>
              </p:cNvSpPr>
              <p:nvPr/>
            </p:nvSpPr>
            <p:spPr bwMode="auto">
              <a:xfrm>
                <a:off x="5494338" y="4090987"/>
                <a:ext cx="60325" cy="60325"/>
              </a:xfrm>
              <a:custGeom>
                <a:avLst/>
                <a:gdLst>
                  <a:gd name="T0" fmla="*/ 59 w 169"/>
                  <a:gd name="T1" fmla="*/ 167 h 168"/>
                  <a:gd name="T2" fmla="*/ 0 w 169"/>
                  <a:gd name="T3" fmla="*/ 109 h 168"/>
                  <a:gd name="T4" fmla="*/ 109 w 169"/>
                  <a:gd name="T5" fmla="*/ 0 h 168"/>
                  <a:gd name="T6" fmla="*/ 168 w 169"/>
                  <a:gd name="T7" fmla="*/ 58 h 168"/>
                  <a:gd name="T8" fmla="*/ 59 w 169"/>
                  <a:gd name="T9" fmla="*/ 16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68">
                    <a:moveTo>
                      <a:pt x="59" y="167"/>
                    </a:moveTo>
                    <a:lnTo>
                      <a:pt x="0" y="109"/>
                    </a:lnTo>
                    <a:lnTo>
                      <a:pt x="109" y="0"/>
                    </a:lnTo>
                    <a:lnTo>
                      <a:pt x="168" y="58"/>
                    </a:lnTo>
                    <a:lnTo>
                      <a:pt x="59" y="16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33" name="Freeform 427"/>
              <p:cNvSpPr>
                <a:spLocks noChangeArrowheads="1"/>
              </p:cNvSpPr>
              <p:nvPr/>
            </p:nvSpPr>
            <p:spPr bwMode="auto">
              <a:xfrm>
                <a:off x="5688013" y="4283074"/>
                <a:ext cx="77787" cy="80963"/>
              </a:xfrm>
              <a:custGeom>
                <a:avLst/>
                <a:gdLst>
                  <a:gd name="T0" fmla="*/ 175 w 218"/>
                  <a:gd name="T1" fmla="*/ 226 h 227"/>
                  <a:gd name="T2" fmla="*/ 16 w 218"/>
                  <a:gd name="T3" fmla="*/ 151 h 227"/>
                  <a:gd name="T4" fmla="*/ 0 w 218"/>
                  <a:gd name="T5" fmla="*/ 134 h 227"/>
                  <a:gd name="T6" fmla="*/ 83 w 218"/>
                  <a:gd name="T7" fmla="*/ 142 h 227"/>
                  <a:gd name="T8" fmla="*/ 75 w 218"/>
                  <a:gd name="T9" fmla="*/ 75 h 227"/>
                  <a:gd name="T10" fmla="*/ 142 w 218"/>
                  <a:gd name="T11" fmla="*/ 84 h 227"/>
                  <a:gd name="T12" fmla="*/ 142 w 218"/>
                  <a:gd name="T13" fmla="*/ 0 h 227"/>
                  <a:gd name="T14" fmla="*/ 158 w 218"/>
                  <a:gd name="T15" fmla="*/ 17 h 227"/>
                  <a:gd name="T16" fmla="*/ 217 w 218"/>
                  <a:gd name="T17" fmla="*/ 176 h 227"/>
                  <a:gd name="T18" fmla="*/ 175 w 218"/>
                  <a:gd name="T19" fmla="*/ 22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8" h="227">
                    <a:moveTo>
                      <a:pt x="175" y="226"/>
                    </a:moveTo>
                    <a:lnTo>
                      <a:pt x="16" y="151"/>
                    </a:lnTo>
                    <a:lnTo>
                      <a:pt x="0" y="134"/>
                    </a:lnTo>
                    <a:lnTo>
                      <a:pt x="83" y="142"/>
                    </a:lnTo>
                    <a:lnTo>
                      <a:pt x="75" y="75"/>
                    </a:lnTo>
                    <a:lnTo>
                      <a:pt x="142" y="84"/>
                    </a:lnTo>
                    <a:lnTo>
                      <a:pt x="142" y="0"/>
                    </a:lnTo>
                    <a:lnTo>
                      <a:pt x="158" y="17"/>
                    </a:lnTo>
                    <a:lnTo>
                      <a:pt x="217" y="176"/>
                    </a:lnTo>
                    <a:lnTo>
                      <a:pt x="175" y="22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  <p:sp>
            <p:nvSpPr>
              <p:cNvPr id="34" name="Freeform 428"/>
              <p:cNvSpPr>
                <a:spLocks noChangeArrowheads="1"/>
              </p:cNvSpPr>
              <p:nvPr/>
            </p:nvSpPr>
            <p:spPr bwMode="auto">
              <a:xfrm>
                <a:off x="5749925" y="436562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022514" y="1738143"/>
            <a:ext cx="1182959" cy="1183267"/>
            <a:chOff x="9363352" y="2317523"/>
            <a:chExt cx="1577278" cy="1577689"/>
          </a:xfrm>
        </p:grpSpPr>
        <p:sp>
          <p:nvSpPr>
            <p:cNvPr id="36" name="Oval 98"/>
            <p:cNvSpPr/>
            <p:nvPr/>
          </p:nvSpPr>
          <p:spPr>
            <a:xfrm>
              <a:off x="9363352" y="2317523"/>
              <a:ext cx="1577278" cy="157768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/>
              </a:endParaRPr>
            </a:p>
          </p:txBody>
        </p:sp>
        <p:sp>
          <p:nvSpPr>
            <p:cNvPr id="37" name="Freeform 260"/>
            <p:cNvSpPr>
              <a:spLocks noChangeArrowheads="1"/>
            </p:cNvSpPr>
            <p:nvPr/>
          </p:nvSpPr>
          <p:spPr bwMode="auto">
            <a:xfrm>
              <a:off x="9867728" y="2554917"/>
              <a:ext cx="801492" cy="1068937"/>
            </a:xfrm>
            <a:custGeom>
              <a:avLst/>
              <a:gdLst>
                <a:gd name="T0" fmla="*/ 594 w 595"/>
                <a:gd name="T1" fmla="*/ 242 h 795"/>
                <a:gd name="T2" fmla="*/ 577 w 595"/>
                <a:gd name="T3" fmla="*/ 259 h 795"/>
                <a:gd name="T4" fmla="*/ 218 w 595"/>
                <a:gd name="T5" fmla="*/ 409 h 795"/>
                <a:gd name="T6" fmla="*/ 209 w 595"/>
                <a:gd name="T7" fmla="*/ 409 h 795"/>
                <a:gd name="T8" fmla="*/ 201 w 595"/>
                <a:gd name="T9" fmla="*/ 401 h 795"/>
                <a:gd name="T10" fmla="*/ 193 w 595"/>
                <a:gd name="T11" fmla="*/ 384 h 795"/>
                <a:gd name="T12" fmla="*/ 193 w 595"/>
                <a:gd name="T13" fmla="*/ 117 h 795"/>
                <a:gd name="T14" fmla="*/ 201 w 595"/>
                <a:gd name="T15" fmla="*/ 100 h 795"/>
                <a:gd name="T16" fmla="*/ 218 w 595"/>
                <a:gd name="T17" fmla="*/ 100 h 795"/>
                <a:gd name="T18" fmla="*/ 577 w 595"/>
                <a:gd name="T19" fmla="*/ 217 h 795"/>
                <a:gd name="T20" fmla="*/ 594 w 595"/>
                <a:gd name="T21" fmla="*/ 242 h 795"/>
                <a:gd name="T22" fmla="*/ 251 w 595"/>
                <a:gd name="T23" fmla="*/ 719 h 795"/>
                <a:gd name="T24" fmla="*/ 126 w 595"/>
                <a:gd name="T25" fmla="*/ 794 h 795"/>
                <a:gd name="T26" fmla="*/ 0 w 595"/>
                <a:gd name="T27" fmla="*/ 719 h 795"/>
                <a:gd name="T28" fmla="*/ 92 w 595"/>
                <a:gd name="T29" fmla="*/ 652 h 795"/>
                <a:gd name="T30" fmla="*/ 92 w 595"/>
                <a:gd name="T31" fmla="*/ 92 h 795"/>
                <a:gd name="T32" fmla="*/ 101 w 595"/>
                <a:gd name="T33" fmla="*/ 83 h 795"/>
                <a:gd name="T34" fmla="*/ 75 w 595"/>
                <a:gd name="T35" fmla="*/ 42 h 795"/>
                <a:gd name="T36" fmla="*/ 126 w 595"/>
                <a:gd name="T37" fmla="*/ 0 h 795"/>
                <a:gd name="T38" fmla="*/ 142 w 595"/>
                <a:gd name="T39" fmla="*/ 0 h 795"/>
                <a:gd name="T40" fmla="*/ 193 w 595"/>
                <a:gd name="T41" fmla="*/ 42 h 795"/>
                <a:gd name="T42" fmla="*/ 159 w 595"/>
                <a:gd name="T43" fmla="*/ 92 h 795"/>
                <a:gd name="T44" fmla="*/ 159 w 595"/>
                <a:gd name="T45" fmla="*/ 652 h 795"/>
                <a:gd name="T46" fmla="*/ 251 w 595"/>
                <a:gd name="T47" fmla="*/ 719 h 795"/>
                <a:gd name="T48" fmla="*/ 226 w 595"/>
                <a:gd name="T49" fmla="*/ 719 h 795"/>
                <a:gd name="T50" fmla="*/ 159 w 595"/>
                <a:gd name="T51" fmla="*/ 677 h 795"/>
                <a:gd name="T52" fmla="*/ 159 w 595"/>
                <a:gd name="T53" fmla="*/ 719 h 795"/>
                <a:gd name="T54" fmla="*/ 126 w 595"/>
                <a:gd name="T55" fmla="*/ 752 h 795"/>
                <a:gd name="T56" fmla="*/ 92 w 595"/>
                <a:gd name="T57" fmla="*/ 719 h 795"/>
                <a:gd name="T58" fmla="*/ 92 w 595"/>
                <a:gd name="T59" fmla="*/ 677 h 795"/>
                <a:gd name="T60" fmla="*/ 25 w 595"/>
                <a:gd name="T61" fmla="*/ 719 h 795"/>
                <a:gd name="T62" fmla="*/ 126 w 595"/>
                <a:gd name="T63" fmla="*/ 777 h 795"/>
                <a:gd name="T64" fmla="*/ 226 w 595"/>
                <a:gd name="T65" fmla="*/ 719 h 795"/>
                <a:gd name="T66" fmla="*/ 226 w 595"/>
                <a:gd name="T67" fmla="*/ 719 h 795"/>
                <a:gd name="T68" fmla="*/ 226 w 595"/>
                <a:gd name="T69" fmla="*/ 719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5" h="795">
                  <a:moveTo>
                    <a:pt x="594" y="242"/>
                  </a:moveTo>
                  <a:cubicBezTo>
                    <a:pt x="594" y="251"/>
                    <a:pt x="586" y="259"/>
                    <a:pt x="577" y="259"/>
                  </a:cubicBezTo>
                  <a:cubicBezTo>
                    <a:pt x="218" y="409"/>
                    <a:pt x="218" y="409"/>
                    <a:pt x="218" y="409"/>
                  </a:cubicBezTo>
                  <a:lnTo>
                    <a:pt x="209" y="409"/>
                  </a:lnTo>
                  <a:cubicBezTo>
                    <a:pt x="209" y="409"/>
                    <a:pt x="201" y="409"/>
                    <a:pt x="201" y="401"/>
                  </a:cubicBezTo>
                  <a:cubicBezTo>
                    <a:pt x="193" y="401"/>
                    <a:pt x="193" y="393"/>
                    <a:pt x="193" y="384"/>
                  </a:cubicBezTo>
                  <a:cubicBezTo>
                    <a:pt x="193" y="117"/>
                    <a:pt x="193" y="117"/>
                    <a:pt x="193" y="117"/>
                  </a:cubicBezTo>
                  <a:cubicBezTo>
                    <a:pt x="193" y="108"/>
                    <a:pt x="193" y="108"/>
                    <a:pt x="201" y="100"/>
                  </a:cubicBezTo>
                  <a:cubicBezTo>
                    <a:pt x="201" y="100"/>
                    <a:pt x="209" y="100"/>
                    <a:pt x="218" y="100"/>
                  </a:cubicBezTo>
                  <a:cubicBezTo>
                    <a:pt x="577" y="217"/>
                    <a:pt x="577" y="217"/>
                    <a:pt x="577" y="217"/>
                  </a:cubicBezTo>
                  <a:cubicBezTo>
                    <a:pt x="586" y="225"/>
                    <a:pt x="594" y="234"/>
                    <a:pt x="594" y="242"/>
                  </a:cubicBezTo>
                  <a:close/>
                  <a:moveTo>
                    <a:pt x="251" y="719"/>
                  </a:moveTo>
                  <a:cubicBezTo>
                    <a:pt x="251" y="760"/>
                    <a:pt x="193" y="794"/>
                    <a:pt x="126" y="794"/>
                  </a:cubicBezTo>
                  <a:cubicBezTo>
                    <a:pt x="59" y="794"/>
                    <a:pt x="0" y="760"/>
                    <a:pt x="0" y="719"/>
                  </a:cubicBezTo>
                  <a:cubicBezTo>
                    <a:pt x="0" y="685"/>
                    <a:pt x="42" y="660"/>
                    <a:pt x="92" y="652"/>
                  </a:cubicBezTo>
                  <a:cubicBezTo>
                    <a:pt x="92" y="92"/>
                    <a:pt x="92" y="92"/>
                    <a:pt x="92" y="92"/>
                  </a:cubicBezTo>
                  <a:lnTo>
                    <a:pt x="101" y="83"/>
                  </a:lnTo>
                  <a:cubicBezTo>
                    <a:pt x="84" y="75"/>
                    <a:pt x="75" y="67"/>
                    <a:pt x="75" y="42"/>
                  </a:cubicBezTo>
                  <a:cubicBezTo>
                    <a:pt x="75" y="16"/>
                    <a:pt x="92" y="0"/>
                    <a:pt x="126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68" y="0"/>
                    <a:pt x="193" y="16"/>
                    <a:pt x="193" y="42"/>
                  </a:cubicBezTo>
                  <a:cubicBezTo>
                    <a:pt x="193" y="67"/>
                    <a:pt x="176" y="83"/>
                    <a:pt x="159" y="92"/>
                  </a:cubicBezTo>
                  <a:cubicBezTo>
                    <a:pt x="159" y="652"/>
                    <a:pt x="159" y="652"/>
                    <a:pt x="159" y="652"/>
                  </a:cubicBezTo>
                  <a:cubicBezTo>
                    <a:pt x="209" y="660"/>
                    <a:pt x="251" y="685"/>
                    <a:pt x="251" y="719"/>
                  </a:cubicBezTo>
                  <a:close/>
                  <a:moveTo>
                    <a:pt x="226" y="719"/>
                  </a:moveTo>
                  <a:cubicBezTo>
                    <a:pt x="226" y="702"/>
                    <a:pt x="201" y="677"/>
                    <a:pt x="159" y="677"/>
                  </a:cubicBezTo>
                  <a:cubicBezTo>
                    <a:pt x="159" y="719"/>
                    <a:pt x="159" y="719"/>
                    <a:pt x="159" y="719"/>
                  </a:cubicBezTo>
                  <a:cubicBezTo>
                    <a:pt x="159" y="736"/>
                    <a:pt x="142" y="752"/>
                    <a:pt x="126" y="752"/>
                  </a:cubicBezTo>
                  <a:cubicBezTo>
                    <a:pt x="109" y="752"/>
                    <a:pt x="92" y="736"/>
                    <a:pt x="92" y="719"/>
                  </a:cubicBezTo>
                  <a:cubicBezTo>
                    <a:pt x="92" y="677"/>
                    <a:pt x="92" y="677"/>
                    <a:pt x="92" y="677"/>
                  </a:cubicBezTo>
                  <a:cubicBezTo>
                    <a:pt x="59" y="677"/>
                    <a:pt x="25" y="702"/>
                    <a:pt x="25" y="719"/>
                  </a:cubicBezTo>
                  <a:cubicBezTo>
                    <a:pt x="25" y="752"/>
                    <a:pt x="75" y="777"/>
                    <a:pt x="126" y="777"/>
                  </a:cubicBezTo>
                  <a:cubicBezTo>
                    <a:pt x="184" y="777"/>
                    <a:pt x="226" y="752"/>
                    <a:pt x="226" y="719"/>
                  </a:cubicBezTo>
                  <a:close/>
                  <a:moveTo>
                    <a:pt x="226" y="719"/>
                  </a:moveTo>
                  <a:lnTo>
                    <a:pt x="226" y="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Calibri Light"/>
              </a:endParaRPr>
            </a:p>
          </p:txBody>
        </p:sp>
      </p:grpSp>
      <p:cxnSp>
        <p:nvCxnSpPr>
          <p:cNvPr id="38" name="Straight Connector 123"/>
          <p:cNvCxnSpPr/>
          <p:nvPr/>
        </p:nvCxnSpPr>
        <p:spPr>
          <a:xfrm>
            <a:off x="7605782" y="2961177"/>
            <a:ext cx="0" cy="603530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48"/>
          <p:cNvSpPr txBox="1"/>
          <p:nvPr/>
        </p:nvSpPr>
        <p:spPr>
          <a:xfrm>
            <a:off x="718412" y="3828841"/>
            <a:ext cx="1558292" cy="477387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48"/>
          <p:cNvSpPr txBox="1"/>
          <p:nvPr/>
        </p:nvSpPr>
        <p:spPr>
          <a:xfrm>
            <a:off x="837447" y="3684201"/>
            <a:ext cx="1320222" cy="200388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产品技术咨询专家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8"/>
          <p:cNvSpPr txBox="1"/>
          <p:nvPr/>
        </p:nvSpPr>
        <p:spPr>
          <a:xfrm>
            <a:off x="2181163" y="3244478"/>
            <a:ext cx="1568843" cy="477387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8"/>
          <p:cNvSpPr txBox="1"/>
          <p:nvPr/>
        </p:nvSpPr>
        <p:spPr>
          <a:xfrm>
            <a:off x="2267779" y="3094378"/>
            <a:ext cx="1320222" cy="200388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客户服务经理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8"/>
          <p:cNvSpPr txBox="1"/>
          <p:nvPr/>
        </p:nvSpPr>
        <p:spPr>
          <a:xfrm>
            <a:off x="5418631" y="3297992"/>
            <a:ext cx="1519457" cy="477387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8"/>
          <p:cNvSpPr txBox="1"/>
          <p:nvPr/>
        </p:nvSpPr>
        <p:spPr>
          <a:xfrm>
            <a:off x="5428814" y="3094378"/>
            <a:ext cx="1320222" cy="200388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技术培训讲师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8"/>
          <p:cNvSpPr txBox="1"/>
          <p:nvPr/>
        </p:nvSpPr>
        <p:spPr>
          <a:xfrm>
            <a:off x="3861094" y="3887816"/>
            <a:ext cx="1500623" cy="477387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8"/>
          <p:cNvSpPr txBox="1"/>
          <p:nvPr/>
        </p:nvSpPr>
        <p:spPr>
          <a:xfrm>
            <a:off x="3857726" y="3684201"/>
            <a:ext cx="1320222" cy="200388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技术问题处理专家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8"/>
          <p:cNvSpPr txBox="1"/>
          <p:nvPr/>
        </p:nvSpPr>
        <p:spPr>
          <a:xfrm>
            <a:off x="6947074" y="3887816"/>
            <a:ext cx="1568276" cy="477387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7018760" y="3652936"/>
            <a:ext cx="1320222" cy="200388"/>
          </a:xfrm>
          <a:prstGeom prst="rect">
            <a:avLst/>
          </a:prstGeom>
          <a:noFill/>
        </p:spPr>
        <p:txBody>
          <a:bodyPr wrap="square" lIns="68580" tIns="34290" rIns="108000" bIns="27000" numCol="1" spcCol="27000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现场服务专家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514351" y="328938"/>
            <a:ext cx="3257549" cy="471163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做到客户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100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％满意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4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0" grpId="0" animBg="1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905155" y="4649961"/>
            <a:ext cx="914400" cy="273844"/>
          </a:xfrm>
        </p:spPr>
        <p:txBody>
          <a:bodyPr/>
          <a:lstStyle/>
          <a:p>
            <a:fld id="{63917A7D-89E5-4220-9F5F-0A1A84322FBF}" type="slidenum">
              <a:rPr lang="en-US" smtClean="0"/>
              <a:t>13</a:t>
            </a:fld>
            <a:endParaRPr lang="en-US"/>
          </a:p>
        </p:txBody>
      </p:sp>
      <p:sp>
        <p:nvSpPr>
          <p:cNvPr id="60" name="Oval 8"/>
          <p:cNvSpPr/>
          <p:nvPr/>
        </p:nvSpPr>
        <p:spPr>
          <a:xfrm>
            <a:off x="2788894" y="2594487"/>
            <a:ext cx="580268" cy="5802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rtlCol="0" anchor="ctr"/>
          <a:lstStyle/>
          <a:p>
            <a:pPr algn="ctr"/>
            <a:r>
              <a: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rPr>
              <a:t>02</a:t>
            </a:r>
          </a:p>
        </p:txBody>
      </p:sp>
      <p:sp>
        <p:nvSpPr>
          <p:cNvPr id="61" name="Oval 18"/>
          <p:cNvSpPr/>
          <p:nvPr/>
        </p:nvSpPr>
        <p:spPr>
          <a:xfrm>
            <a:off x="1295008" y="2594487"/>
            <a:ext cx="580268" cy="5802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rtlCol="0" anchor="ctr"/>
          <a:lstStyle/>
          <a:p>
            <a:pPr algn="ctr"/>
            <a:r>
              <a: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rPr>
              <a:t>01</a:t>
            </a:r>
          </a:p>
        </p:txBody>
      </p:sp>
      <p:sp>
        <p:nvSpPr>
          <p:cNvPr id="62" name="Oval 31"/>
          <p:cNvSpPr/>
          <p:nvPr/>
        </p:nvSpPr>
        <p:spPr>
          <a:xfrm>
            <a:off x="4282779" y="2604930"/>
            <a:ext cx="580268" cy="5802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rtlCol="0" anchor="ctr"/>
          <a:lstStyle/>
          <a:p>
            <a:pPr algn="ctr"/>
            <a:r>
              <a: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rPr>
              <a:t>03</a:t>
            </a:r>
          </a:p>
        </p:txBody>
      </p:sp>
      <p:sp>
        <p:nvSpPr>
          <p:cNvPr id="63" name="Oval 35"/>
          <p:cNvSpPr/>
          <p:nvPr/>
        </p:nvSpPr>
        <p:spPr>
          <a:xfrm>
            <a:off x="7270549" y="2604930"/>
            <a:ext cx="580268" cy="58026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rtlCol="0" anchor="ctr"/>
          <a:lstStyle/>
          <a:p>
            <a:pPr algn="ctr"/>
            <a:r>
              <a: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rPr>
              <a:t>05</a:t>
            </a:r>
          </a:p>
        </p:txBody>
      </p:sp>
      <p:grpSp>
        <p:nvGrpSpPr>
          <p:cNvPr id="64" name="Group 46"/>
          <p:cNvGrpSpPr/>
          <p:nvPr/>
        </p:nvGrpSpPr>
        <p:grpSpPr>
          <a:xfrm>
            <a:off x="449125" y="2498484"/>
            <a:ext cx="1537437" cy="774157"/>
            <a:chOff x="474843" y="2321913"/>
            <a:chExt cx="1869714" cy="941470"/>
          </a:xfrm>
        </p:grpSpPr>
        <p:sp>
          <p:nvSpPr>
            <p:cNvPr id="65" name="Arc 39"/>
            <p:cNvSpPr/>
            <p:nvPr/>
          </p:nvSpPr>
          <p:spPr>
            <a:xfrm rot="5400000" flipV="1">
              <a:off x="1403087" y="2321913"/>
              <a:ext cx="941470" cy="941470"/>
            </a:xfrm>
            <a:prstGeom prst="arc">
              <a:avLst/>
            </a:prstGeom>
            <a:ln w="38100"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  <p:cxnSp>
          <p:nvCxnSpPr>
            <p:cNvPr id="66" name="Straight Connector 40"/>
            <p:cNvCxnSpPr/>
            <p:nvPr/>
          </p:nvCxnSpPr>
          <p:spPr>
            <a:xfrm>
              <a:off x="474843" y="2809837"/>
              <a:ext cx="952048" cy="1323"/>
            </a:xfrm>
            <a:prstGeom prst="line">
              <a:avLst/>
            </a:prstGeom>
            <a:ln w="3810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76"/>
          <p:cNvGrpSpPr/>
          <p:nvPr/>
        </p:nvGrpSpPr>
        <p:grpSpPr>
          <a:xfrm>
            <a:off x="1190579" y="1738160"/>
            <a:ext cx="2290938" cy="1555509"/>
            <a:chOff x="1190579" y="2010533"/>
            <a:chExt cx="2290938" cy="1555509"/>
          </a:xfrm>
        </p:grpSpPr>
        <p:grpSp>
          <p:nvGrpSpPr>
            <p:cNvPr id="68" name="Group 47"/>
            <p:cNvGrpSpPr/>
            <p:nvPr/>
          </p:nvGrpSpPr>
          <p:grpSpPr>
            <a:xfrm>
              <a:off x="1190579" y="2770132"/>
              <a:ext cx="2290938" cy="795910"/>
              <a:chOff x="1376543" y="2321386"/>
              <a:chExt cx="2786064" cy="967925"/>
            </a:xfrm>
          </p:grpSpPr>
          <p:sp>
            <p:nvSpPr>
              <p:cNvPr id="70" name="Arc 3"/>
              <p:cNvSpPr/>
              <p:nvPr/>
            </p:nvSpPr>
            <p:spPr>
              <a:xfrm rot="5400000" flipV="1">
                <a:off x="3221137" y="2321386"/>
                <a:ext cx="941470" cy="941470"/>
              </a:xfrm>
              <a:prstGeom prst="arc">
                <a:avLst/>
              </a:prstGeom>
              <a:ln w="38100"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endParaRPr>
              </a:p>
            </p:txBody>
          </p:sp>
          <p:cxnSp>
            <p:nvCxnSpPr>
              <p:cNvPr id="71" name="Straight Connector 5"/>
              <p:cNvCxnSpPr/>
              <p:nvPr/>
            </p:nvCxnSpPr>
            <p:spPr>
              <a:xfrm>
                <a:off x="2292893" y="2809310"/>
                <a:ext cx="952048" cy="132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Arc 6"/>
              <p:cNvSpPr/>
              <p:nvPr/>
            </p:nvSpPr>
            <p:spPr>
              <a:xfrm rot="5400000" flipH="1">
                <a:off x="1376543" y="2347841"/>
                <a:ext cx="941470" cy="941470"/>
              </a:xfrm>
              <a:prstGeom prst="arc">
                <a:avLst/>
              </a:prstGeom>
              <a:ln w="38100"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endParaRPr>
              </a:p>
            </p:txBody>
          </p:sp>
        </p:grpSp>
        <p:cxnSp>
          <p:nvCxnSpPr>
            <p:cNvPr id="69" name="Straight Connector 49"/>
            <p:cNvCxnSpPr/>
            <p:nvPr/>
          </p:nvCxnSpPr>
          <p:spPr>
            <a:xfrm rot="5400000">
              <a:off x="1206584" y="2401417"/>
              <a:ext cx="782855" cy="1087"/>
            </a:xfrm>
            <a:prstGeom prst="line">
              <a:avLst/>
            </a:prstGeom>
            <a:ln w="38100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7"/>
          <p:cNvGrpSpPr/>
          <p:nvPr/>
        </p:nvGrpSpPr>
        <p:grpSpPr>
          <a:xfrm>
            <a:off x="2683930" y="1738160"/>
            <a:ext cx="2290938" cy="1555509"/>
            <a:chOff x="2683930" y="2010533"/>
            <a:chExt cx="2290938" cy="1555509"/>
          </a:xfrm>
        </p:grpSpPr>
        <p:grpSp>
          <p:nvGrpSpPr>
            <p:cNvPr id="74" name="Group 27"/>
            <p:cNvGrpSpPr/>
            <p:nvPr/>
          </p:nvGrpSpPr>
          <p:grpSpPr>
            <a:xfrm>
              <a:off x="2683930" y="2770132"/>
              <a:ext cx="2290938" cy="795910"/>
              <a:chOff x="2586036" y="2266950"/>
              <a:chExt cx="3344864" cy="1162061"/>
            </a:xfrm>
          </p:grpSpPr>
          <p:sp>
            <p:nvSpPr>
              <p:cNvPr id="76" name="Arc 28"/>
              <p:cNvSpPr/>
              <p:nvPr/>
            </p:nvSpPr>
            <p:spPr>
              <a:xfrm rot="5400000" flipV="1">
                <a:off x="4800600" y="2266950"/>
                <a:ext cx="1130300" cy="1130300"/>
              </a:xfrm>
              <a:prstGeom prst="arc">
                <a:avLst/>
              </a:prstGeom>
              <a:ln w="38100">
                <a:solidFill>
                  <a:schemeClr val="accent2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endParaRPr>
              </a:p>
            </p:txBody>
          </p:sp>
          <p:cxnSp>
            <p:nvCxnSpPr>
              <p:cNvPr id="77" name="Straight Connector 29"/>
              <p:cNvCxnSpPr/>
              <p:nvPr/>
            </p:nvCxnSpPr>
            <p:spPr>
              <a:xfrm>
                <a:off x="3686178" y="2852737"/>
                <a:ext cx="1143000" cy="158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Arc 30"/>
              <p:cNvSpPr/>
              <p:nvPr/>
            </p:nvSpPr>
            <p:spPr>
              <a:xfrm rot="5400000" flipH="1">
                <a:off x="2586036" y="2298711"/>
                <a:ext cx="1130300" cy="1130300"/>
              </a:xfrm>
              <a:prstGeom prst="arc">
                <a:avLst/>
              </a:prstGeom>
              <a:ln w="38100">
                <a:solidFill>
                  <a:schemeClr val="accent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endParaRPr>
              </a:p>
            </p:txBody>
          </p:sp>
        </p:grpSp>
        <p:cxnSp>
          <p:nvCxnSpPr>
            <p:cNvPr id="75" name="Straight Connector 50"/>
            <p:cNvCxnSpPr/>
            <p:nvPr/>
          </p:nvCxnSpPr>
          <p:spPr>
            <a:xfrm rot="5400000">
              <a:off x="2696552" y="2401417"/>
              <a:ext cx="782855" cy="1087"/>
            </a:xfrm>
            <a:prstGeom prst="line">
              <a:avLst/>
            </a:prstGeom>
            <a:ln w="38100">
              <a:solidFill>
                <a:schemeClr val="accent2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/>
          <p:cNvGrpSpPr/>
          <p:nvPr/>
        </p:nvGrpSpPr>
        <p:grpSpPr>
          <a:xfrm>
            <a:off x="4166840" y="1738160"/>
            <a:ext cx="2290939" cy="1555509"/>
            <a:chOff x="4166839" y="2010533"/>
            <a:chExt cx="2290939" cy="1555509"/>
          </a:xfrm>
        </p:grpSpPr>
        <p:grpSp>
          <p:nvGrpSpPr>
            <p:cNvPr id="80" name="Group 34"/>
            <p:cNvGrpSpPr/>
            <p:nvPr/>
          </p:nvGrpSpPr>
          <p:grpSpPr>
            <a:xfrm>
              <a:off x="4166839" y="2770132"/>
              <a:ext cx="2290939" cy="795910"/>
              <a:chOff x="2586036" y="2266950"/>
              <a:chExt cx="3344864" cy="1162061"/>
            </a:xfrm>
          </p:grpSpPr>
          <p:sp>
            <p:nvSpPr>
              <p:cNvPr id="82" name="Arc 36"/>
              <p:cNvSpPr/>
              <p:nvPr/>
            </p:nvSpPr>
            <p:spPr>
              <a:xfrm rot="5400000" flipV="1">
                <a:off x="4800600" y="2266950"/>
                <a:ext cx="1130300" cy="1130300"/>
              </a:xfrm>
              <a:prstGeom prst="arc">
                <a:avLst/>
              </a:prstGeom>
              <a:ln w="38100">
                <a:solidFill>
                  <a:schemeClr val="accent3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endParaRPr>
              </a:p>
            </p:txBody>
          </p:sp>
          <p:cxnSp>
            <p:nvCxnSpPr>
              <p:cNvPr id="83" name="Straight Connector 37"/>
              <p:cNvCxnSpPr/>
              <p:nvPr/>
            </p:nvCxnSpPr>
            <p:spPr>
              <a:xfrm>
                <a:off x="3686178" y="2852737"/>
                <a:ext cx="1143000" cy="1588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Arc 38"/>
              <p:cNvSpPr/>
              <p:nvPr/>
            </p:nvSpPr>
            <p:spPr>
              <a:xfrm rot="5400000" flipH="1">
                <a:off x="2586036" y="2298711"/>
                <a:ext cx="1130300" cy="1130300"/>
              </a:xfrm>
              <a:prstGeom prst="arc">
                <a:avLst/>
              </a:prstGeom>
              <a:ln w="38100">
                <a:solidFill>
                  <a:schemeClr val="accent3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endParaRPr>
              </a:p>
            </p:txBody>
          </p:sp>
        </p:grpSp>
        <p:cxnSp>
          <p:nvCxnSpPr>
            <p:cNvPr id="81" name="Straight Connector 51"/>
            <p:cNvCxnSpPr/>
            <p:nvPr/>
          </p:nvCxnSpPr>
          <p:spPr>
            <a:xfrm rot="5400000">
              <a:off x="4182843" y="2401417"/>
              <a:ext cx="782855" cy="1087"/>
            </a:xfrm>
            <a:prstGeom prst="line">
              <a:avLst/>
            </a:prstGeom>
            <a:ln w="38100">
              <a:solidFill>
                <a:schemeClr val="accent3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0"/>
          <p:cNvGrpSpPr/>
          <p:nvPr/>
        </p:nvGrpSpPr>
        <p:grpSpPr>
          <a:xfrm>
            <a:off x="7157440" y="1738160"/>
            <a:ext cx="1537437" cy="1558167"/>
            <a:chOff x="7157439" y="2010533"/>
            <a:chExt cx="1537437" cy="1558167"/>
          </a:xfrm>
        </p:grpSpPr>
        <p:grpSp>
          <p:nvGrpSpPr>
            <p:cNvPr id="86" name="Group 48"/>
            <p:cNvGrpSpPr/>
            <p:nvPr/>
          </p:nvGrpSpPr>
          <p:grpSpPr>
            <a:xfrm>
              <a:off x="7157439" y="2794543"/>
              <a:ext cx="1537437" cy="774157"/>
              <a:chOff x="6799443" y="2334613"/>
              <a:chExt cx="1869714" cy="941470"/>
            </a:xfrm>
          </p:grpSpPr>
          <p:sp>
            <p:nvSpPr>
              <p:cNvPr id="88" name="Arc 43"/>
              <p:cNvSpPr/>
              <p:nvPr/>
            </p:nvSpPr>
            <p:spPr>
              <a:xfrm rot="5400000" flipH="1">
                <a:off x="6799443" y="2334613"/>
                <a:ext cx="941470" cy="941470"/>
              </a:xfrm>
              <a:prstGeom prst="arc">
                <a:avLst/>
              </a:prstGeom>
              <a:ln w="38100">
                <a:solidFill>
                  <a:schemeClr val="accent5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endParaRPr>
              </a:p>
            </p:txBody>
          </p:sp>
          <p:cxnSp>
            <p:nvCxnSpPr>
              <p:cNvPr id="89" name="Straight Connector 44"/>
              <p:cNvCxnSpPr/>
              <p:nvPr/>
            </p:nvCxnSpPr>
            <p:spPr>
              <a:xfrm flipH="1" flipV="1">
                <a:off x="7717109" y="2786836"/>
                <a:ext cx="952048" cy="1323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7" name="Straight Connector 52"/>
            <p:cNvCxnSpPr/>
            <p:nvPr/>
          </p:nvCxnSpPr>
          <p:spPr>
            <a:xfrm rot="5400000">
              <a:off x="7172933" y="2401417"/>
              <a:ext cx="782855" cy="1087"/>
            </a:xfrm>
            <a:prstGeom prst="line">
              <a:avLst/>
            </a:prstGeom>
            <a:ln w="38100">
              <a:solidFill>
                <a:schemeClr val="accent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Oval 33"/>
          <p:cNvSpPr/>
          <p:nvPr/>
        </p:nvSpPr>
        <p:spPr>
          <a:xfrm>
            <a:off x="5776663" y="2604930"/>
            <a:ext cx="580268" cy="5802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rtlCol="0" anchor="ctr"/>
          <a:lstStyle/>
          <a:p>
            <a:pPr algn="ctr"/>
            <a:r>
              <a: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rPr>
              <a:t>04</a:t>
            </a:r>
          </a:p>
        </p:txBody>
      </p:sp>
      <p:grpSp>
        <p:nvGrpSpPr>
          <p:cNvPr id="91" name="Group 79"/>
          <p:cNvGrpSpPr/>
          <p:nvPr/>
        </p:nvGrpSpPr>
        <p:grpSpPr>
          <a:xfrm>
            <a:off x="5662046" y="1738160"/>
            <a:ext cx="2290939" cy="1555509"/>
            <a:chOff x="5662045" y="2010533"/>
            <a:chExt cx="2290939" cy="1555509"/>
          </a:xfrm>
        </p:grpSpPr>
        <p:grpSp>
          <p:nvGrpSpPr>
            <p:cNvPr id="92" name="Group 34"/>
            <p:cNvGrpSpPr/>
            <p:nvPr/>
          </p:nvGrpSpPr>
          <p:grpSpPr>
            <a:xfrm>
              <a:off x="5662045" y="2770132"/>
              <a:ext cx="2290939" cy="795910"/>
              <a:chOff x="2586036" y="2266950"/>
              <a:chExt cx="3344864" cy="1162061"/>
            </a:xfrm>
          </p:grpSpPr>
          <p:sp>
            <p:nvSpPr>
              <p:cNvPr id="94" name="Arc 41"/>
              <p:cNvSpPr/>
              <p:nvPr/>
            </p:nvSpPr>
            <p:spPr>
              <a:xfrm rot="5400000" flipV="1">
                <a:off x="4800600" y="2266950"/>
                <a:ext cx="1130300" cy="1130300"/>
              </a:xfrm>
              <a:prstGeom prst="arc">
                <a:avLst/>
              </a:prstGeom>
              <a:ln w="38100">
                <a:solidFill>
                  <a:schemeClr val="accent4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endParaRPr>
              </a:p>
            </p:txBody>
          </p:sp>
          <p:cxnSp>
            <p:nvCxnSpPr>
              <p:cNvPr id="95" name="Straight Connector 42"/>
              <p:cNvCxnSpPr/>
              <p:nvPr/>
            </p:nvCxnSpPr>
            <p:spPr>
              <a:xfrm>
                <a:off x="3686178" y="2852737"/>
                <a:ext cx="1143000" cy="1588"/>
              </a:xfrm>
              <a:prstGeom prst="line">
                <a:avLst/>
              </a:prstGeom>
              <a:ln w="381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Arc 45"/>
              <p:cNvSpPr/>
              <p:nvPr/>
            </p:nvSpPr>
            <p:spPr>
              <a:xfrm rot="5400000" flipH="1">
                <a:off x="2586036" y="2298711"/>
                <a:ext cx="1130300" cy="1130300"/>
              </a:xfrm>
              <a:prstGeom prst="arc">
                <a:avLst/>
              </a:prstGeom>
              <a:ln w="38100">
                <a:solidFill>
                  <a:schemeClr val="accent4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endParaRPr>
              </a:p>
            </p:txBody>
          </p:sp>
        </p:grpSp>
        <p:cxnSp>
          <p:nvCxnSpPr>
            <p:cNvPr id="93" name="Straight Connector 46"/>
            <p:cNvCxnSpPr/>
            <p:nvPr/>
          </p:nvCxnSpPr>
          <p:spPr>
            <a:xfrm rot="5400000">
              <a:off x="5676990" y="2401417"/>
              <a:ext cx="782855" cy="1087"/>
            </a:xfrm>
            <a:prstGeom prst="line">
              <a:avLst/>
            </a:prstGeom>
            <a:ln w="38100">
              <a:solidFill>
                <a:schemeClr val="accent4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64"/>
          <p:cNvGrpSpPr/>
          <p:nvPr/>
        </p:nvGrpSpPr>
        <p:grpSpPr>
          <a:xfrm>
            <a:off x="2788360" y="1159278"/>
            <a:ext cx="580268" cy="580269"/>
            <a:chOff x="2898306" y="1126851"/>
            <a:chExt cx="544500" cy="544501"/>
          </a:xfrm>
        </p:grpSpPr>
        <p:sp>
          <p:nvSpPr>
            <p:cNvPr id="98" name="Oval 48"/>
            <p:cNvSpPr/>
            <p:nvPr/>
          </p:nvSpPr>
          <p:spPr>
            <a:xfrm>
              <a:off x="2898306" y="1126851"/>
              <a:ext cx="544500" cy="54450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  <p:sp>
          <p:nvSpPr>
            <p:cNvPr id="99" name="Freeform 66"/>
            <p:cNvSpPr>
              <a:spLocks noEditPoints="1"/>
            </p:cNvSpPr>
            <p:nvPr/>
          </p:nvSpPr>
          <p:spPr bwMode="auto">
            <a:xfrm>
              <a:off x="2999254" y="1239725"/>
              <a:ext cx="342604" cy="31875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</p:grpSp>
      <p:grpSp>
        <p:nvGrpSpPr>
          <p:cNvPr id="100" name="Group 66"/>
          <p:cNvGrpSpPr/>
          <p:nvPr/>
        </p:nvGrpSpPr>
        <p:grpSpPr>
          <a:xfrm>
            <a:off x="5776918" y="1169721"/>
            <a:ext cx="580268" cy="580269"/>
            <a:chOff x="5702646" y="1136650"/>
            <a:chExt cx="544500" cy="544501"/>
          </a:xfrm>
        </p:grpSpPr>
        <p:sp>
          <p:nvSpPr>
            <p:cNvPr id="101" name="Oval 56"/>
            <p:cNvSpPr/>
            <p:nvPr/>
          </p:nvSpPr>
          <p:spPr>
            <a:xfrm>
              <a:off x="5702646" y="1136650"/>
              <a:ext cx="544500" cy="54450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  <p:sp>
          <p:nvSpPr>
            <p:cNvPr id="102" name="Freeform 57"/>
            <p:cNvSpPr>
              <a:spLocks noEditPoints="1"/>
            </p:cNvSpPr>
            <p:nvPr/>
          </p:nvSpPr>
          <p:spPr bwMode="auto">
            <a:xfrm>
              <a:off x="5808889" y="1242893"/>
              <a:ext cx="332014" cy="33201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</p:grpSp>
      <p:grpSp>
        <p:nvGrpSpPr>
          <p:cNvPr id="103" name="Group 65"/>
          <p:cNvGrpSpPr/>
          <p:nvPr/>
        </p:nvGrpSpPr>
        <p:grpSpPr>
          <a:xfrm>
            <a:off x="4281712" y="1169721"/>
            <a:ext cx="580268" cy="580269"/>
            <a:chOff x="4299606" y="1136650"/>
            <a:chExt cx="544500" cy="544501"/>
          </a:xfrm>
        </p:grpSpPr>
        <p:sp>
          <p:nvSpPr>
            <p:cNvPr id="104" name="Oval 54"/>
            <p:cNvSpPr/>
            <p:nvPr/>
          </p:nvSpPr>
          <p:spPr>
            <a:xfrm>
              <a:off x="4299606" y="1136650"/>
              <a:ext cx="544500" cy="54450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  <p:sp>
          <p:nvSpPr>
            <p:cNvPr id="105" name="Freeform 105"/>
            <p:cNvSpPr>
              <a:spLocks noEditPoints="1"/>
            </p:cNvSpPr>
            <p:nvPr/>
          </p:nvSpPr>
          <p:spPr bwMode="auto">
            <a:xfrm>
              <a:off x="4420110" y="1259353"/>
              <a:ext cx="303492" cy="299095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3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</p:grpSp>
      <p:grpSp>
        <p:nvGrpSpPr>
          <p:cNvPr id="106" name="Group 63"/>
          <p:cNvGrpSpPr/>
          <p:nvPr/>
        </p:nvGrpSpPr>
        <p:grpSpPr>
          <a:xfrm>
            <a:off x="1295008" y="1159278"/>
            <a:ext cx="580268" cy="580269"/>
            <a:chOff x="1497006" y="1126851"/>
            <a:chExt cx="544500" cy="544501"/>
          </a:xfrm>
        </p:grpSpPr>
        <p:sp>
          <p:nvSpPr>
            <p:cNvPr id="107" name="Oval 53"/>
            <p:cNvSpPr/>
            <p:nvPr/>
          </p:nvSpPr>
          <p:spPr>
            <a:xfrm>
              <a:off x="1497006" y="1126851"/>
              <a:ext cx="544500" cy="54450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  <p:sp>
          <p:nvSpPr>
            <p:cNvPr id="108" name="Freeform 103"/>
            <p:cNvSpPr>
              <a:spLocks noEditPoints="1"/>
            </p:cNvSpPr>
            <p:nvPr/>
          </p:nvSpPr>
          <p:spPr bwMode="auto">
            <a:xfrm>
              <a:off x="1641942" y="1211627"/>
              <a:ext cx="254629" cy="374949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</p:grpSp>
      <p:grpSp>
        <p:nvGrpSpPr>
          <p:cNvPr id="109" name="Group 69"/>
          <p:cNvGrpSpPr/>
          <p:nvPr/>
        </p:nvGrpSpPr>
        <p:grpSpPr>
          <a:xfrm>
            <a:off x="7270549" y="1169721"/>
            <a:ext cx="580268" cy="580269"/>
            <a:chOff x="7104207" y="1136650"/>
            <a:chExt cx="544500" cy="544501"/>
          </a:xfrm>
        </p:grpSpPr>
        <p:sp>
          <p:nvSpPr>
            <p:cNvPr id="110" name="Oval 55"/>
            <p:cNvSpPr/>
            <p:nvPr/>
          </p:nvSpPr>
          <p:spPr>
            <a:xfrm>
              <a:off x="7104207" y="1136650"/>
              <a:ext cx="544500" cy="54450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  <p:sp>
          <p:nvSpPr>
            <p:cNvPr id="111" name="Freeform 228"/>
            <p:cNvSpPr>
              <a:spLocks/>
            </p:cNvSpPr>
            <p:nvPr/>
          </p:nvSpPr>
          <p:spPr bwMode="auto">
            <a:xfrm>
              <a:off x="7213377" y="1244711"/>
              <a:ext cx="326160" cy="32837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</p:grpSp>
      <p:sp>
        <p:nvSpPr>
          <p:cNvPr id="112" name="TextBox 70"/>
          <p:cNvSpPr txBox="1"/>
          <p:nvPr/>
        </p:nvSpPr>
        <p:spPr>
          <a:xfrm>
            <a:off x="901701" y="3403918"/>
            <a:ext cx="137795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+mj-lt"/>
                <a:ea typeface="+mj-ea"/>
                <a:cs typeface="+mn-ea"/>
                <a:sym typeface="+mn-lt"/>
              </a:rPr>
              <a:t>客户报修</a:t>
            </a:r>
            <a:endParaRPr lang="en-US" altLang="zh-CN" sz="1200" b="1" dirty="0">
              <a:solidFill>
                <a:schemeClr val="bg2">
                  <a:lumMod val="75000"/>
                </a:schemeClr>
              </a:solidFill>
              <a:latin typeface="+mj-lt"/>
              <a:ea typeface="+mj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顶部“开始”面板中可以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对字体、字号、颜色、行距等进行修改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13" name="TextBox 71"/>
          <p:cNvSpPr txBox="1"/>
          <p:nvPr/>
        </p:nvSpPr>
        <p:spPr>
          <a:xfrm>
            <a:off x="2400301" y="3403918"/>
            <a:ext cx="137795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问题反馈</a:t>
            </a:r>
            <a:endParaRPr lang="en-US" altLang="zh-CN" sz="1200" b="1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顶部“开始”面板中可以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对字体、字号、颜色、行距等进行修改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14" name="TextBox 73"/>
          <p:cNvSpPr txBox="1"/>
          <p:nvPr/>
        </p:nvSpPr>
        <p:spPr>
          <a:xfrm>
            <a:off x="3886201" y="3403918"/>
            <a:ext cx="137795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出发售后</a:t>
            </a:r>
            <a:endParaRPr lang="en-US" altLang="zh-CN" sz="1200" b="1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顶部“开始”面板中可以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对字体、字号、颜色、行距等进行修改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15" name="TextBox 74"/>
          <p:cNvSpPr txBox="1"/>
          <p:nvPr/>
        </p:nvSpPr>
        <p:spPr>
          <a:xfrm>
            <a:off x="5384800" y="3403918"/>
            <a:ext cx="137795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售后结束</a:t>
            </a:r>
            <a:endParaRPr lang="en-US" altLang="zh-CN" sz="1200" b="1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顶部“开始”面板中可以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对字体、字号、颜色、行距等进行修改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16" name="TextBox 75"/>
          <p:cNvSpPr txBox="1"/>
          <p:nvPr/>
        </p:nvSpPr>
        <p:spPr>
          <a:xfrm>
            <a:off x="6870700" y="3403918"/>
            <a:ext cx="137795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客服回访</a:t>
            </a:r>
            <a:endParaRPr lang="en-US" altLang="zh-CN" sz="1200" b="1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顶部“开始”面板中可以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对字体、字号、颜色、行距等进行修改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+mj-lt"/>
                <a:cs typeface="+mn-ea"/>
                <a:sym typeface="+mn-lt"/>
              </a:rPr>
              <a:t>顶部“开始”面板中可</a:t>
            </a:r>
            <a:endParaRPr lang="en-US" altLang="zh-CN" sz="900" dirty="0">
              <a:solidFill>
                <a:schemeClr val="bg2">
                  <a:lumMod val="7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18" name="等腰三角形 117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Title 1"/>
          <p:cNvSpPr txBox="1">
            <a:spLocks/>
          </p:cNvSpPr>
          <p:nvPr/>
        </p:nvSpPr>
        <p:spPr>
          <a:xfrm>
            <a:off x="514350" y="393308"/>
            <a:ext cx="4219211" cy="471163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cs typeface="+mn-ea"/>
                <a:sym typeface="+mn-lt"/>
              </a:rPr>
              <a:t>我们的售后服务</a:t>
            </a:r>
            <a:r>
              <a:rPr lang="zh-CN" altLang="en-US" b="1" dirty="0">
                <a:cs typeface="+mn-ea"/>
                <a:sym typeface="+mn-lt"/>
              </a:rPr>
              <a:t>流程</a:t>
            </a:r>
            <a:endParaRPr lang="en-US" altLang="zh-CN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670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0"/>
                            </p:stCondLst>
                            <p:childTnLst>
                              <p:par>
                                <p:cTn id="9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90" grpId="0" animBg="1"/>
      <p:bldP spid="112" grpId="0"/>
      <p:bldP spid="113" grpId="0"/>
      <p:bldP spid="114" grpId="0"/>
      <p:bldP spid="115" grpId="0"/>
      <p:bldP spid="116" grpId="0"/>
      <p:bldP spid="118" grpId="0" animBg="1"/>
      <p:bldP spid="1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 bwMode="auto">
          <a:xfrm>
            <a:off x="1" y="-28575"/>
            <a:ext cx="9165772" cy="5200650"/>
          </a:xfrm>
          <a:custGeom>
            <a:avLst/>
            <a:gdLst>
              <a:gd name="connsiteX0" fmla="*/ 0 w 12221029"/>
              <a:gd name="connsiteY0" fmla="*/ 0 h 6934200"/>
              <a:gd name="connsiteX1" fmla="*/ 7473931 w 12221029"/>
              <a:gd name="connsiteY1" fmla="*/ 0 h 6934200"/>
              <a:gd name="connsiteX2" fmla="*/ 12221029 w 12221029"/>
              <a:gd name="connsiteY2" fmla="*/ 4913570 h 6934200"/>
              <a:gd name="connsiteX3" fmla="*/ 12221029 w 12221029"/>
              <a:gd name="connsiteY3" fmla="*/ 6934200 h 6934200"/>
              <a:gd name="connsiteX4" fmla="*/ 0 w 12221029"/>
              <a:gd name="connsiteY4" fmla="*/ 6934200 h 693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1029" h="6934200">
                <a:moveTo>
                  <a:pt x="0" y="0"/>
                </a:moveTo>
                <a:lnTo>
                  <a:pt x="7473931" y="0"/>
                </a:lnTo>
                <a:lnTo>
                  <a:pt x="12221029" y="4913570"/>
                </a:lnTo>
                <a:lnTo>
                  <a:pt x="12221029" y="6934200"/>
                </a:lnTo>
                <a:lnTo>
                  <a:pt x="0" y="6934200"/>
                </a:lnTo>
                <a:close/>
              </a:path>
            </a:pathLst>
          </a:custGeom>
          <a:solidFill>
            <a:srgbClr val="BFBFBF">
              <a:alpha val="39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68501" y="-1017309"/>
            <a:ext cx="3922993" cy="7555185"/>
            <a:chOff x="1958001" y="-1356412"/>
            <a:chExt cx="5230657" cy="10073580"/>
          </a:xfrm>
          <a:blipFill>
            <a:blip r:embed="rId3"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 bwMode="auto">
            <a:xfrm rot="2700000">
              <a:off x="358086" y="1620125"/>
              <a:ext cx="9132086" cy="3179011"/>
            </a:xfrm>
            <a:custGeom>
              <a:avLst/>
              <a:gdLst>
                <a:gd name="connsiteX0" fmla="*/ 0 w 9132086"/>
                <a:gd name="connsiteY0" fmla="*/ 3179011 h 3179011"/>
                <a:gd name="connsiteX1" fmla="*/ 3274922 w 9132086"/>
                <a:gd name="connsiteY1" fmla="*/ 0 h 3179011"/>
                <a:gd name="connsiteX2" fmla="*/ 6766885 w 9132086"/>
                <a:gd name="connsiteY2" fmla="*/ 0 h 3179011"/>
                <a:gd name="connsiteX3" fmla="*/ 9132086 w 9132086"/>
                <a:gd name="connsiteY3" fmla="*/ 2295932 h 3179011"/>
                <a:gd name="connsiteX4" fmla="*/ 8249006 w 9132086"/>
                <a:gd name="connsiteY4" fmla="*/ 3179011 h 31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086" h="3179011">
                  <a:moveTo>
                    <a:pt x="0" y="3179011"/>
                  </a:moveTo>
                  <a:lnTo>
                    <a:pt x="3274922" y="0"/>
                  </a:lnTo>
                  <a:lnTo>
                    <a:pt x="6766885" y="0"/>
                  </a:lnTo>
                  <a:lnTo>
                    <a:pt x="9132086" y="2295932"/>
                  </a:lnTo>
                  <a:lnTo>
                    <a:pt x="8249006" y="31790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梯形 11"/>
            <p:cNvSpPr/>
            <p:nvPr/>
          </p:nvSpPr>
          <p:spPr bwMode="auto">
            <a:xfrm rot="2700000">
              <a:off x="4395885" y="1142543"/>
              <a:ext cx="4454207" cy="1131338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梯形 13"/>
            <p:cNvSpPr/>
            <p:nvPr/>
          </p:nvSpPr>
          <p:spPr bwMode="auto">
            <a:xfrm rot="13500000">
              <a:off x="-716171" y="4063451"/>
              <a:ext cx="7327889" cy="1979545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 bwMode="auto">
          <a:xfrm>
            <a:off x="3393623" y="231322"/>
            <a:ext cx="5772149" cy="4972050"/>
          </a:xfrm>
          <a:custGeom>
            <a:avLst/>
            <a:gdLst>
              <a:gd name="connsiteX0" fmla="*/ 6705599 w 7696199"/>
              <a:gd name="connsiteY0" fmla="*/ 0 h 6629400"/>
              <a:gd name="connsiteX1" fmla="*/ 7696199 w 7696199"/>
              <a:gd name="connsiteY1" fmla="*/ 979343 h 6629400"/>
              <a:gd name="connsiteX2" fmla="*/ 7696199 w 7696199"/>
              <a:gd name="connsiteY2" fmla="*/ 6629400 h 6629400"/>
              <a:gd name="connsiteX3" fmla="*/ 0 w 7696199"/>
              <a:gd name="connsiteY3" fmla="*/ 6629400 h 662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96199" h="6629400">
                <a:moveTo>
                  <a:pt x="6705599" y="0"/>
                </a:moveTo>
                <a:lnTo>
                  <a:pt x="7696199" y="979343"/>
                </a:lnTo>
                <a:lnTo>
                  <a:pt x="7696199" y="6629400"/>
                </a:lnTo>
                <a:lnTo>
                  <a:pt x="0" y="6629400"/>
                </a:lnTo>
                <a:close/>
              </a:path>
            </a:pathLst>
          </a:custGeom>
          <a:gradFill flip="none" rotWithShape="1">
            <a:gsLst>
              <a:gs pos="41000">
                <a:schemeClr val="accent3"/>
              </a:gs>
              <a:gs pos="100000">
                <a:srgbClr val="315269"/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半闭框 9"/>
          <p:cNvSpPr/>
          <p:nvPr/>
        </p:nvSpPr>
        <p:spPr bwMode="auto">
          <a:xfrm flipV="1">
            <a:off x="171450" y="3735253"/>
            <a:ext cx="1236797" cy="1236797"/>
          </a:xfrm>
          <a:prstGeom prst="halfFrame">
            <a:avLst>
              <a:gd name="adj1" fmla="val 11699"/>
              <a:gd name="adj2" fmla="val 13310"/>
            </a:avLst>
          </a:prstGeom>
          <a:solidFill>
            <a:srgbClr val="CDCDCD">
              <a:alpha val="36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半闭框 10"/>
          <p:cNvSpPr/>
          <p:nvPr/>
        </p:nvSpPr>
        <p:spPr bwMode="auto">
          <a:xfrm rot="10800000" flipV="1">
            <a:off x="8529637" y="175023"/>
            <a:ext cx="465403" cy="465403"/>
          </a:xfrm>
          <a:prstGeom prst="halfFrame">
            <a:avLst>
              <a:gd name="adj1" fmla="val 17072"/>
              <a:gd name="adj2" fmla="val 16380"/>
            </a:avLst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56905" y="1653944"/>
            <a:ext cx="1600200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b="1" dirty="0">
                <a:solidFill>
                  <a:schemeClr val="bg1"/>
                </a:solidFill>
              </a:rPr>
              <a:t>03</a:t>
            </a:r>
            <a:endParaRPr lang="zh-CN" altLang="en-US" sz="86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90505" y="3759367"/>
            <a:ext cx="382905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01024" y="2869665"/>
            <a:ext cx="209812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</a:rPr>
              <a:t>市场分析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600700" y="3299468"/>
            <a:ext cx="330204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bg1">
                    <a:lumMod val="95000"/>
                  </a:schemeClr>
                </a:solidFill>
              </a:rPr>
              <a:t>Market Analysis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8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10" grpId="0" animBg="1"/>
      <p:bldP spid="11" grpId="0" animBg="1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7263" y="406544"/>
            <a:ext cx="4664617" cy="536647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市场要点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分析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15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50734" y="1951233"/>
            <a:ext cx="2095501" cy="882934"/>
            <a:chOff x="7531057" y="1489124"/>
            <a:chExt cx="2794001" cy="1177245"/>
          </a:xfrm>
        </p:grpSpPr>
        <p:sp>
          <p:nvSpPr>
            <p:cNvPr id="5" name="TextBox 4"/>
            <p:cNvSpPr txBox="1"/>
            <p:nvPr/>
          </p:nvSpPr>
          <p:spPr>
            <a:xfrm>
              <a:off x="7531057" y="1489124"/>
              <a:ext cx="1037365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客观性问题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531058" y="1850761"/>
              <a:ext cx="2794000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06879" y="1951234"/>
            <a:ext cx="2266951" cy="709810"/>
            <a:chOff x="7531057" y="3287660"/>
            <a:chExt cx="3022601" cy="946413"/>
          </a:xfrm>
        </p:grpSpPr>
        <p:sp>
          <p:nvSpPr>
            <p:cNvPr id="8" name="TextBox 7"/>
            <p:cNvSpPr txBox="1"/>
            <p:nvPr/>
          </p:nvSpPr>
          <p:spPr>
            <a:xfrm>
              <a:off x="7531057" y="3287660"/>
              <a:ext cx="1037365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系统性问题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31058" y="3649297"/>
              <a:ext cx="3022600" cy="584776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850734" y="3584020"/>
            <a:ext cx="2095501" cy="882933"/>
            <a:chOff x="7531057" y="5101253"/>
            <a:chExt cx="2794001" cy="1177245"/>
          </a:xfrm>
        </p:grpSpPr>
        <p:sp>
          <p:nvSpPr>
            <p:cNvPr id="11" name="TextBox 10"/>
            <p:cNvSpPr txBox="1"/>
            <p:nvPr/>
          </p:nvSpPr>
          <p:spPr>
            <a:xfrm>
              <a:off x="7531057" y="5101253"/>
              <a:ext cx="1037365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资料和信息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531057" y="5462890"/>
              <a:ext cx="2794001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06878" y="3584021"/>
            <a:ext cx="2095501" cy="709810"/>
            <a:chOff x="670293" y="5101253"/>
            <a:chExt cx="2794001" cy="946414"/>
          </a:xfrm>
        </p:grpSpPr>
        <p:sp>
          <p:nvSpPr>
            <p:cNvPr id="14" name="TextBox 13"/>
            <p:cNvSpPr txBox="1"/>
            <p:nvPr/>
          </p:nvSpPr>
          <p:spPr>
            <a:xfrm>
              <a:off x="670293" y="5101253"/>
              <a:ext cx="849280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决策导向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70293" y="5462891"/>
              <a:ext cx="2794001" cy="584776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850733" y="1280755"/>
            <a:ext cx="628650" cy="628650"/>
            <a:chOff x="1706995" y="1958179"/>
            <a:chExt cx="838200" cy="838200"/>
          </a:xfrm>
        </p:grpSpPr>
        <p:sp>
          <p:nvSpPr>
            <p:cNvPr id="17" name="Oval 16"/>
            <p:cNvSpPr/>
            <p:nvPr/>
          </p:nvSpPr>
          <p:spPr>
            <a:xfrm>
              <a:off x="1706995" y="1958179"/>
              <a:ext cx="838200" cy="83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12"/>
            <p:cNvSpPr>
              <a:spLocks noChangeArrowheads="1"/>
            </p:cNvSpPr>
            <p:nvPr/>
          </p:nvSpPr>
          <p:spPr bwMode="auto">
            <a:xfrm>
              <a:off x="1926159" y="2206745"/>
              <a:ext cx="399873" cy="341069"/>
            </a:xfrm>
            <a:custGeom>
              <a:avLst/>
              <a:gdLst>
                <a:gd name="T0" fmla="*/ 172426 w 601"/>
                <a:gd name="T1" fmla="*/ 114823 h 510"/>
                <a:gd name="T2" fmla="*/ 172426 w 601"/>
                <a:gd name="T3" fmla="*/ 28164 h 510"/>
                <a:gd name="T4" fmla="*/ 172426 w 601"/>
                <a:gd name="T5" fmla="*/ 114823 h 510"/>
                <a:gd name="T6" fmla="*/ 192902 w 601"/>
                <a:gd name="T7" fmla="*/ 61383 h 510"/>
                <a:gd name="T8" fmla="*/ 182844 w 601"/>
                <a:gd name="T9" fmla="*/ 50912 h 510"/>
                <a:gd name="T10" fmla="*/ 162368 w 601"/>
                <a:gd name="T11" fmla="*/ 50912 h 510"/>
                <a:gd name="T12" fmla="*/ 152310 w 601"/>
                <a:gd name="T13" fmla="*/ 61383 h 510"/>
                <a:gd name="T14" fmla="*/ 152310 w 601"/>
                <a:gd name="T15" fmla="*/ 81604 h 510"/>
                <a:gd name="T16" fmla="*/ 162368 w 601"/>
                <a:gd name="T17" fmla="*/ 91714 h 510"/>
                <a:gd name="T18" fmla="*/ 182844 w 601"/>
                <a:gd name="T19" fmla="*/ 91714 h 510"/>
                <a:gd name="T20" fmla="*/ 192902 w 601"/>
                <a:gd name="T21" fmla="*/ 81604 h 510"/>
                <a:gd name="T22" fmla="*/ 192902 w 601"/>
                <a:gd name="T23" fmla="*/ 61383 h 510"/>
                <a:gd name="T24" fmla="*/ 129320 w 601"/>
                <a:gd name="T25" fmla="*/ 35747 h 510"/>
                <a:gd name="T26" fmla="*/ 119261 w 601"/>
                <a:gd name="T27" fmla="*/ 15165 h 510"/>
                <a:gd name="T28" fmla="*/ 126805 w 601"/>
                <a:gd name="T29" fmla="*/ 0 h 510"/>
                <a:gd name="T30" fmla="*/ 136863 w 601"/>
                <a:gd name="T31" fmla="*/ 5055 h 510"/>
                <a:gd name="T32" fmla="*/ 129320 w 601"/>
                <a:gd name="T33" fmla="*/ 35747 h 510"/>
                <a:gd name="T34" fmla="*/ 96271 w 601"/>
                <a:gd name="T35" fmla="*/ 15165 h 510"/>
                <a:gd name="T36" fmla="*/ 50650 w 601"/>
                <a:gd name="T37" fmla="*/ 58856 h 510"/>
                <a:gd name="T38" fmla="*/ 78669 w 601"/>
                <a:gd name="T39" fmla="*/ 5055 h 510"/>
                <a:gd name="T40" fmla="*/ 96271 w 601"/>
                <a:gd name="T41" fmla="*/ 10110 h 510"/>
                <a:gd name="T42" fmla="*/ 81184 w 601"/>
                <a:gd name="T43" fmla="*/ 68966 h 510"/>
                <a:gd name="T44" fmla="*/ 116747 w 601"/>
                <a:gd name="T45" fmla="*/ 68966 h 510"/>
                <a:gd name="T46" fmla="*/ 136863 w 601"/>
                <a:gd name="T47" fmla="*/ 114823 h 510"/>
                <a:gd name="T48" fmla="*/ 147281 w 601"/>
                <a:gd name="T49" fmla="*/ 163207 h 510"/>
                <a:gd name="T50" fmla="*/ 157339 w 601"/>
                <a:gd name="T51" fmla="*/ 124933 h 510"/>
                <a:gd name="T52" fmla="*/ 187873 w 601"/>
                <a:gd name="T53" fmla="*/ 122406 h 510"/>
                <a:gd name="T54" fmla="*/ 174941 w 601"/>
                <a:gd name="T55" fmla="*/ 176206 h 510"/>
                <a:gd name="T56" fmla="*/ 164883 w 601"/>
                <a:gd name="T57" fmla="*/ 183789 h 510"/>
                <a:gd name="T58" fmla="*/ 159853 w 601"/>
                <a:gd name="T59" fmla="*/ 183789 h 510"/>
                <a:gd name="T60" fmla="*/ 50650 w 601"/>
                <a:gd name="T61" fmla="*/ 183789 h 510"/>
                <a:gd name="T62" fmla="*/ 50650 w 601"/>
                <a:gd name="T63" fmla="*/ 183789 h 510"/>
                <a:gd name="T64" fmla="*/ 40592 w 601"/>
                <a:gd name="T65" fmla="*/ 176206 h 510"/>
                <a:gd name="T66" fmla="*/ 10058 w 601"/>
                <a:gd name="T67" fmla="*/ 89186 h 510"/>
                <a:gd name="T68" fmla="*/ 10058 w 601"/>
                <a:gd name="T69" fmla="*/ 68966 h 510"/>
                <a:gd name="T70" fmla="*/ 81184 w 601"/>
                <a:gd name="T71" fmla="*/ 68966 h 510"/>
                <a:gd name="T72" fmla="*/ 96271 w 601"/>
                <a:gd name="T73" fmla="*/ 153097 h 510"/>
                <a:gd name="T74" fmla="*/ 116747 w 601"/>
                <a:gd name="T75" fmla="*/ 153097 h 510"/>
                <a:gd name="T76" fmla="*/ 106689 w 601"/>
                <a:gd name="T77" fmla="*/ 89186 h 510"/>
                <a:gd name="T78" fmla="*/ 96271 w 601"/>
                <a:gd name="T79" fmla="*/ 153097 h 510"/>
                <a:gd name="T80" fmla="*/ 76155 w 601"/>
                <a:gd name="T81" fmla="*/ 99658 h 510"/>
                <a:gd name="T82" fmla="*/ 55679 w 601"/>
                <a:gd name="T83" fmla="*/ 99658 h 510"/>
                <a:gd name="T84" fmla="*/ 65737 w 601"/>
                <a:gd name="T85" fmla="*/ 163207 h 510"/>
                <a:gd name="T86" fmla="*/ 76155 w 601"/>
                <a:gd name="T87" fmla="*/ 99658 h 51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01" h="510">
                  <a:moveTo>
                    <a:pt x="480" y="318"/>
                  </a:moveTo>
                  <a:lnTo>
                    <a:pt x="480" y="318"/>
                  </a:lnTo>
                  <a:cubicBezTo>
                    <a:pt x="410" y="318"/>
                    <a:pt x="353" y="269"/>
                    <a:pt x="353" y="198"/>
                  </a:cubicBezTo>
                  <a:cubicBezTo>
                    <a:pt x="353" y="127"/>
                    <a:pt x="410" y="78"/>
                    <a:pt x="480" y="78"/>
                  </a:cubicBezTo>
                  <a:cubicBezTo>
                    <a:pt x="544" y="78"/>
                    <a:pt x="600" y="127"/>
                    <a:pt x="600" y="198"/>
                  </a:cubicBezTo>
                  <a:cubicBezTo>
                    <a:pt x="600" y="269"/>
                    <a:pt x="544" y="318"/>
                    <a:pt x="480" y="318"/>
                  </a:cubicBezTo>
                  <a:close/>
                  <a:moveTo>
                    <a:pt x="537" y="170"/>
                  </a:moveTo>
                  <a:lnTo>
                    <a:pt x="537" y="170"/>
                  </a:lnTo>
                  <a:cubicBezTo>
                    <a:pt x="509" y="170"/>
                    <a:pt x="509" y="170"/>
                    <a:pt x="509" y="170"/>
                  </a:cubicBezTo>
                  <a:cubicBezTo>
                    <a:pt x="509" y="141"/>
                    <a:pt x="509" y="141"/>
                    <a:pt x="509" y="141"/>
                  </a:cubicBezTo>
                  <a:cubicBezTo>
                    <a:pt x="509" y="127"/>
                    <a:pt x="494" y="113"/>
                    <a:pt x="480" y="113"/>
                  </a:cubicBezTo>
                  <a:cubicBezTo>
                    <a:pt x="459" y="113"/>
                    <a:pt x="452" y="127"/>
                    <a:pt x="452" y="141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24" y="170"/>
                    <a:pt x="424" y="170"/>
                    <a:pt x="424" y="170"/>
                  </a:cubicBezTo>
                  <a:cubicBezTo>
                    <a:pt x="403" y="170"/>
                    <a:pt x="396" y="184"/>
                    <a:pt x="396" y="198"/>
                  </a:cubicBezTo>
                  <a:cubicBezTo>
                    <a:pt x="396" y="212"/>
                    <a:pt x="403" y="226"/>
                    <a:pt x="424" y="226"/>
                  </a:cubicBezTo>
                  <a:cubicBezTo>
                    <a:pt x="452" y="226"/>
                    <a:pt x="452" y="226"/>
                    <a:pt x="452" y="226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452" y="269"/>
                    <a:pt x="459" y="283"/>
                    <a:pt x="480" y="283"/>
                  </a:cubicBezTo>
                  <a:cubicBezTo>
                    <a:pt x="494" y="283"/>
                    <a:pt x="509" y="269"/>
                    <a:pt x="509" y="254"/>
                  </a:cubicBezTo>
                  <a:cubicBezTo>
                    <a:pt x="509" y="226"/>
                    <a:pt x="509" y="226"/>
                    <a:pt x="509" y="226"/>
                  </a:cubicBezTo>
                  <a:cubicBezTo>
                    <a:pt x="537" y="226"/>
                    <a:pt x="537" y="226"/>
                    <a:pt x="537" y="226"/>
                  </a:cubicBezTo>
                  <a:cubicBezTo>
                    <a:pt x="551" y="226"/>
                    <a:pt x="565" y="212"/>
                    <a:pt x="565" y="198"/>
                  </a:cubicBezTo>
                  <a:cubicBezTo>
                    <a:pt x="565" y="184"/>
                    <a:pt x="551" y="170"/>
                    <a:pt x="537" y="170"/>
                  </a:cubicBezTo>
                  <a:close/>
                  <a:moveTo>
                    <a:pt x="360" y="99"/>
                  </a:moveTo>
                  <a:lnTo>
                    <a:pt x="360" y="99"/>
                  </a:lnTo>
                  <a:cubicBezTo>
                    <a:pt x="332" y="42"/>
                    <a:pt x="332" y="42"/>
                    <a:pt x="332" y="42"/>
                  </a:cubicBezTo>
                  <a:cubicBezTo>
                    <a:pt x="332" y="35"/>
                    <a:pt x="325" y="35"/>
                    <a:pt x="325" y="28"/>
                  </a:cubicBezTo>
                  <a:cubicBezTo>
                    <a:pt x="325" y="14"/>
                    <a:pt x="339" y="0"/>
                    <a:pt x="353" y="0"/>
                  </a:cubicBezTo>
                  <a:cubicBezTo>
                    <a:pt x="367" y="0"/>
                    <a:pt x="374" y="7"/>
                    <a:pt x="381" y="14"/>
                  </a:cubicBezTo>
                  <a:cubicBezTo>
                    <a:pt x="410" y="63"/>
                    <a:pt x="410" y="63"/>
                    <a:pt x="410" y="63"/>
                  </a:cubicBezTo>
                  <a:cubicBezTo>
                    <a:pt x="389" y="71"/>
                    <a:pt x="374" y="85"/>
                    <a:pt x="360" y="99"/>
                  </a:cubicBezTo>
                  <a:close/>
                  <a:moveTo>
                    <a:pt x="268" y="42"/>
                  </a:moveTo>
                  <a:lnTo>
                    <a:pt x="268" y="42"/>
                  </a:lnTo>
                  <a:cubicBezTo>
                    <a:pt x="205" y="163"/>
                    <a:pt x="205" y="163"/>
                    <a:pt x="205" y="163"/>
                  </a:cubicBezTo>
                  <a:cubicBezTo>
                    <a:pt x="141" y="163"/>
                    <a:pt x="141" y="163"/>
                    <a:pt x="141" y="163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19" y="7"/>
                    <a:pt x="233" y="0"/>
                    <a:pt x="240" y="0"/>
                  </a:cubicBezTo>
                  <a:cubicBezTo>
                    <a:pt x="261" y="0"/>
                    <a:pt x="268" y="14"/>
                    <a:pt x="268" y="28"/>
                  </a:cubicBezTo>
                  <a:cubicBezTo>
                    <a:pt x="268" y="35"/>
                    <a:pt x="268" y="35"/>
                    <a:pt x="268" y="42"/>
                  </a:cubicBezTo>
                  <a:close/>
                  <a:moveTo>
                    <a:pt x="226" y="191"/>
                  </a:moveTo>
                  <a:lnTo>
                    <a:pt x="226" y="191"/>
                  </a:lnTo>
                  <a:cubicBezTo>
                    <a:pt x="325" y="191"/>
                    <a:pt x="325" y="191"/>
                    <a:pt x="325" y="191"/>
                  </a:cubicBezTo>
                  <a:lnTo>
                    <a:pt x="325" y="198"/>
                  </a:lnTo>
                  <a:cubicBezTo>
                    <a:pt x="325" y="247"/>
                    <a:pt x="346" y="290"/>
                    <a:pt x="381" y="318"/>
                  </a:cubicBezTo>
                  <a:cubicBezTo>
                    <a:pt x="381" y="424"/>
                    <a:pt x="381" y="424"/>
                    <a:pt x="381" y="424"/>
                  </a:cubicBezTo>
                  <a:cubicBezTo>
                    <a:pt x="381" y="438"/>
                    <a:pt x="396" y="452"/>
                    <a:pt x="410" y="452"/>
                  </a:cubicBezTo>
                  <a:cubicBezTo>
                    <a:pt x="431" y="452"/>
                    <a:pt x="438" y="438"/>
                    <a:pt x="438" y="424"/>
                  </a:cubicBezTo>
                  <a:cubicBezTo>
                    <a:pt x="438" y="346"/>
                    <a:pt x="438" y="346"/>
                    <a:pt x="438" y="346"/>
                  </a:cubicBezTo>
                  <a:cubicBezTo>
                    <a:pt x="452" y="346"/>
                    <a:pt x="466" y="346"/>
                    <a:pt x="480" y="346"/>
                  </a:cubicBezTo>
                  <a:cubicBezTo>
                    <a:pt x="494" y="346"/>
                    <a:pt x="509" y="346"/>
                    <a:pt x="523" y="339"/>
                  </a:cubicBezTo>
                  <a:cubicBezTo>
                    <a:pt x="487" y="488"/>
                    <a:pt x="487" y="488"/>
                    <a:pt x="487" y="488"/>
                  </a:cubicBezTo>
                  <a:cubicBezTo>
                    <a:pt x="480" y="502"/>
                    <a:pt x="473" y="509"/>
                    <a:pt x="459" y="509"/>
                  </a:cubicBezTo>
                  <a:cubicBezTo>
                    <a:pt x="452" y="509"/>
                    <a:pt x="452" y="509"/>
                    <a:pt x="452" y="509"/>
                  </a:cubicBezTo>
                  <a:cubicBezTo>
                    <a:pt x="445" y="509"/>
                    <a:pt x="445" y="509"/>
                    <a:pt x="445" y="509"/>
                  </a:cubicBezTo>
                  <a:cubicBezTo>
                    <a:pt x="141" y="509"/>
                    <a:pt x="141" y="509"/>
                    <a:pt x="141" y="509"/>
                  </a:cubicBezTo>
                  <a:cubicBezTo>
                    <a:pt x="127" y="509"/>
                    <a:pt x="113" y="502"/>
                    <a:pt x="113" y="488"/>
                  </a:cubicBezTo>
                  <a:cubicBezTo>
                    <a:pt x="49" y="247"/>
                    <a:pt x="49" y="247"/>
                    <a:pt x="49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7" y="247"/>
                    <a:pt x="0" y="233"/>
                    <a:pt x="0" y="219"/>
                  </a:cubicBezTo>
                  <a:cubicBezTo>
                    <a:pt x="0" y="198"/>
                    <a:pt x="7" y="191"/>
                    <a:pt x="28" y="191"/>
                  </a:cubicBezTo>
                  <a:cubicBezTo>
                    <a:pt x="134" y="191"/>
                    <a:pt x="134" y="191"/>
                    <a:pt x="134" y="191"/>
                  </a:cubicBezTo>
                  <a:cubicBezTo>
                    <a:pt x="226" y="191"/>
                    <a:pt x="226" y="191"/>
                    <a:pt x="226" y="191"/>
                  </a:cubicBezTo>
                  <a:close/>
                  <a:moveTo>
                    <a:pt x="268" y="424"/>
                  </a:moveTo>
                  <a:lnTo>
                    <a:pt x="268" y="424"/>
                  </a:lnTo>
                  <a:cubicBezTo>
                    <a:pt x="268" y="438"/>
                    <a:pt x="283" y="452"/>
                    <a:pt x="297" y="452"/>
                  </a:cubicBezTo>
                  <a:cubicBezTo>
                    <a:pt x="318" y="452"/>
                    <a:pt x="325" y="438"/>
                    <a:pt x="325" y="424"/>
                  </a:cubicBezTo>
                  <a:cubicBezTo>
                    <a:pt x="325" y="276"/>
                    <a:pt x="325" y="276"/>
                    <a:pt x="325" y="276"/>
                  </a:cubicBezTo>
                  <a:cubicBezTo>
                    <a:pt x="325" y="254"/>
                    <a:pt x="318" y="247"/>
                    <a:pt x="297" y="247"/>
                  </a:cubicBezTo>
                  <a:cubicBezTo>
                    <a:pt x="283" y="247"/>
                    <a:pt x="268" y="254"/>
                    <a:pt x="268" y="276"/>
                  </a:cubicBezTo>
                  <a:lnTo>
                    <a:pt x="268" y="424"/>
                  </a:lnTo>
                  <a:close/>
                  <a:moveTo>
                    <a:pt x="212" y="276"/>
                  </a:moveTo>
                  <a:lnTo>
                    <a:pt x="212" y="276"/>
                  </a:lnTo>
                  <a:cubicBezTo>
                    <a:pt x="212" y="254"/>
                    <a:pt x="205" y="247"/>
                    <a:pt x="183" y="247"/>
                  </a:cubicBezTo>
                  <a:cubicBezTo>
                    <a:pt x="169" y="247"/>
                    <a:pt x="155" y="254"/>
                    <a:pt x="155" y="276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5" y="438"/>
                    <a:pt x="169" y="452"/>
                    <a:pt x="183" y="452"/>
                  </a:cubicBezTo>
                  <a:cubicBezTo>
                    <a:pt x="205" y="452"/>
                    <a:pt x="212" y="438"/>
                    <a:pt x="212" y="424"/>
                  </a:cubicBezTo>
                  <a:lnTo>
                    <a:pt x="21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406879" y="1280755"/>
            <a:ext cx="628650" cy="628650"/>
            <a:chOff x="6659995" y="1958179"/>
            <a:chExt cx="838200" cy="838200"/>
          </a:xfrm>
        </p:grpSpPr>
        <p:sp>
          <p:nvSpPr>
            <p:cNvPr id="20" name="Oval 19"/>
            <p:cNvSpPr/>
            <p:nvPr/>
          </p:nvSpPr>
          <p:spPr>
            <a:xfrm>
              <a:off x="6659995" y="1958179"/>
              <a:ext cx="838200" cy="838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38"/>
            <p:cNvSpPr>
              <a:spLocks noChangeArrowheads="1"/>
            </p:cNvSpPr>
            <p:nvPr/>
          </p:nvSpPr>
          <p:spPr bwMode="auto">
            <a:xfrm>
              <a:off x="6880630" y="2193944"/>
              <a:ext cx="396931" cy="388112"/>
            </a:xfrm>
            <a:custGeom>
              <a:avLst/>
              <a:gdLst>
                <a:gd name="T0" fmla="*/ 203841 w 594"/>
                <a:gd name="T1" fmla="*/ 122628 h 581"/>
                <a:gd name="T2" fmla="*/ 201316 w 594"/>
                <a:gd name="T3" fmla="*/ 122628 h 581"/>
                <a:gd name="T4" fmla="*/ 196265 w 594"/>
                <a:gd name="T5" fmla="*/ 140301 h 581"/>
                <a:gd name="T6" fmla="*/ 196265 w 594"/>
                <a:gd name="T7" fmla="*/ 142826 h 581"/>
                <a:gd name="T8" fmla="*/ 196265 w 594"/>
                <a:gd name="T9" fmla="*/ 145351 h 581"/>
                <a:gd name="T10" fmla="*/ 196265 w 594"/>
                <a:gd name="T11" fmla="*/ 145351 h 581"/>
                <a:gd name="T12" fmla="*/ 193739 w 594"/>
                <a:gd name="T13" fmla="*/ 147875 h 581"/>
                <a:gd name="T14" fmla="*/ 185802 w 594"/>
                <a:gd name="T15" fmla="*/ 150400 h 581"/>
                <a:gd name="T16" fmla="*/ 185802 w 594"/>
                <a:gd name="T17" fmla="*/ 150400 h 581"/>
                <a:gd name="T18" fmla="*/ 155497 w 594"/>
                <a:gd name="T19" fmla="*/ 122628 h 581"/>
                <a:gd name="T20" fmla="*/ 155497 w 594"/>
                <a:gd name="T21" fmla="*/ 122628 h 581"/>
                <a:gd name="T22" fmla="*/ 50870 w 594"/>
                <a:gd name="T23" fmla="*/ 112169 h 581"/>
                <a:gd name="T24" fmla="*/ 60972 w 594"/>
                <a:gd name="T25" fmla="*/ 0 h 581"/>
                <a:gd name="T26" fmla="*/ 213943 w 594"/>
                <a:gd name="T27" fmla="*/ 10459 h 581"/>
                <a:gd name="T28" fmla="*/ 203841 w 594"/>
                <a:gd name="T29" fmla="*/ 122628 h 581"/>
                <a:gd name="T30" fmla="*/ 150446 w 594"/>
                <a:gd name="T31" fmla="*/ 132727 h 581"/>
                <a:gd name="T32" fmla="*/ 173175 w 594"/>
                <a:gd name="T33" fmla="*/ 155810 h 581"/>
                <a:gd name="T34" fmla="*/ 185802 w 594"/>
                <a:gd name="T35" fmla="*/ 168433 h 581"/>
                <a:gd name="T36" fmla="*/ 175700 w 594"/>
                <a:gd name="T37" fmla="*/ 178532 h 581"/>
                <a:gd name="T38" fmla="*/ 104266 w 594"/>
                <a:gd name="T39" fmla="*/ 178532 h 581"/>
                <a:gd name="T40" fmla="*/ 81537 w 594"/>
                <a:gd name="T41" fmla="*/ 178532 h 581"/>
                <a:gd name="T42" fmla="*/ 71074 w 594"/>
                <a:gd name="T43" fmla="*/ 178532 h 581"/>
                <a:gd name="T44" fmla="*/ 40768 w 594"/>
                <a:gd name="T45" fmla="*/ 204140 h 581"/>
                <a:gd name="T46" fmla="*/ 32831 w 594"/>
                <a:gd name="T47" fmla="*/ 209189 h 581"/>
                <a:gd name="T48" fmla="*/ 32831 w 594"/>
                <a:gd name="T49" fmla="*/ 209189 h 581"/>
                <a:gd name="T50" fmla="*/ 25255 w 594"/>
                <a:gd name="T51" fmla="*/ 204140 h 581"/>
                <a:gd name="T52" fmla="*/ 25255 w 594"/>
                <a:gd name="T53" fmla="*/ 204140 h 581"/>
                <a:gd name="T54" fmla="*/ 25255 w 594"/>
                <a:gd name="T55" fmla="*/ 201615 h 581"/>
                <a:gd name="T56" fmla="*/ 22729 w 594"/>
                <a:gd name="T57" fmla="*/ 199091 h 581"/>
                <a:gd name="T58" fmla="*/ 22729 w 594"/>
                <a:gd name="T59" fmla="*/ 178532 h 581"/>
                <a:gd name="T60" fmla="*/ 22729 w 594"/>
                <a:gd name="T61" fmla="*/ 178532 h 581"/>
                <a:gd name="T62" fmla="*/ 0 w 594"/>
                <a:gd name="T63" fmla="*/ 168433 h 581"/>
                <a:gd name="T64" fmla="*/ 0 w 594"/>
                <a:gd name="T65" fmla="*/ 51215 h 581"/>
                <a:gd name="T66" fmla="*/ 40768 w 594"/>
                <a:gd name="T67" fmla="*/ 40756 h 581"/>
                <a:gd name="T68" fmla="*/ 60972 w 594"/>
                <a:gd name="T69" fmla="*/ 132727 h 5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94" h="581">
                  <a:moveTo>
                    <a:pt x="565" y="340"/>
                  </a:moveTo>
                  <a:lnTo>
                    <a:pt x="565" y="340"/>
                  </a:lnTo>
                  <a:cubicBezTo>
                    <a:pt x="558" y="340"/>
                    <a:pt x="558" y="340"/>
                    <a:pt x="558" y="340"/>
                  </a:cubicBezTo>
                  <a:cubicBezTo>
                    <a:pt x="544" y="340"/>
                    <a:pt x="544" y="340"/>
                    <a:pt x="544" y="340"/>
                  </a:cubicBezTo>
                  <a:cubicBezTo>
                    <a:pt x="544" y="389"/>
                    <a:pt x="544" y="389"/>
                    <a:pt x="544" y="389"/>
                  </a:cubicBezTo>
                  <a:lnTo>
                    <a:pt x="544" y="396"/>
                  </a:lnTo>
                  <a:cubicBezTo>
                    <a:pt x="544" y="396"/>
                    <a:pt x="544" y="396"/>
                    <a:pt x="544" y="403"/>
                  </a:cubicBezTo>
                  <a:lnTo>
                    <a:pt x="537" y="410"/>
                  </a:lnTo>
                  <a:cubicBezTo>
                    <a:pt x="530" y="417"/>
                    <a:pt x="523" y="417"/>
                    <a:pt x="515" y="417"/>
                  </a:cubicBezTo>
                  <a:cubicBezTo>
                    <a:pt x="508" y="417"/>
                    <a:pt x="501" y="417"/>
                    <a:pt x="501" y="410"/>
                  </a:cubicBezTo>
                  <a:cubicBezTo>
                    <a:pt x="431" y="340"/>
                    <a:pt x="431" y="340"/>
                    <a:pt x="431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55" y="340"/>
                    <a:pt x="141" y="332"/>
                    <a:pt x="141" y="311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14"/>
                    <a:pt x="155" y="0"/>
                    <a:pt x="169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79" y="0"/>
                    <a:pt x="593" y="14"/>
                    <a:pt x="593" y="29"/>
                  </a:cubicBezTo>
                  <a:cubicBezTo>
                    <a:pt x="593" y="311"/>
                    <a:pt x="593" y="311"/>
                    <a:pt x="593" y="311"/>
                  </a:cubicBezTo>
                  <a:cubicBezTo>
                    <a:pt x="593" y="332"/>
                    <a:pt x="579" y="340"/>
                    <a:pt x="565" y="340"/>
                  </a:cubicBezTo>
                  <a:close/>
                  <a:moveTo>
                    <a:pt x="417" y="368"/>
                  </a:moveTo>
                  <a:lnTo>
                    <a:pt x="417" y="368"/>
                  </a:lnTo>
                  <a:cubicBezTo>
                    <a:pt x="480" y="432"/>
                    <a:pt x="480" y="432"/>
                    <a:pt x="480" y="432"/>
                  </a:cubicBezTo>
                  <a:cubicBezTo>
                    <a:pt x="487" y="439"/>
                    <a:pt x="501" y="446"/>
                    <a:pt x="515" y="446"/>
                  </a:cubicBezTo>
                  <a:cubicBezTo>
                    <a:pt x="515" y="467"/>
                    <a:pt x="515" y="467"/>
                    <a:pt x="515" y="467"/>
                  </a:cubicBezTo>
                  <a:cubicBezTo>
                    <a:pt x="515" y="481"/>
                    <a:pt x="508" y="495"/>
                    <a:pt x="487" y="495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26" y="495"/>
                    <a:pt x="226" y="495"/>
                    <a:pt x="226" y="495"/>
                  </a:cubicBezTo>
                  <a:cubicBezTo>
                    <a:pt x="197" y="495"/>
                    <a:pt x="197" y="495"/>
                    <a:pt x="197" y="495"/>
                  </a:cubicBezTo>
                  <a:cubicBezTo>
                    <a:pt x="190" y="495"/>
                    <a:pt x="190" y="495"/>
                    <a:pt x="190" y="495"/>
                  </a:cubicBezTo>
                  <a:cubicBezTo>
                    <a:pt x="113" y="566"/>
                    <a:pt x="113" y="566"/>
                    <a:pt x="113" y="566"/>
                  </a:cubicBezTo>
                  <a:cubicBezTo>
                    <a:pt x="106" y="573"/>
                    <a:pt x="99" y="580"/>
                    <a:pt x="91" y="580"/>
                  </a:cubicBezTo>
                  <a:cubicBezTo>
                    <a:pt x="84" y="580"/>
                    <a:pt x="77" y="573"/>
                    <a:pt x="77" y="566"/>
                  </a:cubicBezTo>
                  <a:cubicBezTo>
                    <a:pt x="70" y="566"/>
                    <a:pt x="70" y="566"/>
                    <a:pt x="70" y="566"/>
                  </a:cubicBezTo>
                  <a:lnTo>
                    <a:pt x="70" y="559"/>
                  </a:lnTo>
                  <a:cubicBezTo>
                    <a:pt x="70" y="559"/>
                    <a:pt x="63" y="559"/>
                    <a:pt x="63" y="552"/>
                  </a:cubicBezTo>
                  <a:cubicBezTo>
                    <a:pt x="63" y="495"/>
                    <a:pt x="63" y="495"/>
                    <a:pt x="63" y="495"/>
                  </a:cubicBezTo>
                  <a:cubicBezTo>
                    <a:pt x="28" y="495"/>
                    <a:pt x="28" y="495"/>
                    <a:pt x="28" y="495"/>
                  </a:cubicBezTo>
                  <a:cubicBezTo>
                    <a:pt x="14" y="495"/>
                    <a:pt x="0" y="481"/>
                    <a:pt x="0" y="46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28"/>
                    <a:pt x="14" y="113"/>
                    <a:pt x="28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311"/>
                    <a:pt x="113" y="311"/>
                    <a:pt x="113" y="311"/>
                  </a:cubicBezTo>
                  <a:cubicBezTo>
                    <a:pt x="113" y="347"/>
                    <a:pt x="141" y="368"/>
                    <a:pt x="169" y="368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850733" y="2913544"/>
            <a:ext cx="628650" cy="628650"/>
            <a:chOff x="1706995" y="4135230"/>
            <a:chExt cx="838200" cy="838200"/>
          </a:xfrm>
        </p:grpSpPr>
        <p:sp>
          <p:nvSpPr>
            <p:cNvPr id="23" name="Oval 22"/>
            <p:cNvSpPr/>
            <p:nvPr/>
          </p:nvSpPr>
          <p:spPr>
            <a:xfrm>
              <a:off x="1706995" y="4135230"/>
              <a:ext cx="838200" cy="838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106"/>
            <p:cNvSpPr>
              <a:spLocks noChangeArrowheads="1"/>
            </p:cNvSpPr>
            <p:nvPr/>
          </p:nvSpPr>
          <p:spPr bwMode="auto">
            <a:xfrm>
              <a:off x="1923217" y="4372034"/>
              <a:ext cx="402814" cy="364591"/>
            </a:xfrm>
            <a:custGeom>
              <a:avLst/>
              <a:gdLst>
                <a:gd name="T0" fmla="*/ 207003 w 602"/>
                <a:gd name="T1" fmla="*/ 196489 h 545"/>
                <a:gd name="T2" fmla="*/ 207003 w 602"/>
                <a:gd name="T3" fmla="*/ 196489 h 545"/>
                <a:gd name="T4" fmla="*/ 188940 w 602"/>
                <a:gd name="T5" fmla="*/ 196489 h 545"/>
                <a:gd name="T6" fmla="*/ 188940 w 602"/>
                <a:gd name="T7" fmla="*/ 114859 h 545"/>
                <a:gd name="T8" fmla="*/ 188940 w 602"/>
                <a:gd name="T9" fmla="*/ 50928 h 545"/>
                <a:gd name="T10" fmla="*/ 207003 w 602"/>
                <a:gd name="T11" fmla="*/ 50928 h 545"/>
                <a:gd name="T12" fmla="*/ 217119 w 602"/>
                <a:gd name="T13" fmla="*/ 61403 h 545"/>
                <a:gd name="T14" fmla="*/ 217119 w 602"/>
                <a:gd name="T15" fmla="*/ 124973 h 545"/>
                <a:gd name="T16" fmla="*/ 217119 w 602"/>
                <a:gd name="T17" fmla="*/ 165787 h 545"/>
                <a:gd name="T18" fmla="*/ 217119 w 602"/>
                <a:gd name="T19" fmla="*/ 186375 h 545"/>
                <a:gd name="T20" fmla="*/ 207003 w 602"/>
                <a:gd name="T21" fmla="*/ 196489 h 545"/>
                <a:gd name="T22" fmla="*/ 35765 w 602"/>
                <a:gd name="T23" fmla="*/ 196489 h 545"/>
                <a:gd name="T24" fmla="*/ 35765 w 602"/>
                <a:gd name="T25" fmla="*/ 196489 h 545"/>
                <a:gd name="T26" fmla="*/ 35765 w 602"/>
                <a:gd name="T27" fmla="*/ 114859 h 545"/>
                <a:gd name="T28" fmla="*/ 35765 w 602"/>
                <a:gd name="T29" fmla="*/ 112331 h 545"/>
                <a:gd name="T30" fmla="*/ 35765 w 602"/>
                <a:gd name="T31" fmla="*/ 50928 h 545"/>
                <a:gd name="T32" fmla="*/ 56357 w 602"/>
                <a:gd name="T33" fmla="*/ 50928 h 545"/>
                <a:gd name="T34" fmla="*/ 107295 w 602"/>
                <a:gd name="T35" fmla="*/ 0 h 545"/>
                <a:gd name="T36" fmla="*/ 158233 w 602"/>
                <a:gd name="T37" fmla="*/ 50928 h 545"/>
                <a:gd name="T38" fmla="*/ 178825 w 602"/>
                <a:gd name="T39" fmla="*/ 50928 h 545"/>
                <a:gd name="T40" fmla="*/ 178825 w 602"/>
                <a:gd name="T41" fmla="*/ 114859 h 545"/>
                <a:gd name="T42" fmla="*/ 178825 w 602"/>
                <a:gd name="T43" fmla="*/ 196489 h 545"/>
                <a:gd name="T44" fmla="*/ 35765 w 602"/>
                <a:gd name="T45" fmla="*/ 196489 h 545"/>
                <a:gd name="T46" fmla="*/ 107295 w 602"/>
                <a:gd name="T47" fmla="*/ 20588 h 545"/>
                <a:gd name="T48" fmla="*/ 107295 w 602"/>
                <a:gd name="T49" fmla="*/ 20588 h 545"/>
                <a:gd name="T50" fmla="*/ 76588 w 602"/>
                <a:gd name="T51" fmla="*/ 50928 h 545"/>
                <a:gd name="T52" fmla="*/ 138002 w 602"/>
                <a:gd name="T53" fmla="*/ 50928 h 545"/>
                <a:gd name="T54" fmla="*/ 107295 w 602"/>
                <a:gd name="T55" fmla="*/ 20588 h 545"/>
                <a:gd name="T56" fmla="*/ 0 w 602"/>
                <a:gd name="T57" fmla="*/ 186375 h 545"/>
                <a:gd name="T58" fmla="*/ 0 w 602"/>
                <a:gd name="T59" fmla="*/ 186375 h 545"/>
                <a:gd name="T60" fmla="*/ 0 w 602"/>
                <a:gd name="T61" fmla="*/ 165787 h 545"/>
                <a:gd name="T62" fmla="*/ 0 w 602"/>
                <a:gd name="T63" fmla="*/ 124973 h 545"/>
                <a:gd name="T64" fmla="*/ 0 w 602"/>
                <a:gd name="T65" fmla="*/ 61403 h 545"/>
                <a:gd name="T66" fmla="*/ 10477 w 602"/>
                <a:gd name="T67" fmla="*/ 50928 h 545"/>
                <a:gd name="T68" fmla="*/ 25650 w 602"/>
                <a:gd name="T69" fmla="*/ 50928 h 545"/>
                <a:gd name="T70" fmla="*/ 25650 w 602"/>
                <a:gd name="T71" fmla="*/ 112331 h 545"/>
                <a:gd name="T72" fmla="*/ 25650 w 602"/>
                <a:gd name="T73" fmla="*/ 114859 h 545"/>
                <a:gd name="T74" fmla="*/ 25650 w 602"/>
                <a:gd name="T75" fmla="*/ 196489 h 545"/>
                <a:gd name="T76" fmla="*/ 10477 w 602"/>
                <a:gd name="T77" fmla="*/ 196489 h 545"/>
                <a:gd name="T78" fmla="*/ 0 w 602"/>
                <a:gd name="T79" fmla="*/ 186375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406879" y="2913544"/>
            <a:ext cx="628650" cy="628650"/>
            <a:chOff x="6659995" y="4135230"/>
            <a:chExt cx="838200" cy="838200"/>
          </a:xfrm>
        </p:grpSpPr>
        <p:sp>
          <p:nvSpPr>
            <p:cNvPr id="26" name="Oval 25"/>
            <p:cNvSpPr/>
            <p:nvPr/>
          </p:nvSpPr>
          <p:spPr>
            <a:xfrm>
              <a:off x="6659995" y="4135230"/>
              <a:ext cx="838200" cy="838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50"/>
            <p:cNvSpPr>
              <a:spLocks noChangeArrowheads="1"/>
            </p:cNvSpPr>
            <p:nvPr/>
          </p:nvSpPr>
          <p:spPr bwMode="auto">
            <a:xfrm>
              <a:off x="6876218" y="4352922"/>
              <a:ext cx="405754" cy="402814"/>
            </a:xfrm>
            <a:custGeom>
              <a:avLst/>
              <a:gdLst>
                <a:gd name="T0" fmla="*/ 218707 w 609"/>
                <a:gd name="T1" fmla="*/ 109828 h 602"/>
                <a:gd name="T2" fmla="*/ 218707 w 609"/>
                <a:gd name="T3" fmla="*/ 109828 h 602"/>
                <a:gd name="T4" fmla="*/ 218707 w 609"/>
                <a:gd name="T5" fmla="*/ 207011 h 602"/>
                <a:gd name="T6" fmla="*/ 208276 w 609"/>
                <a:gd name="T7" fmla="*/ 217127 h 602"/>
                <a:gd name="T8" fmla="*/ 109354 w 609"/>
                <a:gd name="T9" fmla="*/ 217127 h 602"/>
                <a:gd name="T10" fmla="*/ 109354 w 609"/>
                <a:gd name="T11" fmla="*/ 217127 h 602"/>
                <a:gd name="T12" fmla="*/ 0 w 609"/>
                <a:gd name="T13" fmla="*/ 109828 h 602"/>
                <a:gd name="T14" fmla="*/ 109354 w 609"/>
                <a:gd name="T15" fmla="*/ 0 h 602"/>
                <a:gd name="T16" fmla="*/ 218707 w 609"/>
                <a:gd name="T17" fmla="*/ 109828 h 602"/>
                <a:gd name="T18" fmla="*/ 109354 w 609"/>
                <a:gd name="T19" fmla="*/ 20593 h 602"/>
                <a:gd name="T20" fmla="*/ 109354 w 609"/>
                <a:gd name="T21" fmla="*/ 20593 h 602"/>
                <a:gd name="T22" fmla="*/ 20144 w 609"/>
                <a:gd name="T23" fmla="*/ 109828 h 602"/>
                <a:gd name="T24" fmla="*/ 109354 w 609"/>
                <a:gd name="T25" fmla="*/ 196534 h 602"/>
                <a:gd name="T26" fmla="*/ 109354 w 609"/>
                <a:gd name="T27" fmla="*/ 196534 h 602"/>
                <a:gd name="T28" fmla="*/ 109354 w 609"/>
                <a:gd name="T29" fmla="*/ 196534 h 602"/>
                <a:gd name="T30" fmla="*/ 198203 w 609"/>
                <a:gd name="T31" fmla="*/ 109828 h 602"/>
                <a:gd name="T32" fmla="*/ 198203 w 609"/>
                <a:gd name="T33" fmla="*/ 109828 h 602"/>
                <a:gd name="T34" fmla="*/ 198203 w 609"/>
                <a:gd name="T35" fmla="*/ 109828 h 602"/>
                <a:gd name="T36" fmla="*/ 109354 w 609"/>
                <a:gd name="T37" fmla="*/ 20593 h 602"/>
                <a:gd name="T38" fmla="*/ 152520 w 609"/>
                <a:gd name="T39" fmla="*/ 120305 h 602"/>
                <a:gd name="T40" fmla="*/ 152520 w 609"/>
                <a:gd name="T41" fmla="*/ 120305 h 602"/>
                <a:gd name="T42" fmla="*/ 119426 w 609"/>
                <a:gd name="T43" fmla="*/ 120305 h 602"/>
                <a:gd name="T44" fmla="*/ 119426 w 609"/>
                <a:gd name="T45" fmla="*/ 153181 h 602"/>
                <a:gd name="T46" fmla="*/ 109354 w 609"/>
                <a:gd name="T47" fmla="*/ 163658 h 602"/>
                <a:gd name="T48" fmla="*/ 99282 w 609"/>
                <a:gd name="T49" fmla="*/ 153181 h 602"/>
                <a:gd name="T50" fmla="*/ 99282 w 609"/>
                <a:gd name="T51" fmla="*/ 120305 h 602"/>
                <a:gd name="T52" fmla="*/ 66188 w 609"/>
                <a:gd name="T53" fmla="*/ 120305 h 602"/>
                <a:gd name="T54" fmla="*/ 55756 w 609"/>
                <a:gd name="T55" fmla="*/ 109828 h 602"/>
                <a:gd name="T56" fmla="*/ 66188 w 609"/>
                <a:gd name="T57" fmla="*/ 99712 h 602"/>
                <a:gd name="T58" fmla="*/ 99282 w 609"/>
                <a:gd name="T59" fmla="*/ 99712 h 602"/>
                <a:gd name="T60" fmla="*/ 99282 w 609"/>
                <a:gd name="T61" fmla="*/ 63946 h 602"/>
                <a:gd name="T62" fmla="*/ 109354 w 609"/>
                <a:gd name="T63" fmla="*/ 53830 h 602"/>
                <a:gd name="T64" fmla="*/ 119426 w 609"/>
                <a:gd name="T65" fmla="*/ 63946 h 602"/>
                <a:gd name="T66" fmla="*/ 119426 w 609"/>
                <a:gd name="T67" fmla="*/ 99712 h 602"/>
                <a:gd name="T68" fmla="*/ 152520 w 609"/>
                <a:gd name="T69" fmla="*/ 99712 h 602"/>
                <a:gd name="T70" fmla="*/ 162592 w 609"/>
                <a:gd name="T71" fmla="*/ 109828 h 602"/>
                <a:gd name="T72" fmla="*/ 152520 w 609"/>
                <a:gd name="T73" fmla="*/ 120305 h 6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09" h="602">
                  <a:moveTo>
                    <a:pt x="608" y="304"/>
                  </a:moveTo>
                  <a:lnTo>
                    <a:pt x="608" y="304"/>
                  </a:lnTo>
                  <a:cubicBezTo>
                    <a:pt x="608" y="573"/>
                    <a:pt x="608" y="573"/>
                    <a:pt x="608" y="573"/>
                  </a:cubicBezTo>
                  <a:cubicBezTo>
                    <a:pt x="608" y="594"/>
                    <a:pt x="594" y="601"/>
                    <a:pt x="579" y="601"/>
                  </a:cubicBezTo>
                  <a:cubicBezTo>
                    <a:pt x="304" y="601"/>
                    <a:pt x="304" y="601"/>
                    <a:pt x="304" y="601"/>
                  </a:cubicBezTo>
                  <a:cubicBezTo>
                    <a:pt x="134" y="601"/>
                    <a:pt x="0" y="467"/>
                    <a:pt x="0" y="304"/>
                  </a:cubicBezTo>
                  <a:cubicBezTo>
                    <a:pt x="0" y="135"/>
                    <a:pt x="134" y="0"/>
                    <a:pt x="304" y="0"/>
                  </a:cubicBezTo>
                  <a:cubicBezTo>
                    <a:pt x="473" y="0"/>
                    <a:pt x="608" y="135"/>
                    <a:pt x="608" y="304"/>
                  </a:cubicBezTo>
                  <a:close/>
                  <a:moveTo>
                    <a:pt x="304" y="57"/>
                  </a:moveTo>
                  <a:lnTo>
                    <a:pt x="304" y="57"/>
                  </a:lnTo>
                  <a:cubicBezTo>
                    <a:pt x="169" y="57"/>
                    <a:pt x="56" y="170"/>
                    <a:pt x="56" y="304"/>
                  </a:cubicBezTo>
                  <a:cubicBezTo>
                    <a:pt x="56" y="439"/>
                    <a:pt x="169" y="544"/>
                    <a:pt x="304" y="544"/>
                  </a:cubicBezTo>
                  <a:cubicBezTo>
                    <a:pt x="438" y="544"/>
                    <a:pt x="551" y="439"/>
                    <a:pt x="551" y="304"/>
                  </a:cubicBezTo>
                  <a:cubicBezTo>
                    <a:pt x="551" y="170"/>
                    <a:pt x="438" y="57"/>
                    <a:pt x="304" y="57"/>
                  </a:cubicBezTo>
                  <a:close/>
                  <a:moveTo>
                    <a:pt x="424" y="333"/>
                  </a:moveTo>
                  <a:lnTo>
                    <a:pt x="424" y="333"/>
                  </a:lnTo>
                  <a:cubicBezTo>
                    <a:pt x="332" y="333"/>
                    <a:pt x="332" y="333"/>
                    <a:pt x="332" y="333"/>
                  </a:cubicBezTo>
                  <a:cubicBezTo>
                    <a:pt x="332" y="424"/>
                    <a:pt x="332" y="424"/>
                    <a:pt x="332" y="424"/>
                  </a:cubicBezTo>
                  <a:cubicBezTo>
                    <a:pt x="332" y="439"/>
                    <a:pt x="318" y="453"/>
                    <a:pt x="304" y="453"/>
                  </a:cubicBezTo>
                  <a:cubicBezTo>
                    <a:pt x="290" y="453"/>
                    <a:pt x="276" y="439"/>
                    <a:pt x="276" y="424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184" y="333"/>
                    <a:pt x="184" y="333"/>
                    <a:pt x="184" y="333"/>
                  </a:cubicBezTo>
                  <a:cubicBezTo>
                    <a:pt x="162" y="333"/>
                    <a:pt x="155" y="318"/>
                    <a:pt x="155" y="304"/>
                  </a:cubicBezTo>
                  <a:cubicBezTo>
                    <a:pt x="155" y="283"/>
                    <a:pt x="162" y="276"/>
                    <a:pt x="184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276" y="177"/>
                    <a:pt x="276" y="177"/>
                    <a:pt x="276" y="177"/>
                  </a:cubicBezTo>
                  <a:cubicBezTo>
                    <a:pt x="276" y="163"/>
                    <a:pt x="290" y="149"/>
                    <a:pt x="304" y="149"/>
                  </a:cubicBezTo>
                  <a:cubicBezTo>
                    <a:pt x="318" y="149"/>
                    <a:pt x="332" y="163"/>
                    <a:pt x="332" y="177"/>
                  </a:cubicBezTo>
                  <a:cubicBezTo>
                    <a:pt x="332" y="276"/>
                    <a:pt x="332" y="276"/>
                    <a:pt x="332" y="276"/>
                  </a:cubicBezTo>
                  <a:cubicBezTo>
                    <a:pt x="424" y="276"/>
                    <a:pt x="424" y="276"/>
                    <a:pt x="424" y="276"/>
                  </a:cubicBezTo>
                  <a:cubicBezTo>
                    <a:pt x="445" y="276"/>
                    <a:pt x="452" y="283"/>
                    <a:pt x="452" y="304"/>
                  </a:cubicBezTo>
                  <a:cubicBezTo>
                    <a:pt x="452" y="318"/>
                    <a:pt x="445" y="333"/>
                    <a:pt x="424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1" y="0"/>
            <a:ext cx="3429000" cy="5143500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>
                  <a:alpha val="1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06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4650" y="613005"/>
            <a:ext cx="5972176" cy="536647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我们产品在市场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所占比例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16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4650" y="1217132"/>
            <a:ext cx="5886450" cy="417134"/>
          </a:xfrm>
          <a:prstGeom prst="rect">
            <a:avLst/>
          </a:prstGeom>
          <a:noFill/>
        </p:spPr>
        <p:txBody>
          <a:bodyPr wrap="square" lIns="27000" tIns="35100" rIns="27000" bIns="3510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顶部“开始”面板中可以对字体、字号、颜色、行距等进行修改。顶部“开始”顶部“开始”面板中可以对字体、字号、颜色、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2457451" cy="5143500"/>
            <a:chOff x="0" y="0"/>
            <a:chExt cx="3276601" cy="68580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3276600" cy="685800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1" y="0"/>
              <a:ext cx="3276600" cy="6858000"/>
            </a:xfrm>
            <a:prstGeom prst="rect">
              <a:avLst/>
            </a:prstGeom>
            <a:gradFill>
              <a:gsLst>
                <a:gs pos="0">
                  <a:schemeClr val="tx2"/>
                </a:gs>
                <a:gs pos="100000">
                  <a:schemeClr val="accent3">
                    <a:alpha val="1000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914651" y="1921690"/>
            <a:ext cx="1722077" cy="382838"/>
            <a:chOff x="4878401" y="4187518"/>
            <a:chExt cx="2924707" cy="510450"/>
          </a:xfrm>
        </p:grpSpPr>
        <p:sp>
          <p:nvSpPr>
            <p:cNvPr id="10" name="Rounded Rectangle 9"/>
            <p:cNvSpPr/>
            <p:nvPr/>
          </p:nvSpPr>
          <p:spPr>
            <a:xfrm>
              <a:off x="4878401" y="4187518"/>
              <a:ext cx="2924707" cy="51045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0" dist="762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75264" y="4288854"/>
              <a:ext cx="2330986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cs typeface="+mn-ea"/>
                  <a:sym typeface="+mn-lt"/>
                </a:rPr>
                <a:t>THAT AWESOME!</a:t>
              </a:r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2914651" y="2686050"/>
            <a:ext cx="5600699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5288535" y="3011340"/>
            <a:ext cx="2426715" cy="1617810"/>
            <a:chOff x="566737" y="1652920"/>
            <a:chExt cx="3562076" cy="2374717"/>
          </a:xfrm>
        </p:grpSpPr>
        <p:graphicFrame>
          <p:nvGraphicFramePr>
            <p:cNvPr id="16" name="Chart 15"/>
            <p:cNvGraphicFramePr/>
            <p:nvPr>
              <p:extLst>
                <p:ext uri="{D42A27DB-BD31-4B8C-83A1-F6EECF244321}">
                  <p14:modId xmlns:p14="http://schemas.microsoft.com/office/powerpoint/2010/main" val="594176522"/>
                </p:ext>
              </p:extLst>
            </p:nvPr>
          </p:nvGraphicFramePr>
          <p:xfrm>
            <a:off x="566737" y="1652920"/>
            <a:ext cx="3562076" cy="23747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845176" y="2613356"/>
              <a:ext cx="1005196" cy="5421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b="1">
                  <a:solidFill>
                    <a:schemeClr val="accent1"/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373885" y="2994858"/>
            <a:ext cx="2426715" cy="1617810"/>
            <a:chOff x="6096000" y="1652920"/>
            <a:chExt cx="3562076" cy="2374717"/>
          </a:xfrm>
        </p:grpSpPr>
        <p:graphicFrame>
          <p:nvGraphicFramePr>
            <p:cNvPr id="19" name="Chart 18"/>
            <p:cNvGraphicFramePr/>
            <p:nvPr>
              <p:extLst>
                <p:ext uri="{D42A27DB-BD31-4B8C-83A1-F6EECF244321}">
                  <p14:modId xmlns:p14="http://schemas.microsoft.com/office/powerpoint/2010/main" val="525846704"/>
                </p:ext>
              </p:extLst>
            </p:nvPr>
          </p:nvGraphicFramePr>
          <p:xfrm>
            <a:off x="6096000" y="1652920"/>
            <a:ext cx="3562076" cy="23747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0" name="TextBox 19"/>
            <p:cNvSpPr txBox="1"/>
            <p:nvPr/>
          </p:nvSpPr>
          <p:spPr>
            <a:xfrm>
              <a:off x="7374439" y="2613356"/>
              <a:ext cx="1005196" cy="5421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b="1">
                  <a:solidFill>
                    <a:schemeClr val="accent3"/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413753" y="3282239"/>
            <a:ext cx="1261630" cy="1034733"/>
            <a:chOff x="5885004" y="4376320"/>
            <a:chExt cx="1682173" cy="1379645"/>
          </a:xfrm>
        </p:grpSpPr>
        <p:sp>
          <p:nvSpPr>
            <p:cNvPr id="22" name="TextBox 21"/>
            <p:cNvSpPr txBox="1"/>
            <p:nvPr/>
          </p:nvSpPr>
          <p:spPr>
            <a:xfrm>
              <a:off x="5885004" y="4706617"/>
              <a:ext cx="1682173" cy="1049348"/>
            </a:xfrm>
            <a:prstGeom prst="rect">
              <a:avLst/>
            </a:prstGeom>
            <a:noFill/>
          </p:spPr>
          <p:txBody>
            <a:bodyPr wrap="square" lIns="36000" tIns="46800" rIns="36000" bIns="468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885004" y="4376320"/>
              <a:ext cx="1396438" cy="356851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2019</a:t>
              </a: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市场占有率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328403" y="3282240"/>
            <a:ext cx="1261630" cy="1034735"/>
            <a:chOff x="9771203" y="4376320"/>
            <a:chExt cx="1682173" cy="1379646"/>
          </a:xfrm>
        </p:grpSpPr>
        <p:sp>
          <p:nvSpPr>
            <p:cNvPr id="24" name="TextBox 23"/>
            <p:cNvSpPr txBox="1"/>
            <p:nvPr/>
          </p:nvSpPr>
          <p:spPr>
            <a:xfrm>
              <a:off x="9771203" y="4706619"/>
              <a:ext cx="1682173" cy="1049347"/>
            </a:xfrm>
            <a:prstGeom prst="rect">
              <a:avLst/>
            </a:prstGeom>
            <a:noFill/>
          </p:spPr>
          <p:txBody>
            <a:bodyPr wrap="square" lIns="36000" tIns="46800" rIns="36000" bIns="468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771203" y="4376320"/>
              <a:ext cx="1422086" cy="356850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20XX</a:t>
              </a: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市场占有率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707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17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572000" cy="2571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2571750"/>
            <a:ext cx="4572000" cy="257175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4793023" y="571500"/>
            <a:ext cx="2979377" cy="1437578"/>
            <a:chOff x="6390697" y="762000"/>
            <a:chExt cx="3972503" cy="1916770"/>
          </a:xfrm>
        </p:grpSpPr>
        <p:grpSp>
          <p:nvGrpSpPr>
            <p:cNvPr id="6" name="Group 5"/>
            <p:cNvGrpSpPr/>
            <p:nvPr/>
          </p:nvGrpSpPr>
          <p:grpSpPr>
            <a:xfrm>
              <a:off x="6390697" y="762000"/>
              <a:ext cx="3972503" cy="1219591"/>
              <a:chOff x="6390697" y="954057"/>
              <a:chExt cx="3972503" cy="1219591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6390697" y="954057"/>
                <a:ext cx="2969519" cy="482182"/>
              </a:xfrm>
              <a:prstGeom prst="rect">
                <a:avLst/>
              </a:prstGeom>
              <a:noFill/>
            </p:spPr>
            <p:txBody>
              <a:bodyPr wrap="non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我们与竞争对手的一些比较</a:t>
                </a:r>
                <a:endParaRPr lang="en-US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6390697" y="1358040"/>
                <a:ext cx="3972503" cy="815608"/>
              </a:xfrm>
              <a:prstGeom prst="rect">
                <a:avLst/>
              </a:prstGeom>
              <a:noFill/>
            </p:spPr>
            <p:txBody>
              <a:bodyPr wrap="squar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顶部开始”面板中可以对字体、字号、颜色、行距等进行修改。顶部“开始”</a:t>
                </a: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6390697" y="2168320"/>
              <a:ext cx="2296103" cy="510450"/>
              <a:chOff x="4878401" y="4187518"/>
              <a:chExt cx="2924707" cy="510450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986052" y="4288854"/>
                <a:ext cx="2709409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THAT’S AWESOME!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628650" y="3138836"/>
            <a:ext cx="2914651" cy="1437578"/>
            <a:chOff x="838200" y="4185115"/>
            <a:chExt cx="3886201" cy="1916770"/>
          </a:xfrm>
        </p:grpSpPr>
        <p:grpSp>
          <p:nvGrpSpPr>
            <p:cNvPr id="13" name="Group 12"/>
            <p:cNvGrpSpPr/>
            <p:nvPr/>
          </p:nvGrpSpPr>
          <p:grpSpPr>
            <a:xfrm>
              <a:off x="838200" y="4185115"/>
              <a:ext cx="3886201" cy="1219591"/>
              <a:chOff x="6390697" y="954057"/>
              <a:chExt cx="3886201" cy="1219591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6390697" y="954057"/>
                <a:ext cx="2969518" cy="482182"/>
              </a:xfrm>
              <a:prstGeom prst="rect">
                <a:avLst/>
              </a:prstGeom>
              <a:noFill/>
            </p:spPr>
            <p:txBody>
              <a:bodyPr wrap="non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我们与竞争对手的一些比较</a:t>
                </a:r>
                <a:endParaRPr lang="en-US" altLang="zh-CN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390698" y="1358040"/>
                <a:ext cx="3886200" cy="815608"/>
              </a:xfrm>
              <a:prstGeom prst="rect">
                <a:avLst/>
              </a:prstGeom>
              <a:noFill/>
            </p:spPr>
            <p:txBody>
              <a:bodyPr wrap="squar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顶部“开始”面板中可以对字体、字号、颜色、行距等进行修改。顶部“开始”</a:t>
                </a: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38200" y="5591435"/>
              <a:ext cx="2296103" cy="510450"/>
              <a:chOff x="4878401" y="4187518"/>
              <a:chExt cx="2924707" cy="510450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4986052" y="4288854"/>
                <a:ext cx="2709409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THAT’S AWESOME!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097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 bwMode="auto">
          <a:xfrm>
            <a:off x="1" y="-28575"/>
            <a:ext cx="9165772" cy="5200650"/>
          </a:xfrm>
          <a:custGeom>
            <a:avLst/>
            <a:gdLst>
              <a:gd name="connsiteX0" fmla="*/ 0 w 12221029"/>
              <a:gd name="connsiteY0" fmla="*/ 0 h 6934200"/>
              <a:gd name="connsiteX1" fmla="*/ 7473931 w 12221029"/>
              <a:gd name="connsiteY1" fmla="*/ 0 h 6934200"/>
              <a:gd name="connsiteX2" fmla="*/ 12221029 w 12221029"/>
              <a:gd name="connsiteY2" fmla="*/ 4913570 h 6934200"/>
              <a:gd name="connsiteX3" fmla="*/ 12221029 w 12221029"/>
              <a:gd name="connsiteY3" fmla="*/ 6934200 h 6934200"/>
              <a:gd name="connsiteX4" fmla="*/ 0 w 12221029"/>
              <a:gd name="connsiteY4" fmla="*/ 6934200 h 693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1029" h="6934200">
                <a:moveTo>
                  <a:pt x="0" y="0"/>
                </a:moveTo>
                <a:lnTo>
                  <a:pt x="7473931" y="0"/>
                </a:lnTo>
                <a:lnTo>
                  <a:pt x="12221029" y="4913570"/>
                </a:lnTo>
                <a:lnTo>
                  <a:pt x="12221029" y="6934200"/>
                </a:lnTo>
                <a:lnTo>
                  <a:pt x="0" y="6934200"/>
                </a:lnTo>
                <a:close/>
              </a:path>
            </a:pathLst>
          </a:custGeom>
          <a:solidFill>
            <a:srgbClr val="BFBFBF">
              <a:alpha val="39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68501" y="-1017309"/>
            <a:ext cx="3922993" cy="7555185"/>
            <a:chOff x="1958001" y="-1356412"/>
            <a:chExt cx="5230657" cy="10073580"/>
          </a:xfrm>
          <a:blipFill dpi="0" rotWithShape="1">
            <a:blip r:embed="rId3"/>
            <a:srcRect/>
            <a:tile tx="0" ty="0" sx="100000" sy="100000" flip="none" algn="tl"/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 bwMode="auto">
            <a:xfrm rot="2700000">
              <a:off x="358086" y="1620125"/>
              <a:ext cx="9132086" cy="3179011"/>
            </a:xfrm>
            <a:custGeom>
              <a:avLst/>
              <a:gdLst>
                <a:gd name="connsiteX0" fmla="*/ 0 w 9132086"/>
                <a:gd name="connsiteY0" fmla="*/ 3179011 h 3179011"/>
                <a:gd name="connsiteX1" fmla="*/ 3274922 w 9132086"/>
                <a:gd name="connsiteY1" fmla="*/ 0 h 3179011"/>
                <a:gd name="connsiteX2" fmla="*/ 6766885 w 9132086"/>
                <a:gd name="connsiteY2" fmla="*/ 0 h 3179011"/>
                <a:gd name="connsiteX3" fmla="*/ 9132086 w 9132086"/>
                <a:gd name="connsiteY3" fmla="*/ 2295932 h 3179011"/>
                <a:gd name="connsiteX4" fmla="*/ 8249006 w 9132086"/>
                <a:gd name="connsiteY4" fmla="*/ 3179011 h 31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086" h="3179011">
                  <a:moveTo>
                    <a:pt x="0" y="3179011"/>
                  </a:moveTo>
                  <a:lnTo>
                    <a:pt x="3274922" y="0"/>
                  </a:lnTo>
                  <a:lnTo>
                    <a:pt x="6766885" y="0"/>
                  </a:lnTo>
                  <a:lnTo>
                    <a:pt x="9132086" y="2295932"/>
                  </a:lnTo>
                  <a:lnTo>
                    <a:pt x="8249006" y="31790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梯形 11"/>
            <p:cNvSpPr/>
            <p:nvPr/>
          </p:nvSpPr>
          <p:spPr bwMode="auto">
            <a:xfrm rot="2700000">
              <a:off x="4395885" y="1142543"/>
              <a:ext cx="4454207" cy="1131338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梯形 13"/>
            <p:cNvSpPr/>
            <p:nvPr/>
          </p:nvSpPr>
          <p:spPr bwMode="auto">
            <a:xfrm rot="13500000">
              <a:off x="-716171" y="4063451"/>
              <a:ext cx="7327889" cy="1979545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 bwMode="auto">
          <a:xfrm>
            <a:off x="3393623" y="231322"/>
            <a:ext cx="5772149" cy="4972050"/>
          </a:xfrm>
          <a:custGeom>
            <a:avLst/>
            <a:gdLst>
              <a:gd name="connsiteX0" fmla="*/ 6705599 w 7696199"/>
              <a:gd name="connsiteY0" fmla="*/ 0 h 6629400"/>
              <a:gd name="connsiteX1" fmla="*/ 7696199 w 7696199"/>
              <a:gd name="connsiteY1" fmla="*/ 979343 h 6629400"/>
              <a:gd name="connsiteX2" fmla="*/ 7696199 w 7696199"/>
              <a:gd name="connsiteY2" fmla="*/ 6629400 h 6629400"/>
              <a:gd name="connsiteX3" fmla="*/ 0 w 7696199"/>
              <a:gd name="connsiteY3" fmla="*/ 6629400 h 662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96199" h="6629400">
                <a:moveTo>
                  <a:pt x="6705599" y="0"/>
                </a:moveTo>
                <a:lnTo>
                  <a:pt x="7696199" y="979343"/>
                </a:lnTo>
                <a:lnTo>
                  <a:pt x="7696199" y="6629400"/>
                </a:lnTo>
                <a:lnTo>
                  <a:pt x="0" y="6629400"/>
                </a:lnTo>
                <a:close/>
              </a:path>
            </a:pathLst>
          </a:custGeom>
          <a:gradFill flip="none" rotWithShape="1">
            <a:gsLst>
              <a:gs pos="41000">
                <a:schemeClr val="accent3"/>
              </a:gs>
              <a:gs pos="100000">
                <a:srgbClr val="315269"/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半闭框 9"/>
          <p:cNvSpPr/>
          <p:nvPr/>
        </p:nvSpPr>
        <p:spPr bwMode="auto">
          <a:xfrm flipV="1">
            <a:off x="171450" y="3735253"/>
            <a:ext cx="1236797" cy="1236797"/>
          </a:xfrm>
          <a:prstGeom prst="halfFrame">
            <a:avLst>
              <a:gd name="adj1" fmla="val 11699"/>
              <a:gd name="adj2" fmla="val 13310"/>
            </a:avLst>
          </a:prstGeom>
          <a:solidFill>
            <a:srgbClr val="CDCDCD">
              <a:alpha val="36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半闭框 10"/>
          <p:cNvSpPr/>
          <p:nvPr/>
        </p:nvSpPr>
        <p:spPr bwMode="auto">
          <a:xfrm rot="10800000" flipV="1">
            <a:off x="8529637" y="175023"/>
            <a:ext cx="465403" cy="465403"/>
          </a:xfrm>
          <a:prstGeom prst="halfFrame">
            <a:avLst>
              <a:gd name="adj1" fmla="val 17072"/>
              <a:gd name="adj2" fmla="val 16380"/>
            </a:avLst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56905" y="1653944"/>
            <a:ext cx="1600200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b="1" dirty="0">
                <a:solidFill>
                  <a:schemeClr val="bg1"/>
                </a:solidFill>
              </a:rPr>
              <a:t>04</a:t>
            </a:r>
            <a:endParaRPr lang="zh-CN" altLang="en-US" sz="86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90505" y="3868904"/>
            <a:ext cx="382905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01024" y="2869665"/>
            <a:ext cx="209812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</a:rPr>
              <a:t>策略推行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029450" y="3382957"/>
            <a:ext cx="187329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bg1">
                    <a:lumMod val="95000"/>
                  </a:schemeClr>
                </a:solidFill>
              </a:rPr>
              <a:t>Strategy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57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10" grpId="0" animBg="1"/>
      <p:bldP spid="11" grpId="0" animBg="1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19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sp>
        <p:nvSpPr>
          <p:cNvPr id="42" name="Title 45"/>
          <p:cNvSpPr txBox="1">
            <a:spLocks/>
          </p:cNvSpPr>
          <p:nvPr/>
        </p:nvSpPr>
        <p:spPr>
          <a:xfrm>
            <a:off x="3149732" y="886531"/>
            <a:ext cx="5365619" cy="501980"/>
          </a:xfrm>
          <a:prstGeom prst="rect">
            <a:avLst/>
          </a:prstGeom>
        </p:spPr>
        <p:txBody>
          <a:bodyPr vert="horz" lIns="27000" tIns="34290" rIns="2700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此处添加标题内容</a:t>
            </a:r>
            <a:endParaRPr 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400300" y="1543051"/>
            <a:ext cx="6743700" cy="1773059"/>
            <a:chOff x="3200400" y="2057400"/>
            <a:chExt cx="8991600" cy="2364079"/>
          </a:xfrm>
        </p:grpSpPr>
        <p:grpSp>
          <p:nvGrpSpPr>
            <p:cNvPr id="39" name="Group 38"/>
            <p:cNvGrpSpPr/>
            <p:nvPr/>
          </p:nvGrpSpPr>
          <p:grpSpPr>
            <a:xfrm>
              <a:off x="3200400" y="2057400"/>
              <a:ext cx="8991600" cy="2364079"/>
              <a:chOff x="3194304" y="1524000"/>
              <a:chExt cx="8991600" cy="2364079"/>
            </a:xfrm>
          </p:grpSpPr>
          <p:pic>
            <p:nvPicPr>
              <p:cNvPr id="40" name="Picture 39"/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4304" y="1524000"/>
                <a:ext cx="8991600" cy="2364079"/>
              </a:xfrm>
              <a:prstGeom prst="rect">
                <a:avLst/>
              </a:prstGeom>
            </p:spPr>
          </p:pic>
          <p:sp>
            <p:nvSpPr>
              <p:cNvPr id="41" name="Rectangle 40"/>
              <p:cNvSpPr/>
              <p:nvPr/>
            </p:nvSpPr>
            <p:spPr>
              <a:xfrm>
                <a:off x="3194304" y="1524000"/>
                <a:ext cx="8991600" cy="2364079"/>
              </a:xfrm>
              <a:prstGeom prst="rect">
                <a:avLst/>
              </a:prstGeom>
              <a:gradFill>
                <a:gsLst>
                  <a:gs pos="16529">
                    <a:srgbClr val="061628">
                      <a:alpha val="65000"/>
                    </a:srgbClr>
                  </a:gs>
                  <a:gs pos="60125">
                    <a:srgbClr val="1C3650">
                      <a:alpha val="60000"/>
                    </a:srgbClr>
                  </a:gs>
                  <a:gs pos="95907">
                    <a:srgbClr val="325578">
                      <a:alpha val="75000"/>
                    </a:srgb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Rectangle 44"/>
            <p:cNvSpPr/>
            <p:nvPr/>
          </p:nvSpPr>
          <p:spPr>
            <a:xfrm>
              <a:off x="8037401" y="2633363"/>
              <a:ext cx="2935400" cy="348813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r>
                <a:rPr lang="vi-VN" sz="1100" b="1">
                  <a:solidFill>
                    <a:schemeClr val="bg1"/>
                  </a:solidFill>
                  <a:cs typeface="+mn-ea"/>
                  <a:sym typeface="+mn-lt"/>
                </a:rPr>
                <a:t>WORDPRESS</a:t>
              </a:r>
              <a:r>
                <a:rPr lang="en-US" sz="1100" b="1">
                  <a:solidFill>
                    <a:schemeClr val="bg1"/>
                  </a:solidFill>
                  <a:cs typeface="+mn-ea"/>
                  <a:sym typeface="+mn-lt"/>
                </a:rPr>
                <a:t> TEMPLATE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037401" y="3199185"/>
              <a:ext cx="3316399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4199643" y="2633363"/>
              <a:ext cx="2499304" cy="348813"/>
            </a:xfrm>
            <a:prstGeom prst="rect">
              <a:avLst/>
            </a:prstGeom>
          </p:spPr>
          <p:txBody>
            <a:bodyPr wrap="none" lIns="36000" rIns="36000">
              <a:spAutoFit/>
            </a:bodyPr>
            <a:lstStyle/>
            <a:p>
              <a:r>
                <a:rPr lang="en-US" sz="1100" b="1">
                  <a:solidFill>
                    <a:schemeClr val="bg1"/>
                  </a:solidFill>
                  <a:cs typeface="+mn-ea"/>
                  <a:sym typeface="+mn-lt"/>
                </a:rPr>
                <a:t>POWERPOINT TEMPLATE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99643" y="3199185"/>
              <a:ext cx="3496559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  <p:cxnSp>
          <p:nvCxnSpPr>
            <p:cNvPr id="50" name="Straight Connector 49"/>
            <p:cNvCxnSpPr/>
            <p:nvPr/>
          </p:nvCxnSpPr>
          <p:spPr>
            <a:xfrm>
              <a:off x="4267201" y="3042646"/>
              <a:ext cx="9906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8077200" y="3042646"/>
              <a:ext cx="9906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>
            <a:grpSpLocks/>
          </p:cNvGrpSpPr>
          <p:nvPr/>
        </p:nvGrpSpPr>
        <p:grpSpPr>
          <a:xfrm>
            <a:off x="425798" y="216930"/>
            <a:ext cx="2673000" cy="4784400"/>
            <a:chOff x="-990600" y="-1676400"/>
            <a:chExt cx="16425995" cy="29406258"/>
          </a:xfrm>
        </p:grpSpPr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90600" y="-1676400"/>
              <a:ext cx="16425995" cy="29406258"/>
            </a:xfrm>
            <a:prstGeom prst="rect">
              <a:avLst/>
            </a:prstGeom>
          </p:spPr>
        </p:pic>
        <p:sp>
          <p:nvSpPr>
            <p:cNvPr id="79" name="Rounded Rectangle 78"/>
            <p:cNvSpPr/>
            <p:nvPr/>
          </p:nvSpPr>
          <p:spPr>
            <a:xfrm>
              <a:off x="1445012" y="2590092"/>
              <a:ext cx="11236556" cy="19819788"/>
            </a:xfrm>
            <a:prstGeom prst="roundRect">
              <a:avLst>
                <a:gd name="adj" fmla="val 1178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217553" y="3915315"/>
            <a:ext cx="1297797" cy="373005"/>
            <a:chOff x="4878401" y="4088368"/>
            <a:chExt cx="2120983" cy="609600"/>
          </a:xfrm>
        </p:grpSpPr>
        <p:sp>
          <p:nvSpPr>
            <p:cNvPr id="109" name="Rounded Rectangle 108"/>
            <p:cNvSpPr/>
            <p:nvPr/>
          </p:nvSpPr>
          <p:spPr>
            <a:xfrm>
              <a:off x="4878401" y="4088368"/>
              <a:ext cx="2120983" cy="60960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381000" dist="762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168415" y="4239279"/>
              <a:ext cx="1540955" cy="377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>
                  <a:solidFill>
                    <a:schemeClr val="bg1"/>
                  </a:solidFill>
                  <a:cs typeface="+mn-ea"/>
                  <a:sym typeface="+mn-lt"/>
                </a:rPr>
                <a:t>GET STARTED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104445" y="3523633"/>
            <a:ext cx="3664978" cy="809020"/>
            <a:chOff x="4139260" y="4698175"/>
            <a:chExt cx="4886637" cy="1078692"/>
          </a:xfrm>
        </p:grpSpPr>
        <p:sp>
          <p:nvSpPr>
            <p:cNvPr id="114" name="TextBox 113"/>
            <p:cNvSpPr txBox="1"/>
            <p:nvPr/>
          </p:nvSpPr>
          <p:spPr>
            <a:xfrm>
              <a:off x="4139260" y="4698175"/>
              <a:ext cx="2349532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GET STARTED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199643" y="5192091"/>
              <a:ext cx="4826254" cy="584776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228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6" name="Rectangle 5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7" name="Title 56"/>
          <p:cNvSpPr>
            <a:spLocks noGrp="1"/>
          </p:cNvSpPr>
          <p:nvPr>
            <p:ph type="title"/>
          </p:nvPr>
        </p:nvSpPr>
        <p:spPr>
          <a:xfrm>
            <a:off x="628650" y="2035103"/>
            <a:ext cx="3943350" cy="536647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目录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en-US" b="1" dirty="0">
                <a:latin typeface="+mn-lt"/>
                <a:ea typeface="+mn-ea"/>
                <a:cs typeface="+mn-ea"/>
                <a:sym typeface="+mn-lt"/>
              </a:rPr>
              <a:t>CONTENTS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902869" y="3793154"/>
            <a:ext cx="2605308" cy="639659"/>
            <a:chOff x="7870492" y="5057540"/>
            <a:chExt cx="3473744" cy="852879"/>
          </a:xfrm>
        </p:grpSpPr>
        <p:sp>
          <p:nvSpPr>
            <p:cNvPr id="9" name="Freeform 8"/>
            <p:cNvSpPr/>
            <p:nvPr/>
          </p:nvSpPr>
          <p:spPr>
            <a:xfrm>
              <a:off x="7870492" y="5149363"/>
              <a:ext cx="1070314" cy="689751"/>
            </a:xfrm>
            <a:custGeom>
              <a:avLst/>
              <a:gdLst/>
              <a:ahLst/>
              <a:cxnLst/>
              <a:rect l="l" t="t" r="r" b="b"/>
              <a:pathLst>
                <a:path w="205705" h="132564">
                  <a:moveTo>
                    <a:pt x="157728" y="63975"/>
                  </a:moveTo>
                  <a:cubicBezTo>
                    <a:pt x="152951" y="63975"/>
                    <a:pt x="148637" y="64714"/>
                    <a:pt x="144789" y="66191"/>
                  </a:cubicBezTo>
                  <a:cubicBezTo>
                    <a:pt x="140940" y="67669"/>
                    <a:pt x="137672" y="69660"/>
                    <a:pt x="134984" y="72164"/>
                  </a:cubicBezTo>
                  <a:cubicBezTo>
                    <a:pt x="132297" y="74667"/>
                    <a:pt x="130240" y="77563"/>
                    <a:pt x="128813" y="80850"/>
                  </a:cubicBezTo>
                  <a:cubicBezTo>
                    <a:pt x="127386" y="84138"/>
                    <a:pt x="126673" y="87562"/>
                    <a:pt x="126673" y="91121"/>
                  </a:cubicBezTo>
                  <a:cubicBezTo>
                    <a:pt x="126673" y="95283"/>
                    <a:pt x="127337" y="99084"/>
                    <a:pt x="128664" y="102522"/>
                  </a:cubicBezTo>
                  <a:cubicBezTo>
                    <a:pt x="129991" y="105961"/>
                    <a:pt x="131932" y="108917"/>
                    <a:pt x="134487" y="111390"/>
                  </a:cubicBezTo>
                  <a:cubicBezTo>
                    <a:pt x="137042" y="113863"/>
                    <a:pt x="140160" y="115779"/>
                    <a:pt x="143843" y="117136"/>
                  </a:cubicBezTo>
                  <a:cubicBezTo>
                    <a:pt x="147526" y="118493"/>
                    <a:pt x="151723" y="119172"/>
                    <a:pt x="156434" y="119172"/>
                  </a:cubicBezTo>
                  <a:cubicBezTo>
                    <a:pt x="161212" y="119172"/>
                    <a:pt x="165525" y="118478"/>
                    <a:pt x="169374" y="117091"/>
                  </a:cubicBezTo>
                  <a:cubicBezTo>
                    <a:pt x="173223" y="115703"/>
                    <a:pt x="176524" y="113773"/>
                    <a:pt x="179278" y="111299"/>
                  </a:cubicBezTo>
                  <a:cubicBezTo>
                    <a:pt x="182032" y="108826"/>
                    <a:pt x="184155" y="105900"/>
                    <a:pt x="185648" y="102522"/>
                  </a:cubicBezTo>
                  <a:cubicBezTo>
                    <a:pt x="187141" y="99144"/>
                    <a:pt x="187888" y="95464"/>
                    <a:pt x="187888" y="91483"/>
                  </a:cubicBezTo>
                  <a:cubicBezTo>
                    <a:pt x="187888" y="87260"/>
                    <a:pt x="187158" y="83444"/>
                    <a:pt x="185698" y="80036"/>
                  </a:cubicBezTo>
                  <a:cubicBezTo>
                    <a:pt x="184238" y="76628"/>
                    <a:pt x="182181" y="73732"/>
                    <a:pt x="179527" y="71349"/>
                  </a:cubicBezTo>
                  <a:cubicBezTo>
                    <a:pt x="176873" y="68966"/>
                    <a:pt x="173687" y="67142"/>
                    <a:pt x="169971" y="65875"/>
                  </a:cubicBezTo>
                  <a:cubicBezTo>
                    <a:pt x="166255" y="64608"/>
                    <a:pt x="162174" y="63975"/>
                    <a:pt x="157728" y="63975"/>
                  </a:cubicBezTo>
                  <a:close/>
                  <a:moveTo>
                    <a:pt x="51660" y="13663"/>
                  </a:moveTo>
                  <a:cubicBezTo>
                    <a:pt x="47280" y="13663"/>
                    <a:pt x="43066" y="14553"/>
                    <a:pt x="39018" y="16333"/>
                  </a:cubicBezTo>
                  <a:cubicBezTo>
                    <a:pt x="34971" y="18112"/>
                    <a:pt x="31420" y="21053"/>
                    <a:pt x="28368" y="25155"/>
                  </a:cubicBezTo>
                  <a:cubicBezTo>
                    <a:pt x="25316" y="29257"/>
                    <a:pt x="22877" y="34672"/>
                    <a:pt x="21052" y="41398"/>
                  </a:cubicBezTo>
                  <a:cubicBezTo>
                    <a:pt x="19227" y="48124"/>
                    <a:pt x="18315" y="56434"/>
                    <a:pt x="18315" y="66327"/>
                  </a:cubicBezTo>
                  <a:cubicBezTo>
                    <a:pt x="18315" y="76220"/>
                    <a:pt x="19227" y="84515"/>
                    <a:pt x="21052" y="91211"/>
                  </a:cubicBezTo>
                  <a:cubicBezTo>
                    <a:pt x="22877" y="97907"/>
                    <a:pt x="25316" y="103306"/>
                    <a:pt x="28368" y="107409"/>
                  </a:cubicBezTo>
                  <a:cubicBezTo>
                    <a:pt x="31420" y="111511"/>
                    <a:pt x="34971" y="114451"/>
                    <a:pt x="39018" y="116231"/>
                  </a:cubicBezTo>
                  <a:cubicBezTo>
                    <a:pt x="43066" y="118011"/>
                    <a:pt x="47280" y="118900"/>
                    <a:pt x="51660" y="118900"/>
                  </a:cubicBezTo>
                  <a:cubicBezTo>
                    <a:pt x="56039" y="118900"/>
                    <a:pt x="60253" y="118011"/>
                    <a:pt x="64301" y="116231"/>
                  </a:cubicBezTo>
                  <a:cubicBezTo>
                    <a:pt x="68348" y="114451"/>
                    <a:pt x="71915" y="111511"/>
                    <a:pt x="75001" y="107409"/>
                  </a:cubicBezTo>
                  <a:cubicBezTo>
                    <a:pt x="78086" y="103306"/>
                    <a:pt x="80542" y="97907"/>
                    <a:pt x="82366" y="91211"/>
                  </a:cubicBezTo>
                  <a:cubicBezTo>
                    <a:pt x="84191" y="84515"/>
                    <a:pt x="85104" y="76220"/>
                    <a:pt x="85104" y="66327"/>
                  </a:cubicBezTo>
                  <a:cubicBezTo>
                    <a:pt x="85104" y="56434"/>
                    <a:pt x="84191" y="48124"/>
                    <a:pt x="82366" y="41398"/>
                  </a:cubicBezTo>
                  <a:cubicBezTo>
                    <a:pt x="80542" y="34672"/>
                    <a:pt x="78086" y="29257"/>
                    <a:pt x="75001" y="25155"/>
                  </a:cubicBezTo>
                  <a:cubicBezTo>
                    <a:pt x="71915" y="21053"/>
                    <a:pt x="68348" y="18112"/>
                    <a:pt x="64301" y="16333"/>
                  </a:cubicBezTo>
                  <a:cubicBezTo>
                    <a:pt x="60253" y="14553"/>
                    <a:pt x="56039" y="13663"/>
                    <a:pt x="51660" y="13663"/>
                  </a:cubicBezTo>
                  <a:close/>
                  <a:moveTo>
                    <a:pt x="172659" y="1448"/>
                  </a:moveTo>
                  <a:lnTo>
                    <a:pt x="188386" y="1448"/>
                  </a:lnTo>
                  <a:lnTo>
                    <a:pt x="138916" y="58364"/>
                  </a:lnTo>
                  <a:cubicBezTo>
                    <a:pt x="142300" y="56253"/>
                    <a:pt x="146050" y="54609"/>
                    <a:pt x="150164" y="53433"/>
                  </a:cubicBezTo>
                  <a:cubicBezTo>
                    <a:pt x="154278" y="52256"/>
                    <a:pt x="158724" y="51668"/>
                    <a:pt x="163502" y="51668"/>
                  </a:cubicBezTo>
                  <a:cubicBezTo>
                    <a:pt x="169208" y="51668"/>
                    <a:pt x="174616" y="52528"/>
                    <a:pt x="179726" y="54247"/>
                  </a:cubicBezTo>
                  <a:cubicBezTo>
                    <a:pt x="184836" y="55966"/>
                    <a:pt x="189315" y="58470"/>
                    <a:pt x="193163" y="61758"/>
                  </a:cubicBezTo>
                  <a:cubicBezTo>
                    <a:pt x="197012" y="65045"/>
                    <a:pt x="200065" y="69087"/>
                    <a:pt x="202321" y="73883"/>
                  </a:cubicBezTo>
                  <a:cubicBezTo>
                    <a:pt x="204577" y="78679"/>
                    <a:pt x="205705" y="84153"/>
                    <a:pt x="205705" y="90306"/>
                  </a:cubicBezTo>
                  <a:cubicBezTo>
                    <a:pt x="205705" y="96279"/>
                    <a:pt x="204510" y="101828"/>
                    <a:pt x="202122" y="106956"/>
                  </a:cubicBezTo>
                  <a:cubicBezTo>
                    <a:pt x="199733" y="112084"/>
                    <a:pt x="196398" y="116548"/>
                    <a:pt x="192118" y="120348"/>
                  </a:cubicBezTo>
                  <a:cubicBezTo>
                    <a:pt x="187838" y="124149"/>
                    <a:pt x="182679" y="127135"/>
                    <a:pt x="176640" y="129306"/>
                  </a:cubicBezTo>
                  <a:cubicBezTo>
                    <a:pt x="170602" y="131478"/>
                    <a:pt x="163966" y="132564"/>
                    <a:pt x="156733" y="132564"/>
                  </a:cubicBezTo>
                  <a:cubicBezTo>
                    <a:pt x="149566" y="132564"/>
                    <a:pt x="143080" y="131523"/>
                    <a:pt x="137274" y="129442"/>
                  </a:cubicBezTo>
                  <a:cubicBezTo>
                    <a:pt x="131467" y="127361"/>
                    <a:pt x="126507" y="124405"/>
                    <a:pt x="122393" y="120574"/>
                  </a:cubicBezTo>
                  <a:cubicBezTo>
                    <a:pt x="118279" y="116744"/>
                    <a:pt x="115110" y="112099"/>
                    <a:pt x="112887" y="106639"/>
                  </a:cubicBezTo>
                  <a:cubicBezTo>
                    <a:pt x="110664" y="101180"/>
                    <a:pt x="109553" y="95072"/>
                    <a:pt x="109553" y="88316"/>
                  </a:cubicBezTo>
                  <a:cubicBezTo>
                    <a:pt x="109553" y="82645"/>
                    <a:pt x="110946" y="76613"/>
                    <a:pt x="113733" y="70218"/>
                  </a:cubicBezTo>
                  <a:cubicBezTo>
                    <a:pt x="116520" y="63824"/>
                    <a:pt x="120933" y="56947"/>
                    <a:pt x="126972" y="49587"/>
                  </a:cubicBezTo>
                  <a:lnTo>
                    <a:pt x="163103" y="5339"/>
                  </a:lnTo>
                  <a:cubicBezTo>
                    <a:pt x="164032" y="4253"/>
                    <a:pt x="165326" y="3333"/>
                    <a:pt x="166985" y="2579"/>
                  </a:cubicBezTo>
                  <a:cubicBezTo>
                    <a:pt x="168644" y="1825"/>
                    <a:pt x="170535" y="1448"/>
                    <a:pt x="172659" y="1448"/>
                  </a:cubicBezTo>
                  <a:close/>
                  <a:moveTo>
                    <a:pt x="51660" y="0"/>
                  </a:moveTo>
                  <a:cubicBezTo>
                    <a:pt x="58892" y="0"/>
                    <a:pt x="65678" y="1327"/>
                    <a:pt x="72015" y="3981"/>
                  </a:cubicBezTo>
                  <a:cubicBezTo>
                    <a:pt x="78352" y="6636"/>
                    <a:pt x="83843" y="10692"/>
                    <a:pt x="88488" y="16152"/>
                  </a:cubicBezTo>
                  <a:cubicBezTo>
                    <a:pt x="93133" y="21611"/>
                    <a:pt x="96799" y="28503"/>
                    <a:pt x="99487" y="36828"/>
                  </a:cubicBezTo>
                  <a:cubicBezTo>
                    <a:pt x="102174" y="45153"/>
                    <a:pt x="103518" y="54986"/>
                    <a:pt x="103518" y="66327"/>
                  </a:cubicBezTo>
                  <a:cubicBezTo>
                    <a:pt x="103518" y="77668"/>
                    <a:pt x="102174" y="87486"/>
                    <a:pt x="99487" y="95781"/>
                  </a:cubicBezTo>
                  <a:cubicBezTo>
                    <a:pt x="96799" y="104076"/>
                    <a:pt x="93133" y="110938"/>
                    <a:pt x="88488" y="116367"/>
                  </a:cubicBezTo>
                  <a:cubicBezTo>
                    <a:pt x="83843" y="121796"/>
                    <a:pt x="78352" y="125838"/>
                    <a:pt x="72015" y="128492"/>
                  </a:cubicBezTo>
                  <a:cubicBezTo>
                    <a:pt x="65678" y="131146"/>
                    <a:pt x="58892" y="132474"/>
                    <a:pt x="51660" y="132474"/>
                  </a:cubicBezTo>
                  <a:cubicBezTo>
                    <a:pt x="44360" y="132474"/>
                    <a:pt x="37575" y="131146"/>
                    <a:pt x="31304" y="128492"/>
                  </a:cubicBezTo>
                  <a:cubicBezTo>
                    <a:pt x="25034" y="125838"/>
                    <a:pt x="19576" y="121796"/>
                    <a:pt x="14931" y="116367"/>
                  </a:cubicBezTo>
                  <a:cubicBezTo>
                    <a:pt x="10286" y="110938"/>
                    <a:pt x="6636" y="104076"/>
                    <a:pt x="3982" y="95781"/>
                  </a:cubicBezTo>
                  <a:cubicBezTo>
                    <a:pt x="1327" y="87486"/>
                    <a:pt x="0" y="77668"/>
                    <a:pt x="0" y="66327"/>
                  </a:cubicBezTo>
                  <a:cubicBezTo>
                    <a:pt x="0" y="54986"/>
                    <a:pt x="1327" y="45153"/>
                    <a:pt x="3982" y="36828"/>
                  </a:cubicBezTo>
                  <a:cubicBezTo>
                    <a:pt x="6636" y="28503"/>
                    <a:pt x="10286" y="21611"/>
                    <a:pt x="14931" y="16152"/>
                  </a:cubicBezTo>
                  <a:cubicBezTo>
                    <a:pt x="19576" y="10692"/>
                    <a:pt x="25034" y="6636"/>
                    <a:pt x="31304" y="3981"/>
                  </a:cubicBezTo>
                  <a:cubicBezTo>
                    <a:pt x="37575" y="1327"/>
                    <a:pt x="44360" y="0"/>
                    <a:pt x="5166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9095798" y="5057540"/>
              <a:ext cx="2248438" cy="852879"/>
              <a:chOff x="665633" y="2496550"/>
              <a:chExt cx="2248438" cy="852879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665633" y="2496550"/>
                <a:ext cx="917674" cy="430887"/>
              </a:xfrm>
              <a:prstGeom prst="rect">
                <a:avLst/>
              </a:prstGeom>
              <a:noFill/>
            </p:spPr>
            <p:txBody>
              <a:bodyPr wrap="non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财务分析</a:t>
                </a:r>
                <a:endParaRPr lang="en-US" sz="12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65633" y="2815949"/>
                <a:ext cx="2248438" cy="533480"/>
              </a:xfrm>
              <a:prstGeom prst="rect">
                <a:avLst/>
              </a:prstGeom>
              <a:noFill/>
            </p:spPr>
            <p:txBody>
              <a:bodyPr wrap="square" lIns="36000" rIns="36000" rtlCol="0">
                <a:spAutoFit/>
              </a:bodyPr>
              <a:lstStyle/>
              <a:p>
                <a:pPr lvl="0">
                  <a:lnSpc>
                    <a:spcPct val="125000"/>
                  </a:lnSpc>
                </a:pPr>
                <a:r>
                  <a:rPr lang="zh-CN" altLang="en-US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.</a:t>
                </a:r>
                <a:endParaRPr lang="zh-CN" altLang="en-US" sz="800" dirty="0">
                  <a:solidFill>
                    <a:srgbClr val="A1B1BC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757948" y="2866001"/>
            <a:ext cx="2590246" cy="639659"/>
            <a:chOff x="1010597" y="3821336"/>
            <a:chExt cx="3453661" cy="852879"/>
          </a:xfrm>
        </p:grpSpPr>
        <p:sp>
          <p:nvSpPr>
            <p:cNvPr id="4" name="Freeform 3"/>
            <p:cNvSpPr/>
            <p:nvPr/>
          </p:nvSpPr>
          <p:spPr>
            <a:xfrm>
              <a:off x="1010597" y="3913395"/>
              <a:ext cx="1060476" cy="689278"/>
            </a:xfrm>
            <a:custGeom>
              <a:avLst/>
              <a:gdLst/>
              <a:ahLst/>
              <a:cxnLst/>
              <a:rect l="l" t="t" r="r" b="b"/>
              <a:pathLst>
                <a:path w="203814" h="132473">
                  <a:moveTo>
                    <a:pt x="51660" y="13663"/>
                  </a:moveTo>
                  <a:cubicBezTo>
                    <a:pt x="47280" y="13663"/>
                    <a:pt x="43066" y="14553"/>
                    <a:pt x="39019" y="16333"/>
                  </a:cubicBezTo>
                  <a:cubicBezTo>
                    <a:pt x="34971" y="18112"/>
                    <a:pt x="31421" y="21053"/>
                    <a:pt x="28368" y="25155"/>
                  </a:cubicBezTo>
                  <a:cubicBezTo>
                    <a:pt x="25316" y="29257"/>
                    <a:pt x="22877" y="34672"/>
                    <a:pt x="21052" y="41398"/>
                  </a:cubicBezTo>
                  <a:cubicBezTo>
                    <a:pt x="19227" y="48124"/>
                    <a:pt x="18315" y="56434"/>
                    <a:pt x="18315" y="66327"/>
                  </a:cubicBezTo>
                  <a:cubicBezTo>
                    <a:pt x="18315" y="76220"/>
                    <a:pt x="19227" y="84515"/>
                    <a:pt x="21052" y="91211"/>
                  </a:cubicBezTo>
                  <a:cubicBezTo>
                    <a:pt x="22877" y="97907"/>
                    <a:pt x="25316" y="103306"/>
                    <a:pt x="28368" y="107408"/>
                  </a:cubicBezTo>
                  <a:cubicBezTo>
                    <a:pt x="31421" y="111511"/>
                    <a:pt x="34971" y="114451"/>
                    <a:pt x="39019" y="116231"/>
                  </a:cubicBezTo>
                  <a:cubicBezTo>
                    <a:pt x="43066" y="118011"/>
                    <a:pt x="47280" y="118900"/>
                    <a:pt x="51660" y="118900"/>
                  </a:cubicBezTo>
                  <a:cubicBezTo>
                    <a:pt x="56039" y="118900"/>
                    <a:pt x="60253" y="118011"/>
                    <a:pt x="64301" y="116231"/>
                  </a:cubicBezTo>
                  <a:cubicBezTo>
                    <a:pt x="68349" y="114451"/>
                    <a:pt x="71915" y="111511"/>
                    <a:pt x="75001" y="107408"/>
                  </a:cubicBezTo>
                  <a:cubicBezTo>
                    <a:pt x="78087" y="103306"/>
                    <a:pt x="80542" y="97907"/>
                    <a:pt x="82367" y="91211"/>
                  </a:cubicBezTo>
                  <a:cubicBezTo>
                    <a:pt x="84191" y="84515"/>
                    <a:pt x="85104" y="76220"/>
                    <a:pt x="85104" y="66327"/>
                  </a:cubicBezTo>
                  <a:cubicBezTo>
                    <a:pt x="85104" y="56434"/>
                    <a:pt x="84191" y="48124"/>
                    <a:pt x="82367" y="41398"/>
                  </a:cubicBezTo>
                  <a:cubicBezTo>
                    <a:pt x="80542" y="34672"/>
                    <a:pt x="78087" y="29257"/>
                    <a:pt x="75001" y="25155"/>
                  </a:cubicBezTo>
                  <a:cubicBezTo>
                    <a:pt x="71915" y="21053"/>
                    <a:pt x="68349" y="18112"/>
                    <a:pt x="64301" y="16333"/>
                  </a:cubicBezTo>
                  <a:cubicBezTo>
                    <a:pt x="60253" y="14553"/>
                    <a:pt x="56039" y="13663"/>
                    <a:pt x="51660" y="13663"/>
                  </a:cubicBezTo>
                  <a:close/>
                  <a:moveTo>
                    <a:pt x="161312" y="1176"/>
                  </a:moveTo>
                  <a:lnTo>
                    <a:pt x="175745" y="1176"/>
                  </a:lnTo>
                  <a:lnTo>
                    <a:pt x="175745" y="118810"/>
                  </a:lnTo>
                  <a:lnTo>
                    <a:pt x="203814" y="118810"/>
                  </a:lnTo>
                  <a:lnTo>
                    <a:pt x="203814" y="131116"/>
                  </a:lnTo>
                  <a:lnTo>
                    <a:pt x="127370" y="131116"/>
                  </a:lnTo>
                  <a:lnTo>
                    <a:pt x="127370" y="118810"/>
                  </a:lnTo>
                  <a:lnTo>
                    <a:pt x="158027" y="118810"/>
                  </a:lnTo>
                  <a:lnTo>
                    <a:pt x="158027" y="30404"/>
                  </a:lnTo>
                  <a:cubicBezTo>
                    <a:pt x="158027" y="27749"/>
                    <a:pt x="158127" y="25065"/>
                    <a:pt x="158326" y="22350"/>
                  </a:cubicBezTo>
                  <a:lnTo>
                    <a:pt x="132845" y="42167"/>
                  </a:lnTo>
                  <a:cubicBezTo>
                    <a:pt x="132181" y="42650"/>
                    <a:pt x="131517" y="42996"/>
                    <a:pt x="130854" y="43208"/>
                  </a:cubicBezTo>
                  <a:cubicBezTo>
                    <a:pt x="130190" y="43419"/>
                    <a:pt x="129560" y="43524"/>
                    <a:pt x="128963" y="43524"/>
                  </a:cubicBezTo>
                  <a:cubicBezTo>
                    <a:pt x="127967" y="43524"/>
                    <a:pt x="127071" y="43328"/>
                    <a:pt x="126275" y="42936"/>
                  </a:cubicBezTo>
                  <a:cubicBezTo>
                    <a:pt x="125479" y="42544"/>
                    <a:pt x="124882" y="42076"/>
                    <a:pt x="124483" y="41534"/>
                  </a:cubicBezTo>
                  <a:lnTo>
                    <a:pt x="118909" y="34566"/>
                  </a:lnTo>
                  <a:close/>
                  <a:moveTo>
                    <a:pt x="51660" y="0"/>
                  </a:moveTo>
                  <a:cubicBezTo>
                    <a:pt x="58893" y="0"/>
                    <a:pt x="65678" y="1327"/>
                    <a:pt x="72015" y="3981"/>
                  </a:cubicBezTo>
                  <a:cubicBezTo>
                    <a:pt x="78352" y="6635"/>
                    <a:pt x="83843" y="10692"/>
                    <a:pt x="88488" y="16152"/>
                  </a:cubicBezTo>
                  <a:cubicBezTo>
                    <a:pt x="93133" y="21611"/>
                    <a:pt x="96799" y="28503"/>
                    <a:pt x="99487" y="36828"/>
                  </a:cubicBezTo>
                  <a:cubicBezTo>
                    <a:pt x="102174" y="45153"/>
                    <a:pt x="103518" y="54986"/>
                    <a:pt x="103518" y="66327"/>
                  </a:cubicBezTo>
                  <a:cubicBezTo>
                    <a:pt x="103518" y="77668"/>
                    <a:pt x="102174" y="87486"/>
                    <a:pt x="99487" y="95781"/>
                  </a:cubicBezTo>
                  <a:cubicBezTo>
                    <a:pt x="96799" y="104075"/>
                    <a:pt x="93133" y="110937"/>
                    <a:pt x="88488" y="116367"/>
                  </a:cubicBezTo>
                  <a:cubicBezTo>
                    <a:pt x="83843" y="121796"/>
                    <a:pt x="78352" y="125838"/>
                    <a:pt x="72015" y="128492"/>
                  </a:cubicBezTo>
                  <a:cubicBezTo>
                    <a:pt x="65678" y="131146"/>
                    <a:pt x="58893" y="132473"/>
                    <a:pt x="51660" y="132473"/>
                  </a:cubicBezTo>
                  <a:cubicBezTo>
                    <a:pt x="44360" y="132473"/>
                    <a:pt x="37575" y="131146"/>
                    <a:pt x="31304" y="128492"/>
                  </a:cubicBezTo>
                  <a:cubicBezTo>
                    <a:pt x="25034" y="125838"/>
                    <a:pt x="19576" y="121796"/>
                    <a:pt x="14931" y="116367"/>
                  </a:cubicBezTo>
                  <a:cubicBezTo>
                    <a:pt x="10286" y="110937"/>
                    <a:pt x="6636" y="104075"/>
                    <a:pt x="3982" y="95781"/>
                  </a:cubicBezTo>
                  <a:cubicBezTo>
                    <a:pt x="1327" y="87486"/>
                    <a:pt x="0" y="77668"/>
                    <a:pt x="0" y="66327"/>
                  </a:cubicBezTo>
                  <a:cubicBezTo>
                    <a:pt x="0" y="54986"/>
                    <a:pt x="1327" y="45153"/>
                    <a:pt x="3982" y="36828"/>
                  </a:cubicBezTo>
                  <a:cubicBezTo>
                    <a:pt x="6636" y="28503"/>
                    <a:pt x="10286" y="21611"/>
                    <a:pt x="14931" y="16152"/>
                  </a:cubicBezTo>
                  <a:cubicBezTo>
                    <a:pt x="19576" y="10692"/>
                    <a:pt x="25034" y="6635"/>
                    <a:pt x="31304" y="3981"/>
                  </a:cubicBezTo>
                  <a:cubicBezTo>
                    <a:pt x="37575" y="1327"/>
                    <a:pt x="44360" y="0"/>
                    <a:pt x="5166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2215820" y="3821336"/>
              <a:ext cx="2248438" cy="852879"/>
              <a:chOff x="2818707" y="2496550"/>
              <a:chExt cx="2248438" cy="852879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2818707" y="2496550"/>
                <a:ext cx="917674" cy="430887"/>
              </a:xfrm>
              <a:prstGeom prst="rect">
                <a:avLst/>
              </a:prstGeom>
              <a:noFill/>
            </p:spPr>
            <p:txBody>
              <a:bodyPr wrap="non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公司介绍</a:t>
                </a:r>
                <a:endParaRPr lang="en-US" sz="12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818707" y="2815949"/>
                <a:ext cx="2248438" cy="533480"/>
              </a:xfrm>
              <a:prstGeom prst="rect">
                <a:avLst/>
              </a:prstGeom>
              <a:noFill/>
            </p:spPr>
            <p:txBody>
              <a:bodyPr wrap="squar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8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8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endParaRPr lang="zh-CN" altLang="en-US" sz="8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3330185" y="2866001"/>
            <a:ext cx="2601587" cy="639659"/>
            <a:chOff x="4440247" y="3821336"/>
            <a:chExt cx="3468782" cy="852879"/>
          </a:xfrm>
        </p:grpSpPr>
        <p:sp>
          <p:nvSpPr>
            <p:cNvPr id="5" name="Freeform 4"/>
            <p:cNvSpPr/>
            <p:nvPr/>
          </p:nvSpPr>
          <p:spPr>
            <a:xfrm>
              <a:off x="4440247" y="3913395"/>
              <a:ext cx="1063067" cy="689278"/>
            </a:xfrm>
            <a:custGeom>
              <a:avLst/>
              <a:gdLst/>
              <a:ahLst/>
              <a:cxnLst/>
              <a:rect l="l" t="t" r="r" b="b"/>
              <a:pathLst>
                <a:path w="204312" h="132473">
                  <a:moveTo>
                    <a:pt x="51660" y="13663"/>
                  </a:moveTo>
                  <a:cubicBezTo>
                    <a:pt x="47280" y="13663"/>
                    <a:pt x="43066" y="14553"/>
                    <a:pt x="39019" y="16333"/>
                  </a:cubicBezTo>
                  <a:cubicBezTo>
                    <a:pt x="34971" y="18112"/>
                    <a:pt x="31421" y="21053"/>
                    <a:pt x="28368" y="25155"/>
                  </a:cubicBezTo>
                  <a:cubicBezTo>
                    <a:pt x="25316" y="29257"/>
                    <a:pt x="22877" y="34672"/>
                    <a:pt x="21052" y="41398"/>
                  </a:cubicBezTo>
                  <a:cubicBezTo>
                    <a:pt x="19228" y="48124"/>
                    <a:pt x="18315" y="56434"/>
                    <a:pt x="18315" y="66327"/>
                  </a:cubicBezTo>
                  <a:cubicBezTo>
                    <a:pt x="18315" y="76220"/>
                    <a:pt x="19228" y="84515"/>
                    <a:pt x="21052" y="91211"/>
                  </a:cubicBezTo>
                  <a:cubicBezTo>
                    <a:pt x="22877" y="97907"/>
                    <a:pt x="25316" y="103306"/>
                    <a:pt x="28368" y="107408"/>
                  </a:cubicBezTo>
                  <a:cubicBezTo>
                    <a:pt x="31421" y="111511"/>
                    <a:pt x="34971" y="114451"/>
                    <a:pt x="39019" y="116231"/>
                  </a:cubicBezTo>
                  <a:cubicBezTo>
                    <a:pt x="43066" y="118011"/>
                    <a:pt x="47280" y="118900"/>
                    <a:pt x="51660" y="118900"/>
                  </a:cubicBezTo>
                  <a:cubicBezTo>
                    <a:pt x="56039" y="118900"/>
                    <a:pt x="60253" y="118011"/>
                    <a:pt x="64301" y="116231"/>
                  </a:cubicBezTo>
                  <a:cubicBezTo>
                    <a:pt x="68349" y="114451"/>
                    <a:pt x="71915" y="111511"/>
                    <a:pt x="75001" y="107408"/>
                  </a:cubicBezTo>
                  <a:cubicBezTo>
                    <a:pt x="78087" y="103306"/>
                    <a:pt x="80542" y="97907"/>
                    <a:pt x="82367" y="91211"/>
                  </a:cubicBezTo>
                  <a:cubicBezTo>
                    <a:pt x="84191" y="84515"/>
                    <a:pt x="85104" y="76220"/>
                    <a:pt x="85104" y="66327"/>
                  </a:cubicBezTo>
                  <a:cubicBezTo>
                    <a:pt x="85104" y="56434"/>
                    <a:pt x="84191" y="48124"/>
                    <a:pt x="82367" y="41398"/>
                  </a:cubicBezTo>
                  <a:cubicBezTo>
                    <a:pt x="80542" y="34672"/>
                    <a:pt x="78087" y="29257"/>
                    <a:pt x="75001" y="25155"/>
                  </a:cubicBezTo>
                  <a:cubicBezTo>
                    <a:pt x="71915" y="21053"/>
                    <a:pt x="68349" y="18112"/>
                    <a:pt x="64301" y="16333"/>
                  </a:cubicBezTo>
                  <a:cubicBezTo>
                    <a:pt x="60253" y="14553"/>
                    <a:pt x="56039" y="13663"/>
                    <a:pt x="51660" y="13663"/>
                  </a:cubicBezTo>
                  <a:close/>
                  <a:moveTo>
                    <a:pt x="158625" y="0"/>
                  </a:moveTo>
                  <a:cubicBezTo>
                    <a:pt x="164663" y="0"/>
                    <a:pt x="170303" y="814"/>
                    <a:pt x="175546" y="2443"/>
                  </a:cubicBezTo>
                  <a:cubicBezTo>
                    <a:pt x="180788" y="4072"/>
                    <a:pt x="185317" y="6439"/>
                    <a:pt x="189132" y="9546"/>
                  </a:cubicBezTo>
                  <a:cubicBezTo>
                    <a:pt x="192948" y="12653"/>
                    <a:pt x="195951" y="16438"/>
                    <a:pt x="198140" y="20902"/>
                  </a:cubicBezTo>
                  <a:cubicBezTo>
                    <a:pt x="200330" y="25366"/>
                    <a:pt x="201425" y="30434"/>
                    <a:pt x="201425" y="36104"/>
                  </a:cubicBezTo>
                  <a:cubicBezTo>
                    <a:pt x="201425" y="40930"/>
                    <a:pt x="200629" y="45394"/>
                    <a:pt x="199036" y="49496"/>
                  </a:cubicBezTo>
                  <a:cubicBezTo>
                    <a:pt x="197444" y="53599"/>
                    <a:pt x="195287" y="57535"/>
                    <a:pt x="192566" y="61305"/>
                  </a:cubicBezTo>
                  <a:cubicBezTo>
                    <a:pt x="189846" y="65075"/>
                    <a:pt x="186710" y="68725"/>
                    <a:pt x="183160" y="72254"/>
                  </a:cubicBezTo>
                  <a:cubicBezTo>
                    <a:pt x="179610" y="75783"/>
                    <a:pt x="175844" y="79387"/>
                    <a:pt x="171863" y="83067"/>
                  </a:cubicBezTo>
                  <a:lnTo>
                    <a:pt x="134338" y="117995"/>
                  </a:lnTo>
                  <a:cubicBezTo>
                    <a:pt x="136992" y="117332"/>
                    <a:pt x="139679" y="116804"/>
                    <a:pt x="142400" y="116412"/>
                  </a:cubicBezTo>
                  <a:cubicBezTo>
                    <a:pt x="145121" y="116020"/>
                    <a:pt x="147742" y="115824"/>
                    <a:pt x="150263" y="115824"/>
                  </a:cubicBezTo>
                  <a:lnTo>
                    <a:pt x="198041" y="115824"/>
                  </a:lnTo>
                  <a:cubicBezTo>
                    <a:pt x="199965" y="115824"/>
                    <a:pt x="201491" y="116337"/>
                    <a:pt x="202620" y="117362"/>
                  </a:cubicBezTo>
                  <a:cubicBezTo>
                    <a:pt x="203748" y="118388"/>
                    <a:pt x="204312" y="119715"/>
                    <a:pt x="204312" y="121343"/>
                  </a:cubicBezTo>
                  <a:lnTo>
                    <a:pt x="204312" y="131116"/>
                  </a:lnTo>
                  <a:lnTo>
                    <a:pt x="109155" y="131116"/>
                  </a:lnTo>
                  <a:lnTo>
                    <a:pt x="109155" y="125596"/>
                  </a:lnTo>
                  <a:cubicBezTo>
                    <a:pt x="109155" y="124450"/>
                    <a:pt x="109404" y="123274"/>
                    <a:pt x="109902" y="122067"/>
                  </a:cubicBezTo>
                  <a:cubicBezTo>
                    <a:pt x="110399" y="120861"/>
                    <a:pt x="111212" y="119745"/>
                    <a:pt x="112340" y="118719"/>
                  </a:cubicBezTo>
                  <a:lnTo>
                    <a:pt x="158027" y="77005"/>
                  </a:lnTo>
                  <a:cubicBezTo>
                    <a:pt x="161810" y="73506"/>
                    <a:pt x="165260" y="70143"/>
                    <a:pt x="168379" y="66915"/>
                  </a:cubicBezTo>
                  <a:cubicBezTo>
                    <a:pt x="171498" y="63688"/>
                    <a:pt x="174169" y="60445"/>
                    <a:pt x="176392" y="57188"/>
                  </a:cubicBezTo>
                  <a:cubicBezTo>
                    <a:pt x="178615" y="53930"/>
                    <a:pt x="180323" y="50628"/>
                    <a:pt x="181518" y="47279"/>
                  </a:cubicBezTo>
                  <a:cubicBezTo>
                    <a:pt x="182712" y="43931"/>
                    <a:pt x="183310" y="40357"/>
                    <a:pt x="183310" y="36557"/>
                  </a:cubicBezTo>
                  <a:cubicBezTo>
                    <a:pt x="183310" y="32756"/>
                    <a:pt x="182646" y="29423"/>
                    <a:pt x="181319" y="26558"/>
                  </a:cubicBezTo>
                  <a:cubicBezTo>
                    <a:pt x="179992" y="23692"/>
                    <a:pt x="178167" y="21325"/>
                    <a:pt x="175844" y="19455"/>
                  </a:cubicBezTo>
                  <a:cubicBezTo>
                    <a:pt x="173522" y="17584"/>
                    <a:pt x="170801" y="16182"/>
                    <a:pt x="167682" y="15247"/>
                  </a:cubicBezTo>
                  <a:cubicBezTo>
                    <a:pt x="164564" y="14312"/>
                    <a:pt x="161212" y="13844"/>
                    <a:pt x="157629" y="13844"/>
                  </a:cubicBezTo>
                  <a:cubicBezTo>
                    <a:pt x="154046" y="13844"/>
                    <a:pt x="150728" y="14327"/>
                    <a:pt x="147676" y="15292"/>
                  </a:cubicBezTo>
                  <a:cubicBezTo>
                    <a:pt x="144623" y="16257"/>
                    <a:pt x="141919" y="17600"/>
                    <a:pt x="139563" y="19319"/>
                  </a:cubicBezTo>
                  <a:cubicBezTo>
                    <a:pt x="137208" y="21038"/>
                    <a:pt x="135217" y="23074"/>
                    <a:pt x="133591" y="25427"/>
                  </a:cubicBezTo>
                  <a:cubicBezTo>
                    <a:pt x="131965" y="27779"/>
                    <a:pt x="130821" y="30373"/>
                    <a:pt x="130157" y="33209"/>
                  </a:cubicBezTo>
                  <a:cubicBezTo>
                    <a:pt x="129626" y="34958"/>
                    <a:pt x="128830" y="36225"/>
                    <a:pt x="127768" y="37009"/>
                  </a:cubicBezTo>
                  <a:cubicBezTo>
                    <a:pt x="126707" y="37793"/>
                    <a:pt x="125313" y="38185"/>
                    <a:pt x="123588" y="38185"/>
                  </a:cubicBezTo>
                  <a:cubicBezTo>
                    <a:pt x="123256" y="38185"/>
                    <a:pt x="122908" y="38170"/>
                    <a:pt x="122543" y="38140"/>
                  </a:cubicBezTo>
                  <a:cubicBezTo>
                    <a:pt x="122178" y="38110"/>
                    <a:pt x="121763" y="38065"/>
                    <a:pt x="121298" y="38004"/>
                  </a:cubicBezTo>
                  <a:lnTo>
                    <a:pt x="112042" y="36557"/>
                  </a:lnTo>
                  <a:cubicBezTo>
                    <a:pt x="112971" y="30645"/>
                    <a:pt x="114762" y="25412"/>
                    <a:pt x="117417" y="20857"/>
                  </a:cubicBezTo>
                  <a:cubicBezTo>
                    <a:pt x="120071" y="16303"/>
                    <a:pt x="123438" y="12487"/>
                    <a:pt x="127519" y="9410"/>
                  </a:cubicBezTo>
                  <a:cubicBezTo>
                    <a:pt x="131600" y="6334"/>
                    <a:pt x="136279" y="3996"/>
                    <a:pt x="141554" y="2398"/>
                  </a:cubicBezTo>
                  <a:cubicBezTo>
                    <a:pt x="146829" y="799"/>
                    <a:pt x="152520" y="0"/>
                    <a:pt x="158625" y="0"/>
                  </a:cubicBezTo>
                  <a:close/>
                  <a:moveTo>
                    <a:pt x="51660" y="0"/>
                  </a:moveTo>
                  <a:cubicBezTo>
                    <a:pt x="58893" y="0"/>
                    <a:pt x="65678" y="1327"/>
                    <a:pt x="72015" y="3981"/>
                  </a:cubicBezTo>
                  <a:cubicBezTo>
                    <a:pt x="78352" y="6635"/>
                    <a:pt x="83843" y="10692"/>
                    <a:pt x="88488" y="16152"/>
                  </a:cubicBezTo>
                  <a:cubicBezTo>
                    <a:pt x="93133" y="21611"/>
                    <a:pt x="96799" y="28503"/>
                    <a:pt x="99487" y="36828"/>
                  </a:cubicBezTo>
                  <a:cubicBezTo>
                    <a:pt x="102174" y="45153"/>
                    <a:pt x="103518" y="54986"/>
                    <a:pt x="103518" y="66327"/>
                  </a:cubicBezTo>
                  <a:cubicBezTo>
                    <a:pt x="103518" y="77668"/>
                    <a:pt x="102174" y="87486"/>
                    <a:pt x="99487" y="95781"/>
                  </a:cubicBezTo>
                  <a:cubicBezTo>
                    <a:pt x="96799" y="104075"/>
                    <a:pt x="93133" y="110937"/>
                    <a:pt x="88488" y="116367"/>
                  </a:cubicBezTo>
                  <a:cubicBezTo>
                    <a:pt x="83843" y="121796"/>
                    <a:pt x="78352" y="125838"/>
                    <a:pt x="72015" y="128492"/>
                  </a:cubicBezTo>
                  <a:cubicBezTo>
                    <a:pt x="65678" y="131146"/>
                    <a:pt x="58893" y="132473"/>
                    <a:pt x="51660" y="132473"/>
                  </a:cubicBezTo>
                  <a:cubicBezTo>
                    <a:pt x="44360" y="132473"/>
                    <a:pt x="37575" y="131146"/>
                    <a:pt x="31305" y="128492"/>
                  </a:cubicBezTo>
                  <a:cubicBezTo>
                    <a:pt x="25034" y="125838"/>
                    <a:pt x="19576" y="121796"/>
                    <a:pt x="14931" y="116367"/>
                  </a:cubicBezTo>
                  <a:cubicBezTo>
                    <a:pt x="10286" y="110937"/>
                    <a:pt x="6636" y="104075"/>
                    <a:pt x="3982" y="95781"/>
                  </a:cubicBezTo>
                  <a:cubicBezTo>
                    <a:pt x="1328" y="87486"/>
                    <a:pt x="0" y="77668"/>
                    <a:pt x="0" y="66327"/>
                  </a:cubicBezTo>
                  <a:cubicBezTo>
                    <a:pt x="0" y="54986"/>
                    <a:pt x="1328" y="45153"/>
                    <a:pt x="3982" y="36828"/>
                  </a:cubicBezTo>
                  <a:cubicBezTo>
                    <a:pt x="6636" y="28503"/>
                    <a:pt x="10286" y="21611"/>
                    <a:pt x="14931" y="16152"/>
                  </a:cubicBezTo>
                  <a:cubicBezTo>
                    <a:pt x="19576" y="10692"/>
                    <a:pt x="25034" y="6635"/>
                    <a:pt x="31305" y="3981"/>
                  </a:cubicBezTo>
                  <a:cubicBezTo>
                    <a:pt x="37575" y="1327"/>
                    <a:pt x="44360" y="0"/>
                    <a:pt x="51660" y="0"/>
                  </a:cubicBez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5660591" y="3821336"/>
              <a:ext cx="2248438" cy="852879"/>
              <a:chOff x="4971781" y="2496550"/>
              <a:chExt cx="2248438" cy="852879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4971781" y="2496550"/>
                <a:ext cx="917674" cy="430887"/>
              </a:xfrm>
              <a:prstGeom prst="rect">
                <a:avLst/>
              </a:prstGeom>
              <a:noFill/>
            </p:spPr>
            <p:txBody>
              <a:bodyPr wrap="non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产品服务</a:t>
                </a:r>
                <a:endParaRPr lang="en-US" sz="12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4971781" y="2815949"/>
                <a:ext cx="2248438" cy="533480"/>
              </a:xfrm>
              <a:prstGeom prst="rect">
                <a:avLst/>
              </a:prstGeom>
              <a:noFill/>
            </p:spPr>
            <p:txBody>
              <a:bodyPr wrap="square" lIns="36000" rIns="36000" rtlCol="0">
                <a:spAutoFit/>
              </a:bodyPr>
              <a:lstStyle/>
              <a:p>
                <a:pPr lvl="0">
                  <a:lnSpc>
                    <a:spcPct val="125000"/>
                  </a:lnSpc>
                </a:pPr>
                <a:r>
                  <a:rPr lang="zh-CN" altLang="en-US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.</a:t>
                </a:r>
                <a:endParaRPr lang="zh-CN" altLang="en-US" sz="800" dirty="0">
                  <a:solidFill>
                    <a:srgbClr val="A1B1BC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3330185" y="3793154"/>
            <a:ext cx="2601587" cy="639659"/>
            <a:chOff x="4440246" y="5057540"/>
            <a:chExt cx="3468783" cy="852879"/>
          </a:xfrm>
        </p:grpSpPr>
        <p:sp>
          <p:nvSpPr>
            <p:cNvPr id="7" name="Freeform 6"/>
            <p:cNvSpPr/>
            <p:nvPr/>
          </p:nvSpPr>
          <p:spPr>
            <a:xfrm>
              <a:off x="4440246" y="5149364"/>
              <a:ext cx="1043383" cy="689751"/>
            </a:xfrm>
            <a:custGeom>
              <a:avLst/>
              <a:gdLst/>
              <a:ahLst/>
              <a:cxnLst/>
              <a:rect l="l" t="t" r="r" b="b"/>
              <a:pathLst>
                <a:path w="200529" h="132564">
                  <a:moveTo>
                    <a:pt x="51660" y="13663"/>
                  </a:moveTo>
                  <a:cubicBezTo>
                    <a:pt x="47280" y="13663"/>
                    <a:pt x="43066" y="14553"/>
                    <a:pt x="39019" y="16333"/>
                  </a:cubicBezTo>
                  <a:cubicBezTo>
                    <a:pt x="34971" y="18112"/>
                    <a:pt x="31421" y="21053"/>
                    <a:pt x="28368" y="25155"/>
                  </a:cubicBezTo>
                  <a:cubicBezTo>
                    <a:pt x="25316" y="29257"/>
                    <a:pt x="22877" y="34672"/>
                    <a:pt x="21052" y="41398"/>
                  </a:cubicBezTo>
                  <a:cubicBezTo>
                    <a:pt x="19228" y="48124"/>
                    <a:pt x="18315" y="56434"/>
                    <a:pt x="18315" y="66327"/>
                  </a:cubicBezTo>
                  <a:cubicBezTo>
                    <a:pt x="18315" y="76220"/>
                    <a:pt x="19228" y="84515"/>
                    <a:pt x="21052" y="91211"/>
                  </a:cubicBezTo>
                  <a:cubicBezTo>
                    <a:pt x="22877" y="97907"/>
                    <a:pt x="25316" y="103306"/>
                    <a:pt x="28368" y="107409"/>
                  </a:cubicBezTo>
                  <a:cubicBezTo>
                    <a:pt x="31421" y="111511"/>
                    <a:pt x="34971" y="114451"/>
                    <a:pt x="39019" y="116231"/>
                  </a:cubicBezTo>
                  <a:cubicBezTo>
                    <a:pt x="43066" y="118011"/>
                    <a:pt x="47280" y="118900"/>
                    <a:pt x="51660" y="118900"/>
                  </a:cubicBezTo>
                  <a:cubicBezTo>
                    <a:pt x="56039" y="118900"/>
                    <a:pt x="60253" y="118011"/>
                    <a:pt x="64301" y="116231"/>
                  </a:cubicBezTo>
                  <a:cubicBezTo>
                    <a:pt x="68349" y="114451"/>
                    <a:pt x="71915" y="111511"/>
                    <a:pt x="75001" y="107409"/>
                  </a:cubicBezTo>
                  <a:cubicBezTo>
                    <a:pt x="78087" y="103306"/>
                    <a:pt x="80542" y="97907"/>
                    <a:pt x="82367" y="91211"/>
                  </a:cubicBezTo>
                  <a:cubicBezTo>
                    <a:pt x="84191" y="84515"/>
                    <a:pt x="85104" y="76220"/>
                    <a:pt x="85104" y="66327"/>
                  </a:cubicBezTo>
                  <a:cubicBezTo>
                    <a:pt x="85104" y="56434"/>
                    <a:pt x="84191" y="48124"/>
                    <a:pt x="82367" y="41398"/>
                  </a:cubicBezTo>
                  <a:cubicBezTo>
                    <a:pt x="80542" y="34672"/>
                    <a:pt x="78087" y="29257"/>
                    <a:pt x="75001" y="25155"/>
                  </a:cubicBezTo>
                  <a:cubicBezTo>
                    <a:pt x="71915" y="21053"/>
                    <a:pt x="68349" y="18112"/>
                    <a:pt x="64301" y="16333"/>
                  </a:cubicBezTo>
                  <a:cubicBezTo>
                    <a:pt x="60253" y="14553"/>
                    <a:pt x="56039" y="13663"/>
                    <a:pt x="51660" y="13663"/>
                  </a:cubicBezTo>
                  <a:close/>
                  <a:moveTo>
                    <a:pt x="128565" y="1448"/>
                  </a:moveTo>
                  <a:lnTo>
                    <a:pt x="196150" y="1448"/>
                  </a:lnTo>
                  <a:lnTo>
                    <a:pt x="196150" y="8506"/>
                  </a:lnTo>
                  <a:cubicBezTo>
                    <a:pt x="196150" y="10798"/>
                    <a:pt x="195353" y="12683"/>
                    <a:pt x="193761" y="14161"/>
                  </a:cubicBezTo>
                  <a:cubicBezTo>
                    <a:pt x="192168" y="15639"/>
                    <a:pt x="189481" y="16378"/>
                    <a:pt x="185698" y="16378"/>
                  </a:cubicBezTo>
                  <a:lnTo>
                    <a:pt x="140907" y="16378"/>
                  </a:lnTo>
                  <a:lnTo>
                    <a:pt x="134338" y="50401"/>
                  </a:lnTo>
                  <a:cubicBezTo>
                    <a:pt x="141770" y="48954"/>
                    <a:pt x="148638" y="48230"/>
                    <a:pt x="154942" y="48230"/>
                  </a:cubicBezTo>
                  <a:cubicBezTo>
                    <a:pt x="162374" y="48230"/>
                    <a:pt x="168927" y="49225"/>
                    <a:pt x="174600" y="51216"/>
                  </a:cubicBezTo>
                  <a:cubicBezTo>
                    <a:pt x="180274" y="53207"/>
                    <a:pt x="185035" y="55951"/>
                    <a:pt x="188884" y="59450"/>
                  </a:cubicBezTo>
                  <a:cubicBezTo>
                    <a:pt x="192732" y="62949"/>
                    <a:pt x="195635" y="67081"/>
                    <a:pt x="197593" y="71847"/>
                  </a:cubicBezTo>
                  <a:cubicBezTo>
                    <a:pt x="199551" y="76613"/>
                    <a:pt x="200529" y="81801"/>
                    <a:pt x="200529" y="87411"/>
                  </a:cubicBezTo>
                  <a:cubicBezTo>
                    <a:pt x="200529" y="94288"/>
                    <a:pt x="199202" y="100501"/>
                    <a:pt x="196548" y="106051"/>
                  </a:cubicBezTo>
                  <a:cubicBezTo>
                    <a:pt x="193894" y="111601"/>
                    <a:pt x="190260" y="116352"/>
                    <a:pt x="185649" y="120303"/>
                  </a:cubicBezTo>
                  <a:cubicBezTo>
                    <a:pt x="181037" y="124254"/>
                    <a:pt x="175612" y="127286"/>
                    <a:pt x="169374" y="129397"/>
                  </a:cubicBezTo>
                  <a:cubicBezTo>
                    <a:pt x="163137" y="131508"/>
                    <a:pt x="156402" y="132564"/>
                    <a:pt x="149169" y="132564"/>
                  </a:cubicBezTo>
                  <a:cubicBezTo>
                    <a:pt x="144988" y="132564"/>
                    <a:pt x="140973" y="132187"/>
                    <a:pt x="137125" y="131433"/>
                  </a:cubicBezTo>
                  <a:cubicBezTo>
                    <a:pt x="133276" y="130679"/>
                    <a:pt x="129693" y="129668"/>
                    <a:pt x="126375" y="128402"/>
                  </a:cubicBezTo>
                  <a:cubicBezTo>
                    <a:pt x="123057" y="127135"/>
                    <a:pt x="119971" y="125687"/>
                    <a:pt x="117118" y="124058"/>
                  </a:cubicBezTo>
                  <a:cubicBezTo>
                    <a:pt x="114265" y="122429"/>
                    <a:pt x="111743" y="120710"/>
                    <a:pt x="109553" y="118900"/>
                  </a:cubicBezTo>
                  <a:lnTo>
                    <a:pt x="114928" y="112023"/>
                  </a:lnTo>
                  <a:cubicBezTo>
                    <a:pt x="116123" y="110455"/>
                    <a:pt x="117715" y="109671"/>
                    <a:pt x="119706" y="109671"/>
                  </a:cubicBezTo>
                  <a:cubicBezTo>
                    <a:pt x="120967" y="109671"/>
                    <a:pt x="122443" y="110138"/>
                    <a:pt x="124135" y="111073"/>
                  </a:cubicBezTo>
                  <a:cubicBezTo>
                    <a:pt x="125827" y="112008"/>
                    <a:pt x="127868" y="113049"/>
                    <a:pt x="130257" y="114195"/>
                  </a:cubicBezTo>
                  <a:cubicBezTo>
                    <a:pt x="132646" y="115341"/>
                    <a:pt x="135449" y="116382"/>
                    <a:pt x="138668" y="117317"/>
                  </a:cubicBezTo>
                  <a:cubicBezTo>
                    <a:pt x="141886" y="118252"/>
                    <a:pt x="145718" y="118719"/>
                    <a:pt x="150164" y="118719"/>
                  </a:cubicBezTo>
                  <a:cubicBezTo>
                    <a:pt x="155141" y="118719"/>
                    <a:pt x="159620" y="117996"/>
                    <a:pt x="163601" y="116548"/>
                  </a:cubicBezTo>
                  <a:cubicBezTo>
                    <a:pt x="167583" y="115100"/>
                    <a:pt x="170984" y="113034"/>
                    <a:pt x="173804" y="110349"/>
                  </a:cubicBezTo>
                  <a:cubicBezTo>
                    <a:pt x="176624" y="107665"/>
                    <a:pt x="178797" y="104453"/>
                    <a:pt x="180323" y="100712"/>
                  </a:cubicBezTo>
                  <a:cubicBezTo>
                    <a:pt x="181850" y="96972"/>
                    <a:pt x="182613" y="92780"/>
                    <a:pt x="182613" y="88135"/>
                  </a:cubicBezTo>
                  <a:cubicBezTo>
                    <a:pt x="182613" y="84093"/>
                    <a:pt x="181966" y="80443"/>
                    <a:pt x="180672" y="77186"/>
                  </a:cubicBezTo>
                  <a:cubicBezTo>
                    <a:pt x="179378" y="73928"/>
                    <a:pt x="177420" y="71153"/>
                    <a:pt x="174799" y="68861"/>
                  </a:cubicBezTo>
                  <a:cubicBezTo>
                    <a:pt x="172178" y="66568"/>
                    <a:pt x="168910" y="64789"/>
                    <a:pt x="164995" y="63522"/>
                  </a:cubicBezTo>
                  <a:cubicBezTo>
                    <a:pt x="161080" y="62255"/>
                    <a:pt x="156501" y="61622"/>
                    <a:pt x="151259" y="61622"/>
                  </a:cubicBezTo>
                  <a:cubicBezTo>
                    <a:pt x="147676" y="61622"/>
                    <a:pt x="143960" y="61893"/>
                    <a:pt x="140111" y="62436"/>
                  </a:cubicBezTo>
                  <a:cubicBezTo>
                    <a:pt x="136262" y="62979"/>
                    <a:pt x="132281" y="63854"/>
                    <a:pt x="128166" y="65060"/>
                  </a:cubicBezTo>
                  <a:lnTo>
                    <a:pt x="117018" y="62074"/>
                  </a:lnTo>
                  <a:close/>
                  <a:moveTo>
                    <a:pt x="51660" y="0"/>
                  </a:moveTo>
                  <a:cubicBezTo>
                    <a:pt x="58893" y="0"/>
                    <a:pt x="65678" y="1327"/>
                    <a:pt x="72015" y="3981"/>
                  </a:cubicBezTo>
                  <a:cubicBezTo>
                    <a:pt x="78352" y="6636"/>
                    <a:pt x="83843" y="10692"/>
                    <a:pt x="88488" y="16152"/>
                  </a:cubicBezTo>
                  <a:cubicBezTo>
                    <a:pt x="93133" y="21611"/>
                    <a:pt x="96799" y="28503"/>
                    <a:pt x="99487" y="36828"/>
                  </a:cubicBezTo>
                  <a:cubicBezTo>
                    <a:pt x="102174" y="45153"/>
                    <a:pt x="103518" y="54986"/>
                    <a:pt x="103518" y="66327"/>
                  </a:cubicBezTo>
                  <a:cubicBezTo>
                    <a:pt x="103518" y="77668"/>
                    <a:pt x="102174" y="87486"/>
                    <a:pt x="99487" y="95781"/>
                  </a:cubicBezTo>
                  <a:cubicBezTo>
                    <a:pt x="96799" y="104076"/>
                    <a:pt x="93133" y="110938"/>
                    <a:pt x="88488" y="116367"/>
                  </a:cubicBezTo>
                  <a:cubicBezTo>
                    <a:pt x="83843" y="121796"/>
                    <a:pt x="78352" y="125838"/>
                    <a:pt x="72015" y="128492"/>
                  </a:cubicBezTo>
                  <a:cubicBezTo>
                    <a:pt x="65678" y="131146"/>
                    <a:pt x="58893" y="132474"/>
                    <a:pt x="51660" y="132474"/>
                  </a:cubicBezTo>
                  <a:cubicBezTo>
                    <a:pt x="44360" y="132474"/>
                    <a:pt x="37575" y="131146"/>
                    <a:pt x="31305" y="128492"/>
                  </a:cubicBezTo>
                  <a:cubicBezTo>
                    <a:pt x="25034" y="125838"/>
                    <a:pt x="19576" y="121796"/>
                    <a:pt x="14931" y="116367"/>
                  </a:cubicBezTo>
                  <a:cubicBezTo>
                    <a:pt x="10286" y="110938"/>
                    <a:pt x="6636" y="104076"/>
                    <a:pt x="3982" y="95781"/>
                  </a:cubicBezTo>
                  <a:cubicBezTo>
                    <a:pt x="1328" y="87486"/>
                    <a:pt x="0" y="77668"/>
                    <a:pt x="0" y="66327"/>
                  </a:cubicBezTo>
                  <a:cubicBezTo>
                    <a:pt x="0" y="54986"/>
                    <a:pt x="1328" y="45153"/>
                    <a:pt x="3982" y="36828"/>
                  </a:cubicBezTo>
                  <a:cubicBezTo>
                    <a:pt x="6636" y="28503"/>
                    <a:pt x="10286" y="21611"/>
                    <a:pt x="14931" y="16152"/>
                  </a:cubicBezTo>
                  <a:cubicBezTo>
                    <a:pt x="19576" y="10692"/>
                    <a:pt x="25034" y="6636"/>
                    <a:pt x="31305" y="3981"/>
                  </a:cubicBezTo>
                  <a:cubicBezTo>
                    <a:pt x="37575" y="1327"/>
                    <a:pt x="44360" y="0"/>
                    <a:pt x="5166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5660591" y="5057540"/>
              <a:ext cx="2248438" cy="852879"/>
              <a:chOff x="7124855" y="2496550"/>
              <a:chExt cx="2248438" cy="852879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7124855" y="2496550"/>
                <a:ext cx="917675" cy="430887"/>
              </a:xfrm>
              <a:prstGeom prst="rect">
                <a:avLst/>
              </a:prstGeom>
              <a:noFill/>
            </p:spPr>
            <p:txBody>
              <a:bodyPr wrap="non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管理团队</a:t>
                </a:r>
                <a:endParaRPr lang="en-US" sz="12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7124855" y="2815949"/>
                <a:ext cx="2248438" cy="533480"/>
              </a:xfrm>
              <a:prstGeom prst="rect">
                <a:avLst/>
              </a:prstGeom>
              <a:noFill/>
            </p:spPr>
            <p:txBody>
              <a:bodyPr wrap="square" lIns="36000" rIns="36000" rtlCol="0">
                <a:spAutoFit/>
              </a:bodyPr>
              <a:lstStyle/>
              <a:p>
                <a:pPr lvl="0">
                  <a:lnSpc>
                    <a:spcPct val="125000"/>
                  </a:lnSpc>
                </a:pPr>
                <a:r>
                  <a:rPr lang="zh-CN" altLang="en-US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.</a:t>
                </a:r>
                <a:endParaRPr lang="zh-CN" altLang="en-US" sz="800" dirty="0">
                  <a:solidFill>
                    <a:srgbClr val="A1B1BC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5904637" y="2866001"/>
            <a:ext cx="2610713" cy="639659"/>
            <a:chOff x="7872850" y="3821336"/>
            <a:chExt cx="3480950" cy="852879"/>
          </a:xfrm>
        </p:grpSpPr>
        <p:sp>
          <p:nvSpPr>
            <p:cNvPr id="6" name="Freeform 5"/>
            <p:cNvSpPr/>
            <p:nvPr/>
          </p:nvSpPr>
          <p:spPr>
            <a:xfrm>
              <a:off x="7872850" y="3913462"/>
              <a:ext cx="1068243" cy="689750"/>
            </a:xfrm>
            <a:custGeom>
              <a:avLst/>
              <a:gdLst/>
              <a:ahLst/>
              <a:cxnLst/>
              <a:rect l="l" t="t" r="r" b="b"/>
              <a:pathLst>
                <a:path w="205307" h="132564">
                  <a:moveTo>
                    <a:pt x="51660" y="13663"/>
                  </a:moveTo>
                  <a:cubicBezTo>
                    <a:pt x="47280" y="13663"/>
                    <a:pt x="43066" y="14553"/>
                    <a:pt x="39018" y="16333"/>
                  </a:cubicBezTo>
                  <a:cubicBezTo>
                    <a:pt x="34971" y="18112"/>
                    <a:pt x="31420" y="21053"/>
                    <a:pt x="28368" y="25155"/>
                  </a:cubicBezTo>
                  <a:cubicBezTo>
                    <a:pt x="25316" y="29257"/>
                    <a:pt x="22877" y="34672"/>
                    <a:pt x="21052" y="41398"/>
                  </a:cubicBezTo>
                  <a:cubicBezTo>
                    <a:pt x="19227" y="48124"/>
                    <a:pt x="18315" y="56434"/>
                    <a:pt x="18315" y="66327"/>
                  </a:cubicBezTo>
                  <a:cubicBezTo>
                    <a:pt x="18315" y="76220"/>
                    <a:pt x="19227" y="84515"/>
                    <a:pt x="21052" y="91211"/>
                  </a:cubicBezTo>
                  <a:cubicBezTo>
                    <a:pt x="22877" y="97907"/>
                    <a:pt x="25316" y="103306"/>
                    <a:pt x="28368" y="107408"/>
                  </a:cubicBezTo>
                  <a:cubicBezTo>
                    <a:pt x="31420" y="111511"/>
                    <a:pt x="34971" y="114451"/>
                    <a:pt x="39018" y="116231"/>
                  </a:cubicBezTo>
                  <a:cubicBezTo>
                    <a:pt x="43066" y="118011"/>
                    <a:pt x="47280" y="118900"/>
                    <a:pt x="51660" y="118900"/>
                  </a:cubicBezTo>
                  <a:cubicBezTo>
                    <a:pt x="56039" y="118900"/>
                    <a:pt x="60253" y="118011"/>
                    <a:pt x="64301" y="116231"/>
                  </a:cubicBezTo>
                  <a:cubicBezTo>
                    <a:pt x="68348" y="114451"/>
                    <a:pt x="71915" y="111511"/>
                    <a:pt x="75001" y="107408"/>
                  </a:cubicBezTo>
                  <a:cubicBezTo>
                    <a:pt x="78086" y="103306"/>
                    <a:pt x="80542" y="97907"/>
                    <a:pt x="82366" y="91211"/>
                  </a:cubicBezTo>
                  <a:cubicBezTo>
                    <a:pt x="84191" y="84515"/>
                    <a:pt x="85104" y="76220"/>
                    <a:pt x="85104" y="66327"/>
                  </a:cubicBezTo>
                  <a:cubicBezTo>
                    <a:pt x="85104" y="56434"/>
                    <a:pt x="84191" y="48124"/>
                    <a:pt x="82366" y="41398"/>
                  </a:cubicBezTo>
                  <a:cubicBezTo>
                    <a:pt x="80542" y="34672"/>
                    <a:pt x="78086" y="29257"/>
                    <a:pt x="75001" y="25155"/>
                  </a:cubicBezTo>
                  <a:cubicBezTo>
                    <a:pt x="71915" y="21053"/>
                    <a:pt x="68348" y="18112"/>
                    <a:pt x="64301" y="16333"/>
                  </a:cubicBezTo>
                  <a:cubicBezTo>
                    <a:pt x="60253" y="14553"/>
                    <a:pt x="56039" y="13663"/>
                    <a:pt x="51660" y="13663"/>
                  </a:cubicBezTo>
                  <a:close/>
                  <a:moveTo>
                    <a:pt x="160515" y="0"/>
                  </a:moveTo>
                  <a:cubicBezTo>
                    <a:pt x="166554" y="0"/>
                    <a:pt x="172128" y="784"/>
                    <a:pt x="177238" y="2352"/>
                  </a:cubicBezTo>
                  <a:cubicBezTo>
                    <a:pt x="182347" y="3921"/>
                    <a:pt x="186743" y="6153"/>
                    <a:pt x="190426" y="9048"/>
                  </a:cubicBezTo>
                  <a:cubicBezTo>
                    <a:pt x="194109" y="11944"/>
                    <a:pt x="196979" y="15443"/>
                    <a:pt x="199036" y="19545"/>
                  </a:cubicBezTo>
                  <a:cubicBezTo>
                    <a:pt x="201093" y="23647"/>
                    <a:pt x="202122" y="28202"/>
                    <a:pt x="202122" y="33209"/>
                  </a:cubicBezTo>
                  <a:cubicBezTo>
                    <a:pt x="202122" y="37311"/>
                    <a:pt x="201541" y="40975"/>
                    <a:pt x="200380" y="44203"/>
                  </a:cubicBezTo>
                  <a:cubicBezTo>
                    <a:pt x="199218" y="47430"/>
                    <a:pt x="197560" y="50266"/>
                    <a:pt x="195403" y="52709"/>
                  </a:cubicBezTo>
                  <a:cubicBezTo>
                    <a:pt x="193246" y="55152"/>
                    <a:pt x="190642" y="57218"/>
                    <a:pt x="187589" y="58907"/>
                  </a:cubicBezTo>
                  <a:cubicBezTo>
                    <a:pt x="184537" y="60596"/>
                    <a:pt x="181120" y="61954"/>
                    <a:pt x="177337" y="62979"/>
                  </a:cubicBezTo>
                  <a:cubicBezTo>
                    <a:pt x="186627" y="65211"/>
                    <a:pt x="193611" y="68951"/>
                    <a:pt x="198289" y="74199"/>
                  </a:cubicBezTo>
                  <a:cubicBezTo>
                    <a:pt x="202968" y="79448"/>
                    <a:pt x="205307" y="86023"/>
                    <a:pt x="205307" y="93926"/>
                  </a:cubicBezTo>
                  <a:cubicBezTo>
                    <a:pt x="205307" y="99898"/>
                    <a:pt x="204063" y="105267"/>
                    <a:pt x="201574" y="110033"/>
                  </a:cubicBezTo>
                  <a:cubicBezTo>
                    <a:pt x="199086" y="114798"/>
                    <a:pt x="195685" y="118855"/>
                    <a:pt x="191372" y="122203"/>
                  </a:cubicBezTo>
                  <a:cubicBezTo>
                    <a:pt x="187058" y="125551"/>
                    <a:pt x="182032" y="128115"/>
                    <a:pt x="176292" y="129895"/>
                  </a:cubicBezTo>
                  <a:cubicBezTo>
                    <a:pt x="170552" y="131674"/>
                    <a:pt x="164397" y="132564"/>
                    <a:pt x="157828" y="132564"/>
                  </a:cubicBezTo>
                  <a:cubicBezTo>
                    <a:pt x="150263" y="132564"/>
                    <a:pt x="143793" y="131704"/>
                    <a:pt x="138418" y="129985"/>
                  </a:cubicBezTo>
                  <a:cubicBezTo>
                    <a:pt x="133043" y="128266"/>
                    <a:pt x="128498" y="125898"/>
                    <a:pt x="124782" y="122882"/>
                  </a:cubicBezTo>
                  <a:cubicBezTo>
                    <a:pt x="121066" y="119866"/>
                    <a:pt x="118014" y="116291"/>
                    <a:pt x="115625" y="112159"/>
                  </a:cubicBezTo>
                  <a:cubicBezTo>
                    <a:pt x="113236" y="108027"/>
                    <a:pt x="111212" y="103548"/>
                    <a:pt x="109553" y="98722"/>
                  </a:cubicBezTo>
                  <a:lnTo>
                    <a:pt x="117118" y="95826"/>
                  </a:lnTo>
                  <a:cubicBezTo>
                    <a:pt x="118511" y="95283"/>
                    <a:pt x="119905" y="95012"/>
                    <a:pt x="121298" y="95012"/>
                  </a:cubicBezTo>
                  <a:cubicBezTo>
                    <a:pt x="122625" y="95012"/>
                    <a:pt x="123803" y="95268"/>
                    <a:pt x="124832" y="95781"/>
                  </a:cubicBezTo>
                  <a:cubicBezTo>
                    <a:pt x="125860" y="96294"/>
                    <a:pt x="126640" y="97093"/>
                    <a:pt x="127171" y="98179"/>
                  </a:cubicBezTo>
                  <a:cubicBezTo>
                    <a:pt x="127304" y="98420"/>
                    <a:pt x="127436" y="98676"/>
                    <a:pt x="127569" y="98948"/>
                  </a:cubicBezTo>
                  <a:cubicBezTo>
                    <a:pt x="127702" y="99219"/>
                    <a:pt x="127834" y="99506"/>
                    <a:pt x="127967" y="99807"/>
                  </a:cubicBezTo>
                  <a:cubicBezTo>
                    <a:pt x="128896" y="101557"/>
                    <a:pt x="130024" y="103533"/>
                    <a:pt x="131351" y="105734"/>
                  </a:cubicBezTo>
                  <a:cubicBezTo>
                    <a:pt x="132678" y="107936"/>
                    <a:pt x="134470" y="110002"/>
                    <a:pt x="136726" y="111933"/>
                  </a:cubicBezTo>
                  <a:cubicBezTo>
                    <a:pt x="138982" y="113863"/>
                    <a:pt x="141786" y="115492"/>
                    <a:pt x="145137" y="116819"/>
                  </a:cubicBezTo>
                  <a:cubicBezTo>
                    <a:pt x="148488" y="118146"/>
                    <a:pt x="152652" y="118810"/>
                    <a:pt x="157629" y="118810"/>
                  </a:cubicBezTo>
                  <a:cubicBezTo>
                    <a:pt x="162606" y="118810"/>
                    <a:pt x="166969" y="118071"/>
                    <a:pt x="170718" y="116593"/>
                  </a:cubicBezTo>
                  <a:cubicBezTo>
                    <a:pt x="174467" y="115115"/>
                    <a:pt x="177586" y="113200"/>
                    <a:pt x="180074" y="110847"/>
                  </a:cubicBezTo>
                  <a:cubicBezTo>
                    <a:pt x="182563" y="108494"/>
                    <a:pt x="184437" y="105870"/>
                    <a:pt x="185698" y="102975"/>
                  </a:cubicBezTo>
                  <a:cubicBezTo>
                    <a:pt x="186959" y="100079"/>
                    <a:pt x="187589" y="97213"/>
                    <a:pt x="187589" y="94378"/>
                  </a:cubicBezTo>
                  <a:cubicBezTo>
                    <a:pt x="187589" y="90879"/>
                    <a:pt x="187075" y="87682"/>
                    <a:pt x="186046" y="84787"/>
                  </a:cubicBezTo>
                  <a:cubicBezTo>
                    <a:pt x="185018" y="81891"/>
                    <a:pt x="183160" y="79387"/>
                    <a:pt x="180472" y="77276"/>
                  </a:cubicBezTo>
                  <a:cubicBezTo>
                    <a:pt x="177785" y="75165"/>
                    <a:pt x="174069" y="73506"/>
                    <a:pt x="169324" y="72299"/>
                  </a:cubicBezTo>
                  <a:cubicBezTo>
                    <a:pt x="164580" y="71093"/>
                    <a:pt x="158492" y="70490"/>
                    <a:pt x="151060" y="70490"/>
                  </a:cubicBezTo>
                  <a:lnTo>
                    <a:pt x="151060" y="58817"/>
                  </a:lnTo>
                  <a:cubicBezTo>
                    <a:pt x="157098" y="58756"/>
                    <a:pt x="162257" y="58153"/>
                    <a:pt x="166537" y="57007"/>
                  </a:cubicBezTo>
                  <a:cubicBezTo>
                    <a:pt x="170817" y="55861"/>
                    <a:pt x="174318" y="54292"/>
                    <a:pt x="177038" y="52302"/>
                  </a:cubicBezTo>
                  <a:cubicBezTo>
                    <a:pt x="179759" y="50311"/>
                    <a:pt x="181733" y="47928"/>
                    <a:pt x="182961" y="45153"/>
                  </a:cubicBezTo>
                  <a:cubicBezTo>
                    <a:pt x="184189" y="42378"/>
                    <a:pt x="184802" y="39301"/>
                    <a:pt x="184802" y="35923"/>
                  </a:cubicBezTo>
                  <a:cubicBezTo>
                    <a:pt x="184802" y="32183"/>
                    <a:pt x="184155" y="28926"/>
                    <a:pt x="182861" y="26151"/>
                  </a:cubicBezTo>
                  <a:cubicBezTo>
                    <a:pt x="181567" y="23376"/>
                    <a:pt x="179792" y="21083"/>
                    <a:pt x="177536" y="19274"/>
                  </a:cubicBezTo>
                  <a:cubicBezTo>
                    <a:pt x="175280" y="17464"/>
                    <a:pt x="172609" y="16107"/>
                    <a:pt x="169524" y="15202"/>
                  </a:cubicBezTo>
                  <a:cubicBezTo>
                    <a:pt x="166438" y="14297"/>
                    <a:pt x="163103" y="13844"/>
                    <a:pt x="159520" y="13844"/>
                  </a:cubicBezTo>
                  <a:cubicBezTo>
                    <a:pt x="155937" y="13844"/>
                    <a:pt x="152619" y="14327"/>
                    <a:pt x="149566" y="15292"/>
                  </a:cubicBezTo>
                  <a:cubicBezTo>
                    <a:pt x="146514" y="16257"/>
                    <a:pt x="143810" y="17600"/>
                    <a:pt x="141454" y="19319"/>
                  </a:cubicBezTo>
                  <a:cubicBezTo>
                    <a:pt x="139099" y="21038"/>
                    <a:pt x="137124" y="23089"/>
                    <a:pt x="135532" y="25472"/>
                  </a:cubicBezTo>
                  <a:cubicBezTo>
                    <a:pt x="133939" y="27855"/>
                    <a:pt x="132745" y="30434"/>
                    <a:pt x="131949" y="33209"/>
                  </a:cubicBezTo>
                  <a:cubicBezTo>
                    <a:pt x="131418" y="34958"/>
                    <a:pt x="130621" y="36225"/>
                    <a:pt x="129560" y="37009"/>
                  </a:cubicBezTo>
                  <a:cubicBezTo>
                    <a:pt x="128498" y="37793"/>
                    <a:pt x="127138" y="38185"/>
                    <a:pt x="125479" y="38185"/>
                  </a:cubicBezTo>
                  <a:cubicBezTo>
                    <a:pt x="125147" y="38185"/>
                    <a:pt x="124799" y="38170"/>
                    <a:pt x="124434" y="38140"/>
                  </a:cubicBezTo>
                  <a:cubicBezTo>
                    <a:pt x="124069" y="38110"/>
                    <a:pt x="123654" y="38065"/>
                    <a:pt x="123189" y="38004"/>
                  </a:cubicBezTo>
                  <a:lnTo>
                    <a:pt x="113933" y="36557"/>
                  </a:lnTo>
                  <a:cubicBezTo>
                    <a:pt x="114862" y="30645"/>
                    <a:pt x="116653" y="25412"/>
                    <a:pt x="119307" y="20857"/>
                  </a:cubicBezTo>
                  <a:cubicBezTo>
                    <a:pt x="121962" y="16303"/>
                    <a:pt x="125329" y="12487"/>
                    <a:pt x="129410" y="9410"/>
                  </a:cubicBezTo>
                  <a:cubicBezTo>
                    <a:pt x="133491" y="6334"/>
                    <a:pt x="138170" y="3996"/>
                    <a:pt x="143445" y="2398"/>
                  </a:cubicBezTo>
                  <a:cubicBezTo>
                    <a:pt x="148720" y="799"/>
                    <a:pt x="154411" y="0"/>
                    <a:pt x="160515" y="0"/>
                  </a:cubicBezTo>
                  <a:close/>
                  <a:moveTo>
                    <a:pt x="51660" y="0"/>
                  </a:moveTo>
                  <a:cubicBezTo>
                    <a:pt x="58892" y="0"/>
                    <a:pt x="65678" y="1327"/>
                    <a:pt x="72015" y="3981"/>
                  </a:cubicBezTo>
                  <a:cubicBezTo>
                    <a:pt x="78352" y="6635"/>
                    <a:pt x="83843" y="10692"/>
                    <a:pt x="88488" y="16152"/>
                  </a:cubicBezTo>
                  <a:cubicBezTo>
                    <a:pt x="93133" y="21611"/>
                    <a:pt x="96799" y="28503"/>
                    <a:pt x="99487" y="36828"/>
                  </a:cubicBezTo>
                  <a:cubicBezTo>
                    <a:pt x="102174" y="45153"/>
                    <a:pt x="103518" y="54986"/>
                    <a:pt x="103518" y="66327"/>
                  </a:cubicBezTo>
                  <a:cubicBezTo>
                    <a:pt x="103518" y="77668"/>
                    <a:pt x="102174" y="87486"/>
                    <a:pt x="99487" y="95781"/>
                  </a:cubicBezTo>
                  <a:cubicBezTo>
                    <a:pt x="96799" y="104075"/>
                    <a:pt x="93133" y="110937"/>
                    <a:pt x="88488" y="116367"/>
                  </a:cubicBezTo>
                  <a:cubicBezTo>
                    <a:pt x="83843" y="121796"/>
                    <a:pt x="78352" y="125838"/>
                    <a:pt x="72015" y="128492"/>
                  </a:cubicBezTo>
                  <a:cubicBezTo>
                    <a:pt x="65678" y="131146"/>
                    <a:pt x="58892" y="132473"/>
                    <a:pt x="51660" y="132473"/>
                  </a:cubicBezTo>
                  <a:cubicBezTo>
                    <a:pt x="44360" y="132473"/>
                    <a:pt x="37575" y="131146"/>
                    <a:pt x="31304" y="128492"/>
                  </a:cubicBezTo>
                  <a:cubicBezTo>
                    <a:pt x="25034" y="125838"/>
                    <a:pt x="19576" y="121796"/>
                    <a:pt x="14931" y="116367"/>
                  </a:cubicBezTo>
                  <a:cubicBezTo>
                    <a:pt x="10286" y="110937"/>
                    <a:pt x="6636" y="104075"/>
                    <a:pt x="3982" y="95781"/>
                  </a:cubicBezTo>
                  <a:cubicBezTo>
                    <a:pt x="1327" y="87486"/>
                    <a:pt x="0" y="77668"/>
                    <a:pt x="0" y="66327"/>
                  </a:cubicBezTo>
                  <a:cubicBezTo>
                    <a:pt x="0" y="54986"/>
                    <a:pt x="1327" y="45153"/>
                    <a:pt x="3982" y="36828"/>
                  </a:cubicBezTo>
                  <a:cubicBezTo>
                    <a:pt x="6636" y="28503"/>
                    <a:pt x="10286" y="21611"/>
                    <a:pt x="14931" y="16152"/>
                  </a:cubicBezTo>
                  <a:cubicBezTo>
                    <a:pt x="19576" y="10692"/>
                    <a:pt x="25034" y="6635"/>
                    <a:pt x="31304" y="3981"/>
                  </a:cubicBezTo>
                  <a:cubicBezTo>
                    <a:pt x="37575" y="1327"/>
                    <a:pt x="44360" y="0"/>
                    <a:pt x="51660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9105362" y="3821336"/>
              <a:ext cx="2248438" cy="852879"/>
              <a:chOff x="9277929" y="2496550"/>
              <a:chExt cx="2248438" cy="852879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9277929" y="2496550"/>
                <a:ext cx="917674" cy="430887"/>
              </a:xfrm>
              <a:prstGeom prst="rect">
                <a:avLst/>
              </a:prstGeom>
              <a:noFill/>
            </p:spPr>
            <p:txBody>
              <a:bodyPr wrap="non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市场分析</a:t>
                </a:r>
                <a:endParaRPr lang="en-US" sz="12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9277929" y="2815949"/>
                <a:ext cx="2248438" cy="533480"/>
              </a:xfrm>
              <a:prstGeom prst="rect">
                <a:avLst/>
              </a:prstGeom>
              <a:noFill/>
            </p:spPr>
            <p:txBody>
              <a:bodyPr wrap="square" lIns="36000" rIns="36000" rtlCol="0">
                <a:spAutoFit/>
              </a:bodyPr>
              <a:lstStyle/>
              <a:p>
                <a:pPr lvl="0">
                  <a:lnSpc>
                    <a:spcPct val="125000"/>
                  </a:lnSpc>
                </a:pPr>
                <a:r>
                  <a:rPr lang="zh-CN" altLang="en-US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.</a:t>
                </a:r>
                <a:endParaRPr lang="zh-CN" altLang="en-US" sz="800" dirty="0">
                  <a:solidFill>
                    <a:srgbClr val="A1B1BC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737442" y="3793154"/>
            <a:ext cx="2610752" cy="639659"/>
            <a:chOff x="983256" y="5057540"/>
            <a:chExt cx="3481002" cy="852879"/>
          </a:xfrm>
        </p:grpSpPr>
        <p:sp>
          <p:nvSpPr>
            <p:cNvPr id="8" name="Freeform 7"/>
            <p:cNvSpPr/>
            <p:nvPr/>
          </p:nvSpPr>
          <p:spPr>
            <a:xfrm>
              <a:off x="983256" y="5149835"/>
              <a:ext cx="1094139" cy="689282"/>
            </a:xfrm>
            <a:custGeom>
              <a:avLst/>
              <a:gdLst/>
              <a:ahLst/>
              <a:cxnLst/>
              <a:rect l="l" t="t" r="r" b="b"/>
              <a:pathLst>
                <a:path w="210284" h="132474">
                  <a:moveTo>
                    <a:pt x="173853" y="20179"/>
                  </a:moveTo>
                  <a:lnTo>
                    <a:pt x="121995" y="84334"/>
                  </a:lnTo>
                  <a:lnTo>
                    <a:pt x="173057" y="84334"/>
                  </a:lnTo>
                  <a:lnTo>
                    <a:pt x="173057" y="30856"/>
                  </a:lnTo>
                  <a:cubicBezTo>
                    <a:pt x="173057" y="29288"/>
                    <a:pt x="173107" y="27599"/>
                    <a:pt x="173206" y="25789"/>
                  </a:cubicBezTo>
                  <a:cubicBezTo>
                    <a:pt x="173306" y="23979"/>
                    <a:pt x="173522" y="22109"/>
                    <a:pt x="173853" y="20179"/>
                  </a:cubicBezTo>
                  <a:close/>
                  <a:moveTo>
                    <a:pt x="51660" y="13663"/>
                  </a:moveTo>
                  <a:cubicBezTo>
                    <a:pt x="47280" y="13663"/>
                    <a:pt x="43066" y="14553"/>
                    <a:pt x="39019" y="16333"/>
                  </a:cubicBezTo>
                  <a:cubicBezTo>
                    <a:pt x="34971" y="18112"/>
                    <a:pt x="31421" y="21053"/>
                    <a:pt x="28368" y="25155"/>
                  </a:cubicBezTo>
                  <a:cubicBezTo>
                    <a:pt x="25316" y="29257"/>
                    <a:pt x="22877" y="34672"/>
                    <a:pt x="21052" y="41398"/>
                  </a:cubicBezTo>
                  <a:cubicBezTo>
                    <a:pt x="19227" y="48124"/>
                    <a:pt x="18315" y="56434"/>
                    <a:pt x="18315" y="66327"/>
                  </a:cubicBezTo>
                  <a:cubicBezTo>
                    <a:pt x="18315" y="76220"/>
                    <a:pt x="19227" y="84515"/>
                    <a:pt x="21052" y="91211"/>
                  </a:cubicBezTo>
                  <a:cubicBezTo>
                    <a:pt x="22877" y="97907"/>
                    <a:pt x="25316" y="103306"/>
                    <a:pt x="28368" y="107409"/>
                  </a:cubicBezTo>
                  <a:cubicBezTo>
                    <a:pt x="31421" y="111511"/>
                    <a:pt x="34971" y="114451"/>
                    <a:pt x="39019" y="116231"/>
                  </a:cubicBezTo>
                  <a:cubicBezTo>
                    <a:pt x="43066" y="118011"/>
                    <a:pt x="47280" y="118900"/>
                    <a:pt x="51660" y="118900"/>
                  </a:cubicBezTo>
                  <a:cubicBezTo>
                    <a:pt x="56039" y="118900"/>
                    <a:pt x="60253" y="118011"/>
                    <a:pt x="64301" y="116231"/>
                  </a:cubicBezTo>
                  <a:cubicBezTo>
                    <a:pt x="68349" y="114451"/>
                    <a:pt x="71915" y="111511"/>
                    <a:pt x="75001" y="107409"/>
                  </a:cubicBezTo>
                  <a:cubicBezTo>
                    <a:pt x="78087" y="103306"/>
                    <a:pt x="80542" y="97907"/>
                    <a:pt x="82367" y="91211"/>
                  </a:cubicBezTo>
                  <a:cubicBezTo>
                    <a:pt x="84191" y="84515"/>
                    <a:pt x="85104" y="76220"/>
                    <a:pt x="85104" y="66327"/>
                  </a:cubicBezTo>
                  <a:cubicBezTo>
                    <a:pt x="85104" y="56434"/>
                    <a:pt x="84191" y="48124"/>
                    <a:pt x="82367" y="41398"/>
                  </a:cubicBezTo>
                  <a:cubicBezTo>
                    <a:pt x="80542" y="34672"/>
                    <a:pt x="78087" y="29257"/>
                    <a:pt x="75001" y="25155"/>
                  </a:cubicBezTo>
                  <a:cubicBezTo>
                    <a:pt x="71915" y="21053"/>
                    <a:pt x="68349" y="18112"/>
                    <a:pt x="64301" y="16333"/>
                  </a:cubicBezTo>
                  <a:cubicBezTo>
                    <a:pt x="60253" y="14553"/>
                    <a:pt x="56039" y="13663"/>
                    <a:pt x="51660" y="13663"/>
                  </a:cubicBezTo>
                  <a:close/>
                  <a:moveTo>
                    <a:pt x="172161" y="1448"/>
                  </a:moveTo>
                  <a:lnTo>
                    <a:pt x="188684" y="1448"/>
                  </a:lnTo>
                  <a:lnTo>
                    <a:pt x="188684" y="84334"/>
                  </a:lnTo>
                  <a:lnTo>
                    <a:pt x="210284" y="84334"/>
                  </a:lnTo>
                  <a:lnTo>
                    <a:pt x="210284" y="93564"/>
                  </a:lnTo>
                  <a:cubicBezTo>
                    <a:pt x="210284" y="94529"/>
                    <a:pt x="209969" y="95344"/>
                    <a:pt x="209338" y="96007"/>
                  </a:cubicBezTo>
                  <a:cubicBezTo>
                    <a:pt x="208708" y="96671"/>
                    <a:pt x="207729" y="97002"/>
                    <a:pt x="206402" y="97002"/>
                  </a:cubicBezTo>
                  <a:lnTo>
                    <a:pt x="188684" y="97002"/>
                  </a:lnTo>
                  <a:lnTo>
                    <a:pt x="188684" y="131116"/>
                  </a:lnTo>
                  <a:lnTo>
                    <a:pt x="173057" y="131116"/>
                  </a:lnTo>
                  <a:lnTo>
                    <a:pt x="173057" y="97002"/>
                  </a:lnTo>
                  <a:lnTo>
                    <a:pt x="109852" y="97002"/>
                  </a:lnTo>
                  <a:cubicBezTo>
                    <a:pt x="108525" y="97002"/>
                    <a:pt x="107380" y="96656"/>
                    <a:pt x="106418" y="95962"/>
                  </a:cubicBezTo>
                  <a:cubicBezTo>
                    <a:pt x="105455" y="95268"/>
                    <a:pt x="104842" y="94408"/>
                    <a:pt x="104576" y="93383"/>
                  </a:cubicBezTo>
                  <a:lnTo>
                    <a:pt x="102785" y="85149"/>
                  </a:lnTo>
                  <a:close/>
                  <a:moveTo>
                    <a:pt x="51660" y="0"/>
                  </a:moveTo>
                  <a:cubicBezTo>
                    <a:pt x="58893" y="0"/>
                    <a:pt x="65678" y="1327"/>
                    <a:pt x="72015" y="3981"/>
                  </a:cubicBezTo>
                  <a:cubicBezTo>
                    <a:pt x="78352" y="6636"/>
                    <a:pt x="83843" y="10692"/>
                    <a:pt x="88488" y="16152"/>
                  </a:cubicBezTo>
                  <a:cubicBezTo>
                    <a:pt x="93133" y="21611"/>
                    <a:pt x="96799" y="28503"/>
                    <a:pt x="99487" y="36828"/>
                  </a:cubicBezTo>
                  <a:cubicBezTo>
                    <a:pt x="102174" y="45153"/>
                    <a:pt x="103518" y="54986"/>
                    <a:pt x="103518" y="66327"/>
                  </a:cubicBezTo>
                  <a:cubicBezTo>
                    <a:pt x="103518" y="77668"/>
                    <a:pt x="102174" y="87486"/>
                    <a:pt x="99487" y="95781"/>
                  </a:cubicBezTo>
                  <a:cubicBezTo>
                    <a:pt x="96799" y="104076"/>
                    <a:pt x="93133" y="110938"/>
                    <a:pt x="88488" y="116367"/>
                  </a:cubicBezTo>
                  <a:cubicBezTo>
                    <a:pt x="83843" y="121796"/>
                    <a:pt x="78352" y="125838"/>
                    <a:pt x="72015" y="128492"/>
                  </a:cubicBezTo>
                  <a:cubicBezTo>
                    <a:pt x="65678" y="131146"/>
                    <a:pt x="58893" y="132474"/>
                    <a:pt x="51660" y="132474"/>
                  </a:cubicBezTo>
                  <a:cubicBezTo>
                    <a:pt x="44360" y="132474"/>
                    <a:pt x="37575" y="131146"/>
                    <a:pt x="31304" y="128492"/>
                  </a:cubicBezTo>
                  <a:cubicBezTo>
                    <a:pt x="25034" y="125838"/>
                    <a:pt x="19576" y="121796"/>
                    <a:pt x="14931" y="116367"/>
                  </a:cubicBezTo>
                  <a:cubicBezTo>
                    <a:pt x="10286" y="110938"/>
                    <a:pt x="6636" y="104076"/>
                    <a:pt x="3982" y="95781"/>
                  </a:cubicBezTo>
                  <a:cubicBezTo>
                    <a:pt x="1327" y="87486"/>
                    <a:pt x="0" y="77668"/>
                    <a:pt x="0" y="66327"/>
                  </a:cubicBezTo>
                  <a:cubicBezTo>
                    <a:pt x="0" y="54986"/>
                    <a:pt x="1327" y="45153"/>
                    <a:pt x="3982" y="36828"/>
                  </a:cubicBezTo>
                  <a:cubicBezTo>
                    <a:pt x="6636" y="28503"/>
                    <a:pt x="10286" y="21611"/>
                    <a:pt x="14931" y="16152"/>
                  </a:cubicBezTo>
                  <a:cubicBezTo>
                    <a:pt x="19576" y="10692"/>
                    <a:pt x="25034" y="6636"/>
                    <a:pt x="31304" y="3981"/>
                  </a:cubicBezTo>
                  <a:cubicBezTo>
                    <a:pt x="37575" y="1327"/>
                    <a:pt x="44360" y="0"/>
                    <a:pt x="51660" y="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2215820" y="5057540"/>
              <a:ext cx="2248438" cy="852879"/>
              <a:chOff x="2209800" y="4991118"/>
              <a:chExt cx="2248438" cy="852879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2209800" y="4991118"/>
                <a:ext cx="917674" cy="430887"/>
              </a:xfrm>
              <a:prstGeom prst="rect">
                <a:avLst/>
              </a:prstGeom>
              <a:noFill/>
            </p:spPr>
            <p:txBody>
              <a:bodyPr wrap="none" lIns="36000" rIns="3600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策略推行</a:t>
                </a:r>
                <a:endParaRPr lang="en-US" sz="12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209800" y="5310517"/>
                <a:ext cx="2248438" cy="533480"/>
              </a:xfrm>
              <a:prstGeom prst="rect">
                <a:avLst/>
              </a:prstGeom>
              <a:noFill/>
            </p:spPr>
            <p:txBody>
              <a:bodyPr wrap="square" lIns="36000" rIns="36000" rtlCol="0">
                <a:spAutoFit/>
              </a:bodyPr>
              <a:lstStyle/>
              <a:p>
                <a:pPr lvl="0">
                  <a:lnSpc>
                    <a:spcPct val="125000"/>
                  </a:lnSpc>
                </a:pPr>
                <a:r>
                  <a:rPr lang="zh-CN" altLang="en-US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顶部“开始”面板中可以对字体、字号、颜色、行距等进行修改</a:t>
                </a:r>
                <a:r>
                  <a:rPr lang="en-US" altLang="zh-CN" sz="800" dirty="0">
                    <a:solidFill>
                      <a:srgbClr val="A1B1BC">
                        <a:lumMod val="75000"/>
                      </a:srgbClr>
                    </a:solidFill>
                    <a:cs typeface="+mn-ea"/>
                    <a:sym typeface="+mn-lt"/>
                  </a:rPr>
                  <a:t>.</a:t>
                </a:r>
                <a:endParaRPr lang="zh-CN" altLang="en-US" sz="800" dirty="0">
                  <a:solidFill>
                    <a:srgbClr val="A1B1BC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47403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20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1143001"/>
            <a:ext cx="9144000" cy="2458859"/>
            <a:chOff x="0" y="1524000"/>
            <a:chExt cx="12192000" cy="327847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524000"/>
              <a:ext cx="12192000" cy="3267861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0" y="1524000"/>
              <a:ext cx="12192000" cy="3278479"/>
            </a:xfrm>
            <a:prstGeom prst="rect">
              <a:avLst/>
            </a:prstGeom>
            <a:gradFill>
              <a:gsLst>
                <a:gs pos="16529">
                  <a:srgbClr val="061628">
                    <a:alpha val="81000"/>
                  </a:srgbClr>
                </a:gs>
                <a:gs pos="60125">
                  <a:srgbClr val="1C3650">
                    <a:alpha val="69000"/>
                  </a:srgbClr>
                </a:gs>
                <a:gs pos="95907">
                  <a:srgbClr val="325578">
                    <a:alpha val="86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32819" y="1885950"/>
            <a:ext cx="4239421" cy="2556000"/>
            <a:chOff x="2489535" y="1523999"/>
            <a:chExt cx="5658631" cy="3424961"/>
          </a:xfrm>
        </p:grpSpPr>
        <p:pic>
          <p:nvPicPr>
            <p:cNvPr id="8" name="image95.png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9535" y="1523999"/>
              <a:ext cx="5658631" cy="3424961"/>
            </a:xfrm>
            <a:prstGeom prst="rect">
              <a:avLst/>
            </a:prstGeom>
            <a:ln w="12700">
              <a:round/>
            </a:ln>
          </p:spPr>
        </p:pic>
        <p:sp>
          <p:nvSpPr>
            <p:cNvPr id="9" name="Rounded Rectangle 8"/>
            <p:cNvSpPr/>
            <p:nvPr/>
          </p:nvSpPr>
          <p:spPr>
            <a:xfrm>
              <a:off x="3200399" y="1676400"/>
              <a:ext cx="4252051" cy="2716256"/>
            </a:xfrm>
            <a:prstGeom prst="roundRect">
              <a:avLst>
                <a:gd name="adj" fmla="val 1238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666161" y="1860549"/>
            <a:ext cx="2896310" cy="833977"/>
            <a:chOff x="8338068" y="1258775"/>
            <a:chExt cx="3861747" cy="1111969"/>
          </a:xfrm>
        </p:grpSpPr>
        <p:sp>
          <p:nvSpPr>
            <p:cNvPr id="11" name="TextBox 10"/>
            <p:cNvSpPr txBox="1"/>
            <p:nvPr/>
          </p:nvSpPr>
          <p:spPr>
            <a:xfrm>
              <a:off x="8339833" y="1258775"/>
              <a:ext cx="17750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>
                  <a:solidFill>
                    <a:schemeClr val="accent1"/>
                  </a:solidFill>
                  <a:cs typeface="+mn-ea"/>
                  <a:sym typeface="+mn-lt"/>
                </a:rPr>
                <a:t>North America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338068" y="1555136"/>
              <a:ext cx="3861747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666161" y="2705730"/>
            <a:ext cx="2896310" cy="833977"/>
            <a:chOff x="8338068" y="2364075"/>
            <a:chExt cx="3861747" cy="1111969"/>
          </a:xfrm>
        </p:grpSpPr>
        <p:sp>
          <p:nvSpPr>
            <p:cNvPr id="14" name="TextBox 13"/>
            <p:cNvSpPr txBox="1"/>
            <p:nvPr/>
          </p:nvSpPr>
          <p:spPr>
            <a:xfrm>
              <a:off x="8338068" y="2364075"/>
              <a:ext cx="17644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>
                  <a:solidFill>
                    <a:schemeClr val="accent3"/>
                  </a:solidFill>
                  <a:cs typeface="+mn-ea"/>
                  <a:sym typeface="+mn-lt"/>
                </a:rPr>
                <a:t>South America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338068" y="2660436"/>
              <a:ext cx="3861747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861698" y="3721771"/>
            <a:ext cx="4290467" cy="566717"/>
            <a:chOff x="6482264" y="4962361"/>
            <a:chExt cx="5720622" cy="755622"/>
          </a:xfrm>
        </p:grpSpPr>
        <p:sp>
          <p:nvSpPr>
            <p:cNvPr id="17" name="Rectangle 16"/>
            <p:cNvSpPr/>
            <p:nvPr/>
          </p:nvSpPr>
          <p:spPr>
            <a:xfrm>
              <a:off x="6482264" y="4962361"/>
              <a:ext cx="5720622" cy="75562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09"/>
            <p:cNvSpPr>
              <a:spLocks noEditPoints="1"/>
            </p:cNvSpPr>
            <p:nvPr/>
          </p:nvSpPr>
          <p:spPr bwMode="auto">
            <a:xfrm>
              <a:off x="6700258" y="5158884"/>
              <a:ext cx="410283" cy="362576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191379" y="5109340"/>
              <a:ext cx="43356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顶部开始”面板中可以对字体、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857750" y="2682772"/>
            <a:ext cx="614435" cy="614435"/>
            <a:chOff x="6477000" y="3577029"/>
            <a:chExt cx="819246" cy="819246"/>
          </a:xfrm>
        </p:grpSpPr>
        <p:sp>
          <p:nvSpPr>
            <p:cNvPr id="21" name="Oval 20"/>
            <p:cNvSpPr/>
            <p:nvPr/>
          </p:nvSpPr>
          <p:spPr>
            <a:xfrm>
              <a:off x="6477000" y="3577029"/>
              <a:ext cx="819246" cy="8192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54"/>
            <p:cNvSpPr>
              <a:spLocks noEditPoints="1"/>
            </p:cNvSpPr>
            <p:nvPr/>
          </p:nvSpPr>
          <p:spPr bwMode="auto">
            <a:xfrm>
              <a:off x="6706936" y="3796827"/>
              <a:ext cx="374026" cy="383568"/>
            </a:xfrm>
            <a:custGeom>
              <a:avLst/>
              <a:gdLst>
                <a:gd name="T0" fmla="*/ 80 w 91"/>
                <a:gd name="T1" fmla="*/ 44 h 93"/>
                <a:gd name="T2" fmla="*/ 87 w 91"/>
                <a:gd name="T3" fmla="*/ 37 h 93"/>
                <a:gd name="T4" fmla="*/ 87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1 h 93"/>
                <a:gd name="T12" fmla="*/ 80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8 h 93"/>
                <a:gd name="T20" fmla="*/ 43 w 91"/>
                <a:gd name="T21" fmla="*/ 81 h 93"/>
                <a:gd name="T22" fmla="*/ 34 w 91"/>
                <a:gd name="T23" fmla="*/ 73 h 93"/>
                <a:gd name="T24" fmla="*/ 19 w 91"/>
                <a:gd name="T25" fmla="*/ 59 h 93"/>
                <a:gd name="T26" fmla="*/ 41 w 91"/>
                <a:gd name="T27" fmla="*/ 37 h 93"/>
                <a:gd name="T28" fmla="*/ 39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3 w 91"/>
                <a:gd name="T35" fmla="*/ 14 h 93"/>
                <a:gd name="T36" fmla="*/ 52 w 91"/>
                <a:gd name="T37" fmla="*/ 23 h 93"/>
                <a:gd name="T38" fmla="*/ 4 w 91"/>
                <a:gd name="T39" fmla="*/ 69 h 93"/>
                <a:gd name="T40" fmla="*/ 0 w 91"/>
                <a:gd name="T41" fmla="*/ 86 h 93"/>
                <a:gd name="T42" fmla="*/ 6 w 91"/>
                <a:gd name="T43" fmla="*/ 93 h 93"/>
                <a:gd name="T44" fmla="*/ 24 w 91"/>
                <a:gd name="T45" fmla="*/ 89 h 93"/>
                <a:gd name="T46" fmla="*/ 4 w 91"/>
                <a:gd name="T47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0" y="44"/>
                  </a:moveTo>
                  <a:cubicBezTo>
                    <a:pt x="87" y="37"/>
                    <a:pt x="87" y="37"/>
                    <a:pt x="87" y="37"/>
                  </a:cubicBezTo>
                  <a:cubicBezTo>
                    <a:pt x="91" y="33"/>
                    <a:pt x="91" y="27"/>
                    <a:pt x="87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80" y="44"/>
                    <a:pt x="80" y="44"/>
                    <a:pt x="80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4" y="73"/>
                  </a:cubicBezTo>
                  <a:cubicBezTo>
                    <a:pt x="26" y="72"/>
                    <a:pt x="20" y="68"/>
                    <a:pt x="19" y="5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8"/>
                    <a:pt x="9" y="54"/>
                    <a:pt x="10" y="48"/>
                  </a:cubicBezTo>
                  <a:cubicBezTo>
                    <a:pt x="21" y="37"/>
                    <a:pt x="32" y="26"/>
                    <a:pt x="43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9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24" y="89"/>
                    <a:pt x="24" y="89"/>
                    <a:pt x="24" y="89"/>
                  </a:cubicBezTo>
                  <a:lnTo>
                    <a:pt x="4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857750" y="1837591"/>
            <a:ext cx="614435" cy="614435"/>
            <a:chOff x="6477000" y="2450122"/>
            <a:chExt cx="819246" cy="819246"/>
          </a:xfrm>
        </p:grpSpPr>
        <p:sp>
          <p:nvSpPr>
            <p:cNvPr id="24" name="Oval 23"/>
            <p:cNvSpPr/>
            <p:nvPr/>
          </p:nvSpPr>
          <p:spPr>
            <a:xfrm>
              <a:off x="6477000" y="2450122"/>
              <a:ext cx="819246" cy="8192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70"/>
            <p:cNvSpPr>
              <a:spLocks noEditPoints="1"/>
            </p:cNvSpPr>
            <p:nvPr/>
          </p:nvSpPr>
          <p:spPr bwMode="auto">
            <a:xfrm>
              <a:off x="6692932" y="2655558"/>
              <a:ext cx="387383" cy="408375"/>
            </a:xfrm>
            <a:custGeom>
              <a:avLst/>
              <a:gdLst>
                <a:gd name="T0" fmla="*/ 156 w 203"/>
                <a:gd name="T1" fmla="*/ 26 h 214"/>
                <a:gd name="T2" fmla="*/ 166 w 203"/>
                <a:gd name="T3" fmla="*/ 7 h 214"/>
                <a:gd name="T4" fmla="*/ 138 w 203"/>
                <a:gd name="T5" fmla="*/ 18 h 214"/>
                <a:gd name="T6" fmla="*/ 7 w 203"/>
                <a:gd name="T7" fmla="*/ 145 h 214"/>
                <a:gd name="T8" fmla="*/ 28 w 203"/>
                <a:gd name="T9" fmla="*/ 203 h 214"/>
                <a:gd name="T10" fmla="*/ 28 w 203"/>
                <a:gd name="T11" fmla="*/ 156 h 214"/>
                <a:gd name="T12" fmla="*/ 100 w 203"/>
                <a:gd name="T13" fmla="*/ 104 h 214"/>
                <a:gd name="T14" fmla="*/ 106 w 203"/>
                <a:gd name="T15" fmla="*/ 84 h 214"/>
                <a:gd name="T16" fmla="*/ 80 w 203"/>
                <a:gd name="T17" fmla="*/ 95 h 214"/>
                <a:gd name="T18" fmla="*/ 69 w 203"/>
                <a:gd name="T19" fmla="*/ 91 h 214"/>
                <a:gd name="T20" fmla="*/ 106 w 203"/>
                <a:gd name="T21" fmla="*/ 76 h 214"/>
                <a:gd name="T22" fmla="*/ 121 w 203"/>
                <a:gd name="T23" fmla="*/ 82 h 214"/>
                <a:gd name="T24" fmla="*/ 121 w 203"/>
                <a:gd name="T25" fmla="*/ 18 h 214"/>
                <a:gd name="T26" fmla="*/ 164 w 203"/>
                <a:gd name="T27" fmla="*/ 0 h 214"/>
                <a:gd name="T28" fmla="*/ 166 w 203"/>
                <a:gd name="T29" fmla="*/ 0 h 214"/>
                <a:gd name="T30" fmla="*/ 203 w 203"/>
                <a:gd name="T31" fmla="*/ 18 h 214"/>
                <a:gd name="T32" fmla="*/ 158 w 203"/>
                <a:gd name="T33" fmla="*/ 171 h 214"/>
                <a:gd name="T34" fmla="*/ 145 w 203"/>
                <a:gd name="T35" fmla="*/ 164 h 214"/>
                <a:gd name="T36" fmla="*/ 97 w 203"/>
                <a:gd name="T37" fmla="*/ 192 h 214"/>
                <a:gd name="T38" fmla="*/ 82 w 203"/>
                <a:gd name="T39" fmla="*/ 184 h 214"/>
                <a:gd name="T40" fmla="*/ 35 w 203"/>
                <a:gd name="T41" fmla="*/ 214 h 214"/>
                <a:gd name="T42" fmla="*/ 3 w 203"/>
                <a:gd name="T43" fmla="*/ 199 h 214"/>
                <a:gd name="T44" fmla="*/ 0 w 203"/>
                <a:gd name="T45" fmla="*/ 194 h 214"/>
                <a:gd name="T46" fmla="*/ 0 w 203"/>
                <a:gd name="T47" fmla="*/ 134 h 214"/>
                <a:gd name="T48" fmla="*/ 44 w 203"/>
                <a:gd name="T49" fmla="*/ 117 h 214"/>
                <a:gd name="T50" fmla="*/ 46 w 203"/>
                <a:gd name="T51" fmla="*/ 117 h 214"/>
                <a:gd name="T52" fmla="*/ 82 w 203"/>
                <a:gd name="T53" fmla="*/ 134 h 214"/>
                <a:gd name="T54" fmla="*/ 91 w 203"/>
                <a:gd name="T55" fmla="*/ 181 h 214"/>
                <a:gd name="T56" fmla="*/ 69 w 203"/>
                <a:gd name="T57" fmla="*/ 104 h 214"/>
                <a:gd name="T58" fmla="*/ 63 w 203"/>
                <a:gd name="T59" fmla="*/ 125 h 214"/>
                <a:gd name="T60" fmla="*/ 63 w 203"/>
                <a:gd name="T61" fmla="*/ 93 h 214"/>
                <a:gd name="T62" fmla="*/ 128 w 203"/>
                <a:gd name="T63" fmla="*/ 87 h 214"/>
                <a:gd name="T64" fmla="*/ 145 w 203"/>
                <a:gd name="T65" fmla="*/ 93 h 214"/>
                <a:gd name="T66" fmla="*/ 151 w 203"/>
                <a:gd name="T67" fmla="*/ 160 h 214"/>
                <a:gd name="T68" fmla="*/ 128 w 203"/>
                <a:gd name="T69" fmla="*/ 28 h 214"/>
                <a:gd name="T70" fmla="*/ 128 w 203"/>
                <a:gd name="T71" fmla="*/ 87 h 214"/>
                <a:gd name="T72" fmla="*/ 35 w 203"/>
                <a:gd name="T73" fmla="*/ 145 h 214"/>
                <a:gd name="T74" fmla="*/ 44 w 203"/>
                <a:gd name="T75" fmla="*/ 125 h 214"/>
                <a:gd name="T76" fmla="*/ 18 w 203"/>
                <a:gd name="T77" fmla="*/ 136 h 214"/>
                <a:gd name="T78" fmla="*/ 158 w 203"/>
                <a:gd name="T79" fmla="*/ 33 h 214"/>
                <a:gd name="T80" fmla="*/ 158 w 203"/>
                <a:gd name="T81" fmla="*/ 3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214">
                  <a:moveTo>
                    <a:pt x="138" y="18"/>
                  </a:moveTo>
                  <a:lnTo>
                    <a:pt x="156" y="26"/>
                  </a:lnTo>
                  <a:lnTo>
                    <a:pt x="186" y="18"/>
                  </a:lnTo>
                  <a:lnTo>
                    <a:pt x="166" y="7"/>
                  </a:lnTo>
                  <a:lnTo>
                    <a:pt x="138" y="18"/>
                  </a:lnTo>
                  <a:lnTo>
                    <a:pt x="138" y="18"/>
                  </a:lnTo>
                  <a:close/>
                  <a:moveTo>
                    <a:pt x="28" y="156"/>
                  </a:moveTo>
                  <a:lnTo>
                    <a:pt x="7" y="145"/>
                  </a:lnTo>
                  <a:lnTo>
                    <a:pt x="7" y="192"/>
                  </a:lnTo>
                  <a:lnTo>
                    <a:pt x="28" y="203"/>
                  </a:lnTo>
                  <a:lnTo>
                    <a:pt x="28" y="156"/>
                  </a:lnTo>
                  <a:lnTo>
                    <a:pt x="28" y="156"/>
                  </a:lnTo>
                  <a:close/>
                  <a:moveTo>
                    <a:pt x="80" y="95"/>
                  </a:moveTo>
                  <a:lnTo>
                    <a:pt x="100" y="104"/>
                  </a:lnTo>
                  <a:lnTo>
                    <a:pt x="126" y="93"/>
                  </a:lnTo>
                  <a:lnTo>
                    <a:pt x="106" y="84"/>
                  </a:lnTo>
                  <a:lnTo>
                    <a:pt x="80" y="95"/>
                  </a:lnTo>
                  <a:lnTo>
                    <a:pt x="80" y="95"/>
                  </a:lnTo>
                  <a:close/>
                  <a:moveTo>
                    <a:pt x="63" y="93"/>
                  </a:moveTo>
                  <a:lnTo>
                    <a:pt x="69" y="91"/>
                  </a:lnTo>
                  <a:lnTo>
                    <a:pt x="106" y="76"/>
                  </a:lnTo>
                  <a:lnTo>
                    <a:pt x="106" y="76"/>
                  </a:lnTo>
                  <a:lnTo>
                    <a:pt x="108" y="76"/>
                  </a:lnTo>
                  <a:lnTo>
                    <a:pt x="121" y="82"/>
                  </a:lnTo>
                  <a:lnTo>
                    <a:pt x="121" y="22"/>
                  </a:lnTo>
                  <a:lnTo>
                    <a:pt x="121" y="18"/>
                  </a:lnTo>
                  <a:lnTo>
                    <a:pt x="128" y="13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97" y="13"/>
                  </a:lnTo>
                  <a:lnTo>
                    <a:pt x="203" y="18"/>
                  </a:lnTo>
                  <a:lnTo>
                    <a:pt x="203" y="153"/>
                  </a:lnTo>
                  <a:lnTo>
                    <a:pt x="158" y="171"/>
                  </a:lnTo>
                  <a:lnTo>
                    <a:pt x="154" y="169"/>
                  </a:lnTo>
                  <a:lnTo>
                    <a:pt x="145" y="164"/>
                  </a:lnTo>
                  <a:lnTo>
                    <a:pt x="145" y="175"/>
                  </a:lnTo>
                  <a:lnTo>
                    <a:pt x="97" y="192"/>
                  </a:lnTo>
                  <a:lnTo>
                    <a:pt x="93" y="190"/>
                  </a:lnTo>
                  <a:lnTo>
                    <a:pt x="82" y="184"/>
                  </a:lnTo>
                  <a:lnTo>
                    <a:pt x="82" y="197"/>
                  </a:lnTo>
                  <a:lnTo>
                    <a:pt x="35" y="214"/>
                  </a:lnTo>
                  <a:lnTo>
                    <a:pt x="31" y="212"/>
                  </a:lnTo>
                  <a:lnTo>
                    <a:pt x="3" y="199"/>
                  </a:lnTo>
                  <a:lnTo>
                    <a:pt x="0" y="197"/>
                  </a:lnTo>
                  <a:lnTo>
                    <a:pt x="0" y="194"/>
                  </a:lnTo>
                  <a:lnTo>
                    <a:pt x="0" y="141"/>
                  </a:lnTo>
                  <a:lnTo>
                    <a:pt x="0" y="134"/>
                  </a:lnTo>
                  <a:lnTo>
                    <a:pt x="7" y="132"/>
                  </a:lnTo>
                  <a:lnTo>
                    <a:pt x="44" y="117"/>
                  </a:lnTo>
                  <a:lnTo>
                    <a:pt x="44" y="117"/>
                  </a:lnTo>
                  <a:lnTo>
                    <a:pt x="46" y="117"/>
                  </a:lnTo>
                  <a:lnTo>
                    <a:pt x="74" y="132"/>
                  </a:lnTo>
                  <a:lnTo>
                    <a:pt x="82" y="134"/>
                  </a:lnTo>
                  <a:lnTo>
                    <a:pt x="82" y="177"/>
                  </a:lnTo>
                  <a:lnTo>
                    <a:pt x="91" y="181"/>
                  </a:lnTo>
                  <a:lnTo>
                    <a:pt x="91" y="115"/>
                  </a:lnTo>
                  <a:lnTo>
                    <a:pt x="69" y="104"/>
                  </a:lnTo>
                  <a:lnTo>
                    <a:pt x="69" y="130"/>
                  </a:lnTo>
                  <a:lnTo>
                    <a:pt x="63" y="125"/>
                  </a:lnTo>
                  <a:lnTo>
                    <a:pt x="63" y="100"/>
                  </a:lnTo>
                  <a:lnTo>
                    <a:pt x="63" y="93"/>
                  </a:lnTo>
                  <a:lnTo>
                    <a:pt x="63" y="93"/>
                  </a:lnTo>
                  <a:close/>
                  <a:moveTo>
                    <a:pt x="128" y="87"/>
                  </a:moveTo>
                  <a:lnTo>
                    <a:pt x="136" y="91"/>
                  </a:lnTo>
                  <a:lnTo>
                    <a:pt x="145" y="93"/>
                  </a:lnTo>
                  <a:lnTo>
                    <a:pt x="145" y="156"/>
                  </a:lnTo>
                  <a:lnTo>
                    <a:pt x="151" y="160"/>
                  </a:lnTo>
                  <a:lnTo>
                    <a:pt x="151" y="39"/>
                  </a:lnTo>
                  <a:lnTo>
                    <a:pt x="128" y="28"/>
                  </a:lnTo>
                  <a:lnTo>
                    <a:pt x="128" y="87"/>
                  </a:lnTo>
                  <a:lnTo>
                    <a:pt x="128" y="87"/>
                  </a:lnTo>
                  <a:close/>
                  <a:moveTo>
                    <a:pt x="18" y="136"/>
                  </a:moveTo>
                  <a:lnTo>
                    <a:pt x="35" y="145"/>
                  </a:lnTo>
                  <a:lnTo>
                    <a:pt x="65" y="134"/>
                  </a:lnTo>
                  <a:lnTo>
                    <a:pt x="44" y="125"/>
                  </a:lnTo>
                  <a:lnTo>
                    <a:pt x="18" y="136"/>
                  </a:lnTo>
                  <a:lnTo>
                    <a:pt x="18" y="136"/>
                  </a:lnTo>
                  <a:close/>
                  <a:moveTo>
                    <a:pt x="158" y="35"/>
                  </a:moveTo>
                  <a:lnTo>
                    <a:pt x="158" y="33"/>
                  </a:lnTo>
                  <a:lnTo>
                    <a:pt x="158" y="35"/>
                  </a:lnTo>
                  <a:lnTo>
                    <a:pt x="158" y="35"/>
                  </a:lnTo>
                  <a:lnTo>
                    <a:pt x="158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等腰三角形 26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514351" y="328938"/>
            <a:ext cx="3257549" cy="471163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策略推行方法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92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3448050"/>
            <a:chOff x="0" y="0"/>
            <a:chExt cx="12192000" cy="45974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45974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0" y="0"/>
              <a:ext cx="12192000" cy="4597400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accent3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93023" y="1166038"/>
            <a:ext cx="3722327" cy="1908096"/>
            <a:chOff x="6390697" y="1554717"/>
            <a:chExt cx="4963103" cy="2544128"/>
          </a:xfrm>
        </p:grpSpPr>
        <p:sp>
          <p:nvSpPr>
            <p:cNvPr id="8" name="TextBox 7"/>
            <p:cNvSpPr txBox="1"/>
            <p:nvPr/>
          </p:nvSpPr>
          <p:spPr>
            <a:xfrm>
              <a:off x="6390697" y="2780446"/>
              <a:ext cx="4963103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900">
                  <a:solidFill>
                    <a:schemeClr val="bg1"/>
                  </a:solidFill>
                  <a:cs typeface="+mn-ea"/>
                  <a:sym typeface="+mn-lt"/>
                </a:rPr>
                <a:t>Lorem ipsum dolor sit amet, consectetur adipiscing elit. Donec luctus nibh sit amet sem vulputate, venenatis bibendum orci pulvinar. Nullam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90697" y="1554717"/>
              <a:ext cx="1943597" cy="1231107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r>
                <a:rPr lang="zh-CN" altLang="en-US" sz="2700" b="1" dirty="0">
                  <a:solidFill>
                    <a:schemeClr val="bg1"/>
                  </a:solidFill>
                  <a:cs typeface="+mn-ea"/>
                  <a:sym typeface="+mn-lt"/>
                </a:rPr>
                <a:t>公司基本</a:t>
              </a:r>
              <a:endParaRPr lang="en-US" altLang="zh-CN" sz="27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700" b="1" dirty="0">
                  <a:solidFill>
                    <a:schemeClr val="bg1"/>
                  </a:solidFill>
                  <a:cs typeface="+mn-ea"/>
                  <a:sym typeface="+mn-lt"/>
                </a:rPr>
                <a:t>优势展示</a:t>
              </a:r>
              <a:endParaRPr lang="en-US" sz="27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6390697" y="3588395"/>
              <a:ext cx="2296103" cy="510450"/>
              <a:chOff x="4878401" y="4187518"/>
              <a:chExt cx="2924707" cy="510450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4986052" y="4288854"/>
                <a:ext cx="2709409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THAT’S AWESOME!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628650" y="3756590"/>
            <a:ext cx="3886200" cy="949317"/>
            <a:chOff x="6390697" y="954057"/>
            <a:chExt cx="5181600" cy="1265756"/>
          </a:xfrm>
        </p:grpSpPr>
        <p:sp>
          <p:nvSpPr>
            <p:cNvPr id="15" name="TextBox 14"/>
            <p:cNvSpPr txBox="1"/>
            <p:nvPr/>
          </p:nvSpPr>
          <p:spPr>
            <a:xfrm>
              <a:off x="6390697" y="954057"/>
              <a:ext cx="2011992" cy="48218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公司基本优势展示</a:t>
              </a:r>
              <a:endParaRPr lang="en-US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90697" y="1358038"/>
              <a:ext cx="5181600" cy="861775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zh-CN" altLang="en-US" sz="900" dirty="0">
                  <a:solidFill>
                    <a:schemeClr val="bg2"/>
                  </a:solidFill>
                  <a:latin typeface="Arial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latin typeface="Arial"/>
                  <a:cs typeface="+mn-ea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latin typeface="Arial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latin typeface="Arial"/>
                  <a:cs typeface="+mn-ea"/>
                </a:rPr>
                <a:t>。</a:t>
              </a:r>
              <a:r>
                <a:rPr lang="zh-CN" altLang="en-US" sz="900" dirty="0">
                  <a:solidFill>
                    <a:schemeClr val="bg2"/>
                  </a:solidFill>
                  <a:latin typeface="Arial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latin typeface="Arial"/>
                  <a:cs typeface="+mn-ea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latin typeface="Arial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latin typeface="Arial"/>
                  <a:cs typeface="+mn-ea"/>
                </a:rPr>
                <a:t>。</a:t>
              </a:r>
              <a:endParaRPr lang="zh-CN" altLang="en-US" sz="900" dirty="0">
                <a:solidFill>
                  <a:schemeClr val="bg2"/>
                </a:solidFill>
                <a:latin typeface="Arial"/>
                <a:cs typeface="+mn-ea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793023" y="3756590"/>
            <a:ext cx="3722327" cy="949317"/>
            <a:chOff x="6390697" y="954057"/>
            <a:chExt cx="4963103" cy="1265756"/>
          </a:xfrm>
        </p:grpSpPr>
        <p:sp>
          <p:nvSpPr>
            <p:cNvPr id="21" name="TextBox 20"/>
            <p:cNvSpPr txBox="1"/>
            <p:nvPr/>
          </p:nvSpPr>
          <p:spPr>
            <a:xfrm>
              <a:off x="6390697" y="954057"/>
              <a:ext cx="2011992" cy="48218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公司基本优势展示</a:t>
              </a:r>
              <a:endParaRPr lang="en-US" altLang="zh-CN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90697" y="1358038"/>
              <a:ext cx="4963103" cy="861775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zh-CN" altLang="en-US" sz="900" dirty="0">
                  <a:solidFill>
                    <a:schemeClr val="bg2"/>
                  </a:solidFill>
                  <a:latin typeface="Arial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latin typeface="Arial"/>
                  <a:cs typeface="+mn-ea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latin typeface="Arial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latin typeface="Arial"/>
                  <a:cs typeface="+mn-ea"/>
                </a:rPr>
                <a:t>。</a:t>
              </a:r>
              <a:r>
                <a:rPr lang="zh-CN" altLang="en-US" sz="900" dirty="0">
                  <a:solidFill>
                    <a:schemeClr val="bg2"/>
                  </a:solidFill>
                  <a:latin typeface="Arial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latin typeface="Arial"/>
                  <a:cs typeface="+mn-ea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latin typeface="Arial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latin typeface="Arial"/>
                  <a:cs typeface="+mn-ea"/>
                </a:rPr>
                <a:t>。</a:t>
              </a:r>
              <a:endParaRPr lang="zh-CN" altLang="en-US" sz="900" dirty="0">
                <a:solidFill>
                  <a:schemeClr val="bg2"/>
                </a:solidFill>
                <a:latin typeface="Arial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500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 bwMode="auto">
          <a:xfrm>
            <a:off x="1" y="-28575"/>
            <a:ext cx="9165772" cy="5200650"/>
          </a:xfrm>
          <a:custGeom>
            <a:avLst/>
            <a:gdLst>
              <a:gd name="connsiteX0" fmla="*/ 0 w 12221029"/>
              <a:gd name="connsiteY0" fmla="*/ 0 h 6934200"/>
              <a:gd name="connsiteX1" fmla="*/ 7473931 w 12221029"/>
              <a:gd name="connsiteY1" fmla="*/ 0 h 6934200"/>
              <a:gd name="connsiteX2" fmla="*/ 12221029 w 12221029"/>
              <a:gd name="connsiteY2" fmla="*/ 4913570 h 6934200"/>
              <a:gd name="connsiteX3" fmla="*/ 12221029 w 12221029"/>
              <a:gd name="connsiteY3" fmla="*/ 6934200 h 6934200"/>
              <a:gd name="connsiteX4" fmla="*/ 0 w 12221029"/>
              <a:gd name="connsiteY4" fmla="*/ 6934200 h 693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1029" h="6934200">
                <a:moveTo>
                  <a:pt x="0" y="0"/>
                </a:moveTo>
                <a:lnTo>
                  <a:pt x="7473931" y="0"/>
                </a:lnTo>
                <a:lnTo>
                  <a:pt x="12221029" y="4913570"/>
                </a:lnTo>
                <a:lnTo>
                  <a:pt x="12221029" y="6934200"/>
                </a:lnTo>
                <a:lnTo>
                  <a:pt x="0" y="6934200"/>
                </a:lnTo>
                <a:close/>
              </a:path>
            </a:pathLst>
          </a:custGeom>
          <a:solidFill>
            <a:srgbClr val="BFBFBF">
              <a:alpha val="39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68501" y="-1017309"/>
            <a:ext cx="3922993" cy="7555185"/>
            <a:chOff x="1958001" y="-1356412"/>
            <a:chExt cx="5230657" cy="10073580"/>
          </a:xfrm>
          <a:blipFill dpi="0" rotWithShape="1">
            <a:blip r:embed="rId3"/>
            <a:srcRect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 bwMode="auto">
            <a:xfrm rot="2700000">
              <a:off x="358086" y="1620125"/>
              <a:ext cx="9132086" cy="3179011"/>
            </a:xfrm>
            <a:custGeom>
              <a:avLst/>
              <a:gdLst>
                <a:gd name="connsiteX0" fmla="*/ 0 w 9132086"/>
                <a:gd name="connsiteY0" fmla="*/ 3179011 h 3179011"/>
                <a:gd name="connsiteX1" fmla="*/ 3274922 w 9132086"/>
                <a:gd name="connsiteY1" fmla="*/ 0 h 3179011"/>
                <a:gd name="connsiteX2" fmla="*/ 6766885 w 9132086"/>
                <a:gd name="connsiteY2" fmla="*/ 0 h 3179011"/>
                <a:gd name="connsiteX3" fmla="*/ 9132086 w 9132086"/>
                <a:gd name="connsiteY3" fmla="*/ 2295932 h 3179011"/>
                <a:gd name="connsiteX4" fmla="*/ 8249006 w 9132086"/>
                <a:gd name="connsiteY4" fmla="*/ 3179011 h 31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086" h="3179011">
                  <a:moveTo>
                    <a:pt x="0" y="3179011"/>
                  </a:moveTo>
                  <a:lnTo>
                    <a:pt x="3274922" y="0"/>
                  </a:lnTo>
                  <a:lnTo>
                    <a:pt x="6766885" y="0"/>
                  </a:lnTo>
                  <a:lnTo>
                    <a:pt x="9132086" y="2295932"/>
                  </a:lnTo>
                  <a:lnTo>
                    <a:pt x="8249006" y="31790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梯形 11"/>
            <p:cNvSpPr/>
            <p:nvPr/>
          </p:nvSpPr>
          <p:spPr bwMode="auto">
            <a:xfrm rot="2700000">
              <a:off x="4395885" y="1142543"/>
              <a:ext cx="4454207" cy="1131338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梯形 13"/>
            <p:cNvSpPr/>
            <p:nvPr/>
          </p:nvSpPr>
          <p:spPr bwMode="auto">
            <a:xfrm rot="13500000">
              <a:off x="-716171" y="4063451"/>
              <a:ext cx="7327889" cy="1979545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 bwMode="auto">
          <a:xfrm>
            <a:off x="3393623" y="231322"/>
            <a:ext cx="5772149" cy="4972050"/>
          </a:xfrm>
          <a:custGeom>
            <a:avLst/>
            <a:gdLst>
              <a:gd name="connsiteX0" fmla="*/ 6705599 w 7696199"/>
              <a:gd name="connsiteY0" fmla="*/ 0 h 6629400"/>
              <a:gd name="connsiteX1" fmla="*/ 7696199 w 7696199"/>
              <a:gd name="connsiteY1" fmla="*/ 979343 h 6629400"/>
              <a:gd name="connsiteX2" fmla="*/ 7696199 w 7696199"/>
              <a:gd name="connsiteY2" fmla="*/ 6629400 h 6629400"/>
              <a:gd name="connsiteX3" fmla="*/ 0 w 7696199"/>
              <a:gd name="connsiteY3" fmla="*/ 6629400 h 662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96199" h="6629400">
                <a:moveTo>
                  <a:pt x="6705599" y="0"/>
                </a:moveTo>
                <a:lnTo>
                  <a:pt x="7696199" y="979343"/>
                </a:lnTo>
                <a:lnTo>
                  <a:pt x="7696199" y="6629400"/>
                </a:lnTo>
                <a:lnTo>
                  <a:pt x="0" y="6629400"/>
                </a:lnTo>
                <a:close/>
              </a:path>
            </a:pathLst>
          </a:custGeom>
          <a:gradFill flip="none" rotWithShape="1">
            <a:gsLst>
              <a:gs pos="41000">
                <a:schemeClr val="accent3"/>
              </a:gs>
              <a:gs pos="100000">
                <a:srgbClr val="315269"/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半闭框 9"/>
          <p:cNvSpPr/>
          <p:nvPr/>
        </p:nvSpPr>
        <p:spPr bwMode="auto">
          <a:xfrm flipV="1">
            <a:off x="171450" y="3735253"/>
            <a:ext cx="1236797" cy="1236797"/>
          </a:xfrm>
          <a:prstGeom prst="halfFrame">
            <a:avLst>
              <a:gd name="adj1" fmla="val 11699"/>
              <a:gd name="adj2" fmla="val 13310"/>
            </a:avLst>
          </a:prstGeom>
          <a:solidFill>
            <a:srgbClr val="CDCDCD">
              <a:alpha val="36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半闭框 10"/>
          <p:cNvSpPr/>
          <p:nvPr/>
        </p:nvSpPr>
        <p:spPr bwMode="auto">
          <a:xfrm rot="10800000" flipV="1">
            <a:off x="8529637" y="175023"/>
            <a:ext cx="465403" cy="465403"/>
          </a:xfrm>
          <a:prstGeom prst="halfFrame">
            <a:avLst>
              <a:gd name="adj1" fmla="val 17072"/>
              <a:gd name="adj2" fmla="val 16380"/>
            </a:avLst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56905" y="1653944"/>
            <a:ext cx="1600200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b="1" dirty="0">
                <a:solidFill>
                  <a:schemeClr val="bg1"/>
                </a:solidFill>
              </a:rPr>
              <a:t>05</a:t>
            </a:r>
            <a:endParaRPr lang="zh-CN" altLang="en-US" sz="86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90505" y="3766378"/>
            <a:ext cx="382905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01024" y="2869665"/>
            <a:ext cx="209812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</a:rPr>
              <a:t>管理团队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975378" y="3306480"/>
            <a:ext cx="4023763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bg1">
                    <a:lumMod val="95000"/>
                  </a:schemeClr>
                </a:solidFill>
              </a:rPr>
              <a:t>Management Team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2071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10" grpId="0" animBg="1"/>
      <p:bldP spid="11" grpId="0" animBg="1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23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0247" y="2933767"/>
            <a:ext cx="806276" cy="889823"/>
          </a:xfrm>
          <a:custGeom>
            <a:avLst/>
            <a:gdLst>
              <a:gd name="connsiteX0" fmla="*/ 874477 w 1748953"/>
              <a:gd name="connsiteY0" fmla="*/ 0 h 1930181"/>
              <a:gd name="connsiteX1" fmla="*/ 1006155 w 1748953"/>
              <a:gd name="connsiteY1" fmla="*/ 35339 h 1930181"/>
              <a:gd name="connsiteX2" fmla="*/ 1620652 w 1748953"/>
              <a:gd name="connsiteY2" fmla="*/ 385363 h 1930181"/>
              <a:gd name="connsiteX3" fmla="*/ 1748953 w 1748953"/>
              <a:gd name="connsiteY3" fmla="*/ 614225 h 1930181"/>
              <a:gd name="connsiteX4" fmla="*/ 1748953 w 1748953"/>
              <a:gd name="connsiteY4" fmla="*/ 1314273 h 1930181"/>
              <a:gd name="connsiteX5" fmla="*/ 1620652 w 1748953"/>
              <a:gd name="connsiteY5" fmla="*/ 1543135 h 1930181"/>
              <a:gd name="connsiteX6" fmla="*/ 1006155 w 1748953"/>
              <a:gd name="connsiteY6" fmla="*/ 1899891 h 1930181"/>
              <a:gd name="connsiteX7" fmla="*/ 742799 w 1748953"/>
              <a:gd name="connsiteY7" fmla="*/ 1899891 h 1930181"/>
              <a:gd name="connsiteX8" fmla="*/ 128302 w 1748953"/>
              <a:gd name="connsiteY8" fmla="*/ 1543135 h 1930181"/>
              <a:gd name="connsiteX9" fmla="*/ 0 w 1748953"/>
              <a:gd name="connsiteY9" fmla="*/ 1314273 h 1930181"/>
              <a:gd name="connsiteX10" fmla="*/ 0 w 1748953"/>
              <a:gd name="connsiteY10" fmla="*/ 614225 h 1930181"/>
              <a:gd name="connsiteX11" fmla="*/ 128302 w 1748953"/>
              <a:gd name="connsiteY11" fmla="*/ 385363 h 1930181"/>
              <a:gd name="connsiteX12" fmla="*/ 742799 w 1748953"/>
              <a:gd name="connsiteY12" fmla="*/ 35339 h 1930181"/>
              <a:gd name="connsiteX13" fmla="*/ 874477 w 1748953"/>
              <a:gd name="connsiteY13" fmla="*/ 0 h 193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48953" h="1930181">
                <a:moveTo>
                  <a:pt x="874477" y="0"/>
                </a:moveTo>
                <a:cubicBezTo>
                  <a:pt x="921746" y="0"/>
                  <a:pt x="969015" y="11779"/>
                  <a:pt x="1006155" y="35339"/>
                </a:cubicBezTo>
                <a:cubicBezTo>
                  <a:pt x="1620652" y="385363"/>
                  <a:pt x="1620652" y="385363"/>
                  <a:pt x="1620652" y="385363"/>
                </a:cubicBezTo>
                <a:cubicBezTo>
                  <a:pt x="1688179" y="425750"/>
                  <a:pt x="1748953" y="526719"/>
                  <a:pt x="1748953" y="614225"/>
                </a:cubicBezTo>
                <a:cubicBezTo>
                  <a:pt x="1748953" y="1314273"/>
                  <a:pt x="1748953" y="1314273"/>
                  <a:pt x="1748953" y="1314273"/>
                </a:cubicBezTo>
                <a:cubicBezTo>
                  <a:pt x="1748953" y="1401779"/>
                  <a:pt x="1688179" y="1502748"/>
                  <a:pt x="1620652" y="1543135"/>
                </a:cubicBezTo>
                <a:cubicBezTo>
                  <a:pt x="1006155" y="1899891"/>
                  <a:pt x="1006155" y="1899891"/>
                  <a:pt x="1006155" y="1899891"/>
                </a:cubicBezTo>
                <a:cubicBezTo>
                  <a:pt x="931875" y="1940278"/>
                  <a:pt x="817079" y="1940278"/>
                  <a:pt x="742799" y="1899891"/>
                </a:cubicBezTo>
                <a:cubicBezTo>
                  <a:pt x="128302" y="1543135"/>
                  <a:pt x="128302" y="1543135"/>
                  <a:pt x="128302" y="1543135"/>
                </a:cubicBezTo>
                <a:cubicBezTo>
                  <a:pt x="54022" y="1502748"/>
                  <a:pt x="0" y="1401779"/>
                  <a:pt x="0" y="1314273"/>
                </a:cubicBezTo>
                <a:lnTo>
                  <a:pt x="0" y="614225"/>
                </a:lnTo>
                <a:cubicBezTo>
                  <a:pt x="0" y="526719"/>
                  <a:pt x="54022" y="425750"/>
                  <a:pt x="128302" y="385363"/>
                </a:cubicBezTo>
                <a:cubicBezTo>
                  <a:pt x="742799" y="35339"/>
                  <a:pt x="742799" y="35339"/>
                  <a:pt x="742799" y="35339"/>
                </a:cubicBezTo>
                <a:cubicBezTo>
                  <a:pt x="779939" y="11779"/>
                  <a:pt x="827208" y="0"/>
                  <a:pt x="874477" y="0"/>
                </a:cubicBezTo>
                <a:close/>
              </a:path>
            </a:pathLst>
          </a:cu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0247" y="1101916"/>
            <a:ext cx="806276" cy="889823"/>
          </a:xfrm>
          <a:custGeom>
            <a:avLst/>
            <a:gdLst>
              <a:gd name="connsiteX0" fmla="*/ 874477 w 1748953"/>
              <a:gd name="connsiteY0" fmla="*/ 0 h 1930181"/>
              <a:gd name="connsiteX1" fmla="*/ 1006155 w 1748953"/>
              <a:gd name="connsiteY1" fmla="*/ 35339 h 1930181"/>
              <a:gd name="connsiteX2" fmla="*/ 1620652 w 1748953"/>
              <a:gd name="connsiteY2" fmla="*/ 385363 h 1930181"/>
              <a:gd name="connsiteX3" fmla="*/ 1748953 w 1748953"/>
              <a:gd name="connsiteY3" fmla="*/ 614225 h 1930181"/>
              <a:gd name="connsiteX4" fmla="*/ 1748953 w 1748953"/>
              <a:gd name="connsiteY4" fmla="*/ 1314273 h 1930181"/>
              <a:gd name="connsiteX5" fmla="*/ 1620652 w 1748953"/>
              <a:gd name="connsiteY5" fmla="*/ 1543135 h 1930181"/>
              <a:gd name="connsiteX6" fmla="*/ 1006155 w 1748953"/>
              <a:gd name="connsiteY6" fmla="*/ 1899891 h 1930181"/>
              <a:gd name="connsiteX7" fmla="*/ 742799 w 1748953"/>
              <a:gd name="connsiteY7" fmla="*/ 1899891 h 1930181"/>
              <a:gd name="connsiteX8" fmla="*/ 128302 w 1748953"/>
              <a:gd name="connsiteY8" fmla="*/ 1543135 h 1930181"/>
              <a:gd name="connsiteX9" fmla="*/ 0 w 1748953"/>
              <a:gd name="connsiteY9" fmla="*/ 1314273 h 1930181"/>
              <a:gd name="connsiteX10" fmla="*/ 0 w 1748953"/>
              <a:gd name="connsiteY10" fmla="*/ 614225 h 1930181"/>
              <a:gd name="connsiteX11" fmla="*/ 128302 w 1748953"/>
              <a:gd name="connsiteY11" fmla="*/ 385363 h 1930181"/>
              <a:gd name="connsiteX12" fmla="*/ 742799 w 1748953"/>
              <a:gd name="connsiteY12" fmla="*/ 35339 h 1930181"/>
              <a:gd name="connsiteX13" fmla="*/ 874477 w 1748953"/>
              <a:gd name="connsiteY13" fmla="*/ 0 h 193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48953" h="1930181">
                <a:moveTo>
                  <a:pt x="874477" y="0"/>
                </a:moveTo>
                <a:cubicBezTo>
                  <a:pt x="921746" y="0"/>
                  <a:pt x="969015" y="11779"/>
                  <a:pt x="1006155" y="35339"/>
                </a:cubicBezTo>
                <a:cubicBezTo>
                  <a:pt x="1620652" y="385363"/>
                  <a:pt x="1620652" y="385363"/>
                  <a:pt x="1620652" y="385363"/>
                </a:cubicBezTo>
                <a:cubicBezTo>
                  <a:pt x="1688179" y="425750"/>
                  <a:pt x="1748953" y="526719"/>
                  <a:pt x="1748953" y="614225"/>
                </a:cubicBezTo>
                <a:cubicBezTo>
                  <a:pt x="1748953" y="1314273"/>
                  <a:pt x="1748953" y="1314273"/>
                  <a:pt x="1748953" y="1314273"/>
                </a:cubicBezTo>
                <a:cubicBezTo>
                  <a:pt x="1748953" y="1401779"/>
                  <a:pt x="1688179" y="1502748"/>
                  <a:pt x="1620652" y="1543135"/>
                </a:cubicBezTo>
                <a:cubicBezTo>
                  <a:pt x="1006155" y="1899891"/>
                  <a:pt x="1006155" y="1899891"/>
                  <a:pt x="1006155" y="1899891"/>
                </a:cubicBezTo>
                <a:cubicBezTo>
                  <a:pt x="931875" y="1940278"/>
                  <a:pt x="817079" y="1940278"/>
                  <a:pt x="742799" y="1899891"/>
                </a:cubicBezTo>
                <a:cubicBezTo>
                  <a:pt x="128302" y="1543135"/>
                  <a:pt x="128302" y="1543135"/>
                  <a:pt x="128302" y="1543135"/>
                </a:cubicBezTo>
                <a:cubicBezTo>
                  <a:pt x="54022" y="1502748"/>
                  <a:pt x="0" y="1401779"/>
                  <a:pt x="0" y="1314273"/>
                </a:cubicBezTo>
                <a:lnTo>
                  <a:pt x="0" y="614225"/>
                </a:lnTo>
                <a:cubicBezTo>
                  <a:pt x="0" y="526719"/>
                  <a:pt x="54022" y="425750"/>
                  <a:pt x="128302" y="385363"/>
                </a:cubicBezTo>
                <a:cubicBezTo>
                  <a:pt x="742799" y="35339"/>
                  <a:pt x="742799" y="35339"/>
                  <a:pt x="742799" y="35339"/>
                </a:cubicBezTo>
                <a:cubicBezTo>
                  <a:pt x="779939" y="11779"/>
                  <a:pt x="827208" y="0"/>
                  <a:pt x="874477" y="0"/>
                </a:cubicBezTo>
                <a:close/>
              </a:path>
            </a:pathLst>
          </a:custGeom>
        </p:spPr>
      </p:pic>
      <p:grpSp>
        <p:nvGrpSpPr>
          <p:cNvPr id="6" name="Group 5"/>
          <p:cNvGrpSpPr/>
          <p:nvPr/>
        </p:nvGrpSpPr>
        <p:grpSpPr>
          <a:xfrm>
            <a:off x="1280247" y="2047977"/>
            <a:ext cx="2867057" cy="882933"/>
            <a:chOff x="7531057" y="1489124"/>
            <a:chExt cx="3822743" cy="1177245"/>
          </a:xfrm>
        </p:grpSpPr>
        <p:sp>
          <p:nvSpPr>
            <p:cNvPr id="7" name="TextBox 6"/>
            <p:cNvSpPr txBox="1"/>
            <p:nvPr/>
          </p:nvSpPr>
          <p:spPr>
            <a:xfrm>
              <a:off x="7531057" y="1489124"/>
              <a:ext cx="2225726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100" b="1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AMELIA PEARCY - </a:t>
              </a:r>
              <a:r>
                <a:rPr lang="en-US" sz="11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CEO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531057" y="1850761"/>
              <a:ext cx="3822743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994996" y="2047977"/>
            <a:ext cx="2867058" cy="882933"/>
            <a:chOff x="7531056" y="3287660"/>
            <a:chExt cx="3822744" cy="1177245"/>
          </a:xfrm>
        </p:grpSpPr>
        <p:sp>
          <p:nvSpPr>
            <p:cNvPr id="10" name="TextBox 9"/>
            <p:cNvSpPr txBox="1"/>
            <p:nvPr/>
          </p:nvSpPr>
          <p:spPr>
            <a:xfrm>
              <a:off x="7531056" y="3287660"/>
              <a:ext cx="2614721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100" b="1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GAVIN DYSON - </a:t>
              </a:r>
              <a:r>
                <a:rPr lang="en-US" sz="11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DESIGNER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531057" y="3649297"/>
              <a:ext cx="3822743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280247" y="3844961"/>
            <a:ext cx="2867057" cy="882933"/>
            <a:chOff x="7531057" y="5101253"/>
            <a:chExt cx="3822743" cy="1177245"/>
          </a:xfrm>
        </p:grpSpPr>
        <p:sp>
          <p:nvSpPr>
            <p:cNvPr id="13" name="TextBox 12"/>
            <p:cNvSpPr txBox="1"/>
            <p:nvPr/>
          </p:nvSpPr>
          <p:spPr>
            <a:xfrm>
              <a:off x="7531057" y="5101253"/>
              <a:ext cx="3187527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100" b="1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MADISON LAWMAN - </a:t>
              </a:r>
              <a:r>
                <a:rPr lang="en-US" sz="11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DESIGNER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531057" y="5462890"/>
              <a:ext cx="3822743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94996" y="3844961"/>
            <a:ext cx="2867057" cy="882933"/>
            <a:chOff x="670293" y="5101253"/>
            <a:chExt cx="3822743" cy="1177245"/>
          </a:xfrm>
        </p:grpSpPr>
        <p:sp>
          <p:nvSpPr>
            <p:cNvPr id="16" name="TextBox 15"/>
            <p:cNvSpPr txBox="1"/>
            <p:nvPr/>
          </p:nvSpPr>
          <p:spPr>
            <a:xfrm>
              <a:off x="670293" y="5101253"/>
              <a:ext cx="2678842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100" b="1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GAVIN DYSON - </a:t>
              </a:r>
              <a:r>
                <a:rPr lang="en-US" sz="11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MARKETER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0293" y="5462890"/>
              <a:ext cx="3822743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</p:grpSp>
      <p:sp>
        <p:nvSpPr>
          <p:cNvPr id="18" name="Freeform 5"/>
          <p:cNvSpPr>
            <a:spLocks/>
          </p:cNvSpPr>
          <p:nvPr/>
        </p:nvSpPr>
        <p:spPr bwMode="auto">
          <a:xfrm>
            <a:off x="4994996" y="1101916"/>
            <a:ext cx="797240" cy="889823"/>
          </a:xfrm>
          <a:custGeom>
            <a:avLst/>
            <a:gdLst>
              <a:gd name="T0" fmla="*/ 0 w 259"/>
              <a:gd name="T1" fmla="*/ 93 h 290"/>
              <a:gd name="T2" fmla="*/ 19 w 259"/>
              <a:gd name="T3" fmla="*/ 59 h 290"/>
              <a:gd name="T4" fmla="*/ 110 w 259"/>
              <a:gd name="T5" fmla="*/ 7 h 290"/>
              <a:gd name="T6" fmla="*/ 149 w 259"/>
              <a:gd name="T7" fmla="*/ 7 h 290"/>
              <a:gd name="T8" fmla="*/ 240 w 259"/>
              <a:gd name="T9" fmla="*/ 59 h 290"/>
              <a:gd name="T10" fmla="*/ 259 w 259"/>
              <a:gd name="T11" fmla="*/ 93 h 290"/>
              <a:gd name="T12" fmla="*/ 259 w 259"/>
              <a:gd name="T13" fmla="*/ 197 h 290"/>
              <a:gd name="T14" fmla="*/ 240 w 259"/>
              <a:gd name="T15" fmla="*/ 231 h 290"/>
              <a:gd name="T16" fmla="*/ 149 w 259"/>
              <a:gd name="T17" fmla="*/ 284 h 290"/>
              <a:gd name="T18" fmla="*/ 110 w 259"/>
              <a:gd name="T19" fmla="*/ 284 h 290"/>
              <a:gd name="T20" fmla="*/ 19 w 259"/>
              <a:gd name="T21" fmla="*/ 231 h 290"/>
              <a:gd name="T22" fmla="*/ 0 w 259"/>
              <a:gd name="T23" fmla="*/ 197 h 290"/>
              <a:gd name="T24" fmla="*/ 0 w 259"/>
              <a:gd name="T25" fmla="*/ 93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9" h="290">
                <a:moveTo>
                  <a:pt x="0" y="93"/>
                </a:moveTo>
                <a:cubicBezTo>
                  <a:pt x="0" y="80"/>
                  <a:pt x="8" y="65"/>
                  <a:pt x="19" y="59"/>
                </a:cubicBezTo>
                <a:cubicBezTo>
                  <a:pt x="110" y="7"/>
                  <a:pt x="110" y="7"/>
                  <a:pt x="110" y="7"/>
                </a:cubicBezTo>
                <a:cubicBezTo>
                  <a:pt x="121" y="0"/>
                  <a:pt x="138" y="0"/>
                  <a:pt x="149" y="7"/>
                </a:cubicBezTo>
                <a:cubicBezTo>
                  <a:pt x="240" y="59"/>
                  <a:pt x="240" y="59"/>
                  <a:pt x="240" y="59"/>
                </a:cubicBezTo>
                <a:cubicBezTo>
                  <a:pt x="250" y="65"/>
                  <a:pt x="259" y="80"/>
                  <a:pt x="259" y="93"/>
                </a:cubicBezTo>
                <a:cubicBezTo>
                  <a:pt x="259" y="197"/>
                  <a:pt x="259" y="197"/>
                  <a:pt x="259" y="197"/>
                </a:cubicBezTo>
                <a:cubicBezTo>
                  <a:pt x="259" y="210"/>
                  <a:pt x="250" y="225"/>
                  <a:pt x="240" y="231"/>
                </a:cubicBezTo>
                <a:cubicBezTo>
                  <a:pt x="149" y="284"/>
                  <a:pt x="149" y="284"/>
                  <a:pt x="149" y="284"/>
                </a:cubicBezTo>
                <a:cubicBezTo>
                  <a:pt x="138" y="290"/>
                  <a:pt x="121" y="290"/>
                  <a:pt x="110" y="284"/>
                </a:cubicBezTo>
                <a:cubicBezTo>
                  <a:pt x="19" y="231"/>
                  <a:pt x="19" y="231"/>
                  <a:pt x="19" y="231"/>
                </a:cubicBezTo>
                <a:cubicBezTo>
                  <a:pt x="8" y="225"/>
                  <a:pt x="0" y="210"/>
                  <a:pt x="0" y="197"/>
                </a:cubicBezTo>
                <a:lnTo>
                  <a:pt x="0" y="93"/>
                </a:lnTo>
                <a:close/>
              </a:path>
            </a:pathLst>
          </a:cu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96521" y="2933767"/>
            <a:ext cx="806276" cy="889823"/>
          </a:xfrm>
          <a:custGeom>
            <a:avLst/>
            <a:gdLst>
              <a:gd name="connsiteX0" fmla="*/ 1087495 w 2174990"/>
              <a:gd name="connsiteY0" fmla="*/ 0 h 2400365"/>
              <a:gd name="connsiteX1" fmla="*/ 1251249 w 2174990"/>
              <a:gd name="connsiteY1" fmla="*/ 43948 h 2400365"/>
              <a:gd name="connsiteX2" fmla="*/ 2015435 w 2174990"/>
              <a:gd name="connsiteY2" fmla="*/ 479236 h 2400365"/>
              <a:gd name="connsiteX3" fmla="*/ 2174990 w 2174990"/>
              <a:gd name="connsiteY3" fmla="*/ 763848 h 2400365"/>
              <a:gd name="connsiteX4" fmla="*/ 2174990 w 2174990"/>
              <a:gd name="connsiteY4" fmla="*/ 1634425 h 2400365"/>
              <a:gd name="connsiteX5" fmla="*/ 2015435 w 2174990"/>
              <a:gd name="connsiteY5" fmla="*/ 1919037 h 2400365"/>
              <a:gd name="connsiteX6" fmla="*/ 1251249 w 2174990"/>
              <a:gd name="connsiteY6" fmla="*/ 2362697 h 2400365"/>
              <a:gd name="connsiteX7" fmla="*/ 923741 w 2174990"/>
              <a:gd name="connsiteY7" fmla="*/ 2362697 h 2400365"/>
              <a:gd name="connsiteX8" fmla="*/ 159555 w 2174990"/>
              <a:gd name="connsiteY8" fmla="*/ 1919037 h 2400365"/>
              <a:gd name="connsiteX9" fmla="*/ 0 w 2174990"/>
              <a:gd name="connsiteY9" fmla="*/ 1634425 h 2400365"/>
              <a:gd name="connsiteX10" fmla="*/ 0 w 2174990"/>
              <a:gd name="connsiteY10" fmla="*/ 763848 h 2400365"/>
              <a:gd name="connsiteX11" fmla="*/ 159555 w 2174990"/>
              <a:gd name="connsiteY11" fmla="*/ 479236 h 2400365"/>
              <a:gd name="connsiteX12" fmla="*/ 923741 w 2174990"/>
              <a:gd name="connsiteY12" fmla="*/ 43948 h 2400365"/>
              <a:gd name="connsiteX13" fmla="*/ 1087495 w 2174990"/>
              <a:gd name="connsiteY13" fmla="*/ 0 h 240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74990" h="2400365">
                <a:moveTo>
                  <a:pt x="1087495" y="0"/>
                </a:moveTo>
                <a:cubicBezTo>
                  <a:pt x="1146279" y="0"/>
                  <a:pt x="1205062" y="14650"/>
                  <a:pt x="1251249" y="43948"/>
                </a:cubicBezTo>
                <a:cubicBezTo>
                  <a:pt x="2015435" y="479236"/>
                  <a:pt x="2015435" y="479236"/>
                  <a:pt x="2015435" y="479236"/>
                </a:cubicBezTo>
                <a:cubicBezTo>
                  <a:pt x="2099411" y="529462"/>
                  <a:pt x="2174990" y="655026"/>
                  <a:pt x="2174990" y="763848"/>
                </a:cubicBezTo>
                <a:cubicBezTo>
                  <a:pt x="2174990" y="1634425"/>
                  <a:pt x="2174990" y="1634425"/>
                  <a:pt x="2174990" y="1634425"/>
                </a:cubicBezTo>
                <a:cubicBezTo>
                  <a:pt x="2174990" y="1743247"/>
                  <a:pt x="2099411" y="1868811"/>
                  <a:pt x="2015435" y="1919037"/>
                </a:cubicBezTo>
                <a:cubicBezTo>
                  <a:pt x="1251249" y="2362697"/>
                  <a:pt x="1251249" y="2362697"/>
                  <a:pt x="1251249" y="2362697"/>
                </a:cubicBezTo>
                <a:cubicBezTo>
                  <a:pt x="1158875" y="2412922"/>
                  <a:pt x="1016115" y="2412922"/>
                  <a:pt x="923741" y="2362697"/>
                </a:cubicBezTo>
                <a:cubicBezTo>
                  <a:pt x="159555" y="1919037"/>
                  <a:pt x="159555" y="1919037"/>
                  <a:pt x="159555" y="1919037"/>
                </a:cubicBezTo>
                <a:cubicBezTo>
                  <a:pt x="67181" y="1868811"/>
                  <a:pt x="0" y="1743247"/>
                  <a:pt x="0" y="1634425"/>
                </a:cubicBezTo>
                <a:lnTo>
                  <a:pt x="0" y="763848"/>
                </a:lnTo>
                <a:cubicBezTo>
                  <a:pt x="0" y="655026"/>
                  <a:pt x="67181" y="529462"/>
                  <a:pt x="159555" y="479236"/>
                </a:cubicBezTo>
                <a:cubicBezTo>
                  <a:pt x="923741" y="43948"/>
                  <a:pt x="923741" y="43948"/>
                  <a:pt x="923741" y="43948"/>
                </a:cubicBezTo>
                <a:cubicBezTo>
                  <a:pt x="969928" y="14650"/>
                  <a:pt x="1028712" y="0"/>
                  <a:pt x="1087495" y="0"/>
                </a:cubicBezTo>
                <a:close/>
              </a:path>
            </a:pathLst>
          </a:cu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514351" y="328937"/>
            <a:ext cx="2114550" cy="601584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cs typeface="+mn-ea"/>
                <a:sym typeface="+mn-lt"/>
              </a:rPr>
              <a:t>我们的</a:t>
            </a:r>
            <a:r>
              <a:rPr lang="zh-CN" altLang="en-US" b="1" dirty="0">
                <a:cs typeface="+mn-ea"/>
                <a:sym typeface="+mn-lt"/>
              </a:rPr>
              <a:t>团队</a:t>
            </a:r>
            <a:endParaRPr 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等腰三角形 20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52244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9144000" cy="2571750"/>
            <a:chOff x="0" y="1332381"/>
            <a:chExt cx="12192000" cy="3429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68"/>
            <a:stretch/>
          </p:blipFill>
          <p:spPr>
            <a:xfrm>
              <a:off x="0" y="1332381"/>
              <a:ext cx="12192000" cy="3422487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0" y="1332381"/>
              <a:ext cx="12192000" cy="3429000"/>
            </a:xfrm>
            <a:prstGeom prst="rect">
              <a:avLst/>
            </a:prstGeom>
            <a:gradFill>
              <a:gsLst>
                <a:gs pos="16529">
                  <a:srgbClr val="061628">
                    <a:alpha val="81000"/>
                  </a:srgbClr>
                </a:gs>
                <a:gs pos="60125">
                  <a:srgbClr val="1C3650">
                    <a:alpha val="69000"/>
                  </a:srgbClr>
                </a:gs>
                <a:gs pos="95907">
                  <a:srgbClr val="325578">
                    <a:alpha val="86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143250" y="973805"/>
            <a:ext cx="3318359" cy="2672594"/>
            <a:chOff x="4300539" y="1984376"/>
            <a:chExt cx="3589338" cy="2890838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549857" y="1998105"/>
            <a:ext cx="2864035" cy="1648247"/>
            <a:chOff x="8440747" y="4796156"/>
            <a:chExt cx="2786063" cy="1603375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49"/>
            <p:cNvSpPr>
              <a:spLocks/>
            </p:cNvSpPr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Rectangle 50"/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51"/>
            <p:cNvSpPr>
              <a:spLocks/>
            </p:cNvSpPr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Rectangle 52"/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Rectangle 53"/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Oval 54"/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Oval 55"/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Oval 56"/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Oval 57"/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58"/>
            <p:cNvSpPr>
              <a:spLocks/>
            </p:cNvSpPr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979846" y="4114800"/>
            <a:ext cx="1590737" cy="457200"/>
            <a:chOff x="4878401" y="4088368"/>
            <a:chExt cx="2120983" cy="609600"/>
          </a:xfrm>
        </p:grpSpPr>
        <p:sp>
          <p:nvSpPr>
            <p:cNvPr id="76" name="Rounded Rectangle 75"/>
            <p:cNvSpPr/>
            <p:nvPr/>
          </p:nvSpPr>
          <p:spPr>
            <a:xfrm>
              <a:off x="4878401" y="4088368"/>
              <a:ext cx="2120983" cy="60960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381000" dist="762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202365" y="4239279"/>
              <a:ext cx="1473054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cs typeface="+mn-ea"/>
                  <a:sym typeface="+mn-lt"/>
                </a:rPr>
                <a:t>GET STARTED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896038" y="4114800"/>
            <a:ext cx="1590737" cy="457200"/>
            <a:chOff x="4878401" y="4088368"/>
            <a:chExt cx="2120983" cy="609600"/>
          </a:xfrm>
        </p:grpSpPr>
        <p:sp>
          <p:nvSpPr>
            <p:cNvPr id="79" name="Rounded Rectangle 78"/>
            <p:cNvSpPr/>
            <p:nvPr/>
          </p:nvSpPr>
          <p:spPr>
            <a:xfrm>
              <a:off x="4878401" y="4088368"/>
              <a:ext cx="2120983" cy="609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accent1"/>
              </a:solidFill>
            </a:ln>
            <a:effectLst>
              <a:outerShdw blurRad="381000" dist="762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067717" y="4239279"/>
              <a:ext cx="1742358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accent1"/>
                  </a:solidFill>
                  <a:cs typeface="+mn-ea"/>
                  <a:sym typeface="+mn-lt"/>
                </a:rPr>
                <a:t>DISCOVER NOW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44011" y="3994263"/>
            <a:ext cx="3844127" cy="809020"/>
            <a:chOff x="858681" y="5325681"/>
            <a:chExt cx="5125503" cy="1078692"/>
          </a:xfrm>
        </p:grpSpPr>
        <p:sp>
          <p:nvSpPr>
            <p:cNvPr id="81" name="TextBox 80"/>
            <p:cNvSpPr txBox="1"/>
            <p:nvPr/>
          </p:nvSpPr>
          <p:spPr>
            <a:xfrm>
              <a:off x="858681" y="5325681"/>
              <a:ext cx="2233089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GET STARTED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919062" y="5819597"/>
              <a:ext cx="5065122" cy="584776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</p:grpSp>
      <p:sp>
        <p:nvSpPr>
          <p:cNvPr id="45" name="等腰三角形 44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514351" y="328938"/>
            <a:ext cx="3257549" cy="471163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做到客户</a:t>
            </a: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100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％满意</a:t>
            </a:r>
            <a:endParaRPr 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104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981778" y="2910232"/>
            <a:ext cx="1922641" cy="1038745"/>
            <a:chOff x="1700033" y="4557094"/>
            <a:chExt cx="2563521" cy="1384993"/>
          </a:xfrm>
        </p:grpSpPr>
        <p:sp>
          <p:nvSpPr>
            <p:cNvPr id="21" name="TextBox 20"/>
            <p:cNvSpPr txBox="1"/>
            <p:nvPr/>
          </p:nvSpPr>
          <p:spPr>
            <a:xfrm>
              <a:off x="2482513" y="4557094"/>
              <a:ext cx="998564" cy="4052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700033" y="4895648"/>
              <a:ext cx="2563521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顶部开始”面板中可</a:t>
              </a:r>
              <a:endParaRPr lang="en-US" altLang="zh-CN" sz="900" dirty="0">
                <a:solidFill>
                  <a:schemeClr val="bg2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以对字体、字号、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610680" y="2910232"/>
            <a:ext cx="1922641" cy="1038745"/>
            <a:chOff x="5492245" y="4557094"/>
            <a:chExt cx="2563521" cy="1384993"/>
          </a:xfrm>
        </p:grpSpPr>
        <p:sp>
          <p:nvSpPr>
            <p:cNvPr id="24" name="TextBox 23"/>
            <p:cNvSpPr txBox="1"/>
            <p:nvPr/>
          </p:nvSpPr>
          <p:spPr>
            <a:xfrm>
              <a:off x="6274724" y="4557094"/>
              <a:ext cx="998564" cy="4052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92245" y="4895648"/>
              <a:ext cx="2563521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顶部开始”面板中可</a:t>
              </a:r>
              <a:endParaRPr lang="en-US" altLang="zh-CN" sz="900" dirty="0">
                <a:solidFill>
                  <a:schemeClr val="bg2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以对字体、字号、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239579" y="2910232"/>
            <a:ext cx="1922641" cy="1038745"/>
            <a:chOff x="9121094" y="4557094"/>
            <a:chExt cx="2563521" cy="1384993"/>
          </a:xfrm>
        </p:grpSpPr>
        <p:sp>
          <p:nvSpPr>
            <p:cNvPr id="27" name="TextBox 26"/>
            <p:cNvSpPr txBox="1"/>
            <p:nvPr/>
          </p:nvSpPr>
          <p:spPr>
            <a:xfrm>
              <a:off x="9903573" y="4557094"/>
              <a:ext cx="998564" cy="4052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121094" y="4895648"/>
              <a:ext cx="2563521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/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顶部开始”面板中可</a:t>
              </a:r>
              <a:endParaRPr lang="en-US" altLang="zh-CN" sz="900" dirty="0">
                <a:solidFill>
                  <a:schemeClr val="bg2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/>
                  </a:solidFill>
                  <a:cs typeface="+mn-ea"/>
                  <a:sym typeface="+mn-lt"/>
                </a:rPr>
                <a:t>以对字体、字号、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25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00150" y="1249522"/>
            <a:ext cx="1485900" cy="1485900"/>
            <a:chOff x="1066800" y="2249388"/>
            <a:chExt cx="1981200" cy="1981200"/>
          </a:xfrm>
        </p:grpSpPr>
        <p:grpSp>
          <p:nvGrpSpPr>
            <p:cNvPr id="6" name="Group 5"/>
            <p:cNvGrpSpPr/>
            <p:nvPr/>
          </p:nvGrpSpPr>
          <p:grpSpPr>
            <a:xfrm>
              <a:off x="1066800" y="2249388"/>
              <a:ext cx="1981200" cy="1981200"/>
              <a:chOff x="1371600" y="1752600"/>
              <a:chExt cx="2590800" cy="2590800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57"/>
            <p:cNvSpPr>
              <a:spLocks noChangeArrowheads="1"/>
            </p:cNvSpPr>
            <p:nvPr/>
          </p:nvSpPr>
          <p:spPr bwMode="auto">
            <a:xfrm>
              <a:off x="1782356" y="2999073"/>
              <a:ext cx="550085" cy="481827"/>
            </a:xfrm>
            <a:custGeom>
              <a:avLst/>
              <a:gdLst>
                <a:gd name="T0" fmla="*/ 212060 w 602"/>
                <a:gd name="T1" fmla="*/ 103681 h 531"/>
                <a:gd name="T2" fmla="*/ 112352 w 602"/>
                <a:gd name="T3" fmla="*/ 144579 h 531"/>
                <a:gd name="T4" fmla="*/ 112352 w 602"/>
                <a:gd name="T5" fmla="*/ 144579 h 531"/>
                <a:gd name="T6" fmla="*/ 109823 w 602"/>
                <a:gd name="T7" fmla="*/ 147090 h 531"/>
                <a:gd name="T8" fmla="*/ 104766 w 602"/>
                <a:gd name="T9" fmla="*/ 144579 h 531"/>
                <a:gd name="T10" fmla="*/ 104766 w 602"/>
                <a:gd name="T11" fmla="*/ 144579 h 531"/>
                <a:gd name="T12" fmla="*/ 5419 w 602"/>
                <a:gd name="T13" fmla="*/ 103681 h 531"/>
                <a:gd name="T14" fmla="*/ 10477 w 602"/>
                <a:gd name="T15" fmla="*/ 86102 h 531"/>
                <a:gd name="T16" fmla="*/ 15534 w 602"/>
                <a:gd name="T17" fmla="*/ 86102 h 531"/>
                <a:gd name="T18" fmla="*/ 15534 w 602"/>
                <a:gd name="T19" fmla="*/ 86102 h 531"/>
                <a:gd name="T20" fmla="*/ 204474 w 602"/>
                <a:gd name="T21" fmla="*/ 86102 h 531"/>
                <a:gd name="T22" fmla="*/ 204474 w 602"/>
                <a:gd name="T23" fmla="*/ 86102 h 531"/>
                <a:gd name="T24" fmla="*/ 207002 w 602"/>
                <a:gd name="T25" fmla="*/ 86102 h 531"/>
                <a:gd name="T26" fmla="*/ 212060 w 602"/>
                <a:gd name="T27" fmla="*/ 103681 h 531"/>
                <a:gd name="T28" fmla="*/ 212060 w 602"/>
                <a:gd name="T29" fmla="*/ 60630 h 531"/>
                <a:gd name="T30" fmla="*/ 112352 w 602"/>
                <a:gd name="T31" fmla="*/ 101169 h 531"/>
                <a:gd name="T32" fmla="*/ 112352 w 602"/>
                <a:gd name="T33" fmla="*/ 101169 h 531"/>
                <a:gd name="T34" fmla="*/ 109823 w 602"/>
                <a:gd name="T35" fmla="*/ 101169 h 531"/>
                <a:gd name="T36" fmla="*/ 104766 w 602"/>
                <a:gd name="T37" fmla="*/ 101169 h 531"/>
                <a:gd name="T38" fmla="*/ 104766 w 602"/>
                <a:gd name="T39" fmla="*/ 101169 h 531"/>
                <a:gd name="T40" fmla="*/ 5419 w 602"/>
                <a:gd name="T41" fmla="*/ 60630 h 531"/>
                <a:gd name="T42" fmla="*/ 5419 w 602"/>
                <a:gd name="T43" fmla="*/ 43051 h 531"/>
                <a:gd name="T44" fmla="*/ 104766 w 602"/>
                <a:gd name="T45" fmla="*/ 2511 h 531"/>
                <a:gd name="T46" fmla="*/ 104766 w 602"/>
                <a:gd name="T47" fmla="*/ 2511 h 531"/>
                <a:gd name="T48" fmla="*/ 109823 w 602"/>
                <a:gd name="T49" fmla="*/ 0 h 531"/>
                <a:gd name="T50" fmla="*/ 112352 w 602"/>
                <a:gd name="T51" fmla="*/ 2511 h 531"/>
                <a:gd name="T52" fmla="*/ 112352 w 602"/>
                <a:gd name="T53" fmla="*/ 2511 h 531"/>
                <a:gd name="T54" fmla="*/ 212060 w 602"/>
                <a:gd name="T55" fmla="*/ 43051 h 531"/>
                <a:gd name="T56" fmla="*/ 212060 w 602"/>
                <a:gd name="T57" fmla="*/ 60630 h 531"/>
                <a:gd name="T58" fmla="*/ 10477 w 602"/>
                <a:gd name="T59" fmla="*/ 129153 h 531"/>
                <a:gd name="T60" fmla="*/ 15534 w 602"/>
                <a:gd name="T61" fmla="*/ 129153 h 531"/>
                <a:gd name="T62" fmla="*/ 15534 w 602"/>
                <a:gd name="T63" fmla="*/ 129153 h 531"/>
                <a:gd name="T64" fmla="*/ 204474 w 602"/>
                <a:gd name="T65" fmla="*/ 129153 h 531"/>
                <a:gd name="T66" fmla="*/ 204474 w 602"/>
                <a:gd name="T67" fmla="*/ 129153 h 531"/>
                <a:gd name="T68" fmla="*/ 207002 w 602"/>
                <a:gd name="T69" fmla="*/ 129153 h 531"/>
                <a:gd name="T70" fmla="*/ 212060 w 602"/>
                <a:gd name="T71" fmla="*/ 149602 h 531"/>
                <a:gd name="T72" fmla="*/ 112352 w 602"/>
                <a:gd name="T73" fmla="*/ 190141 h 531"/>
                <a:gd name="T74" fmla="*/ 112352 w 602"/>
                <a:gd name="T75" fmla="*/ 190141 h 531"/>
                <a:gd name="T76" fmla="*/ 109823 w 602"/>
                <a:gd name="T77" fmla="*/ 190141 h 531"/>
                <a:gd name="T78" fmla="*/ 104766 w 602"/>
                <a:gd name="T79" fmla="*/ 190141 h 531"/>
                <a:gd name="T80" fmla="*/ 104766 w 602"/>
                <a:gd name="T81" fmla="*/ 190141 h 531"/>
                <a:gd name="T82" fmla="*/ 5419 w 602"/>
                <a:gd name="T83" fmla="*/ 149602 h 531"/>
                <a:gd name="T84" fmla="*/ 10477 w 602"/>
                <a:gd name="T85" fmla="*/ 129153 h 53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31">
                  <a:moveTo>
                    <a:pt x="587" y="289"/>
                  </a:moveTo>
                  <a:lnTo>
                    <a:pt x="587" y="289"/>
                  </a:lnTo>
                  <a:cubicBezTo>
                    <a:pt x="311" y="403"/>
                    <a:pt x="311" y="403"/>
                    <a:pt x="311" y="403"/>
                  </a:cubicBezTo>
                  <a:cubicBezTo>
                    <a:pt x="311" y="410"/>
                    <a:pt x="304" y="410"/>
                    <a:pt x="304" y="410"/>
                  </a:cubicBezTo>
                  <a:cubicBezTo>
                    <a:pt x="297" y="410"/>
                    <a:pt x="297" y="410"/>
                    <a:pt x="290" y="403"/>
                  </a:cubicBezTo>
                  <a:cubicBezTo>
                    <a:pt x="15" y="289"/>
                    <a:pt x="15" y="289"/>
                    <a:pt x="15" y="289"/>
                  </a:cubicBezTo>
                  <a:cubicBezTo>
                    <a:pt x="7" y="289"/>
                    <a:pt x="0" y="275"/>
                    <a:pt x="0" y="268"/>
                  </a:cubicBezTo>
                  <a:cubicBezTo>
                    <a:pt x="0" y="247"/>
                    <a:pt x="15" y="240"/>
                    <a:pt x="29" y="240"/>
                  </a:cubicBezTo>
                  <a:cubicBezTo>
                    <a:pt x="36" y="240"/>
                    <a:pt x="36" y="240"/>
                    <a:pt x="43" y="240"/>
                  </a:cubicBezTo>
                  <a:cubicBezTo>
                    <a:pt x="304" y="346"/>
                    <a:pt x="304" y="346"/>
                    <a:pt x="304" y="346"/>
                  </a:cubicBezTo>
                  <a:cubicBezTo>
                    <a:pt x="566" y="240"/>
                    <a:pt x="566" y="240"/>
                    <a:pt x="566" y="240"/>
                  </a:cubicBezTo>
                  <a:lnTo>
                    <a:pt x="573" y="240"/>
                  </a:lnTo>
                  <a:cubicBezTo>
                    <a:pt x="594" y="240"/>
                    <a:pt x="601" y="247"/>
                    <a:pt x="601" y="268"/>
                  </a:cubicBezTo>
                  <a:cubicBezTo>
                    <a:pt x="601" y="275"/>
                    <a:pt x="594" y="289"/>
                    <a:pt x="587" y="289"/>
                  </a:cubicBezTo>
                  <a:close/>
                  <a:moveTo>
                    <a:pt x="587" y="169"/>
                  </a:moveTo>
                  <a:lnTo>
                    <a:pt x="587" y="169"/>
                  </a:lnTo>
                  <a:cubicBezTo>
                    <a:pt x="311" y="282"/>
                    <a:pt x="311" y="282"/>
                    <a:pt x="311" y="282"/>
                  </a:cubicBezTo>
                  <a:lnTo>
                    <a:pt x="304" y="282"/>
                  </a:lnTo>
                  <a:cubicBezTo>
                    <a:pt x="297" y="282"/>
                    <a:pt x="297" y="282"/>
                    <a:pt x="290" y="282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7" y="162"/>
                    <a:pt x="0" y="155"/>
                    <a:pt x="0" y="141"/>
                  </a:cubicBezTo>
                  <a:cubicBezTo>
                    <a:pt x="0" y="134"/>
                    <a:pt x="7" y="120"/>
                    <a:pt x="15" y="120"/>
                  </a:cubicBezTo>
                  <a:cubicBezTo>
                    <a:pt x="290" y="7"/>
                    <a:pt x="290" y="7"/>
                    <a:pt x="290" y="7"/>
                  </a:cubicBezTo>
                  <a:cubicBezTo>
                    <a:pt x="297" y="0"/>
                    <a:pt x="297" y="0"/>
                    <a:pt x="304" y="0"/>
                  </a:cubicBezTo>
                  <a:cubicBezTo>
                    <a:pt x="304" y="0"/>
                    <a:pt x="311" y="0"/>
                    <a:pt x="311" y="7"/>
                  </a:cubicBezTo>
                  <a:cubicBezTo>
                    <a:pt x="587" y="120"/>
                    <a:pt x="587" y="120"/>
                    <a:pt x="587" y="120"/>
                  </a:cubicBezTo>
                  <a:cubicBezTo>
                    <a:pt x="594" y="120"/>
                    <a:pt x="601" y="134"/>
                    <a:pt x="601" y="141"/>
                  </a:cubicBezTo>
                  <a:cubicBezTo>
                    <a:pt x="601" y="155"/>
                    <a:pt x="594" y="162"/>
                    <a:pt x="587" y="169"/>
                  </a:cubicBezTo>
                  <a:close/>
                  <a:moveTo>
                    <a:pt x="29" y="360"/>
                  </a:moveTo>
                  <a:lnTo>
                    <a:pt x="29" y="360"/>
                  </a:lnTo>
                  <a:cubicBezTo>
                    <a:pt x="36" y="360"/>
                    <a:pt x="36" y="360"/>
                    <a:pt x="43" y="360"/>
                  </a:cubicBezTo>
                  <a:cubicBezTo>
                    <a:pt x="304" y="473"/>
                    <a:pt x="304" y="473"/>
                    <a:pt x="304" y="473"/>
                  </a:cubicBezTo>
                  <a:cubicBezTo>
                    <a:pt x="566" y="360"/>
                    <a:pt x="566" y="360"/>
                    <a:pt x="566" y="360"/>
                  </a:cubicBezTo>
                  <a:lnTo>
                    <a:pt x="573" y="360"/>
                  </a:lnTo>
                  <a:cubicBezTo>
                    <a:pt x="594" y="360"/>
                    <a:pt x="601" y="374"/>
                    <a:pt x="601" y="388"/>
                  </a:cubicBezTo>
                  <a:cubicBezTo>
                    <a:pt x="601" y="403"/>
                    <a:pt x="594" y="410"/>
                    <a:pt x="587" y="417"/>
                  </a:cubicBezTo>
                  <a:cubicBezTo>
                    <a:pt x="311" y="530"/>
                    <a:pt x="311" y="530"/>
                    <a:pt x="311" y="530"/>
                  </a:cubicBezTo>
                  <a:lnTo>
                    <a:pt x="304" y="530"/>
                  </a:lnTo>
                  <a:cubicBezTo>
                    <a:pt x="297" y="530"/>
                    <a:pt x="297" y="530"/>
                    <a:pt x="290" y="530"/>
                  </a:cubicBezTo>
                  <a:cubicBezTo>
                    <a:pt x="15" y="417"/>
                    <a:pt x="15" y="417"/>
                    <a:pt x="15" y="417"/>
                  </a:cubicBezTo>
                  <a:cubicBezTo>
                    <a:pt x="7" y="410"/>
                    <a:pt x="0" y="403"/>
                    <a:pt x="0" y="388"/>
                  </a:cubicBezTo>
                  <a:cubicBezTo>
                    <a:pt x="0" y="374"/>
                    <a:pt x="15" y="360"/>
                    <a:pt x="29" y="3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57950" y="1249522"/>
            <a:ext cx="1485900" cy="1485900"/>
            <a:chOff x="6459538" y="2249388"/>
            <a:chExt cx="1981200" cy="1981200"/>
          </a:xfrm>
        </p:grpSpPr>
        <p:grpSp>
          <p:nvGrpSpPr>
            <p:cNvPr id="11" name="Group 10"/>
            <p:cNvGrpSpPr/>
            <p:nvPr/>
          </p:nvGrpSpPr>
          <p:grpSpPr>
            <a:xfrm>
              <a:off x="6459538" y="2249388"/>
              <a:ext cx="1981200" cy="1981200"/>
              <a:chOff x="1371600" y="1752600"/>
              <a:chExt cx="2590800" cy="259080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138"/>
            <p:cNvSpPr>
              <a:spLocks noChangeArrowheads="1"/>
            </p:cNvSpPr>
            <p:nvPr/>
          </p:nvSpPr>
          <p:spPr bwMode="auto">
            <a:xfrm>
              <a:off x="7179111" y="2999073"/>
              <a:ext cx="542053" cy="530010"/>
            </a:xfrm>
            <a:custGeom>
              <a:avLst/>
              <a:gdLst>
                <a:gd name="T0" fmla="*/ 203841 w 594"/>
                <a:gd name="T1" fmla="*/ 122628 h 581"/>
                <a:gd name="T2" fmla="*/ 201316 w 594"/>
                <a:gd name="T3" fmla="*/ 122628 h 581"/>
                <a:gd name="T4" fmla="*/ 196265 w 594"/>
                <a:gd name="T5" fmla="*/ 140301 h 581"/>
                <a:gd name="T6" fmla="*/ 196265 w 594"/>
                <a:gd name="T7" fmla="*/ 142826 h 581"/>
                <a:gd name="T8" fmla="*/ 196265 w 594"/>
                <a:gd name="T9" fmla="*/ 145351 h 581"/>
                <a:gd name="T10" fmla="*/ 196265 w 594"/>
                <a:gd name="T11" fmla="*/ 145351 h 581"/>
                <a:gd name="T12" fmla="*/ 193739 w 594"/>
                <a:gd name="T13" fmla="*/ 147875 h 581"/>
                <a:gd name="T14" fmla="*/ 185802 w 594"/>
                <a:gd name="T15" fmla="*/ 150400 h 581"/>
                <a:gd name="T16" fmla="*/ 185802 w 594"/>
                <a:gd name="T17" fmla="*/ 150400 h 581"/>
                <a:gd name="T18" fmla="*/ 155497 w 594"/>
                <a:gd name="T19" fmla="*/ 122628 h 581"/>
                <a:gd name="T20" fmla="*/ 155497 w 594"/>
                <a:gd name="T21" fmla="*/ 122628 h 581"/>
                <a:gd name="T22" fmla="*/ 50870 w 594"/>
                <a:gd name="T23" fmla="*/ 112169 h 581"/>
                <a:gd name="T24" fmla="*/ 60972 w 594"/>
                <a:gd name="T25" fmla="*/ 0 h 581"/>
                <a:gd name="T26" fmla="*/ 213943 w 594"/>
                <a:gd name="T27" fmla="*/ 10459 h 581"/>
                <a:gd name="T28" fmla="*/ 203841 w 594"/>
                <a:gd name="T29" fmla="*/ 122628 h 581"/>
                <a:gd name="T30" fmla="*/ 150446 w 594"/>
                <a:gd name="T31" fmla="*/ 132727 h 581"/>
                <a:gd name="T32" fmla="*/ 173175 w 594"/>
                <a:gd name="T33" fmla="*/ 155810 h 581"/>
                <a:gd name="T34" fmla="*/ 185802 w 594"/>
                <a:gd name="T35" fmla="*/ 168433 h 581"/>
                <a:gd name="T36" fmla="*/ 175700 w 594"/>
                <a:gd name="T37" fmla="*/ 178532 h 581"/>
                <a:gd name="T38" fmla="*/ 104266 w 594"/>
                <a:gd name="T39" fmla="*/ 178532 h 581"/>
                <a:gd name="T40" fmla="*/ 81537 w 594"/>
                <a:gd name="T41" fmla="*/ 178532 h 581"/>
                <a:gd name="T42" fmla="*/ 71074 w 594"/>
                <a:gd name="T43" fmla="*/ 178532 h 581"/>
                <a:gd name="T44" fmla="*/ 40768 w 594"/>
                <a:gd name="T45" fmla="*/ 204140 h 581"/>
                <a:gd name="T46" fmla="*/ 32831 w 594"/>
                <a:gd name="T47" fmla="*/ 209189 h 581"/>
                <a:gd name="T48" fmla="*/ 32831 w 594"/>
                <a:gd name="T49" fmla="*/ 209189 h 581"/>
                <a:gd name="T50" fmla="*/ 25255 w 594"/>
                <a:gd name="T51" fmla="*/ 204140 h 581"/>
                <a:gd name="T52" fmla="*/ 25255 w 594"/>
                <a:gd name="T53" fmla="*/ 204140 h 581"/>
                <a:gd name="T54" fmla="*/ 25255 w 594"/>
                <a:gd name="T55" fmla="*/ 201615 h 581"/>
                <a:gd name="T56" fmla="*/ 22729 w 594"/>
                <a:gd name="T57" fmla="*/ 199091 h 581"/>
                <a:gd name="T58" fmla="*/ 22729 w 594"/>
                <a:gd name="T59" fmla="*/ 178532 h 581"/>
                <a:gd name="T60" fmla="*/ 22729 w 594"/>
                <a:gd name="T61" fmla="*/ 178532 h 581"/>
                <a:gd name="T62" fmla="*/ 0 w 594"/>
                <a:gd name="T63" fmla="*/ 168433 h 581"/>
                <a:gd name="T64" fmla="*/ 0 w 594"/>
                <a:gd name="T65" fmla="*/ 51215 h 581"/>
                <a:gd name="T66" fmla="*/ 40768 w 594"/>
                <a:gd name="T67" fmla="*/ 40756 h 581"/>
                <a:gd name="T68" fmla="*/ 60972 w 594"/>
                <a:gd name="T69" fmla="*/ 132727 h 5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94" h="581">
                  <a:moveTo>
                    <a:pt x="565" y="340"/>
                  </a:moveTo>
                  <a:lnTo>
                    <a:pt x="565" y="340"/>
                  </a:lnTo>
                  <a:cubicBezTo>
                    <a:pt x="558" y="340"/>
                    <a:pt x="558" y="340"/>
                    <a:pt x="558" y="340"/>
                  </a:cubicBezTo>
                  <a:cubicBezTo>
                    <a:pt x="544" y="340"/>
                    <a:pt x="544" y="340"/>
                    <a:pt x="544" y="340"/>
                  </a:cubicBezTo>
                  <a:cubicBezTo>
                    <a:pt x="544" y="389"/>
                    <a:pt x="544" y="389"/>
                    <a:pt x="544" y="389"/>
                  </a:cubicBezTo>
                  <a:lnTo>
                    <a:pt x="544" y="396"/>
                  </a:lnTo>
                  <a:cubicBezTo>
                    <a:pt x="544" y="396"/>
                    <a:pt x="544" y="396"/>
                    <a:pt x="544" y="403"/>
                  </a:cubicBezTo>
                  <a:lnTo>
                    <a:pt x="537" y="410"/>
                  </a:lnTo>
                  <a:cubicBezTo>
                    <a:pt x="530" y="417"/>
                    <a:pt x="523" y="417"/>
                    <a:pt x="515" y="417"/>
                  </a:cubicBezTo>
                  <a:cubicBezTo>
                    <a:pt x="508" y="417"/>
                    <a:pt x="501" y="417"/>
                    <a:pt x="501" y="410"/>
                  </a:cubicBezTo>
                  <a:cubicBezTo>
                    <a:pt x="431" y="340"/>
                    <a:pt x="431" y="340"/>
                    <a:pt x="431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55" y="340"/>
                    <a:pt x="141" y="332"/>
                    <a:pt x="141" y="311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14"/>
                    <a:pt x="155" y="0"/>
                    <a:pt x="169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79" y="0"/>
                    <a:pt x="593" y="14"/>
                    <a:pt x="593" y="29"/>
                  </a:cubicBezTo>
                  <a:cubicBezTo>
                    <a:pt x="593" y="311"/>
                    <a:pt x="593" y="311"/>
                    <a:pt x="593" y="311"/>
                  </a:cubicBezTo>
                  <a:cubicBezTo>
                    <a:pt x="593" y="332"/>
                    <a:pt x="579" y="340"/>
                    <a:pt x="565" y="340"/>
                  </a:cubicBezTo>
                  <a:close/>
                  <a:moveTo>
                    <a:pt x="417" y="368"/>
                  </a:moveTo>
                  <a:lnTo>
                    <a:pt x="417" y="368"/>
                  </a:lnTo>
                  <a:cubicBezTo>
                    <a:pt x="480" y="432"/>
                    <a:pt x="480" y="432"/>
                    <a:pt x="480" y="432"/>
                  </a:cubicBezTo>
                  <a:cubicBezTo>
                    <a:pt x="487" y="439"/>
                    <a:pt x="501" y="446"/>
                    <a:pt x="515" y="446"/>
                  </a:cubicBezTo>
                  <a:cubicBezTo>
                    <a:pt x="515" y="467"/>
                    <a:pt x="515" y="467"/>
                    <a:pt x="515" y="467"/>
                  </a:cubicBezTo>
                  <a:cubicBezTo>
                    <a:pt x="515" y="481"/>
                    <a:pt x="508" y="495"/>
                    <a:pt x="487" y="495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26" y="495"/>
                    <a:pt x="226" y="495"/>
                    <a:pt x="226" y="495"/>
                  </a:cubicBezTo>
                  <a:cubicBezTo>
                    <a:pt x="197" y="495"/>
                    <a:pt x="197" y="495"/>
                    <a:pt x="197" y="495"/>
                  </a:cubicBezTo>
                  <a:cubicBezTo>
                    <a:pt x="190" y="495"/>
                    <a:pt x="190" y="495"/>
                    <a:pt x="190" y="495"/>
                  </a:cubicBezTo>
                  <a:cubicBezTo>
                    <a:pt x="113" y="566"/>
                    <a:pt x="113" y="566"/>
                    <a:pt x="113" y="566"/>
                  </a:cubicBezTo>
                  <a:cubicBezTo>
                    <a:pt x="106" y="573"/>
                    <a:pt x="99" y="580"/>
                    <a:pt x="91" y="580"/>
                  </a:cubicBezTo>
                  <a:cubicBezTo>
                    <a:pt x="84" y="580"/>
                    <a:pt x="77" y="573"/>
                    <a:pt x="77" y="566"/>
                  </a:cubicBezTo>
                  <a:cubicBezTo>
                    <a:pt x="70" y="566"/>
                    <a:pt x="70" y="566"/>
                    <a:pt x="70" y="566"/>
                  </a:cubicBezTo>
                  <a:lnTo>
                    <a:pt x="70" y="559"/>
                  </a:lnTo>
                  <a:cubicBezTo>
                    <a:pt x="70" y="559"/>
                    <a:pt x="63" y="559"/>
                    <a:pt x="63" y="552"/>
                  </a:cubicBezTo>
                  <a:cubicBezTo>
                    <a:pt x="63" y="495"/>
                    <a:pt x="63" y="495"/>
                    <a:pt x="63" y="495"/>
                  </a:cubicBezTo>
                  <a:cubicBezTo>
                    <a:pt x="28" y="495"/>
                    <a:pt x="28" y="495"/>
                    <a:pt x="28" y="495"/>
                  </a:cubicBezTo>
                  <a:cubicBezTo>
                    <a:pt x="14" y="495"/>
                    <a:pt x="0" y="481"/>
                    <a:pt x="0" y="46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28"/>
                    <a:pt x="14" y="113"/>
                    <a:pt x="28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311"/>
                    <a:pt x="113" y="311"/>
                    <a:pt x="113" y="311"/>
                  </a:cubicBezTo>
                  <a:cubicBezTo>
                    <a:pt x="113" y="347"/>
                    <a:pt x="141" y="368"/>
                    <a:pt x="169" y="368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829050" y="1249522"/>
            <a:ext cx="1485900" cy="1485900"/>
            <a:chOff x="3763169" y="2249388"/>
            <a:chExt cx="1981200" cy="1981200"/>
          </a:xfrm>
        </p:grpSpPr>
        <p:grpSp>
          <p:nvGrpSpPr>
            <p:cNvPr id="16" name="Group 15"/>
            <p:cNvGrpSpPr/>
            <p:nvPr/>
          </p:nvGrpSpPr>
          <p:grpSpPr>
            <a:xfrm>
              <a:off x="3763169" y="2249388"/>
              <a:ext cx="1981200" cy="1981200"/>
              <a:chOff x="1371600" y="1752600"/>
              <a:chExt cx="2590800" cy="2590800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 157"/>
            <p:cNvSpPr>
              <a:spLocks noChangeArrowheads="1"/>
            </p:cNvSpPr>
            <p:nvPr/>
          </p:nvSpPr>
          <p:spPr bwMode="auto">
            <a:xfrm>
              <a:off x="4478725" y="2962288"/>
              <a:ext cx="550086" cy="550084"/>
            </a:xfrm>
            <a:custGeom>
              <a:avLst/>
              <a:gdLst>
                <a:gd name="T0" fmla="*/ 207003 w 602"/>
                <a:gd name="T1" fmla="*/ 165825 h 602"/>
                <a:gd name="T2" fmla="*/ 173767 w 602"/>
                <a:gd name="T3" fmla="*/ 155709 h 602"/>
                <a:gd name="T4" fmla="*/ 173767 w 602"/>
                <a:gd name="T5" fmla="*/ 135117 h 602"/>
                <a:gd name="T6" fmla="*/ 173767 w 602"/>
                <a:gd name="T7" fmla="*/ 114885 h 602"/>
                <a:gd name="T8" fmla="*/ 43351 w 602"/>
                <a:gd name="T9" fmla="*/ 125001 h 602"/>
                <a:gd name="T10" fmla="*/ 43351 w 602"/>
                <a:gd name="T11" fmla="*/ 153180 h 602"/>
                <a:gd name="T12" fmla="*/ 43351 w 602"/>
                <a:gd name="T13" fmla="*/ 165825 h 602"/>
                <a:gd name="T14" fmla="*/ 0 w 602"/>
                <a:gd name="T15" fmla="*/ 155709 h 602"/>
                <a:gd name="T16" fmla="*/ 10115 w 602"/>
                <a:gd name="T17" fmla="*/ 50940 h 602"/>
                <a:gd name="T18" fmla="*/ 217119 w 602"/>
                <a:gd name="T19" fmla="*/ 61055 h 602"/>
                <a:gd name="T20" fmla="*/ 207003 w 602"/>
                <a:gd name="T21" fmla="*/ 165825 h 602"/>
                <a:gd name="T22" fmla="*/ 30707 w 602"/>
                <a:gd name="T23" fmla="*/ 71532 h 602"/>
                <a:gd name="T24" fmla="*/ 30707 w 602"/>
                <a:gd name="T25" fmla="*/ 91764 h 602"/>
                <a:gd name="T26" fmla="*/ 30707 w 602"/>
                <a:gd name="T27" fmla="*/ 71532 h 602"/>
                <a:gd name="T28" fmla="*/ 163291 w 602"/>
                <a:gd name="T29" fmla="*/ 40824 h 602"/>
                <a:gd name="T30" fmla="*/ 53467 w 602"/>
                <a:gd name="T31" fmla="*/ 40824 h 602"/>
                <a:gd name="T32" fmla="*/ 53467 w 602"/>
                <a:gd name="T33" fmla="*/ 30708 h 602"/>
                <a:gd name="T34" fmla="*/ 53467 w 602"/>
                <a:gd name="T35" fmla="*/ 5058 h 602"/>
                <a:gd name="T36" fmla="*/ 153175 w 602"/>
                <a:gd name="T37" fmla="*/ 0 h 602"/>
                <a:gd name="T38" fmla="*/ 153175 w 602"/>
                <a:gd name="T39" fmla="*/ 0 h 602"/>
                <a:gd name="T40" fmla="*/ 158233 w 602"/>
                <a:gd name="T41" fmla="*/ 2529 h 602"/>
                <a:gd name="T42" fmla="*/ 158233 w 602"/>
                <a:gd name="T43" fmla="*/ 2529 h 602"/>
                <a:gd name="T44" fmla="*/ 158233 w 602"/>
                <a:gd name="T45" fmla="*/ 2529 h 602"/>
                <a:gd name="T46" fmla="*/ 160762 w 602"/>
                <a:gd name="T47" fmla="*/ 5058 h 602"/>
                <a:gd name="T48" fmla="*/ 163291 w 602"/>
                <a:gd name="T49" fmla="*/ 10116 h 602"/>
                <a:gd name="T50" fmla="*/ 163291 w 602"/>
                <a:gd name="T51" fmla="*/ 10116 h 602"/>
                <a:gd name="T52" fmla="*/ 163291 w 602"/>
                <a:gd name="T53" fmla="*/ 145593 h 602"/>
                <a:gd name="T54" fmla="*/ 163291 w 602"/>
                <a:gd name="T55" fmla="*/ 196533 h 602"/>
                <a:gd name="T56" fmla="*/ 163291 w 602"/>
                <a:gd name="T57" fmla="*/ 206649 h 602"/>
                <a:gd name="T58" fmla="*/ 63943 w 602"/>
                <a:gd name="T59" fmla="*/ 217126 h 602"/>
                <a:gd name="T60" fmla="*/ 53467 w 602"/>
                <a:gd name="T61" fmla="*/ 201591 h 602"/>
                <a:gd name="T62" fmla="*/ 53467 w 602"/>
                <a:gd name="T63" fmla="*/ 145593 h 602"/>
                <a:gd name="T64" fmla="*/ 163291 w 602"/>
                <a:gd name="T65" fmla="*/ 125001 h 602"/>
                <a:gd name="T66" fmla="*/ 143060 w 602"/>
                <a:gd name="T67" fmla="*/ 145593 h 602"/>
                <a:gd name="T68" fmla="*/ 74059 w 602"/>
                <a:gd name="T69" fmla="*/ 145593 h 602"/>
                <a:gd name="T70" fmla="*/ 143060 w 602"/>
                <a:gd name="T71" fmla="*/ 155709 h 602"/>
                <a:gd name="T72" fmla="*/ 143060 w 602"/>
                <a:gd name="T73" fmla="*/ 165825 h 602"/>
                <a:gd name="T74" fmla="*/ 74059 w 602"/>
                <a:gd name="T75" fmla="*/ 165825 h 602"/>
                <a:gd name="T76" fmla="*/ 143060 w 602"/>
                <a:gd name="T77" fmla="*/ 175940 h 602"/>
                <a:gd name="T78" fmla="*/ 143060 w 602"/>
                <a:gd name="T79" fmla="*/ 186417 h 602"/>
                <a:gd name="T80" fmla="*/ 74059 w 602"/>
                <a:gd name="T81" fmla="*/ 186417 h 602"/>
                <a:gd name="T82" fmla="*/ 143060 w 602"/>
                <a:gd name="T83" fmla="*/ 196533 h 6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02" h="602">
                  <a:moveTo>
                    <a:pt x="573" y="459"/>
                  </a:moveTo>
                  <a:lnTo>
                    <a:pt x="573" y="459"/>
                  </a:lnTo>
                  <a:cubicBezTo>
                    <a:pt x="481" y="459"/>
                    <a:pt x="481" y="459"/>
                    <a:pt x="481" y="459"/>
                  </a:cubicBezTo>
                  <a:cubicBezTo>
                    <a:pt x="481" y="431"/>
                    <a:pt x="481" y="431"/>
                    <a:pt x="481" y="431"/>
                  </a:cubicBezTo>
                  <a:cubicBezTo>
                    <a:pt x="481" y="424"/>
                    <a:pt x="481" y="424"/>
                    <a:pt x="481" y="424"/>
                  </a:cubicBezTo>
                  <a:cubicBezTo>
                    <a:pt x="481" y="374"/>
                    <a:pt x="481" y="374"/>
                    <a:pt x="481" y="374"/>
                  </a:cubicBezTo>
                  <a:cubicBezTo>
                    <a:pt x="481" y="346"/>
                    <a:pt x="481" y="346"/>
                    <a:pt x="481" y="346"/>
                  </a:cubicBezTo>
                  <a:cubicBezTo>
                    <a:pt x="481" y="318"/>
                    <a:pt x="481" y="318"/>
                    <a:pt x="481" y="318"/>
                  </a:cubicBezTo>
                  <a:cubicBezTo>
                    <a:pt x="120" y="318"/>
                    <a:pt x="120" y="318"/>
                    <a:pt x="120" y="318"/>
                  </a:cubicBezTo>
                  <a:cubicBezTo>
                    <a:pt x="120" y="346"/>
                    <a:pt x="120" y="346"/>
                    <a:pt x="120" y="346"/>
                  </a:cubicBezTo>
                  <a:cubicBezTo>
                    <a:pt x="120" y="374"/>
                    <a:pt x="120" y="374"/>
                    <a:pt x="120" y="374"/>
                  </a:cubicBezTo>
                  <a:cubicBezTo>
                    <a:pt x="120" y="424"/>
                    <a:pt x="120" y="424"/>
                    <a:pt x="120" y="424"/>
                  </a:cubicBezTo>
                  <a:cubicBezTo>
                    <a:pt x="120" y="431"/>
                    <a:pt x="120" y="431"/>
                    <a:pt x="120" y="431"/>
                  </a:cubicBezTo>
                  <a:cubicBezTo>
                    <a:pt x="120" y="459"/>
                    <a:pt x="120" y="459"/>
                    <a:pt x="120" y="459"/>
                  </a:cubicBezTo>
                  <a:cubicBezTo>
                    <a:pt x="28" y="459"/>
                    <a:pt x="28" y="459"/>
                    <a:pt x="28" y="459"/>
                  </a:cubicBezTo>
                  <a:cubicBezTo>
                    <a:pt x="7" y="459"/>
                    <a:pt x="0" y="452"/>
                    <a:pt x="0" y="431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55"/>
                    <a:pt x="7" y="141"/>
                    <a:pt x="28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55"/>
                    <a:pt x="601" y="169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01" y="452"/>
                    <a:pt x="587" y="459"/>
                    <a:pt x="573" y="459"/>
                  </a:cubicBezTo>
                  <a:close/>
                  <a:moveTo>
                    <a:pt x="85" y="198"/>
                  </a:moveTo>
                  <a:lnTo>
                    <a:pt x="85" y="198"/>
                  </a:lnTo>
                  <a:cubicBezTo>
                    <a:pt x="64" y="198"/>
                    <a:pt x="57" y="212"/>
                    <a:pt x="57" y="226"/>
                  </a:cubicBezTo>
                  <a:cubicBezTo>
                    <a:pt x="57" y="240"/>
                    <a:pt x="64" y="254"/>
                    <a:pt x="85" y="254"/>
                  </a:cubicBezTo>
                  <a:cubicBezTo>
                    <a:pt x="99" y="254"/>
                    <a:pt x="113" y="240"/>
                    <a:pt x="113" y="226"/>
                  </a:cubicBezTo>
                  <a:cubicBezTo>
                    <a:pt x="113" y="212"/>
                    <a:pt x="99" y="198"/>
                    <a:pt x="85" y="198"/>
                  </a:cubicBezTo>
                  <a:close/>
                  <a:moveTo>
                    <a:pt x="452" y="113"/>
                  </a:moveTo>
                  <a:lnTo>
                    <a:pt x="452" y="113"/>
                  </a:lnTo>
                  <a:cubicBezTo>
                    <a:pt x="148" y="113"/>
                    <a:pt x="148" y="113"/>
                    <a:pt x="148" y="113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1"/>
                    <a:pt x="148" y="21"/>
                    <a:pt x="148" y="14"/>
                  </a:cubicBezTo>
                  <a:cubicBezTo>
                    <a:pt x="155" y="7"/>
                    <a:pt x="163" y="0"/>
                    <a:pt x="177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31" y="0"/>
                    <a:pt x="431" y="0"/>
                    <a:pt x="438" y="7"/>
                  </a:cubicBezTo>
                  <a:cubicBezTo>
                    <a:pt x="445" y="7"/>
                    <a:pt x="445" y="14"/>
                    <a:pt x="445" y="14"/>
                  </a:cubicBezTo>
                  <a:cubicBezTo>
                    <a:pt x="445" y="14"/>
                    <a:pt x="452" y="21"/>
                    <a:pt x="452" y="28"/>
                  </a:cubicBezTo>
                  <a:cubicBezTo>
                    <a:pt x="452" y="113"/>
                    <a:pt x="452" y="113"/>
                    <a:pt x="452" y="113"/>
                  </a:cubicBezTo>
                  <a:close/>
                  <a:moveTo>
                    <a:pt x="452" y="403"/>
                  </a:moveTo>
                  <a:lnTo>
                    <a:pt x="452" y="403"/>
                  </a:lnTo>
                  <a:cubicBezTo>
                    <a:pt x="452" y="544"/>
                    <a:pt x="452" y="544"/>
                    <a:pt x="452" y="544"/>
                  </a:cubicBezTo>
                  <a:cubicBezTo>
                    <a:pt x="452" y="558"/>
                    <a:pt x="452" y="558"/>
                    <a:pt x="452" y="558"/>
                  </a:cubicBezTo>
                  <a:cubicBezTo>
                    <a:pt x="452" y="572"/>
                    <a:pt x="452" y="572"/>
                    <a:pt x="452" y="572"/>
                  </a:cubicBezTo>
                  <a:cubicBezTo>
                    <a:pt x="452" y="594"/>
                    <a:pt x="438" y="601"/>
                    <a:pt x="424" y="601"/>
                  </a:cubicBezTo>
                  <a:cubicBezTo>
                    <a:pt x="177" y="601"/>
                    <a:pt x="177" y="601"/>
                    <a:pt x="177" y="601"/>
                  </a:cubicBezTo>
                  <a:cubicBezTo>
                    <a:pt x="163" y="601"/>
                    <a:pt x="148" y="594"/>
                    <a:pt x="148" y="572"/>
                  </a:cubicBezTo>
                  <a:cubicBezTo>
                    <a:pt x="148" y="558"/>
                    <a:pt x="148" y="558"/>
                    <a:pt x="148" y="558"/>
                  </a:cubicBezTo>
                  <a:cubicBezTo>
                    <a:pt x="148" y="544"/>
                    <a:pt x="148" y="544"/>
                    <a:pt x="148" y="544"/>
                  </a:cubicBezTo>
                  <a:cubicBezTo>
                    <a:pt x="148" y="403"/>
                    <a:pt x="148" y="403"/>
                    <a:pt x="148" y="403"/>
                  </a:cubicBezTo>
                  <a:cubicBezTo>
                    <a:pt x="148" y="346"/>
                    <a:pt x="148" y="346"/>
                    <a:pt x="148" y="346"/>
                  </a:cubicBezTo>
                  <a:cubicBezTo>
                    <a:pt x="452" y="346"/>
                    <a:pt x="452" y="346"/>
                    <a:pt x="452" y="346"/>
                  </a:cubicBezTo>
                  <a:lnTo>
                    <a:pt x="452" y="403"/>
                  </a:lnTo>
                  <a:close/>
                  <a:moveTo>
                    <a:pt x="396" y="403"/>
                  </a:moveTo>
                  <a:lnTo>
                    <a:pt x="396" y="403"/>
                  </a:lnTo>
                  <a:cubicBezTo>
                    <a:pt x="205" y="403"/>
                    <a:pt x="205" y="403"/>
                    <a:pt x="205" y="403"/>
                  </a:cubicBezTo>
                  <a:cubicBezTo>
                    <a:pt x="205" y="431"/>
                    <a:pt x="205" y="431"/>
                    <a:pt x="205" y="431"/>
                  </a:cubicBezTo>
                  <a:cubicBezTo>
                    <a:pt x="396" y="431"/>
                    <a:pt x="396" y="431"/>
                    <a:pt x="396" y="431"/>
                  </a:cubicBezTo>
                  <a:lnTo>
                    <a:pt x="396" y="403"/>
                  </a:lnTo>
                  <a:close/>
                  <a:moveTo>
                    <a:pt x="396" y="459"/>
                  </a:moveTo>
                  <a:lnTo>
                    <a:pt x="396" y="459"/>
                  </a:lnTo>
                  <a:cubicBezTo>
                    <a:pt x="205" y="459"/>
                    <a:pt x="205" y="459"/>
                    <a:pt x="205" y="459"/>
                  </a:cubicBezTo>
                  <a:cubicBezTo>
                    <a:pt x="205" y="487"/>
                    <a:pt x="205" y="487"/>
                    <a:pt x="205" y="487"/>
                  </a:cubicBezTo>
                  <a:cubicBezTo>
                    <a:pt x="396" y="487"/>
                    <a:pt x="396" y="487"/>
                    <a:pt x="396" y="487"/>
                  </a:cubicBezTo>
                  <a:lnTo>
                    <a:pt x="396" y="459"/>
                  </a:lnTo>
                  <a:close/>
                  <a:moveTo>
                    <a:pt x="396" y="516"/>
                  </a:moveTo>
                  <a:lnTo>
                    <a:pt x="396" y="516"/>
                  </a:lnTo>
                  <a:cubicBezTo>
                    <a:pt x="205" y="516"/>
                    <a:pt x="205" y="516"/>
                    <a:pt x="205" y="516"/>
                  </a:cubicBezTo>
                  <a:cubicBezTo>
                    <a:pt x="205" y="544"/>
                    <a:pt x="205" y="544"/>
                    <a:pt x="205" y="544"/>
                  </a:cubicBezTo>
                  <a:cubicBezTo>
                    <a:pt x="396" y="544"/>
                    <a:pt x="396" y="544"/>
                    <a:pt x="396" y="544"/>
                  </a:cubicBezTo>
                  <a:lnTo>
                    <a:pt x="396" y="51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474326" y="4238290"/>
            <a:ext cx="2193530" cy="382838"/>
            <a:chOff x="4878401" y="4187518"/>
            <a:chExt cx="2924707" cy="510450"/>
          </a:xfrm>
        </p:grpSpPr>
        <p:sp>
          <p:nvSpPr>
            <p:cNvPr id="30" name="Rounded Rectangle 29"/>
            <p:cNvSpPr/>
            <p:nvPr/>
          </p:nvSpPr>
          <p:spPr>
            <a:xfrm>
              <a:off x="4878401" y="4187518"/>
              <a:ext cx="2924707" cy="5104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0" dist="762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04226" y="4288854"/>
              <a:ext cx="1473054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cs typeface="+mn-ea"/>
                  <a:sym typeface="+mn-lt"/>
                </a:rPr>
                <a:t>GET STARTED</a:t>
              </a:r>
            </a:p>
          </p:txBody>
        </p:sp>
      </p:grpSp>
      <p:sp>
        <p:nvSpPr>
          <p:cNvPr id="32" name="等腰三角形 31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514351" y="328938"/>
            <a:ext cx="3257549" cy="471163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策略推行方法</a:t>
            </a:r>
          </a:p>
        </p:txBody>
      </p:sp>
    </p:spTree>
    <p:extLst>
      <p:ext uri="{BB962C8B-B14F-4D97-AF65-F5344CB8AC3E}">
        <p14:creationId xmlns:p14="http://schemas.microsoft.com/office/powerpoint/2010/main" val="165876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25717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accent3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49229"/>
            <a:ext cx="6000750" cy="536647"/>
          </a:xfrm>
        </p:spPr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此处添加标题内容</a:t>
            </a:r>
            <a:endPara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26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0" y="1245375"/>
            <a:ext cx="4857750" cy="415499"/>
          </a:xfrm>
          <a:prstGeom prst="rect">
            <a:avLst/>
          </a:prstGeom>
          <a:noFill/>
        </p:spPr>
        <p:txBody>
          <a:bodyPr wrap="square" lIns="27000" tIns="34290" rIns="2700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顶部“开始”面板中可以对字体、字号、颜色、行距等进行修改。顶部“开始”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28651" y="1779994"/>
            <a:ext cx="1722077" cy="382838"/>
            <a:chOff x="4878401" y="4187518"/>
            <a:chExt cx="2924707" cy="510450"/>
          </a:xfrm>
        </p:grpSpPr>
        <p:sp>
          <p:nvSpPr>
            <p:cNvPr id="8" name="Rounded Rectangle 7"/>
            <p:cNvSpPr/>
            <p:nvPr/>
          </p:nvSpPr>
          <p:spPr>
            <a:xfrm>
              <a:off x="4878401" y="4187518"/>
              <a:ext cx="2924707" cy="51045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0" dist="762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986052" y="4288854"/>
              <a:ext cx="2709409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cs typeface="+mn-ea"/>
                  <a:sym typeface="+mn-lt"/>
                </a:rPr>
                <a:t>THAT’S AWESOME!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8650" y="3655000"/>
            <a:ext cx="2171701" cy="1056058"/>
            <a:chOff x="7531057" y="1489124"/>
            <a:chExt cx="2895601" cy="1408077"/>
          </a:xfrm>
        </p:grpSpPr>
        <p:sp>
          <p:nvSpPr>
            <p:cNvPr id="26" name="TextBox 25"/>
            <p:cNvSpPr txBox="1"/>
            <p:nvPr/>
          </p:nvSpPr>
          <p:spPr>
            <a:xfrm>
              <a:off x="7531057" y="1489124"/>
              <a:ext cx="2636094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1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PROFESSIONAL SOLUTIONS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531058" y="1850761"/>
              <a:ext cx="2895600" cy="104644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8650" y="2913544"/>
            <a:ext cx="628650" cy="628650"/>
            <a:chOff x="1706995" y="1958179"/>
            <a:chExt cx="838200" cy="838200"/>
          </a:xfrm>
        </p:grpSpPr>
        <p:sp>
          <p:nvSpPr>
            <p:cNvPr id="44" name="Oval 43"/>
            <p:cNvSpPr/>
            <p:nvPr/>
          </p:nvSpPr>
          <p:spPr>
            <a:xfrm>
              <a:off x="1706995" y="1958179"/>
              <a:ext cx="838200" cy="83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12"/>
            <p:cNvSpPr>
              <a:spLocks noChangeArrowheads="1"/>
            </p:cNvSpPr>
            <p:nvPr/>
          </p:nvSpPr>
          <p:spPr bwMode="auto">
            <a:xfrm>
              <a:off x="1926159" y="2206745"/>
              <a:ext cx="399873" cy="341069"/>
            </a:xfrm>
            <a:custGeom>
              <a:avLst/>
              <a:gdLst>
                <a:gd name="T0" fmla="*/ 172426 w 601"/>
                <a:gd name="T1" fmla="*/ 114823 h 510"/>
                <a:gd name="T2" fmla="*/ 172426 w 601"/>
                <a:gd name="T3" fmla="*/ 28164 h 510"/>
                <a:gd name="T4" fmla="*/ 172426 w 601"/>
                <a:gd name="T5" fmla="*/ 114823 h 510"/>
                <a:gd name="T6" fmla="*/ 192902 w 601"/>
                <a:gd name="T7" fmla="*/ 61383 h 510"/>
                <a:gd name="T8" fmla="*/ 182844 w 601"/>
                <a:gd name="T9" fmla="*/ 50912 h 510"/>
                <a:gd name="T10" fmla="*/ 162368 w 601"/>
                <a:gd name="T11" fmla="*/ 50912 h 510"/>
                <a:gd name="T12" fmla="*/ 152310 w 601"/>
                <a:gd name="T13" fmla="*/ 61383 h 510"/>
                <a:gd name="T14" fmla="*/ 152310 w 601"/>
                <a:gd name="T15" fmla="*/ 81604 h 510"/>
                <a:gd name="T16" fmla="*/ 162368 w 601"/>
                <a:gd name="T17" fmla="*/ 91714 h 510"/>
                <a:gd name="T18" fmla="*/ 182844 w 601"/>
                <a:gd name="T19" fmla="*/ 91714 h 510"/>
                <a:gd name="T20" fmla="*/ 192902 w 601"/>
                <a:gd name="T21" fmla="*/ 81604 h 510"/>
                <a:gd name="T22" fmla="*/ 192902 w 601"/>
                <a:gd name="T23" fmla="*/ 61383 h 510"/>
                <a:gd name="T24" fmla="*/ 129320 w 601"/>
                <a:gd name="T25" fmla="*/ 35747 h 510"/>
                <a:gd name="T26" fmla="*/ 119261 w 601"/>
                <a:gd name="T27" fmla="*/ 15165 h 510"/>
                <a:gd name="T28" fmla="*/ 126805 w 601"/>
                <a:gd name="T29" fmla="*/ 0 h 510"/>
                <a:gd name="T30" fmla="*/ 136863 w 601"/>
                <a:gd name="T31" fmla="*/ 5055 h 510"/>
                <a:gd name="T32" fmla="*/ 129320 w 601"/>
                <a:gd name="T33" fmla="*/ 35747 h 510"/>
                <a:gd name="T34" fmla="*/ 96271 w 601"/>
                <a:gd name="T35" fmla="*/ 15165 h 510"/>
                <a:gd name="T36" fmla="*/ 50650 w 601"/>
                <a:gd name="T37" fmla="*/ 58856 h 510"/>
                <a:gd name="T38" fmla="*/ 78669 w 601"/>
                <a:gd name="T39" fmla="*/ 5055 h 510"/>
                <a:gd name="T40" fmla="*/ 96271 w 601"/>
                <a:gd name="T41" fmla="*/ 10110 h 510"/>
                <a:gd name="T42" fmla="*/ 81184 w 601"/>
                <a:gd name="T43" fmla="*/ 68966 h 510"/>
                <a:gd name="T44" fmla="*/ 116747 w 601"/>
                <a:gd name="T45" fmla="*/ 68966 h 510"/>
                <a:gd name="T46" fmla="*/ 136863 w 601"/>
                <a:gd name="T47" fmla="*/ 114823 h 510"/>
                <a:gd name="T48" fmla="*/ 147281 w 601"/>
                <a:gd name="T49" fmla="*/ 163207 h 510"/>
                <a:gd name="T50" fmla="*/ 157339 w 601"/>
                <a:gd name="T51" fmla="*/ 124933 h 510"/>
                <a:gd name="T52" fmla="*/ 187873 w 601"/>
                <a:gd name="T53" fmla="*/ 122406 h 510"/>
                <a:gd name="T54" fmla="*/ 174941 w 601"/>
                <a:gd name="T55" fmla="*/ 176206 h 510"/>
                <a:gd name="T56" fmla="*/ 164883 w 601"/>
                <a:gd name="T57" fmla="*/ 183789 h 510"/>
                <a:gd name="T58" fmla="*/ 159853 w 601"/>
                <a:gd name="T59" fmla="*/ 183789 h 510"/>
                <a:gd name="T60" fmla="*/ 50650 w 601"/>
                <a:gd name="T61" fmla="*/ 183789 h 510"/>
                <a:gd name="T62" fmla="*/ 50650 w 601"/>
                <a:gd name="T63" fmla="*/ 183789 h 510"/>
                <a:gd name="T64" fmla="*/ 40592 w 601"/>
                <a:gd name="T65" fmla="*/ 176206 h 510"/>
                <a:gd name="T66" fmla="*/ 10058 w 601"/>
                <a:gd name="T67" fmla="*/ 89186 h 510"/>
                <a:gd name="T68" fmla="*/ 10058 w 601"/>
                <a:gd name="T69" fmla="*/ 68966 h 510"/>
                <a:gd name="T70" fmla="*/ 81184 w 601"/>
                <a:gd name="T71" fmla="*/ 68966 h 510"/>
                <a:gd name="T72" fmla="*/ 96271 w 601"/>
                <a:gd name="T73" fmla="*/ 153097 h 510"/>
                <a:gd name="T74" fmla="*/ 116747 w 601"/>
                <a:gd name="T75" fmla="*/ 153097 h 510"/>
                <a:gd name="T76" fmla="*/ 106689 w 601"/>
                <a:gd name="T77" fmla="*/ 89186 h 510"/>
                <a:gd name="T78" fmla="*/ 96271 w 601"/>
                <a:gd name="T79" fmla="*/ 153097 h 510"/>
                <a:gd name="T80" fmla="*/ 76155 w 601"/>
                <a:gd name="T81" fmla="*/ 99658 h 510"/>
                <a:gd name="T82" fmla="*/ 55679 w 601"/>
                <a:gd name="T83" fmla="*/ 99658 h 510"/>
                <a:gd name="T84" fmla="*/ 65737 w 601"/>
                <a:gd name="T85" fmla="*/ 163207 h 510"/>
                <a:gd name="T86" fmla="*/ 76155 w 601"/>
                <a:gd name="T87" fmla="*/ 99658 h 51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01" h="510">
                  <a:moveTo>
                    <a:pt x="480" y="318"/>
                  </a:moveTo>
                  <a:lnTo>
                    <a:pt x="480" y="318"/>
                  </a:lnTo>
                  <a:cubicBezTo>
                    <a:pt x="410" y="318"/>
                    <a:pt x="353" y="269"/>
                    <a:pt x="353" y="198"/>
                  </a:cubicBezTo>
                  <a:cubicBezTo>
                    <a:pt x="353" y="127"/>
                    <a:pt x="410" y="78"/>
                    <a:pt x="480" y="78"/>
                  </a:cubicBezTo>
                  <a:cubicBezTo>
                    <a:pt x="544" y="78"/>
                    <a:pt x="600" y="127"/>
                    <a:pt x="600" y="198"/>
                  </a:cubicBezTo>
                  <a:cubicBezTo>
                    <a:pt x="600" y="269"/>
                    <a:pt x="544" y="318"/>
                    <a:pt x="480" y="318"/>
                  </a:cubicBezTo>
                  <a:close/>
                  <a:moveTo>
                    <a:pt x="537" y="170"/>
                  </a:moveTo>
                  <a:lnTo>
                    <a:pt x="537" y="170"/>
                  </a:lnTo>
                  <a:cubicBezTo>
                    <a:pt x="509" y="170"/>
                    <a:pt x="509" y="170"/>
                    <a:pt x="509" y="170"/>
                  </a:cubicBezTo>
                  <a:cubicBezTo>
                    <a:pt x="509" y="141"/>
                    <a:pt x="509" y="141"/>
                    <a:pt x="509" y="141"/>
                  </a:cubicBezTo>
                  <a:cubicBezTo>
                    <a:pt x="509" y="127"/>
                    <a:pt x="494" y="113"/>
                    <a:pt x="480" y="113"/>
                  </a:cubicBezTo>
                  <a:cubicBezTo>
                    <a:pt x="459" y="113"/>
                    <a:pt x="452" y="127"/>
                    <a:pt x="452" y="141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24" y="170"/>
                    <a:pt x="424" y="170"/>
                    <a:pt x="424" y="170"/>
                  </a:cubicBezTo>
                  <a:cubicBezTo>
                    <a:pt x="403" y="170"/>
                    <a:pt x="396" y="184"/>
                    <a:pt x="396" y="198"/>
                  </a:cubicBezTo>
                  <a:cubicBezTo>
                    <a:pt x="396" y="212"/>
                    <a:pt x="403" y="226"/>
                    <a:pt x="424" y="226"/>
                  </a:cubicBezTo>
                  <a:cubicBezTo>
                    <a:pt x="452" y="226"/>
                    <a:pt x="452" y="226"/>
                    <a:pt x="452" y="226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452" y="269"/>
                    <a:pt x="459" y="283"/>
                    <a:pt x="480" y="283"/>
                  </a:cubicBezTo>
                  <a:cubicBezTo>
                    <a:pt x="494" y="283"/>
                    <a:pt x="509" y="269"/>
                    <a:pt x="509" y="254"/>
                  </a:cubicBezTo>
                  <a:cubicBezTo>
                    <a:pt x="509" y="226"/>
                    <a:pt x="509" y="226"/>
                    <a:pt x="509" y="226"/>
                  </a:cubicBezTo>
                  <a:cubicBezTo>
                    <a:pt x="537" y="226"/>
                    <a:pt x="537" y="226"/>
                    <a:pt x="537" y="226"/>
                  </a:cubicBezTo>
                  <a:cubicBezTo>
                    <a:pt x="551" y="226"/>
                    <a:pt x="565" y="212"/>
                    <a:pt x="565" y="198"/>
                  </a:cubicBezTo>
                  <a:cubicBezTo>
                    <a:pt x="565" y="184"/>
                    <a:pt x="551" y="170"/>
                    <a:pt x="537" y="170"/>
                  </a:cubicBezTo>
                  <a:close/>
                  <a:moveTo>
                    <a:pt x="360" y="99"/>
                  </a:moveTo>
                  <a:lnTo>
                    <a:pt x="360" y="99"/>
                  </a:lnTo>
                  <a:cubicBezTo>
                    <a:pt x="332" y="42"/>
                    <a:pt x="332" y="42"/>
                    <a:pt x="332" y="42"/>
                  </a:cubicBezTo>
                  <a:cubicBezTo>
                    <a:pt x="332" y="35"/>
                    <a:pt x="325" y="35"/>
                    <a:pt x="325" y="28"/>
                  </a:cubicBezTo>
                  <a:cubicBezTo>
                    <a:pt x="325" y="14"/>
                    <a:pt x="339" y="0"/>
                    <a:pt x="353" y="0"/>
                  </a:cubicBezTo>
                  <a:cubicBezTo>
                    <a:pt x="367" y="0"/>
                    <a:pt x="374" y="7"/>
                    <a:pt x="381" y="14"/>
                  </a:cubicBezTo>
                  <a:cubicBezTo>
                    <a:pt x="410" y="63"/>
                    <a:pt x="410" y="63"/>
                    <a:pt x="410" y="63"/>
                  </a:cubicBezTo>
                  <a:cubicBezTo>
                    <a:pt x="389" y="71"/>
                    <a:pt x="374" y="85"/>
                    <a:pt x="360" y="99"/>
                  </a:cubicBezTo>
                  <a:close/>
                  <a:moveTo>
                    <a:pt x="268" y="42"/>
                  </a:moveTo>
                  <a:lnTo>
                    <a:pt x="268" y="42"/>
                  </a:lnTo>
                  <a:cubicBezTo>
                    <a:pt x="205" y="163"/>
                    <a:pt x="205" y="163"/>
                    <a:pt x="205" y="163"/>
                  </a:cubicBezTo>
                  <a:cubicBezTo>
                    <a:pt x="141" y="163"/>
                    <a:pt x="141" y="163"/>
                    <a:pt x="141" y="163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19" y="7"/>
                    <a:pt x="233" y="0"/>
                    <a:pt x="240" y="0"/>
                  </a:cubicBezTo>
                  <a:cubicBezTo>
                    <a:pt x="261" y="0"/>
                    <a:pt x="268" y="14"/>
                    <a:pt x="268" y="28"/>
                  </a:cubicBezTo>
                  <a:cubicBezTo>
                    <a:pt x="268" y="35"/>
                    <a:pt x="268" y="35"/>
                    <a:pt x="268" y="42"/>
                  </a:cubicBezTo>
                  <a:close/>
                  <a:moveTo>
                    <a:pt x="226" y="191"/>
                  </a:moveTo>
                  <a:lnTo>
                    <a:pt x="226" y="191"/>
                  </a:lnTo>
                  <a:cubicBezTo>
                    <a:pt x="325" y="191"/>
                    <a:pt x="325" y="191"/>
                    <a:pt x="325" y="191"/>
                  </a:cubicBezTo>
                  <a:lnTo>
                    <a:pt x="325" y="198"/>
                  </a:lnTo>
                  <a:cubicBezTo>
                    <a:pt x="325" y="247"/>
                    <a:pt x="346" y="290"/>
                    <a:pt x="381" y="318"/>
                  </a:cubicBezTo>
                  <a:cubicBezTo>
                    <a:pt x="381" y="424"/>
                    <a:pt x="381" y="424"/>
                    <a:pt x="381" y="424"/>
                  </a:cubicBezTo>
                  <a:cubicBezTo>
                    <a:pt x="381" y="438"/>
                    <a:pt x="396" y="452"/>
                    <a:pt x="410" y="452"/>
                  </a:cubicBezTo>
                  <a:cubicBezTo>
                    <a:pt x="431" y="452"/>
                    <a:pt x="438" y="438"/>
                    <a:pt x="438" y="424"/>
                  </a:cubicBezTo>
                  <a:cubicBezTo>
                    <a:pt x="438" y="346"/>
                    <a:pt x="438" y="346"/>
                    <a:pt x="438" y="346"/>
                  </a:cubicBezTo>
                  <a:cubicBezTo>
                    <a:pt x="452" y="346"/>
                    <a:pt x="466" y="346"/>
                    <a:pt x="480" y="346"/>
                  </a:cubicBezTo>
                  <a:cubicBezTo>
                    <a:pt x="494" y="346"/>
                    <a:pt x="509" y="346"/>
                    <a:pt x="523" y="339"/>
                  </a:cubicBezTo>
                  <a:cubicBezTo>
                    <a:pt x="487" y="488"/>
                    <a:pt x="487" y="488"/>
                    <a:pt x="487" y="488"/>
                  </a:cubicBezTo>
                  <a:cubicBezTo>
                    <a:pt x="480" y="502"/>
                    <a:pt x="473" y="509"/>
                    <a:pt x="459" y="509"/>
                  </a:cubicBezTo>
                  <a:cubicBezTo>
                    <a:pt x="452" y="509"/>
                    <a:pt x="452" y="509"/>
                    <a:pt x="452" y="509"/>
                  </a:cubicBezTo>
                  <a:cubicBezTo>
                    <a:pt x="445" y="509"/>
                    <a:pt x="445" y="509"/>
                    <a:pt x="445" y="509"/>
                  </a:cubicBezTo>
                  <a:cubicBezTo>
                    <a:pt x="141" y="509"/>
                    <a:pt x="141" y="509"/>
                    <a:pt x="141" y="509"/>
                  </a:cubicBezTo>
                  <a:cubicBezTo>
                    <a:pt x="127" y="509"/>
                    <a:pt x="113" y="502"/>
                    <a:pt x="113" y="488"/>
                  </a:cubicBezTo>
                  <a:cubicBezTo>
                    <a:pt x="49" y="247"/>
                    <a:pt x="49" y="247"/>
                    <a:pt x="49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7" y="247"/>
                    <a:pt x="0" y="233"/>
                    <a:pt x="0" y="219"/>
                  </a:cubicBezTo>
                  <a:cubicBezTo>
                    <a:pt x="0" y="198"/>
                    <a:pt x="7" y="191"/>
                    <a:pt x="28" y="191"/>
                  </a:cubicBezTo>
                  <a:cubicBezTo>
                    <a:pt x="134" y="191"/>
                    <a:pt x="134" y="191"/>
                    <a:pt x="134" y="191"/>
                  </a:cubicBezTo>
                  <a:cubicBezTo>
                    <a:pt x="226" y="191"/>
                    <a:pt x="226" y="191"/>
                    <a:pt x="226" y="191"/>
                  </a:cubicBezTo>
                  <a:close/>
                  <a:moveTo>
                    <a:pt x="268" y="424"/>
                  </a:moveTo>
                  <a:lnTo>
                    <a:pt x="268" y="424"/>
                  </a:lnTo>
                  <a:cubicBezTo>
                    <a:pt x="268" y="438"/>
                    <a:pt x="283" y="452"/>
                    <a:pt x="297" y="452"/>
                  </a:cubicBezTo>
                  <a:cubicBezTo>
                    <a:pt x="318" y="452"/>
                    <a:pt x="325" y="438"/>
                    <a:pt x="325" y="424"/>
                  </a:cubicBezTo>
                  <a:cubicBezTo>
                    <a:pt x="325" y="276"/>
                    <a:pt x="325" y="276"/>
                    <a:pt x="325" y="276"/>
                  </a:cubicBezTo>
                  <a:cubicBezTo>
                    <a:pt x="325" y="254"/>
                    <a:pt x="318" y="247"/>
                    <a:pt x="297" y="247"/>
                  </a:cubicBezTo>
                  <a:cubicBezTo>
                    <a:pt x="283" y="247"/>
                    <a:pt x="268" y="254"/>
                    <a:pt x="268" y="276"/>
                  </a:cubicBezTo>
                  <a:lnTo>
                    <a:pt x="268" y="424"/>
                  </a:lnTo>
                  <a:close/>
                  <a:moveTo>
                    <a:pt x="212" y="276"/>
                  </a:moveTo>
                  <a:lnTo>
                    <a:pt x="212" y="276"/>
                  </a:lnTo>
                  <a:cubicBezTo>
                    <a:pt x="212" y="254"/>
                    <a:pt x="205" y="247"/>
                    <a:pt x="183" y="247"/>
                  </a:cubicBezTo>
                  <a:cubicBezTo>
                    <a:pt x="169" y="247"/>
                    <a:pt x="155" y="254"/>
                    <a:pt x="155" y="276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5" y="438"/>
                    <a:pt x="169" y="452"/>
                    <a:pt x="183" y="452"/>
                  </a:cubicBezTo>
                  <a:cubicBezTo>
                    <a:pt x="205" y="452"/>
                    <a:pt x="212" y="438"/>
                    <a:pt x="212" y="424"/>
                  </a:cubicBezTo>
                  <a:lnTo>
                    <a:pt x="21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29025" y="3655001"/>
            <a:ext cx="2095501" cy="1056058"/>
            <a:chOff x="7531057" y="5101253"/>
            <a:chExt cx="2794001" cy="1408077"/>
          </a:xfrm>
        </p:grpSpPr>
        <p:sp>
          <p:nvSpPr>
            <p:cNvPr id="38" name="TextBox 37"/>
            <p:cNvSpPr txBox="1"/>
            <p:nvPr/>
          </p:nvSpPr>
          <p:spPr>
            <a:xfrm>
              <a:off x="7531057" y="5101253"/>
              <a:ext cx="2400986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1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EXPERT TEAM MEMMBER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531057" y="5462890"/>
              <a:ext cx="2794001" cy="104644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629025" y="2913544"/>
            <a:ext cx="628650" cy="628650"/>
            <a:chOff x="1706995" y="4135230"/>
            <a:chExt cx="838200" cy="838200"/>
          </a:xfrm>
        </p:grpSpPr>
        <p:sp>
          <p:nvSpPr>
            <p:cNvPr id="47" name="Oval 46"/>
            <p:cNvSpPr/>
            <p:nvPr/>
          </p:nvSpPr>
          <p:spPr>
            <a:xfrm>
              <a:off x="1706995" y="4135230"/>
              <a:ext cx="838200" cy="838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06"/>
            <p:cNvSpPr>
              <a:spLocks noChangeArrowheads="1"/>
            </p:cNvSpPr>
            <p:nvPr/>
          </p:nvSpPr>
          <p:spPr bwMode="auto">
            <a:xfrm>
              <a:off x="1923217" y="4372034"/>
              <a:ext cx="402814" cy="364591"/>
            </a:xfrm>
            <a:custGeom>
              <a:avLst/>
              <a:gdLst>
                <a:gd name="T0" fmla="*/ 207003 w 602"/>
                <a:gd name="T1" fmla="*/ 196489 h 545"/>
                <a:gd name="T2" fmla="*/ 207003 w 602"/>
                <a:gd name="T3" fmla="*/ 196489 h 545"/>
                <a:gd name="T4" fmla="*/ 188940 w 602"/>
                <a:gd name="T5" fmla="*/ 196489 h 545"/>
                <a:gd name="T6" fmla="*/ 188940 w 602"/>
                <a:gd name="T7" fmla="*/ 114859 h 545"/>
                <a:gd name="T8" fmla="*/ 188940 w 602"/>
                <a:gd name="T9" fmla="*/ 50928 h 545"/>
                <a:gd name="T10" fmla="*/ 207003 w 602"/>
                <a:gd name="T11" fmla="*/ 50928 h 545"/>
                <a:gd name="T12" fmla="*/ 217119 w 602"/>
                <a:gd name="T13" fmla="*/ 61403 h 545"/>
                <a:gd name="T14" fmla="*/ 217119 w 602"/>
                <a:gd name="T15" fmla="*/ 124973 h 545"/>
                <a:gd name="T16" fmla="*/ 217119 w 602"/>
                <a:gd name="T17" fmla="*/ 165787 h 545"/>
                <a:gd name="T18" fmla="*/ 217119 w 602"/>
                <a:gd name="T19" fmla="*/ 186375 h 545"/>
                <a:gd name="T20" fmla="*/ 207003 w 602"/>
                <a:gd name="T21" fmla="*/ 196489 h 545"/>
                <a:gd name="T22" fmla="*/ 35765 w 602"/>
                <a:gd name="T23" fmla="*/ 196489 h 545"/>
                <a:gd name="T24" fmla="*/ 35765 w 602"/>
                <a:gd name="T25" fmla="*/ 196489 h 545"/>
                <a:gd name="T26" fmla="*/ 35765 w 602"/>
                <a:gd name="T27" fmla="*/ 114859 h 545"/>
                <a:gd name="T28" fmla="*/ 35765 w 602"/>
                <a:gd name="T29" fmla="*/ 112331 h 545"/>
                <a:gd name="T30" fmla="*/ 35765 w 602"/>
                <a:gd name="T31" fmla="*/ 50928 h 545"/>
                <a:gd name="T32" fmla="*/ 56357 w 602"/>
                <a:gd name="T33" fmla="*/ 50928 h 545"/>
                <a:gd name="T34" fmla="*/ 107295 w 602"/>
                <a:gd name="T35" fmla="*/ 0 h 545"/>
                <a:gd name="T36" fmla="*/ 158233 w 602"/>
                <a:gd name="T37" fmla="*/ 50928 h 545"/>
                <a:gd name="T38" fmla="*/ 178825 w 602"/>
                <a:gd name="T39" fmla="*/ 50928 h 545"/>
                <a:gd name="T40" fmla="*/ 178825 w 602"/>
                <a:gd name="T41" fmla="*/ 114859 h 545"/>
                <a:gd name="T42" fmla="*/ 178825 w 602"/>
                <a:gd name="T43" fmla="*/ 196489 h 545"/>
                <a:gd name="T44" fmla="*/ 35765 w 602"/>
                <a:gd name="T45" fmla="*/ 196489 h 545"/>
                <a:gd name="T46" fmla="*/ 107295 w 602"/>
                <a:gd name="T47" fmla="*/ 20588 h 545"/>
                <a:gd name="T48" fmla="*/ 107295 w 602"/>
                <a:gd name="T49" fmla="*/ 20588 h 545"/>
                <a:gd name="T50" fmla="*/ 76588 w 602"/>
                <a:gd name="T51" fmla="*/ 50928 h 545"/>
                <a:gd name="T52" fmla="*/ 138002 w 602"/>
                <a:gd name="T53" fmla="*/ 50928 h 545"/>
                <a:gd name="T54" fmla="*/ 107295 w 602"/>
                <a:gd name="T55" fmla="*/ 20588 h 545"/>
                <a:gd name="T56" fmla="*/ 0 w 602"/>
                <a:gd name="T57" fmla="*/ 186375 h 545"/>
                <a:gd name="T58" fmla="*/ 0 w 602"/>
                <a:gd name="T59" fmla="*/ 186375 h 545"/>
                <a:gd name="T60" fmla="*/ 0 w 602"/>
                <a:gd name="T61" fmla="*/ 165787 h 545"/>
                <a:gd name="T62" fmla="*/ 0 w 602"/>
                <a:gd name="T63" fmla="*/ 124973 h 545"/>
                <a:gd name="T64" fmla="*/ 0 w 602"/>
                <a:gd name="T65" fmla="*/ 61403 h 545"/>
                <a:gd name="T66" fmla="*/ 10477 w 602"/>
                <a:gd name="T67" fmla="*/ 50928 h 545"/>
                <a:gd name="T68" fmla="*/ 25650 w 602"/>
                <a:gd name="T69" fmla="*/ 50928 h 545"/>
                <a:gd name="T70" fmla="*/ 25650 w 602"/>
                <a:gd name="T71" fmla="*/ 112331 h 545"/>
                <a:gd name="T72" fmla="*/ 25650 w 602"/>
                <a:gd name="T73" fmla="*/ 114859 h 545"/>
                <a:gd name="T74" fmla="*/ 25650 w 602"/>
                <a:gd name="T75" fmla="*/ 196489 h 545"/>
                <a:gd name="T76" fmla="*/ 10477 w 602"/>
                <a:gd name="T77" fmla="*/ 196489 h 545"/>
                <a:gd name="T78" fmla="*/ 0 w 602"/>
                <a:gd name="T79" fmla="*/ 186375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406878" y="3655001"/>
            <a:ext cx="2095501" cy="1056058"/>
            <a:chOff x="670293" y="5101253"/>
            <a:chExt cx="2794001" cy="1408077"/>
          </a:xfrm>
        </p:grpSpPr>
        <p:sp>
          <p:nvSpPr>
            <p:cNvPr id="41" name="TextBox 40"/>
            <p:cNvSpPr txBox="1"/>
            <p:nvPr/>
          </p:nvSpPr>
          <p:spPr>
            <a:xfrm>
              <a:off x="670293" y="5101253"/>
              <a:ext cx="1439185" cy="405239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1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RETINA READY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70293" y="5462890"/>
              <a:ext cx="2794001" cy="104644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406879" y="2913544"/>
            <a:ext cx="628650" cy="628650"/>
            <a:chOff x="6659995" y="4135230"/>
            <a:chExt cx="838200" cy="838200"/>
          </a:xfrm>
        </p:grpSpPr>
        <p:sp>
          <p:nvSpPr>
            <p:cNvPr id="50" name="Oval 49"/>
            <p:cNvSpPr/>
            <p:nvPr/>
          </p:nvSpPr>
          <p:spPr>
            <a:xfrm>
              <a:off x="6659995" y="4135230"/>
              <a:ext cx="838200" cy="838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50"/>
            <p:cNvSpPr>
              <a:spLocks noChangeArrowheads="1"/>
            </p:cNvSpPr>
            <p:nvPr/>
          </p:nvSpPr>
          <p:spPr bwMode="auto">
            <a:xfrm>
              <a:off x="6876218" y="4352922"/>
              <a:ext cx="405754" cy="402814"/>
            </a:xfrm>
            <a:custGeom>
              <a:avLst/>
              <a:gdLst>
                <a:gd name="T0" fmla="*/ 218707 w 609"/>
                <a:gd name="T1" fmla="*/ 109828 h 602"/>
                <a:gd name="T2" fmla="*/ 218707 w 609"/>
                <a:gd name="T3" fmla="*/ 109828 h 602"/>
                <a:gd name="T4" fmla="*/ 218707 w 609"/>
                <a:gd name="T5" fmla="*/ 207011 h 602"/>
                <a:gd name="T6" fmla="*/ 208276 w 609"/>
                <a:gd name="T7" fmla="*/ 217127 h 602"/>
                <a:gd name="T8" fmla="*/ 109354 w 609"/>
                <a:gd name="T9" fmla="*/ 217127 h 602"/>
                <a:gd name="T10" fmla="*/ 109354 w 609"/>
                <a:gd name="T11" fmla="*/ 217127 h 602"/>
                <a:gd name="T12" fmla="*/ 0 w 609"/>
                <a:gd name="T13" fmla="*/ 109828 h 602"/>
                <a:gd name="T14" fmla="*/ 109354 w 609"/>
                <a:gd name="T15" fmla="*/ 0 h 602"/>
                <a:gd name="T16" fmla="*/ 218707 w 609"/>
                <a:gd name="T17" fmla="*/ 109828 h 602"/>
                <a:gd name="T18" fmla="*/ 109354 w 609"/>
                <a:gd name="T19" fmla="*/ 20593 h 602"/>
                <a:gd name="T20" fmla="*/ 109354 w 609"/>
                <a:gd name="T21" fmla="*/ 20593 h 602"/>
                <a:gd name="T22" fmla="*/ 20144 w 609"/>
                <a:gd name="T23" fmla="*/ 109828 h 602"/>
                <a:gd name="T24" fmla="*/ 109354 w 609"/>
                <a:gd name="T25" fmla="*/ 196534 h 602"/>
                <a:gd name="T26" fmla="*/ 109354 w 609"/>
                <a:gd name="T27" fmla="*/ 196534 h 602"/>
                <a:gd name="T28" fmla="*/ 109354 w 609"/>
                <a:gd name="T29" fmla="*/ 196534 h 602"/>
                <a:gd name="T30" fmla="*/ 198203 w 609"/>
                <a:gd name="T31" fmla="*/ 109828 h 602"/>
                <a:gd name="T32" fmla="*/ 198203 w 609"/>
                <a:gd name="T33" fmla="*/ 109828 h 602"/>
                <a:gd name="T34" fmla="*/ 198203 w 609"/>
                <a:gd name="T35" fmla="*/ 109828 h 602"/>
                <a:gd name="T36" fmla="*/ 109354 w 609"/>
                <a:gd name="T37" fmla="*/ 20593 h 602"/>
                <a:gd name="T38" fmla="*/ 152520 w 609"/>
                <a:gd name="T39" fmla="*/ 120305 h 602"/>
                <a:gd name="T40" fmla="*/ 152520 w 609"/>
                <a:gd name="T41" fmla="*/ 120305 h 602"/>
                <a:gd name="T42" fmla="*/ 119426 w 609"/>
                <a:gd name="T43" fmla="*/ 120305 h 602"/>
                <a:gd name="T44" fmla="*/ 119426 w 609"/>
                <a:gd name="T45" fmla="*/ 153181 h 602"/>
                <a:gd name="T46" fmla="*/ 109354 w 609"/>
                <a:gd name="T47" fmla="*/ 163658 h 602"/>
                <a:gd name="T48" fmla="*/ 99282 w 609"/>
                <a:gd name="T49" fmla="*/ 153181 h 602"/>
                <a:gd name="T50" fmla="*/ 99282 w 609"/>
                <a:gd name="T51" fmla="*/ 120305 h 602"/>
                <a:gd name="T52" fmla="*/ 66188 w 609"/>
                <a:gd name="T53" fmla="*/ 120305 h 602"/>
                <a:gd name="T54" fmla="*/ 55756 w 609"/>
                <a:gd name="T55" fmla="*/ 109828 h 602"/>
                <a:gd name="T56" fmla="*/ 66188 w 609"/>
                <a:gd name="T57" fmla="*/ 99712 h 602"/>
                <a:gd name="T58" fmla="*/ 99282 w 609"/>
                <a:gd name="T59" fmla="*/ 99712 h 602"/>
                <a:gd name="T60" fmla="*/ 99282 w 609"/>
                <a:gd name="T61" fmla="*/ 63946 h 602"/>
                <a:gd name="T62" fmla="*/ 109354 w 609"/>
                <a:gd name="T63" fmla="*/ 53830 h 602"/>
                <a:gd name="T64" fmla="*/ 119426 w 609"/>
                <a:gd name="T65" fmla="*/ 63946 h 602"/>
                <a:gd name="T66" fmla="*/ 119426 w 609"/>
                <a:gd name="T67" fmla="*/ 99712 h 602"/>
                <a:gd name="T68" fmla="*/ 152520 w 609"/>
                <a:gd name="T69" fmla="*/ 99712 h 602"/>
                <a:gd name="T70" fmla="*/ 162592 w 609"/>
                <a:gd name="T71" fmla="*/ 109828 h 602"/>
                <a:gd name="T72" fmla="*/ 152520 w 609"/>
                <a:gd name="T73" fmla="*/ 120305 h 6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09" h="602">
                  <a:moveTo>
                    <a:pt x="608" y="304"/>
                  </a:moveTo>
                  <a:lnTo>
                    <a:pt x="608" y="304"/>
                  </a:lnTo>
                  <a:cubicBezTo>
                    <a:pt x="608" y="573"/>
                    <a:pt x="608" y="573"/>
                    <a:pt x="608" y="573"/>
                  </a:cubicBezTo>
                  <a:cubicBezTo>
                    <a:pt x="608" y="594"/>
                    <a:pt x="594" y="601"/>
                    <a:pt x="579" y="601"/>
                  </a:cubicBezTo>
                  <a:cubicBezTo>
                    <a:pt x="304" y="601"/>
                    <a:pt x="304" y="601"/>
                    <a:pt x="304" y="601"/>
                  </a:cubicBezTo>
                  <a:cubicBezTo>
                    <a:pt x="134" y="601"/>
                    <a:pt x="0" y="467"/>
                    <a:pt x="0" y="304"/>
                  </a:cubicBezTo>
                  <a:cubicBezTo>
                    <a:pt x="0" y="135"/>
                    <a:pt x="134" y="0"/>
                    <a:pt x="304" y="0"/>
                  </a:cubicBezTo>
                  <a:cubicBezTo>
                    <a:pt x="473" y="0"/>
                    <a:pt x="608" y="135"/>
                    <a:pt x="608" y="304"/>
                  </a:cubicBezTo>
                  <a:close/>
                  <a:moveTo>
                    <a:pt x="304" y="57"/>
                  </a:moveTo>
                  <a:lnTo>
                    <a:pt x="304" y="57"/>
                  </a:lnTo>
                  <a:cubicBezTo>
                    <a:pt x="169" y="57"/>
                    <a:pt x="56" y="170"/>
                    <a:pt x="56" y="304"/>
                  </a:cubicBezTo>
                  <a:cubicBezTo>
                    <a:pt x="56" y="439"/>
                    <a:pt x="169" y="544"/>
                    <a:pt x="304" y="544"/>
                  </a:cubicBezTo>
                  <a:cubicBezTo>
                    <a:pt x="438" y="544"/>
                    <a:pt x="551" y="439"/>
                    <a:pt x="551" y="304"/>
                  </a:cubicBezTo>
                  <a:cubicBezTo>
                    <a:pt x="551" y="170"/>
                    <a:pt x="438" y="57"/>
                    <a:pt x="304" y="57"/>
                  </a:cubicBezTo>
                  <a:close/>
                  <a:moveTo>
                    <a:pt x="424" y="333"/>
                  </a:moveTo>
                  <a:lnTo>
                    <a:pt x="424" y="333"/>
                  </a:lnTo>
                  <a:cubicBezTo>
                    <a:pt x="332" y="333"/>
                    <a:pt x="332" y="333"/>
                    <a:pt x="332" y="333"/>
                  </a:cubicBezTo>
                  <a:cubicBezTo>
                    <a:pt x="332" y="424"/>
                    <a:pt x="332" y="424"/>
                    <a:pt x="332" y="424"/>
                  </a:cubicBezTo>
                  <a:cubicBezTo>
                    <a:pt x="332" y="439"/>
                    <a:pt x="318" y="453"/>
                    <a:pt x="304" y="453"/>
                  </a:cubicBezTo>
                  <a:cubicBezTo>
                    <a:pt x="290" y="453"/>
                    <a:pt x="276" y="439"/>
                    <a:pt x="276" y="424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184" y="333"/>
                    <a:pt x="184" y="333"/>
                    <a:pt x="184" y="333"/>
                  </a:cubicBezTo>
                  <a:cubicBezTo>
                    <a:pt x="162" y="333"/>
                    <a:pt x="155" y="318"/>
                    <a:pt x="155" y="304"/>
                  </a:cubicBezTo>
                  <a:cubicBezTo>
                    <a:pt x="155" y="283"/>
                    <a:pt x="162" y="276"/>
                    <a:pt x="184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276" y="177"/>
                    <a:pt x="276" y="177"/>
                    <a:pt x="276" y="177"/>
                  </a:cubicBezTo>
                  <a:cubicBezTo>
                    <a:pt x="276" y="163"/>
                    <a:pt x="290" y="149"/>
                    <a:pt x="304" y="149"/>
                  </a:cubicBezTo>
                  <a:cubicBezTo>
                    <a:pt x="318" y="149"/>
                    <a:pt x="332" y="163"/>
                    <a:pt x="332" y="177"/>
                  </a:cubicBezTo>
                  <a:cubicBezTo>
                    <a:pt x="332" y="276"/>
                    <a:pt x="332" y="276"/>
                    <a:pt x="332" y="276"/>
                  </a:cubicBezTo>
                  <a:cubicBezTo>
                    <a:pt x="424" y="276"/>
                    <a:pt x="424" y="276"/>
                    <a:pt x="424" y="276"/>
                  </a:cubicBezTo>
                  <a:cubicBezTo>
                    <a:pt x="445" y="276"/>
                    <a:pt x="452" y="283"/>
                    <a:pt x="452" y="304"/>
                  </a:cubicBezTo>
                  <a:cubicBezTo>
                    <a:pt x="452" y="318"/>
                    <a:pt x="445" y="333"/>
                    <a:pt x="424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9517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 bwMode="auto">
          <a:xfrm>
            <a:off x="1" y="-28575"/>
            <a:ext cx="9165772" cy="5200650"/>
          </a:xfrm>
          <a:custGeom>
            <a:avLst/>
            <a:gdLst>
              <a:gd name="connsiteX0" fmla="*/ 0 w 12221029"/>
              <a:gd name="connsiteY0" fmla="*/ 0 h 6934200"/>
              <a:gd name="connsiteX1" fmla="*/ 7473931 w 12221029"/>
              <a:gd name="connsiteY1" fmla="*/ 0 h 6934200"/>
              <a:gd name="connsiteX2" fmla="*/ 12221029 w 12221029"/>
              <a:gd name="connsiteY2" fmla="*/ 4913570 h 6934200"/>
              <a:gd name="connsiteX3" fmla="*/ 12221029 w 12221029"/>
              <a:gd name="connsiteY3" fmla="*/ 6934200 h 6934200"/>
              <a:gd name="connsiteX4" fmla="*/ 0 w 12221029"/>
              <a:gd name="connsiteY4" fmla="*/ 6934200 h 693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1029" h="6934200">
                <a:moveTo>
                  <a:pt x="0" y="0"/>
                </a:moveTo>
                <a:lnTo>
                  <a:pt x="7473931" y="0"/>
                </a:lnTo>
                <a:lnTo>
                  <a:pt x="12221029" y="4913570"/>
                </a:lnTo>
                <a:lnTo>
                  <a:pt x="12221029" y="6934200"/>
                </a:lnTo>
                <a:lnTo>
                  <a:pt x="0" y="6934200"/>
                </a:lnTo>
                <a:close/>
              </a:path>
            </a:pathLst>
          </a:custGeom>
          <a:solidFill>
            <a:srgbClr val="BFBFBF">
              <a:alpha val="39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68501" y="-1017309"/>
            <a:ext cx="3922993" cy="7555185"/>
            <a:chOff x="1958001" y="-1356412"/>
            <a:chExt cx="5230657" cy="10073580"/>
          </a:xfrm>
          <a:blipFill dpi="0" rotWithShape="1">
            <a:blip r:embed="rId3"/>
            <a:srcRect/>
            <a:tile tx="0" ty="0" sx="100000" sy="100000" flip="none" algn="ctr"/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 bwMode="auto">
            <a:xfrm rot="2700000">
              <a:off x="358086" y="1620125"/>
              <a:ext cx="9132086" cy="3179011"/>
            </a:xfrm>
            <a:custGeom>
              <a:avLst/>
              <a:gdLst>
                <a:gd name="connsiteX0" fmla="*/ 0 w 9132086"/>
                <a:gd name="connsiteY0" fmla="*/ 3179011 h 3179011"/>
                <a:gd name="connsiteX1" fmla="*/ 3274922 w 9132086"/>
                <a:gd name="connsiteY1" fmla="*/ 0 h 3179011"/>
                <a:gd name="connsiteX2" fmla="*/ 6766885 w 9132086"/>
                <a:gd name="connsiteY2" fmla="*/ 0 h 3179011"/>
                <a:gd name="connsiteX3" fmla="*/ 9132086 w 9132086"/>
                <a:gd name="connsiteY3" fmla="*/ 2295932 h 3179011"/>
                <a:gd name="connsiteX4" fmla="*/ 8249006 w 9132086"/>
                <a:gd name="connsiteY4" fmla="*/ 3179011 h 31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086" h="3179011">
                  <a:moveTo>
                    <a:pt x="0" y="3179011"/>
                  </a:moveTo>
                  <a:lnTo>
                    <a:pt x="3274922" y="0"/>
                  </a:lnTo>
                  <a:lnTo>
                    <a:pt x="6766885" y="0"/>
                  </a:lnTo>
                  <a:lnTo>
                    <a:pt x="9132086" y="2295932"/>
                  </a:lnTo>
                  <a:lnTo>
                    <a:pt x="8249006" y="31790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梯形 11"/>
            <p:cNvSpPr/>
            <p:nvPr/>
          </p:nvSpPr>
          <p:spPr bwMode="auto">
            <a:xfrm rot="2700000">
              <a:off x="4395885" y="1142543"/>
              <a:ext cx="4454207" cy="1131338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梯形 13"/>
            <p:cNvSpPr/>
            <p:nvPr/>
          </p:nvSpPr>
          <p:spPr bwMode="auto">
            <a:xfrm rot="13500000">
              <a:off x="-716171" y="4063451"/>
              <a:ext cx="7327889" cy="1979545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 bwMode="auto">
          <a:xfrm>
            <a:off x="3393623" y="231322"/>
            <a:ext cx="5772149" cy="4972050"/>
          </a:xfrm>
          <a:custGeom>
            <a:avLst/>
            <a:gdLst>
              <a:gd name="connsiteX0" fmla="*/ 6705599 w 7696199"/>
              <a:gd name="connsiteY0" fmla="*/ 0 h 6629400"/>
              <a:gd name="connsiteX1" fmla="*/ 7696199 w 7696199"/>
              <a:gd name="connsiteY1" fmla="*/ 979343 h 6629400"/>
              <a:gd name="connsiteX2" fmla="*/ 7696199 w 7696199"/>
              <a:gd name="connsiteY2" fmla="*/ 6629400 h 6629400"/>
              <a:gd name="connsiteX3" fmla="*/ 0 w 7696199"/>
              <a:gd name="connsiteY3" fmla="*/ 6629400 h 662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96199" h="6629400">
                <a:moveTo>
                  <a:pt x="6705599" y="0"/>
                </a:moveTo>
                <a:lnTo>
                  <a:pt x="7696199" y="979343"/>
                </a:lnTo>
                <a:lnTo>
                  <a:pt x="7696199" y="6629400"/>
                </a:lnTo>
                <a:lnTo>
                  <a:pt x="0" y="6629400"/>
                </a:lnTo>
                <a:close/>
              </a:path>
            </a:pathLst>
          </a:custGeom>
          <a:gradFill flip="none" rotWithShape="1">
            <a:gsLst>
              <a:gs pos="41000">
                <a:schemeClr val="accent3"/>
              </a:gs>
              <a:gs pos="100000">
                <a:srgbClr val="315269"/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半闭框 9"/>
          <p:cNvSpPr/>
          <p:nvPr/>
        </p:nvSpPr>
        <p:spPr bwMode="auto">
          <a:xfrm flipV="1">
            <a:off x="171450" y="3735253"/>
            <a:ext cx="1236797" cy="1236797"/>
          </a:xfrm>
          <a:prstGeom prst="halfFrame">
            <a:avLst>
              <a:gd name="adj1" fmla="val 11699"/>
              <a:gd name="adj2" fmla="val 13310"/>
            </a:avLst>
          </a:prstGeom>
          <a:solidFill>
            <a:srgbClr val="CDCDCD">
              <a:alpha val="36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半闭框 10"/>
          <p:cNvSpPr/>
          <p:nvPr/>
        </p:nvSpPr>
        <p:spPr bwMode="auto">
          <a:xfrm rot="10800000" flipV="1">
            <a:off x="8529637" y="175023"/>
            <a:ext cx="465403" cy="465403"/>
          </a:xfrm>
          <a:prstGeom prst="halfFrame">
            <a:avLst>
              <a:gd name="adj1" fmla="val 17072"/>
              <a:gd name="adj2" fmla="val 16380"/>
            </a:avLst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56905" y="1653944"/>
            <a:ext cx="1600200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b="1" dirty="0">
                <a:solidFill>
                  <a:schemeClr val="bg1"/>
                </a:solidFill>
              </a:rPr>
              <a:t>06</a:t>
            </a:r>
            <a:endParaRPr lang="zh-CN" altLang="en-US" sz="86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90505" y="3801579"/>
            <a:ext cx="382905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01024" y="2869665"/>
            <a:ext cx="209812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</a:rPr>
              <a:t>财务分析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14950" y="3325468"/>
            <a:ext cx="358779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bg1">
                    <a:lumMod val="95000"/>
                  </a:schemeClr>
                </a:solidFill>
              </a:rPr>
              <a:t>Financial Analysis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3784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10" grpId="0" animBg="1"/>
      <p:bldP spid="11" grpId="0" animBg="1"/>
      <p:bldP spid="22" grpId="0"/>
      <p:bldP spid="23" grpId="0"/>
      <p:bldP spid="24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28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17572152"/>
              </p:ext>
            </p:extLst>
          </p:nvPr>
        </p:nvGraphicFramePr>
        <p:xfrm>
          <a:off x="485775" y="1053419"/>
          <a:ext cx="4943475" cy="2902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041561" y="4114796"/>
            <a:ext cx="753731" cy="235688"/>
            <a:chOff x="1579248" y="5566809"/>
            <a:chExt cx="1004975" cy="314251"/>
          </a:xfrm>
        </p:grpSpPr>
        <p:sp>
          <p:nvSpPr>
            <p:cNvPr id="6" name="Rectangle 5"/>
            <p:cNvSpPr/>
            <p:nvPr/>
          </p:nvSpPr>
          <p:spPr>
            <a:xfrm>
              <a:off x="1579248" y="5566809"/>
              <a:ext cx="297088" cy="2970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76336" y="5573284"/>
              <a:ext cx="70788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产品一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609987" y="4114796"/>
            <a:ext cx="753731" cy="235688"/>
            <a:chOff x="3670482" y="5566809"/>
            <a:chExt cx="1004975" cy="314251"/>
          </a:xfrm>
        </p:grpSpPr>
        <p:sp>
          <p:nvSpPr>
            <p:cNvPr id="9" name="Rectangle 8"/>
            <p:cNvSpPr/>
            <p:nvPr/>
          </p:nvSpPr>
          <p:spPr>
            <a:xfrm>
              <a:off x="3670482" y="5566809"/>
              <a:ext cx="297088" cy="2970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67570" y="5573284"/>
              <a:ext cx="70788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产品二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227527" y="4114804"/>
            <a:ext cx="753731" cy="235687"/>
            <a:chOff x="5827202" y="5566809"/>
            <a:chExt cx="1004975" cy="314249"/>
          </a:xfrm>
        </p:grpSpPr>
        <p:sp>
          <p:nvSpPr>
            <p:cNvPr id="12" name="Rectangle 11"/>
            <p:cNvSpPr/>
            <p:nvPr/>
          </p:nvSpPr>
          <p:spPr>
            <a:xfrm>
              <a:off x="5827202" y="5566809"/>
              <a:ext cx="297088" cy="2970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4290" y="5573282"/>
              <a:ext cx="70788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产品三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715000" y="3451791"/>
            <a:ext cx="2930255" cy="914693"/>
            <a:chOff x="6390697" y="954057"/>
            <a:chExt cx="3907006" cy="1219591"/>
          </a:xfrm>
        </p:grpSpPr>
        <p:sp>
          <p:nvSpPr>
            <p:cNvPr id="48" name="TextBox 47"/>
            <p:cNvSpPr txBox="1"/>
            <p:nvPr/>
          </p:nvSpPr>
          <p:spPr>
            <a:xfrm>
              <a:off x="6390697" y="954057"/>
              <a:ext cx="1533228" cy="48218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市场增长情况</a:t>
              </a:r>
              <a:endParaRPr lang="en-US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390698" y="1358040"/>
              <a:ext cx="3907005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715000" y="2257196"/>
            <a:ext cx="2343150" cy="1087818"/>
            <a:chOff x="6390697" y="954057"/>
            <a:chExt cx="3124200" cy="1450423"/>
          </a:xfrm>
        </p:grpSpPr>
        <p:sp>
          <p:nvSpPr>
            <p:cNvPr id="51" name="TextBox 50"/>
            <p:cNvSpPr txBox="1"/>
            <p:nvPr/>
          </p:nvSpPr>
          <p:spPr>
            <a:xfrm>
              <a:off x="6390697" y="954057"/>
              <a:ext cx="1533228" cy="48218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accent4"/>
                  </a:solidFill>
                  <a:cs typeface="+mn-ea"/>
                  <a:sym typeface="+mn-lt"/>
                </a:rPr>
                <a:t>市场增长情况</a:t>
              </a:r>
              <a:endParaRPr lang="en-US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390698" y="1358040"/>
              <a:ext cx="3124199" cy="104644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715001" y="1064359"/>
            <a:ext cx="2930255" cy="914693"/>
            <a:chOff x="6390697" y="954057"/>
            <a:chExt cx="3907007" cy="1219591"/>
          </a:xfrm>
        </p:grpSpPr>
        <p:sp>
          <p:nvSpPr>
            <p:cNvPr id="54" name="TextBox 53"/>
            <p:cNvSpPr txBox="1"/>
            <p:nvPr/>
          </p:nvSpPr>
          <p:spPr>
            <a:xfrm>
              <a:off x="6390697" y="954057"/>
              <a:ext cx="1533228" cy="48218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accent3"/>
                  </a:solidFill>
                  <a:cs typeface="+mn-ea"/>
                  <a:sym typeface="+mn-lt"/>
                </a:rPr>
                <a:t>市场增长情况</a:t>
              </a:r>
              <a:endParaRPr lang="en-US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390698" y="1358040"/>
              <a:ext cx="3907006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</a:p>
          </p:txBody>
        </p:sp>
      </p:grpSp>
      <p:sp>
        <p:nvSpPr>
          <p:cNvPr id="23" name="Title 1"/>
          <p:cNvSpPr txBox="1">
            <a:spLocks/>
          </p:cNvSpPr>
          <p:nvPr/>
        </p:nvSpPr>
        <p:spPr>
          <a:xfrm>
            <a:off x="514350" y="328937"/>
            <a:ext cx="3028949" cy="601584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cs typeface="+mn-ea"/>
                <a:sym typeface="+mn-lt"/>
              </a:rPr>
              <a:t>一季度市场增长情况</a:t>
            </a:r>
          </a:p>
        </p:txBody>
      </p:sp>
      <p:sp>
        <p:nvSpPr>
          <p:cNvPr id="24" name="等腰三角形 23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16792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9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9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8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82" tmFilter="0, 0; 0.125,0.2665; 0.25,0.4; 0.375,0.465; 0.5,0.5;  0.625,0.535; 0.75,0.6; 0.875,0.7335; 1,1">
                                          <p:stCondLst>
                                            <p:cond delay="28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41" tmFilter="0, 0; 0.125,0.2665; 0.25,0.4; 0.375,0.465; 0.5,0.5;  0.625,0.535; 0.75,0.6; 0.875,0.7335; 1,1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" tmFilter="0, 0; 0.125,0.2665; 0.25,0.4; 0.375,0.465; 0.5,0.5;  0.625,0.535; 0.75,0.6; 0.875,0.7335; 1,1">
                                          <p:stCondLst>
                                            <p:cond delay="7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1">
                                          <p:stCondLst>
                                            <p:cond delay="2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71" decel="50000">
                                          <p:stCondLst>
                                            <p:cond delay="2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1">
                                          <p:stCondLst>
                                            <p:cond delay="55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71" decel="50000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1">
                                          <p:stCondLst>
                                            <p:cond delay="6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71" decel="50000">
                                          <p:stCondLst>
                                            <p:cond delay="70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1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71" decel="50000">
                                          <p:stCondLst>
                                            <p:cond delay="7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8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82" tmFilter="0, 0; 0.125,0.2665; 0.25,0.4; 0.375,0.465; 0.5,0.5;  0.625,0.535; 0.75,0.6; 0.875,0.7335; 1,1">
                                          <p:stCondLst>
                                            <p:cond delay="28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41" tmFilter="0, 0; 0.125,0.2665; 0.25,0.4; 0.375,0.465; 0.5,0.5;  0.625,0.535; 0.75,0.6; 0.875,0.7335; 1,1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0" tmFilter="0, 0; 0.125,0.2665; 0.25,0.4; 0.375,0.465; 0.5,0.5;  0.625,0.535; 0.75,0.6; 0.875,0.7335; 1,1">
                                          <p:stCondLst>
                                            <p:cond delay="7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11">
                                          <p:stCondLst>
                                            <p:cond delay="2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71" decel="50000">
                                          <p:stCondLst>
                                            <p:cond delay="2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1">
                                          <p:stCondLst>
                                            <p:cond delay="55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71" decel="50000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1">
                                          <p:stCondLst>
                                            <p:cond delay="6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71" decel="50000">
                                          <p:stCondLst>
                                            <p:cond delay="70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1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71" decel="50000">
                                          <p:stCondLst>
                                            <p:cond delay="77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6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8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82" tmFilter="0, 0; 0.125,0.2665; 0.25,0.4; 0.375,0.465; 0.5,0.5;  0.625,0.535; 0.75,0.6; 0.875,0.7335; 1,1">
                                          <p:stCondLst>
                                            <p:cond delay="28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41" tmFilter="0, 0; 0.125,0.2665; 0.25,0.4; 0.375,0.465; 0.5,0.5;  0.625,0.535; 0.75,0.6; 0.875,0.7335; 1,1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0" tmFilter="0, 0; 0.125,0.2665; 0.25,0.4; 0.375,0.465; 0.5,0.5;  0.625,0.535; 0.75,0.6; 0.875,0.7335; 1,1">
                                          <p:stCondLst>
                                            <p:cond delay="7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1">
                                          <p:stCondLst>
                                            <p:cond delay="2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71" decel="50000">
                                          <p:stCondLst>
                                            <p:cond delay="28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1">
                                          <p:stCondLst>
                                            <p:cond delay="5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71" decel="50000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1">
                                          <p:stCondLst>
                                            <p:cond delay="69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71" decel="50000">
                                          <p:stCondLst>
                                            <p:cond delay="70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1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71" decel="50000">
                                          <p:stCondLst>
                                            <p:cond delay="77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450"/>
                            </p:stCondLst>
                            <p:childTnLst>
                              <p:par>
                                <p:cTn id="9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950"/>
                            </p:stCondLst>
                            <p:childTnLst>
                              <p:par>
                                <p:cTn id="1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45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category"/>
        </p:bldSub>
      </p:bldGraphic>
      <p:bldP spid="23" grpId="0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29</a:t>
            </a:fld>
            <a:endParaRPr lang="en-US"/>
          </a:p>
        </p:txBody>
      </p:sp>
      <p:grpSp>
        <p:nvGrpSpPr>
          <p:cNvPr id="190" name="Group 210"/>
          <p:cNvGrpSpPr/>
          <p:nvPr/>
        </p:nvGrpSpPr>
        <p:grpSpPr>
          <a:xfrm>
            <a:off x="1572980" y="3372916"/>
            <a:ext cx="1701849" cy="808453"/>
            <a:chOff x="2083565" y="4731160"/>
            <a:chExt cx="2269723" cy="1077937"/>
          </a:xfrm>
        </p:grpSpPr>
        <p:sp>
          <p:nvSpPr>
            <p:cNvPr id="191" name="Text Placeholder 2"/>
            <p:cNvSpPr txBox="1">
              <a:spLocks/>
            </p:cNvSpPr>
            <p:nvPr/>
          </p:nvSpPr>
          <p:spPr>
            <a:xfrm>
              <a:off x="2083565" y="4731160"/>
              <a:ext cx="2219656" cy="26178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200" b="1" dirty="0">
                  <a:latin typeface="+mn-lt"/>
                  <a:cs typeface="Lato Regular"/>
                </a:rPr>
                <a:t>95% of Male</a:t>
              </a:r>
            </a:p>
          </p:txBody>
        </p:sp>
        <p:sp>
          <p:nvSpPr>
            <p:cNvPr id="192" name="TextBox 201"/>
            <p:cNvSpPr txBox="1"/>
            <p:nvPr/>
          </p:nvSpPr>
          <p:spPr>
            <a:xfrm>
              <a:off x="2107783" y="5070433"/>
              <a:ext cx="224550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2"/>
                  </a:solidFill>
                  <a:cs typeface="Calibri Light"/>
                </a:rPr>
                <a:t>顶部“开始”面板中可以对字体、字号、颜色、行距等进行</a:t>
              </a:r>
              <a:endParaRPr lang="en-US" altLang="zh-CN" sz="900" dirty="0">
                <a:solidFill>
                  <a:schemeClr val="bg2"/>
                </a:solidFill>
                <a:cs typeface="Calibri Light"/>
              </a:endParaRPr>
            </a:p>
            <a:p>
              <a:pPr algn="ctr"/>
              <a:r>
                <a:rPr lang="zh-CN" altLang="en-US" sz="900" dirty="0">
                  <a:solidFill>
                    <a:schemeClr val="bg2"/>
                  </a:solidFill>
                  <a:cs typeface="Calibri Light"/>
                </a:rPr>
                <a:t>修改</a:t>
              </a:r>
              <a:r>
                <a:rPr lang="en-US" altLang="zh-CN" sz="900" dirty="0">
                  <a:solidFill>
                    <a:schemeClr val="bg2"/>
                  </a:solidFill>
                  <a:cs typeface="Calibri Light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cs typeface="Calibri Light"/>
                </a:rPr>
                <a:t>顶部“开始”面板中可以对字体、字号、颜色、</a:t>
              </a:r>
              <a:endParaRPr lang="en-US" altLang="zh-CN" sz="900" dirty="0">
                <a:solidFill>
                  <a:schemeClr val="bg2"/>
                </a:solidFill>
                <a:cs typeface="Calibri Light"/>
              </a:endParaRPr>
            </a:p>
          </p:txBody>
        </p:sp>
      </p:grpSp>
      <p:grpSp>
        <p:nvGrpSpPr>
          <p:cNvPr id="193" name="Group 16"/>
          <p:cNvGrpSpPr/>
          <p:nvPr/>
        </p:nvGrpSpPr>
        <p:grpSpPr>
          <a:xfrm>
            <a:off x="1282440" y="1577576"/>
            <a:ext cx="6716723" cy="538424"/>
            <a:chOff x="1708778" y="2337375"/>
            <a:chExt cx="8957963" cy="717898"/>
          </a:xfrm>
        </p:grpSpPr>
        <p:sp>
          <p:nvSpPr>
            <p:cNvPr id="194" name="Shape 3747"/>
            <p:cNvSpPr/>
            <p:nvPr/>
          </p:nvSpPr>
          <p:spPr>
            <a:xfrm>
              <a:off x="6144228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195" name="Shape 3748"/>
            <p:cNvSpPr/>
            <p:nvPr/>
          </p:nvSpPr>
          <p:spPr>
            <a:xfrm>
              <a:off x="6231468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196" name="Shape 3749"/>
            <p:cNvSpPr/>
            <p:nvPr/>
          </p:nvSpPr>
          <p:spPr>
            <a:xfrm>
              <a:off x="6513255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197" name="Shape 3750"/>
            <p:cNvSpPr/>
            <p:nvPr/>
          </p:nvSpPr>
          <p:spPr>
            <a:xfrm>
              <a:off x="6600494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198" name="Shape 3751"/>
            <p:cNvSpPr/>
            <p:nvPr/>
          </p:nvSpPr>
          <p:spPr>
            <a:xfrm>
              <a:off x="6883676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199" name="Shape 3752"/>
            <p:cNvSpPr/>
            <p:nvPr/>
          </p:nvSpPr>
          <p:spPr>
            <a:xfrm>
              <a:off x="6970915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grpSp>
          <p:nvGrpSpPr>
            <p:cNvPr id="200" name="Group 2"/>
            <p:cNvGrpSpPr/>
            <p:nvPr/>
          </p:nvGrpSpPr>
          <p:grpSpPr>
            <a:xfrm>
              <a:off x="7252702" y="2337375"/>
              <a:ext cx="283144" cy="714746"/>
              <a:chOff x="7252702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284" name="Shape 3753"/>
              <p:cNvSpPr/>
              <p:nvPr/>
            </p:nvSpPr>
            <p:spPr>
              <a:xfrm>
                <a:off x="725270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85" name="Shape 3754"/>
              <p:cNvSpPr/>
              <p:nvPr/>
            </p:nvSpPr>
            <p:spPr>
              <a:xfrm>
                <a:off x="7339941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01" name="Group 3"/>
            <p:cNvGrpSpPr/>
            <p:nvPr/>
          </p:nvGrpSpPr>
          <p:grpSpPr>
            <a:xfrm>
              <a:off x="7622750" y="2337375"/>
              <a:ext cx="283144" cy="714746"/>
              <a:chOff x="7622750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282" name="Shape 3755"/>
              <p:cNvSpPr/>
              <p:nvPr/>
            </p:nvSpPr>
            <p:spPr>
              <a:xfrm>
                <a:off x="7622750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83" name="Shape 3756"/>
              <p:cNvSpPr/>
              <p:nvPr/>
            </p:nvSpPr>
            <p:spPr>
              <a:xfrm>
                <a:off x="770999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02" name="Group 4"/>
            <p:cNvGrpSpPr/>
            <p:nvPr/>
          </p:nvGrpSpPr>
          <p:grpSpPr>
            <a:xfrm>
              <a:off x="7991776" y="2337375"/>
              <a:ext cx="283144" cy="714746"/>
              <a:chOff x="7991776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280" name="Shape 3757"/>
              <p:cNvSpPr/>
              <p:nvPr/>
            </p:nvSpPr>
            <p:spPr>
              <a:xfrm>
                <a:off x="799177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81" name="Shape 3758"/>
              <p:cNvSpPr/>
              <p:nvPr/>
            </p:nvSpPr>
            <p:spPr>
              <a:xfrm>
                <a:off x="8079016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03" name="Group 5"/>
            <p:cNvGrpSpPr/>
            <p:nvPr/>
          </p:nvGrpSpPr>
          <p:grpSpPr>
            <a:xfrm>
              <a:off x="8362198" y="2337375"/>
              <a:ext cx="283144" cy="714746"/>
              <a:chOff x="8362198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278" name="Shape 3759"/>
              <p:cNvSpPr/>
              <p:nvPr/>
            </p:nvSpPr>
            <p:spPr>
              <a:xfrm>
                <a:off x="836219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79" name="Shape 3760"/>
              <p:cNvSpPr/>
              <p:nvPr/>
            </p:nvSpPr>
            <p:spPr>
              <a:xfrm>
                <a:off x="844943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04" name="Group 6"/>
            <p:cNvGrpSpPr/>
            <p:nvPr/>
          </p:nvGrpSpPr>
          <p:grpSpPr>
            <a:xfrm>
              <a:off x="8731224" y="2337375"/>
              <a:ext cx="283144" cy="714746"/>
              <a:chOff x="8731224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276" name="Shape 3761"/>
              <p:cNvSpPr/>
              <p:nvPr/>
            </p:nvSpPr>
            <p:spPr>
              <a:xfrm>
                <a:off x="873122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77" name="Shape 3762"/>
              <p:cNvSpPr/>
              <p:nvPr/>
            </p:nvSpPr>
            <p:spPr>
              <a:xfrm>
                <a:off x="881846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sp>
          <p:nvSpPr>
            <p:cNvPr id="205" name="Shape 3763"/>
            <p:cNvSpPr/>
            <p:nvPr/>
          </p:nvSpPr>
          <p:spPr>
            <a:xfrm>
              <a:off x="3188994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06" name="Shape 3764"/>
            <p:cNvSpPr/>
            <p:nvPr/>
          </p:nvSpPr>
          <p:spPr>
            <a:xfrm>
              <a:off x="3276233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07" name="Shape 3765"/>
            <p:cNvSpPr/>
            <p:nvPr/>
          </p:nvSpPr>
          <p:spPr>
            <a:xfrm>
              <a:off x="3558020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08" name="Shape 3766"/>
            <p:cNvSpPr/>
            <p:nvPr/>
          </p:nvSpPr>
          <p:spPr>
            <a:xfrm>
              <a:off x="3645259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09" name="Shape 3767"/>
            <p:cNvSpPr/>
            <p:nvPr/>
          </p:nvSpPr>
          <p:spPr>
            <a:xfrm>
              <a:off x="3928506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0" name="Shape 3768"/>
            <p:cNvSpPr/>
            <p:nvPr/>
          </p:nvSpPr>
          <p:spPr>
            <a:xfrm>
              <a:off x="4015679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1" name="Shape 3769"/>
            <p:cNvSpPr/>
            <p:nvPr/>
          </p:nvSpPr>
          <p:spPr>
            <a:xfrm>
              <a:off x="4297467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2" name="Shape 3770"/>
            <p:cNvSpPr/>
            <p:nvPr/>
          </p:nvSpPr>
          <p:spPr>
            <a:xfrm>
              <a:off x="4384706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3" name="Shape 3771"/>
            <p:cNvSpPr/>
            <p:nvPr/>
          </p:nvSpPr>
          <p:spPr>
            <a:xfrm>
              <a:off x="4667515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4" name="Shape 3772"/>
            <p:cNvSpPr/>
            <p:nvPr/>
          </p:nvSpPr>
          <p:spPr>
            <a:xfrm>
              <a:off x="4754754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5" name="Shape 3773"/>
            <p:cNvSpPr/>
            <p:nvPr/>
          </p:nvSpPr>
          <p:spPr>
            <a:xfrm>
              <a:off x="503654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6" name="Shape 3774"/>
            <p:cNvSpPr/>
            <p:nvPr/>
          </p:nvSpPr>
          <p:spPr>
            <a:xfrm>
              <a:off x="5123780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7" name="Shape 3775"/>
            <p:cNvSpPr/>
            <p:nvPr/>
          </p:nvSpPr>
          <p:spPr>
            <a:xfrm>
              <a:off x="540696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8" name="Shape 3776"/>
            <p:cNvSpPr/>
            <p:nvPr/>
          </p:nvSpPr>
          <p:spPr>
            <a:xfrm>
              <a:off x="549420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19" name="Shape 3777"/>
            <p:cNvSpPr/>
            <p:nvPr/>
          </p:nvSpPr>
          <p:spPr>
            <a:xfrm>
              <a:off x="5775988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20" name="Shape 3778"/>
            <p:cNvSpPr/>
            <p:nvPr/>
          </p:nvSpPr>
          <p:spPr>
            <a:xfrm>
              <a:off x="5863227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21" name="Shape 3779"/>
            <p:cNvSpPr/>
            <p:nvPr/>
          </p:nvSpPr>
          <p:spPr>
            <a:xfrm>
              <a:off x="1708778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22" name="Shape 3780"/>
            <p:cNvSpPr/>
            <p:nvPr/>
          </p:nvSpPr>
          <p:spPr>
            <a:xfrm>
              <a:off x="1796017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23" name="Shape 3781"/>
            <p:cNvSpPr/>
            <p:nvPr/>
          </p:nvSpPr>
          <p:spPr>
            <a:xfrm>
              <a:off x="2077804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24" name="Shape 3782"/>
            <p:cNvSpPr/>
            <p:nvPr/>
          </p:nvSpPr>
          <p:spPr>
            <a:xfrm>
              <a:off x="2165043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25" name="Shape 3783"/>
            <p:cNvSpPr/>
            <p:nvPr/>
          </p:nvSpPr>
          <p:spPr>
            <a:xfrm>
              <a:off x="2448225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26" name="Shape 3784"/>
            <p:cNvSpPr/>
            <p:nvPr/>
          </p:nvSpPr>
          <p:spPr>
            <a:xfrm>
              <a:off x="2535464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27" name="Shape 3785"/>
            <p:cNvSpPr/>
            <p:nvPr/>
          </p:nvSpPr>
          <p:spPr>
            <a:xfrm>
              <a:off x="2817251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28" name="Shape 3786"/>
            <p:cNvSpPr/>
            <p:nvPr/>
          </p:nvSpPr>
          <p:spPr>
            <a:xfrm>
              <a:off x="2904490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grpSp>
          <p:nvGrpSpPr>
            <p:cNvPr id="229" name="Group 3831"/>
            <p:cNvGrpSpPr/>
            <p:nvPr/>
          </p:nvGrpSpPr>
          <p:grpSpPr>
            <a:xfrm>
              <a:off x="6145263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74" name="Shape 3829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75" name="Shape 3830"/>
              <p:cNvSpPr/>
              <p:nvPr/>
            </p:nvSpPr>
            <p:spPr>
              <a:xfrm>
                <a:off x="181860" y="0"/>
                <a:ext cx="236101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0" name="Group 3834"/>
            <p:cNvGrpSpPr/>
            <p:nvPr/>
          </p:nvGrpSpPr>
          <p:grpSpPr>
            <a:xfrm>
              <a:off x="6514290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72" name="Shape 3832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73" name="Shape 3833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1" name="Group 3837"/>
            <p:cNvGrpSpPr/>
            <p:nvPr/>
          </p:nvGrpSpPr>
          <p:grpSpPr>
            <a:xfrm>
              <a:off x="6884711" y="2340527"/>
              <a:ext cx="283145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70" name="Shape 3835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71" name="Shape 3836"/>
              <p:cNvSpPr/>
              <p:nvPr/>
            </p:nvSpPr>
            <p:spPr>
              <a:xfrm>
                <a:off x="181860" y="0"/>
                <a:ext cx="236101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2" name="Group 3840"/>
            <p:cNvGrpSpPr/>
            <p:nvPr/>
          </p:nvGrpSpPr>
          <p:grpSpPr>
            <a:xfrm>
              <a:off x="3190030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68" name="Shape 3838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69" name="Shape 3839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3" name="Group 3843"/>
            <p:cNvGrpSpPr/>
            <p:nvPr/>
          </p:nvGrpSpPr>
          <p:grpSpPr>
            <a:xfrm>
              <a:off x="3559056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66" name="Shape 3841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67" name="Shape 3842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4" name="Group 3846"/>
            <p:cNvGrpSpPr/>
            <p:nvPr/>
          </p:nvGrpSpPr>
          <p:grpSpPr>
            <a:xfrm>
              <a:off x="3929542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64" name="Shape 3844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65" name="Shape 3845"/>
              <p:cNvSpPr/>
              <p:nvPr/>
            </p:nvSpPr>
            <p:spPr>
              <a:xfrm>
                <a:off x="181722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5" name="Group 3849"/>
            <p:cNvGrpSpPr/>
            <p:nvPr/>
          </p:nvGrpSpPr>
          <p:grpSpPr>
            <a:xfrm>
              <a:off x="4298503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62" name="Shape 3847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63" name="Shape 3848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6" name="Group 3852"/>
            <p:cNvGrpSpPr/>
            <p:nvPr/>
          </p:nvGrpSpPr>
          <p:grpSpPr>
            <a:xfrm>
              <a:off x="4668551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60" name="Shape 3850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61" name="Shape 3851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7" name="Group 3855"/>
            <p:cNvGrpSpPr/>
            <p:nvPr/>
          </p:nvGrpSpPr>
          <p:grpSpPr>
            <a:xfrm>
              <a:off x="5037578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58" name="Shape 3853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59" name="Shape 3854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8" name="Group 3858"/>
            <p:cNvGrpSpPr/>
            <p:nvPr/>
          </p:nvGrpSpPr>
          <p:grpSpPr>
            <a:xfrm>
              <a:off x="5407999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56" name="Shape 3856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57" name="Shape 3857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39" name="Group 3861"/>
            <p:cNvGrpSpPr/>
            <p:nvPr/>
          </p:nvGrpSpPr>
          <p:grpSpPr>
            <a:xfrm>
              <a:off x="5777024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54" name="Shape 3859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55" name="Shape 3860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40" name="Group 3864"/>
            <p:cNvGrpSpPr/>
            <p:nvPr/>
          </p:nvGrpSpPr>
          <p:grpSpPr>
            <a:xfrm>
              <a:off x="1709814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52" name="Shape 3862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53" name="Shape 3863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41" name="Group 3867"/>
            <p:cNvGrpSpPr/>
            <p:nvPr/>
          </p:nvGrpSpPr>
          <p:grpSpPr>
            <a:xfrm>
              <a:off x="2078840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50" name="Shape 3865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51" name="Shape 3866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42" name="Group 3870"/>
            <p:cNvGrpSpPr/>
            <p:nvPr/>
          </p:nvGrpSpPr>
          <p:grpSpPr>
            <a:xfrm>
              <a:off x="2449260" y="2340527"/>
              <a:ext cx="283145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48" name="Shape 3868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49" name="Shape 3869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43" name="Group 3873"/>
            <p:cNvGrpSpPr/>
            <p:nvPr/>
          </p:nvGrpSpPr>
          <p:grpSpPr>
            <a:xfrm>
              <a:off x="2818287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246" name="Shape 3871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247" name="Shape 3872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sp>
          <p:nvSpPr>
            <p:cNvPr id="244" name="Shape 3908"/>
            <p:cNvSpPr/>
            <p:nvPr/>
          </p:nvSpPr>
          <p:spPr>
            <a:xfrm>
              <a:off x="9275522" y="2601696"/>
              <a:ext cx="239966" cy="19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45" name="Text Placeholder 2"/>
            <p:cNvSpPr txBox="1">
              <a:spLocks/>
            </p:cNvSpPr>
            <p:nvPr/>
          </p:nvSpPr>
          <p:spPr>
            <a:xfrm>
              <a:off x="9776642" y="2451213"/>
              <a:ext cx="890099" cy="53147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100" b="1" dirty="0">
                  <a:solidFill>
                    <a:schemeClr val="tx2"/>
                  </a:solidFill>
                  <a:latin typeface="Lato Regular"/>
                  <a:cs typeface="Lato Regular"/>
                </a:rPr>
                <a:t>95%</a:t>
              </a:r>
            </a:p>
          </p:txBody>
        </p:sp>
      </p:grpSp>
      <p:grpSp>
        <p:nvGrpSpPr>
          <p:cNvPr id="286" name="Group 17"/>
          <p:cNvGrpSpPr/>
          <p:nvPr/>
        </p:nvGrpSpPr>
        <p:grpSpPr>
          <a:xfrm>
            <a:off x="1265200" y="2383605"/>
            <a:ext cx="6733964" cy="537275"/>
            <a:chOff x="1685783" y="3412078"/>
            <a:chExt cx="8980958" cy="716367"/>
          </a:xfrm>
        </p:grpSpPr>
        <p:grpSp>
          <p:nvGrpSpPr>
            <p:cNvPr id="287" name="Group 8"/>
            <p:cNvGrpSpPr/>
            <p:nvPr/>
          </p:nvGrpSpPr>
          <p:grpSpPr>
            <a:xfrm>
              <a:off x="6121233" y="3412078"/>
              <a:ext cx="328647" cy="713215"/>
              <a:chOff x="6121233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369" name="Shape 3788"/>
              <p:cNvSpPr/>
              <p:nvPr/>
            </p:nvSpPr>
            <p:spPr>
              <a:xfrm>
                <a:off x="623027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70" name="Shape 3789"/>
              <p:cNvSpPr/>
              <p:nvPr/>
            </p:nvSpPr>
            <p:spPr>
              <a:xfrm>
                <a:off x="612123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88" name="Group 9"/>
            <p:cNvGrpSpPr/>
            <p:nvPr/>
          </p:nvGrpSpPr>
          <p:grpSpPr>
            <a:xfrm>
              <a:off x="6490258" y="3412078"/>
              <a:ext cx="328648" cy="713215"/>
              <a:chOff x="6490258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367" name="Shape 3790"/>
              <p:cNvSpPr/>
              <p:nvPr/>
            </p:nvSpPr>
            <p:spPr>
              <a:xfrm>
                <a:off x="659930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68" name="Shape 3791"/>
              <p:cNvSpPr/>
              <p:nvPr/>
            </p:nvSpPr>
            <p:spPr>
              <a:xfrm>
                <a:off x="6490258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89" name="Group 10"/>
            <p:cNvGrpSpPr/>
            <p:nvPr/>
          </p:nvGrpSpPr>
          <p:grpSpPr>
            <a:xfrm>
              <a:off x="6860681" y="3412078"/>
              <a:ext cx="328647" cy="713215"/>
              <a:chOff x="6860681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365" name="Shape 3792"/>
              <p:cNvSpPr/>
              <p:nvPr/>
            </p:nvSpPr>
            <p:spPr>
              <a:xfrm>
                <a:off x="6969724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66" name="Shape 3793"/>
              <p:cNvSpPr/>
              <p:nvPr/>
            </p:nvSpPr>
            <p:spPr>
              <a:xfrm>
                <a:off x="6860681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90" name="Group 11"/>
            <p:cNvGrpSpPr/>
            <p:nvPr/>
          </p:nvGrpSpPr>
          <p:grpSpPr>
            <a:xfrm>
              <a:off x="7229705" y="3412078"/>
              <a:ext cx="328647" cy="713215"/>
              <a:chOff x="7229705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363" name="Shape 3794"/>
              <p:cNvSpPr/>
              <p:nvPr/>
            </p:nvSpPr>
            <p:spPr>
              <a:xfrm>
                <a:off x="7338750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64" name="Shape 3795"/>
              <p:cNvSpPr/>
              <p:nvPr/>
            </p:nvSpPr>
            <p:spPr>
              <a:xfrm>
                <a:off x="7229705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91" name="Group 12"/>
            <p:cNvGrpSpPr/>
            <p:nvPr/>
          </p:nvGrpSpPr>
          <p:grpSpPr>
            <a:xfrm>
              <a:off x="7599755" y="3412078"/>
              <a:ext cx="328648" cy="713215"/>
              <a:chOff x="7599755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361" name="Shape 3796"/>
              <p:cNvSpPr/>
              <p:nvPr/>
            </p:nvSpPr>
            <p:spPr>
              <a:xfrm>
                <a:off x="7708799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62" name="Shape 3797"/>
              <p:cNvSpPr/>
              <p:nvPr/>
            </p:nvSpPr>
            <p:spPr>
              <a:xfrm>
                <a:off x="759975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92" name="Group 13"/>
            <p:cNvGrpSpPr/>
            <p:nvPr/>
          </p:nvGrpSpPr>
          <p:grpSpPr>
            <a:xfrm>
              <a:off x="7968781" y="3412078"/>
              <a:ext cx="328648" cy="713215"/>
              <a:chOff x="7968781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359" name="Shape 3798"/>
              <p:cNvSpPr/>
              <p:nvPr/>
            </p:nvSpPr>
            <p:spPr>
              <a:xfrm>
                <a:off x="8077824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60" name="Shape 3799"/>
              <p:cNvSpPr/>
              <p:nvPr/>
            </p:nvSpPr>
            <p:spPr>
              <a:xfrm>
                <a:off x="7968781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93" name="Group 14"/>
            <p:cNvGrpSpPr/>
            <p:nvPr/>
          </p:nvGrpSpPr>
          <p:grpSpPr>
            <a:xfrm>
              <a:off x="8339202" y="3412078"/>
              <a:ext cx="328648" cy="713215"/>
              <a:chOff x="8339202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357" name="Shape 3800"/>
              <p:cNvSpPr/>
              <p:nvPr/>
            </p:nvSpPr>
            <p:spPr>
              <a:xfrm>
                <a:off x="8448246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58" name="Shape 3801"/>
              <p:cNvSpPr/>
              <p:nvPr/>
            </p:nvSpPr>
            <p:spPr>
              <a:xfrm>
                <a:off x="8339202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294" name="Group 15"/>
            <p:cNvGrpSpPr/>
            <p:nvPr/>
          </p:nvGrpSpPr>
          <p:grpSpPr>
            <a:xfrm>
              <a:off x="8708228" y="3412078"/>
              <a:ext cx="328647" cy="713215"/>
              <a:chOff x="8708228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355" name="Shape 3802"/>
              <p:cNvSpPr/>
              <p:nvPr/>
            </p:nvSpPr>
            <p:spPr>
              <a:xfrm>
                <a:off x="881727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56" name="Shape 3803"/>
              <p:cNvSpPr/>
              <p:nvPr/>
            </p:nvSpPr>
            <p:spPr>
              <a:xfrm>
                <a:off x="8708228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sp>
          <p:nvSpPr>
            <p:cNvPr id="295" name="Shape 3804"/>
            <p:cNvSpPr/>
            <p:nvPr/>
          </p:nvSpPr>
          <p:spPr>
            <a:xfrm>
              <a:off x="3275042" y="3412078"/>
              <a:ext cx="105606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96" name="Shape 3805"/>
            <p:cNvSpPr/>
            <p:nvPr/>
          </p:nvSpPr>
          <p:spPr>
            <a:xfrm>
              <a:off x="3165999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97" name="Shape 3806"/>
            <p:cNvSpPr/>
            <p:nvPr/>
          </p:nvSpPr>
          <p:spPr>
            <a:xfrm>
              <a:off x="3644068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98" name="Shape 3807"/>
            <p:cNvSpPr/>
            <p:nvPr/>
          </p:nvSpPr>
          <p:spPr>
            <a:xfrm>
              <a:off x="3535025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299" name="Shape 3808"/>
            <p:cNvSpPr/>
            <p:nvPr/>
          </p:nvSpPr>
          <p:spPr>
            <a:xfrm>
              <a:off x="4014489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00" name="Shape 3809"/>
            <p:cNvSpPr/>
            <p:nvPr/>
          </p:nvSpPr>
          <p:spPr>
            <a:xfrm>
              <a:off x="3905446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01" name="Shape 3810"/>
            <p:cNvSpPr/>
            <p:nvPr/>
          </p:nvSpPr>
          <p:spPr>
            <a:xfrm>
              <a:off x="4383515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02" name="Shape 3811"/>
            <p:cNvSpPr/>
            <p:nvPr/>
          </p:nvSpPr>
          <p:spPr>
            <a:xfrm>
              <a:off x="4274471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03" name="Shape 3812"/>
            <p:cNvSpPr/>
            <p:nvPr/>
          </p:nvSpPr>
          <p:spPr>
            <a:xfrm>
              <a:off x="4753563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04" name="Shape 3813"/>
            <p:cNvSpPr/>
            <p:nvPr/>
          </p:nvSpPr>
          <p:spPr>
            <a:xfrm>
              <a:off x="4644519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05" name="Shape 3814"/>
            <p:cNvSpPr/>
            <p:nvPr/>
          </p:nvSpPr>
          <p:spPr>
            <a:xfrm>
              <a:off x="5122589" y="3412078"/>
              <a:ext cx="105606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06" name="Shape 3815"/>
            <p:cNvSpPr/>
            <p:nvPr/>
          </p:nvSpPr>
          <p:spPr>
            <a:xfrm>
              <a:off x="5013545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07" name="Shape 3816"/>
            <p:cNvSpPr/>
            <p:nvPr/>
          </p:nvSpPr>
          <p:spPr>
            <a:xfrm>
              <a:off x="5493011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08" name="Shape 3817"/>
            <p:cNvSpPr/>
            <p:nvPr/>
          </p:nvSpPr>
          <p:spPr>
            <a:xfrm>
              <a:off x="5383967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grpSp>
          <p:nvGrpSpPr>
            <p:cNvPr id="309" name="Group 7"/>
            <p:cNvGrpSpPr/>
            <p:nvPr/>
          </p:nvGrpSpPr>
          <p:grpSpPr>
            <a:xfrm>
              <a:off x="5752993" y="3412078"/>
              <a:ext cx="328647" cy="713215"/>
              <a:chOff x="5752993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353" name="Shape 3818"/>
              <p:cNvSpPr/>
              <p:nvPr/>
            </p:nvSpPr>
            <p:spPr>
              <a:xfrm>
                <a:off x="586203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54" name="Shape 3819"/>
              <p:cNvSpPr/>
              <p:nvPr/>
            </p:nvSpPr>
            <p:spPr>
              <a:xfrm>
                <a:off x="575299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sp>
          <p:nvSpPr>
            <p:cNvPr id="310" name="Shape 3820"/>
            <p:cNvSpPr/>
            <p:nvPr/>
          </p:nvSpPr>
          <p:spPr>
            <a:xfrm>
              <a:off x="1794826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11" name="Shape 3821"/>
            <p:cNvSpPr/>
            <p:nvPr/>
          </p:nvSpPr>
          <p:spPr>
            <a:xfrm>
              <a:off x="1685783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12" name="Shape 3822"/>
            <p:cNvSpPr/>
            <p:nvPr/>
          </p:nvSpPr>
          <p:spPr>
            <a:xfrm>
              <a:off x="2163852" y="3412078"/>
              <a:ext cx="105606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13" name="Shape 3823"/>
            <p:cNvSpPr/>
            <p:nvPr/>
          </p:nvSpPr>
          <p:spPr>
            <a:xfrm>
              <a:off x="2054809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14" name="Shape 3824"/>
            <p:cNvSpPr/>
            <p:nvPr/>
          </p:nvSpPr>
          <p:spPr>
            <a:xfrm>
              <a:off x="2534274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15" name="Shape 3825"/>
            <p:cNvSpPr/>
            <p:nvPr/>
          </p:nvSpPr>
          <p:spPr>
            <a:xfrm>
              <a:off x="2425230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16" name="Shape 3826"/>
            <p:cNvSpPr/>
            <p:nvPr/>
          </p:nvSpPr>
          <p:spPr>
            <a:xfrm>
              <a:off x="2903241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17" name="Shape 3827"/>
            <p:cNvSpPr/>
            <p:nvPr/>
          </p:nvSpPr>
          <p:spPr>
            <a:xfrm>
              <a:off x="2794256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grpSp>
          <p:nvGrpSpPr>
            <p:cNvPr id="318" name="Group 3876"/>
            <p:cNvGrpSpPr/>
            <p:nvPr/>
          </p:nvGrpSpPr>
          <p:grpSpPr>
            <a:xfrm>
              <a:off x="3167035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51" name="Shape 3874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52" name="Shape 3875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19" name="Group 3879"/>
            <p:cNvGrpSpPr/>
            <p:nvPr/>
          </p:nvGrpSpPr>
          <p:grpSpPr>
            <a:xfrm>
              <a:off x="3536061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49" name="Shape 3877"/>
              <p:cNvSpPr/>
              <p:nvPr/>
            </p:nvSpPr>
            <p:spPr>
              <a:xfrm>
                <a:off x="227312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50" name="Shape 3878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20" name="Group 3882"/>
            <p:cNvGrpSpPr/>
            <p:nvPr/>
          </p:nvGrpSpPr>
          <p:grpSpPr>
            <a:xfrm>
              <a:off x="3906481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47" name="Shape 3880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48" name="Shape 3881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21" name="Group 3885"/>
            <p:cNvGrpSpPr/>
            <p:nvPr/>
          </p:nvGrpSpPr>
          <p:grpSpPr>
            <a:xfrm>
              <a:off x="4275506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45" name="Shape 3883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46" name="Shape 3884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22" name="Group 3888"/>
            <p:cNvGrpSpPr/>
            <p:nvPr/>
          </p:nvGrpSpPr>
          <p:grpSpPr>
            <a:xfrm>
              <a:off x="4645555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43" name="Shape 3886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44" name="Shape 3887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23" name="Group 3891"/>
            <p:cNvGrpSpPr/>
            <p:nvPr/>
          </p:nvGrpSpPr>
          <p:grpSpPr>
            <a:xfrm>
              <a:off x="5014581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41" name="Shape 3889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42" name="Shape 3890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24" name="Group 3894"/>
            <p:cNvGrpSpPr/>
            <p:nvPr/>
          </p:nvGrpSpPr>
          <p:grpSpPr>
            <a:xfrm>
              <a:off x="5385003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39" name="Shape 3892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40" name="Shape 3893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25" name="Group 3897"/>
            <p:cNvGrpSpPr/>
            <p:nvPr/>
          </p:nvGrpSpPr>
          <p:grpSpPr>
            <a:xfrm>
              <a:off x="1686818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37" name="Shape 3895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38" name="Shape 3896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26" name="Group 3900"/>
            <p:cNvGrpSpPr/>
            <p:nvPr/>
          </p:nvGrpSpPr>
          <p:grpSpPr>
            <a:xfrm>
              <a:off x="2055844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35" name="Shape 3898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36" name="Shape 3899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27" name="Group 3903"/>
            <p:cNvGrpSpPr/>
            <p:nvPr/>
          </p:nvGrpSpPr>
          <p:grpSpPr>
            <a:xfrm>
              <a:off x="2426266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33" name="Shape 3901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34" name="Shape 3902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grpSp>
          <p:nvGrpSpPr>
            <p:cNvPr id="328" name="Group 3906"/>
            <p:cNvGrpSpPr/>
            <p:nvPr/>
          </p:nvGrpSpPr>
          <p:grpSpPr>
            <a:xfrm>
              <a:off x="2795292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331" name="Shape 3904"/>
              <p:cNvSpPr/>
              <p:nvPr/>
            </p:nvSpPr>
            <p:spPr>
              <a:xfrm>
                <a:off x="227191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  <p:sp>
            <p:nvSpPr>
              <p:cNvPr id="332" name="Shape 3905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 dirty="0">
                  <a:latin typeface="Lato"/>
                  <a:ea typeface="Lato"/>
                  <a:cs typeface="Lato"/>
                </a:endParaRPr>
              </a:p>
            </p:txBody>
          </p:sp>
        </p:grpSp>
        <p:sp>
          <p:nvSpPr>
            <p:cNvPr id="329" name="Shape 3907"/>
            <p:cNvSpPr/>
            <p:nvPr/>
          </p:nvSpPr>
          <p:spPr>
            <a:xfrm>
              <a:off x="9275522" y="3675634"/>
              <a:ext cx="239966" cy="19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30" name="Text Placeholder 2"/>
            <p:cNvSpPr txBox="1">
              <a:spLocks/>
            </p:cNvSpPr>
            <p:nvPr/>
          </p:nvSpPr>
          <p:spPr>
            <a:xfrm>
              <a:off x="9776642" y="3527209"/>
              <a:ext cx="890099" cy="53147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100" b="1" dirty="0">
                  <a:solidFill>
                    <a:schemeClr val="tx2"/>
                  </a:solidFill>
                  <a:latin typeface="Lato Regular"/>
                  <a:cs typeface="Lato Regular"/>
                </a:rPr>
                <a:t>40%</a:t>
              </a:r>
            </a:p>
          </p:txBody>
        </p:sp>
      </p:grpSp>
      <p:grpSp>
        <p:nvGrpSpPr>
          <p:cNvPr id="371" name="Group 211"/>
          <p:cNvGrpSpPr/>
          <p:nvPr/>
        </p:nvGrpSpPr>
        <p:grpSpPr>
          <a:xfrm>
            <a:off x="3721379" y="3372916"/>
            <a:ext cx="1713501" cy="817978"/>
            <a:chOff x="4948842" y="4731160"/>
            <a:chExt cx="2285263" cy="1090637"/>
          </a:xfrm>
        </p:grpSpPr>
        <p:sp>
          <p:nvSpPr>
            <p:cNvPr id="372" name="Text Placeholder 2"/>
            <p:cNvSpPr txBox="1">
              <a:spLocks/>
            </p:cNvSpPr>
            <p:nvPr/>
          </p:nvSpPr>
          <p:spPr>
            <a:xfrm>
              <a:off x="4948842" y="4731160"/>
              <a:ext cx="2219656" cy="26178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200" b="1" dirty="0">
                  <a:latin typeface="+mn-lt"/>
                  <a:cs typeface="Lato Regular"/>
                </a:rPr>
                <a:t>40% of Female</a:t>
              </a:r>
            </a:p>
          </p:txBody>
        </p:sp>
        <p:sp>
          <p:nvSpPr>
            <p:cNvPr id="373" name="TextBox 208"/>
            <p:cNvSpPr txBox="1"/>
            <p:nvPr/>
          </p:nvSpPr>
          <p:spPr>
            <a:xfrm>
              <a:off x="4988600" y="5083133"/>
              <a:ext cx="224550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2"/>
                  </a:solidFill>
                  <a:cs typeface="Calibri Light"/>
                </a:rPr>
                <a:t>顶部“开始”面板中可以对字体、字号、颜色、行距等进行</a:t>
              </a:r>
            </a:p>
            <a:p>
              <a:pPr algn="ctr"/>
              <a:r>
                <a:rPr lang="zh-CN" altLang="en-US" sz="900" dirty="0">
                  <a:solidFill>
                    <a:schemeClr val="bg2"/>
                  </a:solidFill>
                  <a:cs typeface="Calibri Light"/>
                </a:rPr>
                <a:t>修改</a:t>
              </a:r>
              <a:r>
                <a:rPr lang="en-US" altLang="zh-CN" sz="900" dirty="0">
                  <a:solidFill>
                    <a:schemeClr val="bg2"/>
                  </a:solidFill>
                  <a:cs typeface="Calibri Light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cs typeface="Calibri Light"/>
                </a:rPr>
                <a:t>顶部“开始”面板中可以对字体、字号、颜色、</a:t>
              </a:r>
            </a:p>
          </p:txBody>
        </p:sp>
      </p:grpSp>
      <p:grpSp>
        <p:nvGrpSpPr>
          <p:cNvPr id="374" name="Group 212"/>
          <p:cNvGrpSpPr/>
          <p:nvPr/>
        </p:nvGrpSpPr>
        <p:grpSpPr>
          <a:xfrm>
            <a:off x="5892939" y="3372915"/>
            <a:ext cx="1702736" cy="825153"/>
            <a:chOff x="7845010" y="4731160"/>
            <a:chExt cx="2270905" cy="1100204"/>
          </a:xfrm>
        </p:grpSpPr>
        <p:sp>
          <p:nvSpPr>
            <p:cNvPr id="375" name="Text Placeholder 2"/>
            <p:cNvSpPr txBox="1">
              <a:spLocks/>
            </p:cNvSpPr>
            <p:nvPr/>
          </p:nvSpPr>
          <p:spPr>
            <a:xfrm>
              <a:off x="7845010" y="4731160"/>
              <a:ext cx="2219656" cy="26178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200" b="1" dirty="0">
                  <a:latin typeface="+mn-lt"/>
                  <a:cs typeface="Lato Regular"/>
                </a:rPr>
                <a:t>Description</a:t>
              </a:r>
            </a:p>
          </p:txBody>
        </p:sp>
        <p:sp>
          <p:nvSpPr>
            <p:cNvPr id="376" name="TextBox 209"/>
            <p:cNvSpPr txBox="1"/>
            <p:nvPr/>
          </p:nvSpPr>
          <p:spPr>
            <a:xfrm>
              <a:off x="7870410" y="5092700"/>
              <a:ext cx="224550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2"/>
                  </a:solidFill>
                  <a:cs typeface="Calibri Light"/>
                </a:rPr>
                <a:t>顶部“开始”面板中可以对字体、字号、颜色、行距等进行</a:t>
              </a:r>
              <a:endParaRPr lang="en-US" altLang="zh-CN" sz="900" dirty="0">
                <a:solidFill>
                  <a:schemeClr val="bg2"/>
                </a:solidFill>
                <a:cs typeface="Calibri Light"/>
              </a:endParaRPr>
            </a:p>
            <a:p>
              <a:pPr algn="ctr"/>
              <a:r>
                <a:rPr lang="zh-CN" altLang="en-US" sz="900" dirty="0">
                  <a:solidFill>
                    <a:schemeClr val="bg2"/>
                  </a:solidFill>
                  <a:cs typeface="Calibri Light"/>
                </a:rPr>
                <a:t>修改</a:t>
              </a:r>
              <a:r>
                <a:rPr lang="en-US" altLang="zh-CN" sz="900" dirty="0">
                  <a:solidFill>
                    <a:schemeClr val="bg2"/>
                  </a:solidFill>
                  <a:cs typeface="Calibri Light"/>
                </a:rPr>
                <a:t>.</a:t>
              </a:r>
              <a:r>
                <a:rPr lang="zh-CN" altLang="en-US" sz="900" dirty="0">
                  <a:solidFill>
                    <a:schemeClr val="bg2"/>
                  </a:solidFill>
                  <a:cs typeface="Calibri Light"/>
                </a:rPr>
                <a:t>顶部“开始”面板中可以对字体、字号、颜色、</a:t>
              </a:r>
              <a:endParaRPr lang="en-US" altLang="zh-CN" sz="900" dirty="0">
                <a:solidFill>
                  <a:schemeClr val="bg2"/>
                </a:solidFill>
                <a:cs typeface="Calibri Light"/>
              </a:endParaRPr>
            </a:p>
          </p:txBody>
        </p:sp>
      </p:grpSp>
      <p:sp>
        <p:nvSpPr>
          <p:cNvPr id="378" name="Title 1"/>
          <p:cNvSpPr txBox="1">
            <a:spLocks/>
          </p:cNvSpPr>
          <p:nvPr/>
        </p:nvSpPr>
        <p:spPr>
          <a:xfrm>
            <a:off x="514351" y="328937"/>
            <a:ext cx="2939057" cy="601584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cs typeface="+mn-ea"/>
                <a:sym typeface="+mn-lt"/>
              </a:rPr>
              <a:t>一季度市场增长情况</a:t>
            </a:r>
          </a:p>
        </p:txBody>
      </p:sp>
      <p:sp>
        <p:nvSpPr>
          <p:cNvPr id="379" name="等腰三角形 378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72282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9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 bwMode="auto">
          <a:xfrm>
            <a:off x="1" y="-28575"/>
            <a:ext cx="9165772" cy="5200650"/>
          </a:xfrm>
          <a:custGeom>
            <a:avLst/>
            <a:gdLst>
              <a:gd name="connsiteX0" fmla="*/ 0 w 12221029"/>
              <a:gd name="connsiteY0" fmla="*/ 0 h 6934200"/>
              <a:gd name="connsiteX1" fmla="*/ 7473931 w 12221029"/>
              <a:gd name="connsiteY1" fmla="*/ 0 h 6934200"/>
              <a:gd name="connsiteX2" fmla="*/ 12221029 w 12221029"/>
              <a:gd name="connsiteY2" fmla="*/ 4913570 h 6934200"/>
              <a:gd name="connsiteX3" fmla="*/ 12221029 w 12221029"/>
              <a:gd name="connsiteY3" fmla="*/ 6934200 h 6934200"/>
              <a:gd name="connsiteX4" fmla="*/ 0 w 12221029"/>
              <a:gd name="connsiteY4" fmla="*/ 6934200 h 693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1029" h="6934200">
                <a:moveTo>
                  <a:pt x="0" y="0"/>
                </a:moveTo>
                <a:lnTo>
                  <a:pt x="7473931" y="0"/>
                </a:lnTo>
                <a:lnTo>
                  <a:pt x="12221029" y="4913570"/>
                </a:lnTo>
                <a:lnTo>
                  <a:pt x="12221029" y="6934200"/>
                </a:lnTo>
                <a:lnTo>
                  <a:pt x="0" y="6934200"/>
                </a:lnTo>
                <a:close/>
              </a:path>
            </a:pathLst>
          </a:custGeom>
          <a:solidFill>
            <a:srgbClr val="BFBFBF">
              <a:alpha val="39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68501" y="-1017309"/>
            <a:ext cx="3922993" cy="7555185"/>
            <a:chOff x="1958001" y="-1356412"/>
            <a:chExt cx="5230657" cy="10073580"/>
          </a:xfrm>
          <a:blipFill>
            <a:blip r:embed="rId3"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 bwMode="auto">
            <a:xfrm rot="2700000">
              <a:off x="358086" y="1620125"/>
              <a:ext cx="9132086" cy="3179011"/>
            </a:xfrm>
            <a:custGeom>
              <a:avLst/>
              <a:gdLst>
                <a:gd name="connsiteX0" fmla="*/ 0 w 9132086"/>
                <a:gd name="connsiteY0" fmla="*/ 3179011 h 3179011"/>
                <a:gd name="connsiteX1" fmla="*/ 3274922 w 9132086"/>
                <a:gd name="connsiteY1" fmla="*/ 0 h 3179011"/>
                <a:gd name="connsiteX2" fmla="*/ 6766885 w 9132086"/>
                <a:gd name="connsiteY2" fmla="*/ 0 h 3179011"/>
                <a:gd name="connsiteX3" fmla="*/ 9132086 w 9132086"/>
                <a:gd name="connsiteY3" fmla="*/ 2295932 h 3179011"/>
                <a:gd name="connsiteX4" fmla="*/ 8249006 w 9132086"/>
                <a:gd name="connsiteY4" fmla="*/ 3179011 h 31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086" h="3179011">
                  <a:moveTo>
                    <a:pt x="0" y="3179011"/>
                  </a:moveTo>
                  <a:lnTo>
                    <a:pt x="3274922" y="0"/>
                  </a:lnTo>
                  <a:lnTo>
                    <a:pt x="6766885" y="0"/>
                  </a:lnTo>
                  <a:lnTo>
                    <a:pt x="9132086" y="2295932"/>
                  </a:lnTo>
                  <a:lnTo>
                    <a:pt x="8249006" y="31790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梯形 11"/>
            <p:cNvSpPr/>
            <p:nvPr/>
          </p:nvSpPr>
          <p:spPr bwMode="auto">
            <a:xfrm rot="2700000">
              <a:off x="4395885" y="1142543"/>
              <a:ext cx="4454207" cy="1131338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梯形 13"/>
            <p:cNvSpPr/>
            <p:nvPr/>
          </p:nvSpPr>
          <p:spPr bwMode="auto">
            <a:xfrm rot="13500000">
              <a:off x="-716171" y="4063451"/>
              <a:ext cx="7327889" cy="1979545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 bwMode="auto">
          <a:xfrm>
            <a:off x="3393623" y="231322"/>
            <a:ext cx="5772149" cy="4972050"/>
          </a:xfrm>
          <a:custGeom>
            <a:avLst/>
            <a:gdLst>
              <a:gd name="connsiteX0" fmla="*/ 6705599 w 7696199"/>
              <a:gd name="connsiteY0" fmla="*/ 0 h 6629400"/>
              <a:gd name="connsiteX1" fmla="*/ 7696199 w 7696199"/>
              <a:gd name="connsiteY1" fmla="*/ 979343 h 6629400"/>
              <a:gd name="connsiteX2" fmla="*/ 7696199 w 7696199"/>
              <a:gd name="connsiteY2" fmla="*/ 6629400 h 6629400"/>
              <a:gd name="connsiteX3" fmla="*/ 0 w 7696199"/>
              <a:gd name="connsiteY3" fmla="*/ 6629400 h 662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96199" h="6629400">
                <a:moveTo>
                  <a:pt x="6705599" y="0"/>
                </a:moveTo>
                <a:lnTo>
                  <a:pt x="7696199" y="979343"/>
                </a:lnTo>
                <a:lnTo>
                  <a:pt x="7696199" y="6629400"/>
                </a:lnTo>
                <a:lnTo>
                  <a:pt x="0" y="6629400"/>
                </a:lnTo>
                <a:close/>
              </a:path>
            </a:pathLst>
          </a:custGeom>
          <a:gradFill flip="none" rotWithShape="1">
            <a:gsLst>
              <a:gs pos="41000">
                <a:schemeClr val="accent3"/>
              </a:gs>
              <a:gs pos="100000">
                <a:srgbClr val="315269"/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半闭框 9"/>
          <p:cNvSpPr/>
          <p:nvPr/>
        </p:nvSpPr>
        <p:spPr bwMode="auto">
          <a:xfrm flipV="1">
            <a:off x="171450" y="3735253"/>
            <a:ext cx="1236797" cy="1236797"/>
          </a:xfrm>
          <a:prstGeom prst="halfFrame">
            <a:avLst>
              <a:gd name="adj1" fmla="val 11699"/>
              <a:gd name="adj2" fmla="val 13310"/>
            </a:avLst>
          </a:prstGeom>
          <a:solidFill>
            <a:srgbClr val="CDCDCD">
              <a:alpha val="36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半闭框 10"/>
          <p:cNvSpPr/>
          <p:nvPr/>
        </p:nvSpPr>
        <p:spPr bwMode="auto">
          <a:xfrm rot="10800000" flipV="1">
            <a:off x="8529637" y="175023"/>
            <a:ext cx="465403" cy="465403"/>
          </a:xfrm>
          <a:prstGeom prst="halfFrame">
            <a:avLst>
              <a:gd name="adj1" fmla="val 17072"/>
              <a:gd name="adj2" fmla="val 16380"/>
            </a:avLst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56905" y="1653944"/>
            <a:ext cx="1600200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b="1" dirty="0">
                <a:solidFill>
                  <a:schemeClr val="bg1"/>
                </a:solidFill>
              </a:rPr>
              <a:t>01</a:t>
            </a:r>
            <a:endParaRPr lang="zh-CN" altLang="en-US" sz="86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90505" y="3770275"/>
            <a:ext cx="382905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01024" y="2869665"/>
            <a:ext cx="209812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</a:rPr>
              <a:t>关于我们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804619" y="3310377"/>
            <a:ext cx="209812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bg1">
                    <a:lumMod val="95000"/>
                  </a:schemeClr>
                </a:solidFill>
              </a:rPr>
              <a:t>About US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094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10" grpId="0" animBg="1"/>
      <p:bldP spid="11" grpId="0" animBg="1"/>
      <p:bldP spid="22" grpId="0"/>
      <p:bldP spid="23" grpId="0"/>
      <p:bldP spid="24" grpId="0"/>
      <p:bldP spid="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30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32221" y="3474253"/>
            <a:ext cx="2930255" cy="914693"/>
            <a:chOff x="6390697" y="954057"/>
            <a:chExt cx="3907006" cy="1219591"/>
          </a:xfrm>
        </p:grpSpPr>
        <p:sp>
          <p:nvSpPr>
            <p:cNvPr id="5" name="TextBox 4"/>
            <p:cNvSpPr txBox="1"/>
            <p:nvPr/>
          </p:nvSpPr>
          <p:spPr>
            <a:xfrm>
              <a:off x="6390697" y="954057"/>
              <a:ext cx="1533228" cy="48218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此处添加标题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90698" y="1358040"/>
              <a:ext cx="3907005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90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Lorem ipsum dolor sit amet, consectetur adipiscing elit. Donec luctus nibh sit amet sem vulputate, venenatis bibendum orci pulvinar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32222" y="2279657"/>
            <a:ext cx="2800351" cy="914693"/>
            <a:chOff x="6390697" y="954057"/>
            <a:chExt cx="3733801" cy="1219591"/>
          </a:xfrm>
        </p:grpSpPr>
        <p:sp>
          <p:nvSpPr>
            <p:cNvPr id="8" name="TextBox 7"/>
            <p:cNvSpPr txBox="1"/>
            <p:nvPr/>
          </p:nvSpPr>
          <p:spPr>
            <a:xfrm>
              <a:off x="6390697" y="954057"/>
              <a:ext cx="2157330" cy="48218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b="1" dirty="0">
                  <a:solidFill>
                    <a:schemeClr val="accent4"/>
                  </a:solidFill>
                  <a:cs typeface="+mn-ea"/>
                  <a:sym typeface="+mn-lt"/>
                </a:rPr>
                <a:t>200+</a:t>
              </a:r>
              <a:r>
                <a:rPr lang="zh-CN" altLang="en-US" b="1" dirty="0">
                  <a:solidFill>
                    <a:schemeClr val="accent4"/>
                  </a:solidFill>
                  <a:cs typeface="+mn-ea"/>
                  <a:sym typeface="+mn-lt"/>
                </a:rPr>
                <a:t>此处添加标题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390698" y="1358040"/>
              <a:ext cx="3733800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90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Lorem ipsum dolor sit amet, consectetur adipiscing elit. Donec luctus nibh sit amet sem vulputate venenatis bibendum orci pulvinar. 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32222" y="1086821"/>
            <a:ext cx="2930255" cy="914693"/>
            <a:chOff x="6390697" y="954057"/>
            <a:chExt cx="3907007" cy="1219591"/>
          </a:xfrm>
        </p:grpSpPr>
        <p:sp>
          <p:nvSpPr>
            <p:cNvPr id="11" name="TextBox 10"/>
            <p:cNvSpPr txBox="1"/>
            <p:nvPr/>
          </p:nvSpPr>
          <p:spPr>
            <a:xfrm>
              <a:off x="6390697" y="954057"/>
              <a:ext cx="1533228" cy="48218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accent3"/>
                  </a:solidFill>
                  <a:cs typeface="+mn-ea"/>
                  <a:sym typeface="+mn-lt"/>
                </a:rPr>
                <a:t>此处添加标题</a:t>
              </a:r>
              <a:endParaRPr lang="en-US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390698" y="1358040"/>
              <a:ext cx="3907006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90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Lorem ipsum dolor sit amet, consectetur adipiscing elit. Donec luctus nibh sit amet sem vulputate, venenatis</a:t>
              </a:r>
            </a:p>
          </p:txBody>
        </p:sp>
      </p:grp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1376427470"/>
              </p:ext>
            </p:extLst>
          </p:nvPr>
        </p:nvGraphicFramePr>
        <p:xfrm>
          <a:off x="3813920" y="1102301"/>
          <a:ext cx="4701430" cy="3412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itle 1"/>
          <p:cNvSpPr txBox="1">
            <a:spLocks/>
          </p:cNvSpPr>
          <p:nvPr/>
        </p:nvSpPr>
        <p:spPr>
          <a:xfrm>
            <a:off x="514350" y="400050"/>
            <a:ext cx="4629150" cy="460585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cs typeface="+mn-ea"/>
                <a:sym typeface="+mn-lt"/>
              </a:rPr>
              <a:t>一季度市场增长情况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68669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4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9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Sub>
          <a:bldChart bld="category"/>
        </p:bldSub>
      </p:bldGraphic>
      <p:bldP spid="14" grpId="0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31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629841" y="1029264"/>
            <a:ext cx="5364205" cy="2902041"/>
            <a:chOff x="56" y="1006"/>
            <a:chExt cx="5634" cy="3048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5" name="Freeform 4"/>
            <p:cNvSpPr>
              <a:spLocks noChangeAspect="1" noEditPoints="1"/>
            </p:cNvSpPr>
            <p:nvPr/>
          </p:nvSpPr>
          <p:spPr bwMode="auto">
            <a:xfrm>
              <a:off x="2489" y="1006"/>
              <a:ext cx="3201" cy="2883"/>
            </a:xfrm>
            <a:custGeom>
              <a:avLst/>
              <a:gdLst>
                <a:gd name="T0" fmla="*/ 3199 w 3062"/>
                <a:gd name="T1" fmla="*/ 2916 h 2758"/>
                <a:gd name="T2" fmla="*/ 3131 w 3062"/>
                <a:gd name="T3" fmla="*/ 2781 h 2758"/>
                <a:gd name="T4" fmla="*/ 3250 w 3062"/>
                <a:gd name="T5" fmla="*/ 2698 h 2758"/>
                <a:gd name="T6" fmla="*/ 3210 w 3062"/>
                <a:gd name="T7" fmla="*/ 2568 h 2758"/>
                <a:gd name="T8" fmla="*/ 4355 w 3062"/>
                <a:gd name="T9" fmla="*/ 629 h 2758"/>
                <a:gd name="T10" fmla="*/ 3688 w 3062"/>
                <a:gd name="T11" fmla="*/ 428 h 2758"/>
                <a:gd name="T12" fmla="*/ 3304 w 3062"/>
                <a:gd name="T13" fmla="*/ 358 h 2758"/>
                <a:gd name="T14" fmla="*/ 2996 w 3062"/>
                <a:gd name="T15" fmla="*/ 215 h 2758"/>
                <a:gd name="T16" fmla="*/ 2209 w 3062"/>
                <a:gd name="T17" fmla="*/ 448 h 2758"/>
                <a:gd name="T18" fmla="*/ 1961 w 3062"/>
                <a:gd name="T19" fmla="*/ 652 h 2758"/>
                <a:gd name="T20" fmla="*/ 1449 w 3062"/>
                <a:gd name="T21" fmla="*/ 783 h 2758"/>
                <a:gd name="T22" fmla="*/ 1257 w 3062"/>
                <a:gd name="T23" fmla="*/ 942 h 2758"/>
                <a:gd name="T24" fmla="*/ 1159 w 3062"/>
                <a:gd name="T25" fmla="*/ 629 h 2758"/>
                <a:gd name="T26" fmla="*/ 749 w 3062"/>
                <a:gd name="T27" fmla="*/ 721 h 2758"/>
                <a:gd name="T28" fmla="*/ 659 w 3062"/>
                <a:gd name="T29" fmla="*/ 1185 h 2758"/>
                <a:gd name="T30" fmla="*/ 799 w 3062"/>
                <a:gd name="T31" fmla="*/ 1111 h 2758"/>
                <a:gd name="T32" fmla="*/ 1050 w 3062"/>
                <a:gd name="T33" fmla="*/ 1140 h 2758"/>
                <a:gd name="T34" fmla="*/ 769 w 3062"/>
                <a:gd name="T35" fmla="*/ 1398 h 2758"/>
                <a:gd name="T36" fmla="*/ 602 w 3062"/>
                <a:gd name="T37" fmla="*/ 1405 h 2758"/>
                <a:gd name="T38" fmla="*/ 337 w 3062"/>
                <a:gd name="T39" fmla="*/ 1647 h 2758"/>
                <a:gd name="T40" fmla="*/ 244 w 3062"/>
                <a:gd name="T41" fmla="*/ 1970 h 2758"/>
                <a:gd name="T42" fmla="*/ 757 w 3062"/>
                <a:gd name="T43" fmla="*/ 1960 h 2758"/>
                <a:gd name="T44" fmla="*/ 850 w 3062"/>
                <a:gd name="T45" fmla="*/ 1876 h 2758"/>
                <a:gd name="T46" fmla="*/ 1114 w 3062"/>
                <a:gd name="T47" fmla="*/ 1982 h 2758"/>
                <a:gd name="T48" fmla="*/ 796 w 3062"/>
                <a:gd name="T49" fmla="*/ 2138 h 2758"/>
                <a:gd name="T50" fmla="*/ 283 w 3062"/>
                <a:gd name="T51" fmla="*/ 2017 h 2758"/>
                <a:gd name="T52" fmla="*/ 48 w 3062"/>
                <a:gd name="T53" fmla="*/ 2642 h 2758"/>
                <a:gd name="T54" fmla="*/ 583 w 3062"/>
                <a:gd name="T55" fmla="*/ 2798 h 2758"/>
                <a:gd name="T56" fmla="*/ 721 w 3062"/>
                <a:gd name="T57" fmla="*/ 3430 h 2758"/>
                <a:gd name="T58" fmla="*/ 1249 w 3062"/>
                <a:gd name="T59" fmla="*/ 3321 h 2758"/>
                <a:gd name="T60" fmla="*/ 1571 w 3062"/>
                <a:gd name="T61" fmla="*/ 2638 h 2758"/>
                <a:gd name="T62" fmla="*/ 1341 w 3062"/>
                <a:gd name="T63" fmla="*/ 2440 h 2758"/>
                <a:gd name="T64" fmla="*/ 1578 w 3062"/>
                <a:gd name="T65" fmla="*/ 2287 h 2758"/>
                <a:gd name="T66" fmla="*/ 2068 w 3062"/>
                <a:gd name="T67" fmla="*/ 2380 h 2758"/>
                <a:gd name="T68" fmla="*/ 2577 w 3062"/>
                <a:gd name="T69" fmla="*/ 2498 h 2758"/>
                <a:gd name="T70" fmla="*/ 2758 w 3062"/>
                <a:gd name="T71" fmla="*/ 2597 h 2758"/>
                <a:gd name="T72" fmla="*/ 3098 w 3062"/>
                <a:gd name="T73" fmla="*/ 2339 h 2758"/>
                <a:gd name="T74" fmla="*/ 3218 w 3062"/>
                <a:gd name="T75" fmla="*/ 1876 h 2758"/>
                <a:gd name="T76" fmla="*/ 3450 w 3062"/>
                <a:gd name="T77" fmla="*/ 1815 h 2758"/>
                <a:gd name="T78" fmla="*/ 3843 w 3062"/>
                <a:gd name="T79" fmla="*/ 1185 h 2758"/>
                <a:gd name="T80" fmla="*/ 4028 w 3062"/>
                <a:gd name="T81" fmla="*/ 1271 h 2758"/>
                <a:gd name="T82" fmla="*/ 4336 w 3062"/>
                <a:gd name="T83" fmla="*/ 1174 h 2758"/>
                <a:gd name="T84" fmla="*/ 1289 w 3062"/>
                <a:gd name="T85" fmla="*/ 1853 h 2758"/>
                <a:gd name="T86" fmla="*/ 1295 w 3062"/>
                <a:gd name="T87" fmla="*/ 1737 h 2758"/>
                <a:gd name="T88" fmla="*/ 1461 w 3062"/>
                <a:gd name="T89" fmla="*/ 1872 h 2758"/>
                <a:gd name="T90" fmla="*/ 1702 w 3062"/>
                <a:gd name="T91" fmla="*/ 391 h 2758"/>
                <a:gd name="T92" fmla="*/ 1613 w 3062"/>
                <a:gd name="T93" fmla="*/ 375 h 2758"/>
                <a:gd name="T94" fmla="*/ 178 w 3062"/>
                <a:gd name="T95" fmla="*/ 1468 h 2758"/>
                <a:gd name="T96" fmla="*/ 2703 w 3062"/>
                <a:gd name="T97" fmla="*/ 2894 h 2758"/>
                <a:gd name="T98" fmla="*/ 1536 w 3062"/>
                <a:gd name="T99" fmla="*/ 3189 h 2758"/>
                <a:gd name="T100" fmla="*/ 309 w 3062"/>
                <a:gd name="T101" fmla="*/ 1546 h 2758"/>
                <a:gd name="T102" fmla="*/ 307 w 3062"/>
                <a:gd name="T103" fmla="*/ 1254 h 2758"/>
                <a:gd name="T104" fmla="*/ 4445 w 3062"/>
                <a:gd name="T105" fmla="*/ 3933 h 2758"/>
                <a:gd name="T106" fmla="*/ 4294 w 3062"/>
                <a:gd name="T107" fmla="*/ 4108 h 2758"/>
                <a:gd name="T108" fmla="*/ 3444 w 3062"/>
                <a:gd name="T109" fmla="*/ 2076 h 2758"/>
                <a:gd name="T110" fmla="*/ 3629 w 3062"/>
                <a:gd name="T111" fmla="*/ 3082 h 2758"/>
                <a:gd name="T112" fmla="*/ 3458 w 3062"/>
                <a:gd name="T113" fmla="*/ 2901 h 2758"/>
                <a:gd name="T114" fmla="*/ 3554 w 3062"/>
                <a:gd name="T115" fmla="*/ 3186 h 2758"/>
                <a:gd name="T116" fmla="*/ 3061 w 3062"/>
                <a:gd name="T117" fmla="*/ 3647 h 2758"/>
                <a:gd name="T118" fmla="*/ 3794 w 3062"/>
                <a:gd name="T119" fmla="*/ 3861 h 2758"/>
                <a:gd name="T120" fmla="*/ 3690 w 3062"/>
                <a:gd name="T121" fmla="*/ 1421 h 2758"/>
                <a:gd name="T122" fmla="*/ 3709 w 3062"/>
                <a:gd name="T123" fmla="*/ 1826 h 2758"/>
                <a:gd name="T124" fmla="*/ 3590 w 3062"/>
                <a:gd name="T125" fmla="*/ 2026 h 275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62" h="2758">
                  <a:moveTo>
                    <a:pt x="1982" y="1630"/>
                  </a:moveTo>
                  <a:lnTo>
                    <a:pt x="1982" y="1630"/>
                  </a:lnTo>
                  <a:lnTo>
                    <a:pt x="1976" y="1628"/>
                  </a:lnTo>
                  <a:lnTo>
                    <a:pt x="1972" y="1630"/>
                  </a:lnTo>
                  <a:lnTo>
                    <a:pt x="1962" y="1640"/>
                  </a:lnTo>
                  <a:lnTo>
                    <a:pt x="1960" y="1644"/>
                  </a:lnTo>
                  <a:lnTo>
                    <a:pt x="1962" y="1650"/>
                  </a:lnTo>
                  <a:lnTo>
                    <a:pt x="1966" y="1652"/>
                  </a:lnTo>
                  <a:lnTo>
                    <a:pt x="1972" y="1650"/>
                  </a:lnTo>
                  <a:lnTo>
                    <a:pt x="1982" y="1640"/>
                  </a:lnTo>
                  <a:lnTo>
                    <a:pt x="1984" y="1634"/>
                  </a:lnTo>
                  <a:lnTo>
                    <a:pt x="1982" y="1630"/>
                  </a:lnTo>
                  <a:close/>
                  <a:moveTo>
                    <a:pt x="2112" y="1982"/>
                  </a:moveTo>
                  <a:lnTo>
                    <a:pt x="2112" y="1982"/>
                  </a:lnTo>
                  <a:lnTo>
                    <a:pt x="2116" y="1994"/>
                  </a:lnTo>
                  <a:lnTo>
                    <a:pt x="2120" y="2000"/>
                  </a:lnTo>
                  <a:lnTo>
                    <a:pt x="2122" y="2006"/>
                  </a:lnTo>
                  <a:lnTo>
                    <a:pt x="2122" y="2014"/>
                  </a:lnTo>
                  <a:lnTo>
                    <a:pt x="2122" y="2018"/>
                  </a:lnTo>
                  <a:lnTo>
                    <a:pt x="2124" y="2022"/>
                  </a:lnTo>
                  <a:lnTo>
                    <a:pt x="2126" y="2024"/>
                  </a:lnTo>
                  <a:lnTo>
                    <a:pt x="2128" y="2026"/>
                  </a:lnTo>
                  <a:lnTo>
                    <a:pt x="2130" y="2026"/>
                  </a:lnTo>
                  <a:lnTo>
                    <a:pt x="2134" y="2026"/>
                  </a:lnTo>
                  <a:lnTo>
                    <a:pt x="2140" y="2024"/>
                  </a:lnTo>
                  <a:lnTo>
                    <a:pt x="2142" y="2022"/>
                  </a:lnTo>
                  <a:lnTo>
                    <a:pt x="2142" y="2008"/>
                  </a:lnTo>
                  <a:lnTo>
                    <a:pt x="2142" y="1996"/>
                  </a:lnTo>
                  <a:lnTo>
                    <a:pt x="2144" y="1992"/>
                  </a:lnTo>
                  <a:lnTo>
                    <a:pt x="2146" y="1994"/>
                  </a:lnTo>
                  <a:lnTo>
                    <a:pt x="2148" y="2000"/>
                  </a:lnTo>
                  <a:lnTo>
                    <a:pt x="2158" y="2012"/>
                  </a:lnTo>
                  <a:lnTo>
                    <a:pt x="2166" y="2020"/>
                  </a:lnTo>
                  <a:lnTo>
                    <a:pt x="2172" y="2024"/>
                  </a:lnTo>
                  <a:lnTo>
                    <a:pt x="2180" y="2026"/>
                  </a:lnTo>
                  <a:lnTo>
                    <a:pt x="2184" y="2026"/>
                  </a:lnTo>
                  <a:lnTo>
                    <a:pt x="2186" y="2026"/>
                  </a:lnTo>
                  <a:lnTo>
                    <a:pt x="2188" y="2024"/>
                  </a:lnTo>
                  <a:lnTo>
                    <a:pt x="2190" y="2022"/>
                  </a:lnTo>
                  <a:lnTo>
                    <a:pt x="2188" y="2020"/>
                  </a:lnTo>
                  <a:lnTo>
                    <a:pt x="2186" y="2014"/>
                  </a:lnTo>
                  <a:lnTo>
                    <a:pt x="2176" y="2002"/>
                  </a:lnTo>
                  <a:lnTo>
                    <a:pt x="2168" y="1992"/>
                  </a:lnTo>
                  <a:lnTo>
                    <a:pt x="2166" y="1988"/>
                  </a:lnTo>
                  <a:lnTo>
                    <a:pt x="2166" y="1984"/>
                  </a:lnTo>
                  <a:lnTo>
                    <a:pt x="2168" y="1982"/>
                  </a:lnTo>
                  <a:lnTo>
                    <a:pt x="2178" y="1972"/>
                  </a:lnTo>
                  <a:lnTo>
                    <a:pt x="2180" y="1968"/>
                  </a:lnTo>
                  <a:lnTo>
                    <a:pt x="2182" y="1962"/>
                  </a:lnTo>
                  <a:lnTo>
                    <a:pt x="2180" y="1960"/>
                  </a:lnTo>
                  <a:lnTo>
                    <a:pt x="2174" y="1958"/>
                  </a:lnTo>
                  <a:lnTo>
                    <a:pt x="2150" y="1958"/>
                  </a:lnTo>
                  <a:lnTo>
                    <a:pt x="2148" y="1958"/>
                  </a:lnTo>
                  <a:lnTo>
                    <a:pt x="2146" y="1956"/>
                  </a:lnTo>
                  <a:lnTo>
                    <a:pt x="2146" y="1954"/>
                  </a:lnTo>
                  <a:lnTo>
                    <a:pt x="2146" y="1950"/>
                  </a:lnTo>
                  <a:lnTo>
                    <a:pt x="2148" y="1946"/>
                  </a:lnTo>
                  <a:lnTo>
                    <a:pt x="2158" y="1934"/>
                  </a:lnTo>
                  <a:lnTo>
                    <a:pt x="2158" y="1932"/>
                  </a:lnTo>
                  <a:lnTo>
                    <a:pt x="2158" y="1930"/>
                  </a:lnTo>
                  <a:lnTo>
                    <a:pt x="2154" y="1928"/>
                  </a:lnTo>
                  <a:lnTo>
                    <a:pt x="2150" y="1928"/>
                  </a:lnTo>
                  <a:lnTo>
                    <a:pt x="2144" y="1930"/>
                  </a:lnTo>
                  <a:lnTo>
                    <a:pt x="2138" y="1934"/>
                  </a:lnTo>
                  <a:lnTo>
                    <a:pt x="2130" y="1946"/>
                  </a:lnTo>
                  <a:lnTo>
                    <a:pt x="2116" y="1970"/>
                  </a:lnTo>
                  <a:lnTo>
                    <a:pt x="2112" y="1982"/>
                  </a:lnTo>
                  <a:close/>
                  <a:moveTo>
                    <a:pt x="1966" y="1940"/>
                  </a:moveTo>
                  <a:lnTo>
                    <a:pt x="1966" y="1940"/>
                  </a:lnTo>
                  <a:lnTo>
                    <a:pt x="1968" y="1948"/>
                  </a:lnTo>
                  <a:lnTo>
                    <a:pt x="1970" y="1954"/>
                  </a:lnTo>
                  <a:lnTo>
                    <a:pt x="1972" y="1960"/>
                  </a:lnTo>
                  <a:lnTo>
                    <a:pt x="1980" y="1974"/>
                  </a:lnTo>
                  <a:lnTo>
                    <a:pt x="1982" y="1980"/>
                  </a:lnTo>
                  <a:lnTo>
                    <a:pt x="1988" y="1984"/>
                  </a:lnTo>
                  <a:lnTo>
                    <a:pt x="1994" y="1986"/>
                  </a:lnTo>
                  <a:lnTo>
                    <a:pt x="1998" y="1986"/>
                  </a:lnTo>
                  <a:lnTo>
                    <a:pt x="2014" y="1986"/>
                  </a:lnTo>
                  <a:lnTo>
                    <a:pt x="2018" y="1986"/>
                  </a:lnTo>
                  <a:lnTo>
                    <a:pt x="2024" y="1988"/>
                  </a:lnTo>
                  <a:lnTo>
                    <a:pt x="2032" y="1990"/>
                  </a:lnTo>
                  <a:lnTo>
                    <a:pt x="2038" y="1992"/>
                  </a:lnTo>
                  <a:lnTo>
                    <a:pt x="2044" y="1996"/>
                  </a:lnTo>
                  <a:lnTo>
                    <a:pt x="2052" y="1996"/>
                  </a:lnTo>
                  <a:lnTo>
                    <a:pt x="2056" y="1996"/>
                  </a:lnTo>
                  <a:lnTo>
                    <a:pt x="2062" y="1994"/>
                  </a:lnTo>
                  <a:lnTo>
                    <a:pt x="2066" y="1988"/>
                  </a:lnTo>
                  <a:lnTo>
                    <a:pt x="2072" y="1974"/>
                  </a:lnTo>
                  <a:lnTo>
                    <a:pt x="2074" y="1968"/>
                  </a:lnTo>
                  <a:lnTo>
                    <a:pt x="2078" y="1962"/>
                  </a:lnTo>
                  <a:lnTo>
                    <a:pt x="2088" y="1950"/>
                  </a:lnTo>
                  <a:lnTo>
                    <a:pt x="2090" y="1944"/>
                  </a:lnTo>
                  <a:lnTo>
                    <a:pt x="2094" y="1932"/>
                  </a:lnTo>
                  <a:lnTo>
                    <a:pt x="2096" y="1928"/>
                  </a:lnTo>
                  <a:lnTo>
                    <a:pt x="2100" y="1924"/>
                  </a:lnTo>
                  <a:lnTo>
                    <a:pt x="2106" y="1922"/>
                  </a:lnTo>
                  <a:lnTo>
                    <a:pt x="2108" y="1920"/>
                  </a:lnTo>
                  <a:lnTo>
                    <a:pt x="2108" y="1918"/>
                  </a:lnTo>
                  <a:lnTo>
                    <a:pt x="2108" y="1916"/>
                  </a:lnTo>
                  <a:lnTo>
                    <a:pt x="2106" y="1914"/>
                  </a:lnTo>
                  <a:lnTo>
                    <a:pt x="2100" y="1912"/>
                  </a:lnTo>
                  <a:lnTo>
                    <a:pt x="2096" y="1908"/>
                  </a:lnTo>
                  <a:lnTo>
                    <a:pt x="2094" y="1900"/>
                  </a:lnTo>
                  <a:lnTo>
                    <a:pt x="2094" y="1898"/>
                  </a:lnTo>
                  <a:lnTo>
                    <a:pt x="2094" y="1882"/>
                  </a:lnTo>
                  <a:lnTo>
                    <a:pt x="2094" y="1878"/>
                  </a:lnTo>
                  <a:lnTo>
                    <a:pt x="2096" y="1870"/>
                  </a:lnTo>
                  <a:lnTo>
                    <a:pt x="2100" y="1866"/>
                  </a:lnTo>
                  <a:lnTo>
                    <a:pt x="2106" y="1864"/>
                  </a:lnTo>
                  <a:lnTo>
                    <a:pt x="2108" y="1862"/>
                  </a:lnTo>
                  <a:lnTo>
                    <a:pt x="2110" y="1858"/>
                  </a:lnTo>
                  <a:lnTo>
                    <a:pt x="2110" y="1856"/>
                  </a:lnTo>
                  <a:lnTo>
                    <a:pt x="2110" y="1852"/>
                  </a:lnTo>
                  <a:lnTo>
                    <a:pt x="2106" y="1848"/>
                  </a:lnTo>
                  <a:lnTo>
                    <a:pt x="2102" y="1842"/>
                  </a:lnTo>
                  <a:lnTo>
                    <a:pt x="2096" y="1836"/>
                  </a:lnTo>
                  <a:lnTo>
                    <a:pt x="2090" y="1834"/>
                  </a:lnTo>
                  <a:lnTo>
                    <a:pt x="2084" y="1832"/>
                  </a:lnTo>
                  <a:lnTo>
                    <a:pt x="2076" y="1834"/>
                  </a:lnTo>
                  <a:lnTo>
                    <a:pt x="2052" y="1846"/>
                  </a:lnTo>
                  <a:lnTo>
                    <a:pt x="2046" y="1850"/>
                  </a:lnTo>
                  <a:lnTo>
                    <a:pt x="2040" y="1856"/>
                  </a:lnTo>
                  <a:lnTo>
                    <a:pt x="2020" y="1882"/>
                  </a:lnTo>
                  <a:lnTo>
                    <a:pt x="2014" y="1888"/>
                  </a:lnTo>
                  <a:lnTo>
                    <a:pt x="2008" y="1892"/>
                  </a:lnTo>
                  <a:lnTo>
                    <a:pt x="2004" y="1896"/>
                  </a:lnTo>
                  <a:lnTo>
                    <a:pt x="1988" y="1902"/>
                  </a:lnTo>
                  <a:lnTo>
                    <a:pt x="1984" y="1904"/>
                  </a:lnTo>
                  <a:lnTo>
                    <a:pt x="1972" y="1914"/>
                  </a:lnTo>
                  <a:lnTo>
                    <a:pt x="1968" y="1920"/>
                  </a:lnTo>
                  <a:lnTo>
                    <a:pt x="1966" y="1926"/>
                  </a:lnTo>
                  <a:lnTo>
                    <a:pt x="1966" y="1940"/>
                  </a:lnTo>
                  <a:close/>
                  <a:moveTo>
                    <a:pt x="2180" y="1810"/>
                  </a:moveTo>
                  <a:lnTo>
                    <a:pt x="2180" y="1810"/>
                  </a:lnTo>
                  <a:lnTo>
                    <a:pt x="2174" y="1814"/>
                  </a:lnTo>
                  <a:lnTo>
                    <a:pt x="2170" y="1818"/>
                  </a:lnTo>
                  <a:lnTo>
                    <a:pt x="2164" y="1832"/>
                  </a:lnTo>
                  <a:lnTo>
                    <a:pt x="2164" y="1834"/>
                  </a:lnTo>
                  <a:lnTo>
                    <a:pt x="2164" y="1836"/>
                  </a:lnTo>
                  <a:lnTo>
                    <a:pt x="2166" y="1838"/>
                  </a:lnTo>
                  <a:lnTo>
                    <a:pt x="2168" y="1836"/>
                  </a:lnTo>
                  <a:lnTo>
                    <a:pt x="2174" y="1834"/>
                  </a:lnTo>
                  <a:lnTo>
                    <a:pt x="2180" y="1832"/>
                  </a:lnTo>
                  <a:lnTo>
                    <a:pt x="2186" y="1834"/>
                  </a:lnTo>
                  <a:lnTo>
                    <a:pt x="2192" y="1838"/>
                  </a:lnTo>
                  <a:lnTo>
                    <a:pt x="2200" y="1840"/>
                  </a:lnTo>
                  <a:lnTo>
                    <a:pt x="2204" y="1840"/>
                  </a:lnTo>
                  <a:lnTo>
                    <a:pt x="2210" y="1840"/>
                  </a:lnTo>
                  <a:lnTo>
                    <a:pt x="2218" y="1844"/>
                  </a:lnTo>
                  <a:lnTo>
                    <a:pt x="2224" y="1846"/>
                  </a:lnTo>
                  <a:lnTo>
                    <a:pt x="2226" y="1846"/>
                  </a:lnTo>
                  <a:lnTo>
                    <a:pt x="2228" y="1846"/>
                  </a:lnTo>
                  <a:lnTo>
                    <a:pt x="2230" y="1844"/>
                  </a:lnTo>
                  <a:lnTo>
                    <a:pt x="2230" y="1842"/>
                  </a:lnTo>
                  <a:lnTo>
                    <a:pt x="2230" y="1818"/>
                  </a:lnTo>
                  <a:lnTo>
                    <a:pt x="2230" y="1812"/>
                  </a:lnTo>
                  <a:lnTo>
                    <a:pt x="2226" y="1806"/>
                  </a:lnTo>
                  <a:lnTo>
                    <a:pt x="2216" y="1798"/>
                  </a:lnTo>
                  <a:lnTo>
                    <a:pt x="2214" y="1796"/>
                  </a:lnTo>
                  <a:lnTo>
                    <a:pt x="2212" y="1794"/>
                  </a:lnTo>
                  <a:lnTo>
                    <a:pt x="2208" y="1796"/>
                  </a:lnTo>
                  <a:lnTo>
                    <a:pt x="2206" y="1798"/>
                  </a:lnTo>
                  <a:lnTo>
                    <a:pt x="2198" y="1806"/>
                  </a:lnTo>
                  <a:lnTo>
                    <a:pt x="2190" y="1810"/>
                  </a:lnTo>
                  <a:lnTo>
                    <a:pt x="2184" y="1810"/>
                  </a:lnTo>
                  <a:lnTo>
                    <a:pt x="2180" y="1810"/>
                  </a:lnTo>
                  <a:close/>
                  <a:moveTo>
                    <a:pt x="2152" y="1544"/>
                  </a:moveTo>
                  <a:lnTo>
                    <a:pt x="2152" y="1544"/>
                  </a:lnTo>
                  <a:lnTo>
                    <a:pt x="2152" y="1542"/>
                  </a:lnTo>
                  <a:lnTo>
                    <a:pt x="2152" y="1540"/>
                  </a:lnTo>
                  <a:lnTo>
                    <a:pt x="2150" y="1540"/>
                  </a:lnTo>
                  <a:lnTo>
                    <a:pt x="2148" y="1542"/>
                  </a:lnTo>
                  <a:lnTo>
                    <a:pt x="2138" y="1550"/>
                  </a:lnTo>
                  <a:lnTo>
                    <a:pt x="2134" y="1558"/>
                  </a:lnTo>
                  <a:lnTo>
                    <a:pt x="2132" y="1564"/>
                  </a:lnTo>
                  <a:lnTo>
                    <a:pt x="2132" y="1568"/>
                  </a:lnTo>
                  <a:lnTo>
                    <a:pt x="2134" y="1576"/>
                  </a:lnTo>
                  <a:lnTo>
                    <a:pt x="2136" y="1584"/>
                  </a:lnTo>
                  <a:lnTo>
                    <a:pt x="2140" y="1588"/>
                  </a:lnTo>
                  <a:lnTo>
                    <a:pt x="2140" y="1590"/>
                  </a:lnTo>
                  <a:lnTo>
                    <a:pt x="2142" y="1592"/>
                  </a:lnTo>
                  <a:lnTo>
                    <a:pt x="2144" y="1590"/>
                  </a:lnTo>
                  <a:lnTo>
                    <a:pt x="2144" y="1588"/>
                  </a:lnTo>
                  <a:lnTo>
                    <a:pt x="2150" y="1564"/>
                  </a:lnTo>
                  <a:lnTo>
                    <a:pt x="2152" y="1548"/>
                  </a:lnTo>
                  <a:lnTo>
                    <a:pt x="2152" y="1544"/>
                  </a:lnTo>
                  <a:close/>
                  <a:moveTo>
                    <a:pt x="2066" y="2082"/>
                  </a:moveTo>
                  <a:lnTo>
                    <a:pt x="2066" y="2082"/>
                  </a:lnTo>
                  <a:lnTo>
                    <a:pt x="2068" y="2082"/>
                  </a:lnTo>
                  <a:lnTo>
                    <a:pt x="2070" y="2082"/>
                  </a:lnTo>
                  <a:lnTo>
                    <a:pt x="2072" y="2080"/>
                  </a:lnTo>
                  <a:lnTo>
                    <a:pt x="2070" y="2078"/>
                  </a:lnTo>
                  <a:lnTo>
                    <a:pt x="2068" y="2072"/>
                  </a:lnTo>
                  <a:lnTo>
                    <a:pt x="2062" y="2066"/>
                  </a:lnTo>
                  <a:lnTo>
                    <a:pt x="2056" y="2062"/>
                  </a:lnTo>
                  <a:lnTo>
                    <a:pt x="2032" y="2058"/>
                  </a:lnTo>
                  <a:lnTo>
                    <a:pt x="2018" y="2052"/>
                  </a:lnTo>
                  <a:lnTo>
                    <a:pt x="2012" y="2048"/>
                  </a:lnTo>
                  <a:lnTo>
                    <a:pt x="2006" y="2046"/>
                  </a:lnTo>
                  <a:lnTo>
                    <a:pt x="1998" y="2046"/>
                  </a:lnTo>
                  <a:lnTo>
                    <a:pt x="1994" y="2046"/>
                  </a:lnTo>
                  <a:lnTo>
                    <a:pt x="1978" y="2046"/>
                  </a:lnTo>
                  <a:lnTo>
                    <a:pt x="1964" y="2046"/>
                  </a:lnTo>
                  <a:lnTo>
                    <a:pt x="1948" y="2046"/>
                  </a:lnTo>
                  <a:lnTo>
                    <a:pt x="1916" y="2046"/>
                  </a:lnTo>
                  <a:lnTo>
                    <a:pt x="1912" y="2046"/>
                  </a:lnTo>
                  <a:lnTo>
                    <a:pt x="1916" y="2048"/>
                  </a:lnTo>
                  <a:lnTo>
                    <a:pt x="1940" y="2062"/>
                  </a:lnTo>
                  <a:lnTo>
                    <a:pt x="1954" y="2066"/>
                  </a:lnTo>
                  <a:lnTo>
                    <a:pt x="1998" y="2074"/>
                  </a:lnTo>
                  <a:lnTo>
                    <a:pt x="2014" y="2074"/>
                  </a:lnTo>
                  <a:lnTo>
                    <a:pt x="2026" y="2074"/>
                  </a:lnTo>
                  <a:lnTo>
                    <a:pt x="2042" y="2076"/>
                  </a:lnTo>
                  <a:lnTo>
                    <a:pt x="2066" y="2082"/>
                  </a:lnTo>
                  <a:close/>
                  <a:moveTo>
                    <a:pt x="2126" y="1676"/>
                  </a:moveTo>
                  <a:lnTo>
                    <a:pt x="2126" y="1676"/>
                  </a:lnTo>
                  <a:lnTo>
                    <a:pt x="2124" y="1684"/>
                  </a:lnTo>
                  <a:lnTo>
                    <a:pt x="2126" y="1692"/>
                  </a:lnTo>
                  <a:lnTo>
                    <a:pt x="2130" y="1706"/>
                  </a:lnTo>
                  <a:lnTo>
                    <a:pt x="2134" y="1712"/>
                  </a:lnTo>
                  <a:lnTo>
                    <a:pt x="2138" y="1718"/>
                  </a:lnTo>
                  <a:lnTo>
                    <a:pt x="2142" y="1722"/>
                  </a:lnTo>
                  <a:lnTo>
                    <a:pt x="2148" y="1722"/>
                  </a:lnTo>
                  <a:lnTo>
                    <a:pt x="2152" y="1724"/>
                  </a:lnTo>
                  <a:lnTo>
                    <a:pt x="2158" y="1728"/>
                  </a:lnTo>
                  <a:lnTo>
                    <a:pt x="2174" y="1738"/>
                  </a:lnTo>
                  <a:lnTo>
                    <a:pt x="2180" y="1744"/>
                  </a:lnTo>
                  <a:lnTo>
                    <a:pt x="2186" y="1750"/>
                  </a:lnTo>
                  <a:lnTo>
                    <a:pt x="2188" y="1754"/>
                  </a:lnTo>
                  <a:lnTo>
                    <a:pt x="2192" y="1760"/>
                  </a:lnTo>
                  <a:lnTo>
                    <a:pt x="2198" y="1766"/>
                  </a:lnTo>
                  <a:lnTo>
                    <a:pt x="2204" y="1768"/>
                  </a:lnTo>
                  <a:lnTo>
                    <a:pt x="2206" y="1768"/>
                  </a:lnTo>
                  <a:lnTo>
                    <a:pt x="2208" y="1768"/>
                  </a:lnTo>
                  <a:lnTo>
                    <a:pt x="2210" y="1766"/>
                  </a:lnTo>
                  <a:lnTo>
                    <a:pt x="2210" y="1764"/>
                  </a:lnTo>
                  <a:lnTo>
                    <a:pt x="2210" y="1760"/>
                  </a:lnTo>
                  <a:lnTo>
                    <a:pt x="2210" y="1752"/>
                  </a:lnTo>
                  <a:lnTo>
                    <a:pt x="2206" y="1746"/>
                  </a:lnTo>
                  <a:lnTo>
                    <a:pt x="2196" y="1730"/>
                  </a:lnTo>
                  <a:lnTo>
                    <a:pt x="2190" y="1724"/>
                  </a:lnTo>
                  <a:lnTo>
                    <a:pt x="2184" y="1718"/>
                  </a:lnTo>
                  <a:lnTo>
                    <a:pt x="2168" y="1708"/>
                  </a:lnTo>
                  <a:lnTo>
                    <a:pt x="2164" y="1704"/>
                  </a:lnTo>
                  <a:lnTo>
                    <a:pt x="2162" y="1698"/>
                  </a:lnTo>
                  <a:lnTo>
                    <a:pt x="2164" y="1686"/>
                  </a:lnTo>
                  <a:lnTo>
                    <a:pt x="2170" y="1672"/>
                  </a:lnTo>
                  <a:lnTo>
                    <a:pt x="2168" y="1666"/>
                  </a:lnTo>
                  <a:lnTo>
                    <a:pt x="2164" y="1660"/>
                  </a:lnTo>
                  <a:lnTo>
                    <a:pt x="2160" y="1658"/>
                  </a:lnTo>
                  <a:lnTo>
                    <a:pt x="2152" y="1656"/>
                  </a:lnTo>
                  <a:lnTo>
                    <a:pt x="2146" y="1658"/>
                  </a:lnTo>
                  <a:lnTo>
                    <a:pt x="2140" y="1660"/>
                  </a:lnTo>
                  <a:lnTo>
                    <a:pt x="2134" y="1666"/>
                  </a:lnTo>
                  <a:lnTo>
                    <a:pt x="2130" y="1672"/>
                  </a:lnTo>
                  <a:lnTo>
                    <a:pt x="2126" y="1676"/>
                  </a:lnTo>
                  <a:close/>
                  <a:moveTo>
                    <a:pt x="3046" y="620"/>
                  </a:moveTo>
                  <a:lnTo>
                    <a:pt x="3046" y="620"/>
                  </a:lnTo>
                  <a:lnTo>
                    <a:pt x="3052" y="616"/>
                  </a:lnTo>
                  <a:lnTo>
                    <a:pt x="3054" y="610"/>
                  </a:lnTo>
                  <a:lnTo>
                    <a:pt x="3062" y="478"/>
                  </a:lnTo>
                  <a:lnTo>
                    <a:pt x="3060" y="472"/>
                  </a:lnTo>
                  <a:lnTo>
                    <a:pt x="3056" y="466"/>
                  </a:lnTo>
                  <a:lnTo>
                    <a:pt x="3050" y="464"/>
                  </a:lnTo>
                  <a:lnTo>
                    <a:pt x="3038" y="460"/>
                  </a:lnTo>
                  <a:lnTo>
                    <a:pt x="3034" y="458"/>
                  </a:lnTo>
                  <a:lnTo>
                    <a:pt x="3028" y="454"/>
                  </a:lnTo>
                  <a:lnTo>
                    <a:pt x="3020" y="446"/>
                  </a:lnTo>
                  <a:lnTo>
                    <a:pt x="3006" y="438"/>
                  </a:lnTo>
                  <a:lnTo>
                    <a:pt x="3002" y="434"/>
                  </a:lnTo>
                  <a:lnTo>
                    <a:pt x="2994" y="432"/>
                  </a:lnTo>
                  <a:lnTo>
                    <a:pt x="2986" y="432"/>
                  </a:lnTo>
                  <a:lnTo>
                    <a:pt x="2972" y="432"/>
                  </a:lnTo>
                  <a:lnTo>
                    <a:pt x="2966" y="430"/>
                  </a:lnTo>
                  <a:lnTo>
                    <a:pt x="2958" y="428"/>
                  </a:lnTo>
                  <a:lnTo>
                    <a:pt x="2952" y="424"/>
                  </a:lnTo>
                  <a:lnTo>
                    <a:pt x="2946" y="422"/>
                  </a:lnTo>
                  <a:lnTo>
                    <a:pt x="2938" y="422"/>
                  </a:lnTo>
                  <a:lnTo>
                    <a:pt x="2934" y="422"/>
                  </a:lnTo>
                  <a:lnTo>
                    <a:pt x="2920" y="422"/>
                  </a:lnTo>
                  <a:lnTo>
                    <a:pt x="2918" y="424"/>
                  </a:lnTo>
                  <a:lnTo>
                    <a:pt x="2918" y="430"/>
                  </a:lnTo>
                  <a:lnTo>
                    <a:pt x="2924" y="452"/>
                  </a:lnTo>
                  <a:lnTo>
                    <a:pt x="2922" y="460"/>
                  </a:lnTo>
                  <a:lnTo>
                    <a:pt x="2918" y="464"/>
                  </a:lnTo>
                  <a:lnTo>
                    <a:pt x="2914" y="466"/>
                  </a:lnTo>
                  <a:lnTo>
                    <a:pt x="2906" y="468"/>
                  </a:lnTo>
                  <a:lnTo>
                    <a:pt x="2900" y="466"/>
                  </a:lnTo>
                  <a:lnTo>
                    <a:pt x="2894" y="464"/>
                  </a:lnTo>
                  <a:lnTo>
                    <a:pt x="2888" y="460"/>
                  </a:lnTo>
                  <a:lnTo>
                    <a:pt x="2882" y="454"/>
                  </a:lnTo>
                  <a:lnTo>
                    <a:pt x="2880" y="448"/>
                  </a:lnTo>
                  <a:lnTo>
                    <a:pt x="2876" y="436"/>
                  </a:lnTo>
                  <a:lnTo>
                    <a:pt x="2874" y="432"/>
                  </a:lnTo>
                  <a:lnTo>
                    <a:pt x="2868" y="432"/>
                  </a:lnTo>
                  <a:lnTo>
                    <a:pt x="2856" y="432"/>
                  </a:lnTo>
                  <a:lnTo>
                    <a:pt x="2848" y="432"/>
                  </a:lnTo>
                  <a:lnTo>
                    <a:pt x="2842" y="436"/>
                  </a:lnTo>
                  <a:lnTo>
                    <a:pt x="2836" y="438"/>
                  </a:lnTo>
                  <a:lnTo>
                    <a:pt x="2830" y="438"/>
                  </a:lnTo>
                  <a:lnTo>
                    <a:pt x="2816" y="434"/>
                  </a:lnTo>
                  <a:lnTo>
                    <a:pt x="2800" y="432"/>
                  </a:lnTo>
                  <a:lnTo>
                    <a:pt x="2786" y="432"/>
                  </a:lnTo>
                  <a:lnTo>
                    <a:pt x="2780" y="432"/>
                  </a:lnTo>
                  <a:lnTo>
                    <a:pt x="2774" y="436"/>
                  </a:lnTo>
                  <a:lnTo>
                    <a:pt x="2772" y="438"/>
                  </a:lnTo>
                  <a:lnTo>
                    <a:pt x="2768" y="438"/>
                  </a:lnTo>
                  <a:lnTo>
                    <a:pt x="2764" y="436"/>
                  </a:lnTo>
                  <a:lnTo>
                    <a:pt x="2756" y="426"/>
                  </a:lnTo>
                  <a:lnTo>
                    <a:pt x="2752" y="420"/>
                  </a:lnTo>
                  <a:lnTo>
                    <a:pt x="2750" y="414"/>
                  </a:lnTo>
                  <a:lnTo>
                    <a:pt x="2750" y="400"/>
                  </a:lnTo>
                  <a:lnTo>
                    <a:pt x="2748" y="394"/>
                  </a:lnTo>
                  <a:lnTo>
                    <a:pt x="2742" y="388"/>
                  </a:lnTo>
                  <a:lnTo>
                    <a:pt x="2726" y="376"/>
                  </a:lnTo>
                  <a:lnTo>
                    <a:pt x="2720" y="374"/>
                  </a:lnTo>
                  <a:lnTo>
                    <a:pt x="2712" y="372"/>
                  </a:lnTo>
                  <a:lnTo>
                    <a:pt x="2680" y="372"/>
                  </a:lnTo>
                  <a:lnTo>
                    <a:pt x="2664" y="372"/>
                  </a:lnTo>
                  <a:lnTo>
                    <a:pt x="2630" y="372"/>
                  </a:lnTo>
                  <a:lnTo>
                    <a:pt x="2624" y="370"/>
                  </a:lnTo>
                  <a:lnTo>
                    <a:pt x="2622" y="368"/>
                  </a:lnTo>
                  <a:lnTo>
                    <a:pt x="2620" y="362"/>
                  </a:lnTo>
                  <a:lnTo>
                    <a:pt x="2618" y="358"/>
                  </a:lnTo>
                  <a:lnTo>
                    <a:pt x="2606" y="348"/>
                  </a:lnTo>
                  <a:lnTo>
                    <a:pt x="2590" y="338"/>
                  </a:lnTo>
                  <a:lnTo>
                    <a:pt x="2586" y="332"/>
                  </a:lnTo>
                  <a:lnTo>
                    <a:pt x="2584" y="326"/>
                  </a:lnTo>
                  <a:lnTo>
                    <a:pt x="2584" y="322"/>
                  </a:lnTo>
                  <a:lnTo>
                    <a:pt x="2580" y="316"/>
                  </a:lnTo>
                  <a:lnTo>
                    <a:pt x="2576" y="312"/>
                  </a:lnTo>
                  <a:lnTo>
                    <a:pt x="2474" y="286"/>
                  </a:lnTo>
                  <a:lnTo>
                    <a:pt x="2468" y="286"/>
                  </a:lnTo>
                  <a:lnTo>
                    <a:pt x="2466" y="288"/>
                  </a:lnTo>
                  <a:lnTo>
                    <a:pt x="2466" y="290"/>
                  </a:lnTo>
                  <a:lnTo>
                    <a:pt x="2464" y="294"/>
                  </a:lnTo>
                  <a:lnTo>
                    <a:pt x="2458" y="298"/>
                  </a:lnTo>
                  <a:lnTo>
                    <a:pt x="2442" y="310"/>
                  </a:lnTo>
                  <a:lnTo>
                    <a:pt x="2438" y="314"/>
                  </a:lnTo>
                  <a:lnTo>
                    <a:pt x="2438" y="322"/>
                  </a:lnTo>
                  <a:lnTo>
                    <a:pt x="2444" y="336"/>
                  </a:lnTo>
                  <a:lnTo>
                    <a:pt x="2444" y="338"/>
                  </a:lnTo>
                  <a:lnTo>
                    <a:pt x="2444" y="342"/>
                  </a:lnTo>
                  <a:lnTo>
                    <a:pt x="2442" y="344"/>
                  </a:lnTo>
                  <a:lnTo>
                    <a:pt x="2438" y="346"/>
                  </a:lnTo>
                  <a:lnTo>
                    <a:pt x="2424" y="350"/>
                  </a:lnTo>
                  <a:lnTo>
                    <a:pt x="2408" y="352"/>
                  </a:lnTo>
                  <a:lnTo>
                    <a:pt x="2406" y="352"/>
                  </a:lnTo>
                  <a:lnTo>
                    <a:pt x="2390" y="350"/>
                  </a:lnTo>
                  <a:lnTo>
                    <a:pt x="2376" y="346"/>
                  </a:lnTo>
                  <a:lnTo>
                    <a:pt x="2368" y="346"/>
                  </a:lnTo>
                  <a:lnTo>
                    <a:pt x="2362" y="348"/>
                  </a:lnTo>
                  <a:lnTo>
                    <a:pt x="2358" y="350"/>
                  </a:lnTo>
                  <a:lnTo>
                    <a:pt x="2350" y="350"/>
                  </a:lnTo>
                  <a:lnTo>
                    <a:pt x="2346" y="346"/>
                  </a:lnTo>
                  <a:lnTo>
                    <a:pt x="2332" y="340"/>
                  </a:lnTo>
                  <a:lnTo>
                    <a:pt x="2326" y="336"/>
                  </a:lnTo>
                  <a:lnTo>
                    <a:pt x="2324" y="336"/>
                  </a:lnTo>
                  <a:lnTo>
                    <a:pt x="2322" y="336"/>
                  </a:lnTo>
                  <a:lnTo>
                    <a:pt x="2320" y="338"/>
                  </a:lnTo>
                  <a:lnTo>
                    <a:pt x="2318" y="342"/>
                  </a:lnTo>
                  <a:lnTo>
                    <a:pt x="2318" y="354"/>
                  </a:lnTo>
                  <a:lnTo>
                    <a:pt x="2318" y="362"/>
                  </a:lnTo>
                  <a:lnTo>
                    <a:pt x="2314" y="368"/>
                  </a:lnTo>
                  <a:lnTo>
                    <a:pt x="2304" y="376"/>
                  </a:lnTo>
                  <a:lnTo>
                    <a:pt x="2302" y="378"/>
                  </a:lnTo>
                  <a:lnTo>
                    <a:pt x="2300" y="378"/>
                  </a:lnTo>
                  <a:lnTo>
                    <a:pt x="2298" y="378"/>
                  </a:lnTo>
                  <a:lnTo>
                    <a:pt x="2294" y="376"/>
                  </a:lnTo>
                  <a:lnTo>
                    <a:pt x="2284" y="360"/>
                  </a:lnTo>
                  <a:lnTo>
                    <a:pt x="2276" y="346"/>
                  </a:lnTo>
                  <a:lnTo>
                    <a:pt x="2264" y="330"/>
                  </a:lnTo>
                  <a:lnTo>
                    <a:pt x="2262" y="324"/>
                  </a:lnTo>
                  <a:lnTo>
                    <a:pt x="2264" y="316"/>
                  </a:lnTo>
                  <a:lnTo>
                    <a:pt x="2276" y="300"/>
                  </a:lnTo>
                  <a:lnTo>
                    <a:pt x="2278" y="294"/>
                  </a:lnTo>
                  <a:lnTo>
                    <a:pt x="2280" y="286"/>
                  </a:lnTo>
                  <a:lnTo>
                    <a:pt x="2280" y="282"/>
                  </a:lnTo>
                  <a:lnTo>
                    <a:pt x="2278" y="276"/>
                  </a:lnTo>
                  <a:lnTo>
                    <a:pt x="2274" y="268"/>
                  </a:lnTo>
                  <a:lnTo>
                    <a:pt x="2266" y="260"/>
                  </a:lnTo>
                  <a:lnTo>
                    <a:pt x="2252" y="252"/>
                  </a:lnTo>
                  <a:lnTo>
                    <a:pt x="2248" y="248"/>
                  </a:lnTo>
                  <a:lnTo>
                    <a:pt x="2240" y="246"/>
                  </a:lnTo>
                  <a:lnTo>
                    <a:pt x="2232" y="246"/>
                  </a:lnTo>
                  <a:lnTo>
                    <a:pt x="2230" y="246"/>
                  </a:lnTo>
                  <a:lnTo>
                    <a:pt x="2222" y="244"/>
                  </a:lnTo>
                  <a:lnTo>
                    <a:pt x="2216" y="240"/>
                  </a:lnTo>
                  <a:lnTo>
                    <a:pt x="2204" y="232"/>
                  </a:lnTo>
                  <a:lnTo>
                    <a:pt x="2198" y="230"/>
                  </a:lnTo>
                  <a:lnTo>
                    <a:pt x="2196" y="228"/>
                  </a:lnTo>
                  <a:lnTo>
                    <a:pt x="2192" y="228"/>
                  </a:lnTo>
                  <a:lnTo>
                    <a:pt x="2190" y="230"/>
                  </a:lnTo>
                  <a:lnTo>
                    <a:pt x="2188" y="232"/>
                  </a:lnTo>
                  <a:lnTo>
                    <a:pt x="2186" y="238"/>
                  </a:lnTo>
                  <a:lnTo>
                    <a:pt x="2178" y="252"/>
                  </a:lnTo>
                  <a:lnTo>
                    <a:pt x="2176" y="258"/>
                  </a:lnTo>
                  <a:lnTo>
                    <a:pt x="2170" y="262"/>
                  </a:lnTo>
                  <a:lnTo>
                    <a:pt x="2164" y="264"/>
                  </a:lnTo>
                  <a:lnTo>
                    <a:pt x="2132" y="264"/>
                  </a:lnTo>
                  <a:lnTo>
                    <a:pt x="2124" y="264"/>
                  </a:lnTo>
                  <a:lnTo>
                    <a:pt x="2116" y="262"/>
                  </a:lnTo>
                  <a:lnTo>
                    <a:pt x="2110" y="258"/>
                  </a:lnTo>
                  <a:lnTo>
                    <a:pt x="2104" y="254"/>
                  </a:lnTo>
                  <a:lnTo>
                    <a:pt x="2100" y="248"/>
                  </a:lnTo>
                  <a:lnTo>
                    <a:pt x="2098" y="242"/>
                  </a:lnTo>
                  <a:lnTo>
                    <a:pt x="2092" y="238"/>
                  </a:lnTo>
                  <a:lnTo>
                    <a:pt x="2086" y="236"/>
                  </a:lnTo>
                  <a:lnTo>
                    <a:pt x="2062" y="236"/>
                  </a:lnTo>
                  <a:lnTo>
                    <a:pt x="2054" y="236"/>
                  </a:lnTo>
                  <a:lnTo>
                    <a:pt x="2048" y="240"/>
                  </a:lnTo>
                  <a:lnTo>
                    <a:pt x="2032" y="250"/>
                  </a:lnTo>
                  <a:lnTo>
                    <a:pt x="2030" y="252"/>
                  </a:lnTo>
                  <a:lnTo>
                    <a:pt x="2028" y="252"/>
                  </a:lnTo>
                  <a:lnTo>
                    <a:pt x="2026" y="250"/>
                  </a:lnTo>
                  <a:lnTo>
                    <a:pt x="2026" y="246"/>
                  </a:lnTo>
                  <a:lnTo>
                    <a:pt x="2026" y="244"/>
                  </a:lnTo>
                  <a:lnTo>
                    <a:pt x="2024" y="236"/>
                  </a:lnTo>
                  <a:lnTo>
                    <a:pt x="2020" y="230"/>
                  </a:lnTo>
                  <a:lnTo>
                    <a:pt x="2012" y="222"/>
                  </a:lnTo>
                  <a:lnTo>
                    <a:pt x="2004" y="218"/>
                  </a:lnTo>
                  <a:lnTo>
                    <a:pt x="1998" y="216"/>
                  </a:lnTo>
                  <a:lnTo>
                    <a:pt x="1994" y="216"/>
                  </a:lnTo>
                  <a:lnTo>
                    <a:pt x="1986" y="218"/>
                  </a:lnTo>
                  <a:lnTo>
                    <a:pt x="1980" y="222"/>
                  </a:lnTo>
                  <a:lnTo>
                    <a:pt x="1972" y="230"/>
                  </a:lnTo>
                  <a:lnTo>
                    <a:pt x="1960" y="240"/>
                  </a:lnTo>
                  <a:lnTo>
                    <a:pt x="1944" y="250"/>
                  </a:lnTo>
                  <a:lnTo>
                    <a:pt x="1930" y="260"/>
                  </a:lnTo>
                  <a:lnTo>
                    <a:pt x="1914" y="270"/>
                  </a:lnTo>
                  <a:lnTo>
                    <a:pt x="1910" y="272"/>
                  </a:lnTo>
                  <a:lnTo>
                    <a:pt x="1912" y="268"/>
                  </a:lnTo>
                  <a:lnTo>
                    <a:pt x="1922" y="252"/>
                  </a:lnTo>
                  <a:lnTo>
                    <a:pt x="1928" y="246"/>
                  </a:lnTo>
                  <a:lnTo>
                    <a:pt x="1934" y="242"/>
                  </a:lnTo>
                  <a:lnTo>
                    <a:pt x="1940" y="238"/>
                  </a:lnTo>
                  <a:lnTo>
                    <a:pt x="1946" y="234"/>
                  </a:lnTo>
                  <a:lnTo>
                    <a:pt x="1952" y="228"/>
                  </a:lnTo>
                  <a:lnTo>
                    <a:pt x="1972" y="194"/>
                  </a:lnTo>
                  <a:lnTo>
                    <a:pt x="1982" y="180"/>
                  </a:lnTo>
                  <a:lnTo>
                    <a:pt x="1990" y="172"/>
                  </a:lnTo>
                  <a:lnTo>
                    <a:pt x="2000" y="160"/>
                  </a:lnTo>
                  <a:lnTo>
                    <a:pt x="2010" y="144"/>
                  </a:lnTo>
                  <a:lnTo>
                    <a:pt x="2014" y="138"/>
                  </a:lnTo>
                  <a:lnTo>
                    <a:pt x="2014" y="130"/>
                  </a:lnTo>
                  <a:lnTo>
                    <a:pt x="2008" y="96"/>
                  </a:lnTo>
                  <a:lnTo>
                    <a:pt x="2004" y="90"/>
                  </a:lnTo>
                  <a:lnTo>
                    <a:pt x="2000" y="84"/>
                  </a:lnTo>
                  <a:lnTo>
                    <a:pt x="1972" y="64"/>
                  </a:lnTo>
                  <a:lnTo>
                    <a:pt x="1958" y="56"/>
                  </a:lnTo>
                  <a:lnTo>
                    <a:pt x="1944" y="52"/>
                  </a:lnTo>
                  <a:lnTo>
                    <a:pt x="1940" y="48"/>
                  </a:lnTo>
                  <a:lnTo>
                    <a:pt x="1938" y="44"/>
                  </a:lnTo>
                  <a:lnTo>
                    <a:pt x="1934" y="32"/>
                  </a:lnTo>
                  <a:lnTo>
                    <a:pt x="1922" y="8"/>
                  </a:lnTo>
                  <a:lnTo>
                    <a:pt x="1916" y="2"/>
                  </a:lnTo>
                  <a:lnTo>
                    <a:pt x="1910" y="0"/>
                  </a:lnTo>
                  <a:lnTo>
                    <a:pt x="1886" y="0"/>
                  </a:lnTo>
                  <a:lnTo>
                    <a:pt x="1880" y="2"/>
                  </a:lnTo>
                  <a:lnTo>
                    <a:pt x="1872" y="6"/>
                  </a:lnTo>
                  <a:lnTo>
                    <a:pt x="1844" y="34"/>
                  </a:lnTo>
                  <a:lnTo>
                    <a:pt x="1840" y="40"/>
                  </a:lnTo>
                  <a:lnTo>
                    <a:pt x="1838" y="48"/>
                  </a:lnTo>
                  <a:lnTo>
                    <a:pt x="1832" y="70"/>
                  </a:lnTo>
                  <a:lnTo>
                    <a:pt x="1828" y="78"/>
                  </a:lnTo>
                  <a:lnTo>
                    <a:pt x="1822" y="82"/>
                  </a:lnTo>
                  <a:lnTo>
                    <a:pt x="1788" y="104"/>
                  </a:lnTo>
                  <a:lnTo>
                    <a:pt x="1780" y="106"/>
                  </a:lnTo>
                  <a:lnTo>
                    <a:pt x="1774" y="104"/>
                  </a:lnTo>
                  <a:lnTo>
                    <a:pt x="1758" y="92"/>
                  </a:lnTo>
                  <a:lnTo>
                    <a:pt x="1750" y="90"/>
                  </a:lnTo>
                  <a:lnTo>
                    <a:pt x="1744" y="92"/>
                  </a:lnTo>
                  <a:lnTo>
                    <a:pt x="1710" y="106"/>
                  </a:lnTo>
                  <a:lnTo>
                    <a:pt x="1696" y="112"/>
                  </a:lnTo>
                  <a:lnTo>
                    <a:pt x="1660" y="134"/>
                  </a:lnTo>
                  <a:lnTo>
                    <a:pt x="1648" y="144"/>
                  </a:lnTo>
                  <a:lnTo>
                    <a:pt x="1630" y="162"/>
                  </a:lnTo>
                  <a:lnTo>
                    <a:pt x="1626" y="168"/>
                  </a:lnTo>
                  <a:lnTo>
                    <a:pt x="1622" y="174"/>
                  </a:lnTo>
                  <a:lnTo>
                    <a:pt x="1616" y="218"/>
                  </a:lnTo>
                  <a:lnTo>
                    <a:pt x="1612" y="224"/>
                  </a:lnTo>
                  <a:lnTo>
                    <a:pt x="1606" y="228"/>
                  </a:lnTo>
                  <a:lnTo>
                    <a:pt x="1544" y="244"/>
                  </a:lnTo>
                  <a:lnTo>
                    <a:pt x="1536" y="246"/>
                  </a:lnTo>
                  <a:lnTo>
                    <a:pt x="1532" y="252"/>
                  </a:lnTo>
                  <a:lnTo>
                    <a:pt x="1530" y="258"/>
                  </a:lnTo>
                  <a:lnTo>
                    <a:pt x="1528" y="264"/>
                  </a:lnTo>
                  <a:lnTo>
                    <a:pt x="1526" y="272"/>
                  </a:lnTo>
                  <a:lnTo>
                    <a:pt x="1526" y="306"/>
                  </a:lnTo>
                  <a:lnTo>
                    <a:pt x="1524" y="310"/>
                  </a:lnTo>
                  <a:lnTo>
                    <a:pt x="1522" y="308"/>
                  </a:lnTo>
                  <a:lnTo>
                    <a:pt x="1516" y="304"/>
                  </a:lnTo>
                  <a:lnTo>
                    <a:pt x="1508" y="302"/>
                  </a:lnTo>
                  <a:lnTo>
                    <a:pt x="1494" y="296"/>
                  </a:lnTo>
                  <a:lnTo>
                    <a:pt x="1488" y="296"/>
                  </a:lnTo>
                  <a:lnTo>
                    <a:pt x="1482" y="300"/>
                  </a:lnTo>
                  <a:lnTo>
                    <a:pt x="1472" y="316"/>
                  </a:lnTo>
                  <a:lnTo>
                    <a:pt x="1468" y="320"/>
                  </a:lnTo>
                  <a:lnTo>
                    <a:pt x="1464" y="320"/>
                  </a:lnTo>
                  <a:lnTo>
                    <a:pt x="1462" y="318"/>
                  </a:lnTo>
                  <a:lnTo>
                    <a:pt x="1458" y="314"/>
                  </a:lnTo>
                  <a:lnTo>
                    <a:pt x="1458" y="308"/>
                  </a:lnTo>
                  <a:lnTo>
                    <a:pt x="1456" y="304"/>
                  </a:lnTo>
                  <a:lnTo>
                    <a:pt x="1452" y="298"/>
                  </a:lnTo>
                  <a:lnTo>
                    <a:pt x="1444" y="290"/>
                  </a:lnTo>
                  <a:lnTo>
                    <a:pt x="1438" y="286"/>
                  </a:lnTo>
                  <a:lnTo>
                    <a:pt x="1434" y="284"/>
                  </a:lnTo>
                  <a:lnTo>
                    <a:pt x="1428" y="286"/>
                  </a:lnTo>
                  <a:lnTo>
                    <a:pt x="1426" y="292"/>
                  </a:lnTo>
                  <a:lnTo>
                    <a:pt x="1420" y="306"/>
                  </a:lnTo>
                  <a:lnTo>
                    <a:pt x="1418" y="322"/>
                  </a:lnTo>
                  <a:lnTo>
                    <a:pt x="1418" y="336"/>
                  </a:lnTo>
                  <a:lnTo>
                    <a:pt x="1418" y="352"/>
                  </a:lnTo>
                  <a:lnTo>
                    <a:pt x="1418" y="374"/>
                  </a:lnTo>
                  <a:lnTo>
                    <a:pt x="1416" y="382"/>
                  </a:lnTo>
                  <a:lnTo>
                    <a:pt x="1414" y="388"/>
                  </a:lnTo>
                  <a:lnTo>
                    <a:pt x="1412" y="388"/>
                  </a:lnTo>
                  <a:lnTo>
                    <a:pt x="1408" y="388"/>
                  </a:lnTo>
                  <a:lnTo>
                    <a:pt x="1404" y="384"/>
                  </a:lnTo>
                  <a:lnTo>
                    <a:pt x="1402" y="380"/>
                  </a:lnTo>
                  <a:lnTo>
                    <a:pt x="1400" y="372"/>
                  </a:lnTo>
                  <a:lnTo>
                    <a:pt x="1400" y="364"/>
                  </a:lnTo>
                  <a:lnTo>
                    <a:pt x="1406" y="340"/>
                  </a:lnTo>
                  <a:lnTo>
                    <a:pt x="1408" y="334"/>
                  </a:lnTo>
                  <a:lnTo>
                    <a:pt x="1406" y="326"/>
                  </a:lnTo>
                  <a:lnTo>
                    <a:pt x="1402" y="312"/>
                  </a:lnTo>
                  <a:lnTo>
                    <a:pt x="1398" y="296"/>
                  </a:lnTo>
                  <a:lnTo>
                    <a:pt x="1398" y="292"/>
                  </a:lnTo>
                  <a:lnTo>
                    <a:pt x="1396" y="286"/>
                  </a:lnTo>
                  <a:lnTo>
                    <a:pt x="1392" y="282"/>
                  </a:lnTo>
                  <a:lnTo>
                    <a:pt x="1376" y="278"/>
                  </a:lnTo>
                  <a:lnTo>
                    <a:pt x="1362" y="274"/>
                  </a:lnTo>
                  <a:lnTo>
                    <a:pt x="1348" y="274"/>
                  </a:lnTo>
                  <a:lnTo>
                    <a:pt x="1342" y="276"/>
                  </a:lnTo>
                  <a:lnTo>
                    <a:pt x="1338" y="282"/>
                  </a:lnTo>
                  <a:lnTo>
                    <a:pt x="1322" y="336"/>
                  </a:lnTo>
                  <a:lnTo>
                    <a:pt x="1320" y="342"/>
                  </a:lnTo>
                  <a:lnTo>
                    <a:pt x="1316" y="348"/>
                  </a:lnTo>
                  <a:lnTo>
                    <a:pt x="1308" y="360"/>
                  </a:lnTo>
                  <a:lnTo>
                    <a:pt x="1304" y="366"/>
                  </a:lnTo>
                  <a:lnTo>
                    <a:pt x="1304" y="372"/>
                  </a:lnTo>
                  <a:lnTo>
                    <a:pt x="1304" y="380"/>
                  </a:lnTo>
                  <a:lnTo>
                    <a:pt x="1308" y="384"/>
                  </a:lnTo>
                  <a:lnTo>
                    <a:pt x="1310" y="392"/>
                  </a:lnTo>
                  <a:lnTo>
                    <a:pt x="1310" y="400"/>
                  </a:lnTo>
                  <a:lnTo>
                    <a:pt x="1310" y="414"/>
                  </a:lnTo>
                  <a:lnTo>
                    <a:pt x="1310" y="426"/>
                  </a:lnTo>
                  <a:lnTo>
                    <a:pt x="1312" y="432"/>
                  </a:lnTo>
                  <a:lnTo>
                    <a:pt x="1316" y="436"/>
                  </a:lnTo>
                  <a:lnTo>
                    <a:pt x="1334" y="454"/>
                  </a:lnTo>
                  <a:lnTo>
                    <a:pt x="1338" y="460"/>
                  </a:lnTo>
                  <a:lnTo>
                    <a:pt x="1336" y="468"/>
                  </a:lnTo>
                  <a:lnTo>
                    <a:pt x="1324" y="484"/>
                  </a:lnTo>
                  <a:lnTo>
                    <a:pt x="1322" y="486"/>
                  </a:lnTo>
                  <a:lnTo>
                    <a:pt x="1320" y="486"/>
                  </a:lnTo>
                  <a:lnTo>
                    <a:pt x="1318" y="486"/>
                  </a:lnTo>
                  <a:lnTo>
                    <a:pt x="1314" y="484"/>
                  </a:lnTo>
                  <a:lnTo>
                    <a:pt x="1296" y="466"/>
                  </a:lnTo>
                  <a:lnTo>
                    <a:pt x="1284" y="456"/>
                  </a:lnTo>
                  <a:lnTo>
                    <a:pt x="1258" y="436"/>
                  </a:lnTo>
                  <a:lnTo>
                    <a:pt x="1252" y="432"/>
                  </a:lnTo>
                  <a:lnTo>
                    <a:pt x="1244" y="432"/>
                  </a:lnTo>
                  <a:lnTo>
                    <a:pt x="1230" y="432"/>
                  </a:lnTo>
                  <a:lnTo>
                    <a:pt x="1214" y="432"/>
                  </a:lnTo>
                  <a:lnTo>
                    <a:pt x="1212" y="432"/>
                  </a:lnTo>
                  <a:lnTo>
                    <a:pt x="1208" y="432"/>
                  </a:lnTo>
                  <a:lnTo>
                    <a:pt x="1206" y="434"/>
                  </a:lnTo>
                  <a:lnTo>
                    <a:pt x="1204" y="436"/>
                  </a:lnTo>
                  <a:lnTo>
                    <a:pt x="1204" y="440"/>
                  </a:lnTo>
                  <a:lnTo>
                    <a:pt x="1204" y="452"/>
                  </a:lnTo>
                  <a:lnTo>
                    <a:pt x="1202" y="460"/>
                  </a:lnTo>
                  <a:lnTo>
                    <a:pt x="1198" y="466"/>
                  </a:lnTo>
                  <a:lnTo>
                    <a:pt x="1192" y="468"/>
                  </a:lnTo>
                  <a:lnTo>
                    <a:pt x="1186" y="466"/>
                  </a:lnTo>
                  <a:lnTo>
                    <a:pt x="1180" y="464"/>
                  </a:lnTo>
                  <a:lnTo>
                    <a:pt x="1174" y="462"/>
                  </a:lnTo>
                  <a:lnTo>
                    <a:pt x="1166" y="464"/>
                  </a:lnTo>
                  <a:lnTo>
                    <a:pt x="1162" y="466"/>
                  </a:lnTo>
                  <a:lnTo>
                    <a:pt x="1146" y="474"/>
                  </a:lnTo>
                  <a:lnTo>
                    <a:pt x="1142" y="476"/>
                  </a:lnTo>
                  <a:lnTo>
                    <a:pt x="1134" y="478"/>
                  </a:lnTo>
                  <a:lnTo>
                    <a:pt x="1126" y="480"/>
                  </a:lnTo>
                  <a:lnTo>
                    <a:pt x="1124" y="480"/>
                  </a:lnTo>
                  <a:lnTo>
                    <a:pt x="1116" y="478"/>
                  </a:lnTo>
                  <a:lnTo>
                    <a:pt x="1110" y="476"/>
                  </a:lnTo>
                  <a:lnTo>
                    <a:pt x="1104" y="472"/>
                  </a:lnTo>
                  <a:lnTo>
                    <a:pt x="1098" y="474"/>
                  </a:lnTo>
                  <a:lnTo>
                    <a:pt x="1092" y="476"/>
                  </a:lnTo>
                  <a:lnTo>
                    <a:pt x="1078" y="484"/>
                  </a:lnTo>
                  <a:lnTo>
                    <a:pt x="1062" y="496"/>
                  </a:lnTo>
                  <a:lnTo>
                    <a:pt x="1050" y="504"/>
                  </a:lnTo>
                  <a:lnTo>
                    <a:pt x="1024" y="516"/>
                  </a:lnTo>
                  <a:lnTo>
                    <a:pt x="1012" y="520"/>
                  </a:lnTo>
                  <a:lnTo>
                    <a:pt x="1008" y="522"/>
                  </a:lnTo>
                  <a:lnTo>
                    <a:pt x="1004" y="526"/>
                  </a:lnTo>
                  <a:lnTo>
                    <a:pt x="1000" y="540"/>
                  </a:lnTo>
                  <a:lnTo>
                    <a:pt x="996" y="546"/>
                  </a:lnTo>
                  <a:lnTo>
                    <a:pt x="992" y="548"/>
                  </a:lnTo>
                  <a:lnTo>
                    <a:pt x="988" y="546"/>
                  </a:lnTo>
                  <a:lnTo>
                    <a:pt x="982" y="542"/>
                  </a:lnTo>
                  <a:lnTo>
                    <a:pt x="974" y="534"/>
                  </a:lnTo>
                  <a:lnTo>
                    <a:pt x="972" y="530"/>
                  </a:lnTo>
                  <a:lnTo>
                    <a:pt x="972" y="526"/>
                  </a:lnTo>
                  <a:lnTo>
                    <a:pt x="974" y="524"/>
                  </a:lnTo>
                  <a:lnTo>
                    <a:pt x="982" y="514"/>
                  </a:lnTo>
                  <a:lnTo>
                    <a:pt x="986" y="508"/>
                  </a:lnTo>
                  <a:lnTo>
                    <a:pt x="988" y="502"/>
                  </a:lnTo>
                  <a:lnTo>
                    <a:pt x="988" y="498"/>
                  </a:lnTo>
                  <a:lnTo>
                    <a:pt x="986" y="492"/>
                  </a:lnTo>
                  <a:lnTo>
                    <a:pt x="980" y="486"/>
                  </a:lnTo>
                  <a:lnTo>
                    <a:pt x="976" y="484"/>
                  </a:lnTo>
                  <a:lnTo>
                    <a:pt x="964" y="480"/>
                  </a:lnTo>
                  <a:lnTo>
                    <a:pt x="950" y="480"/>
                  </a:lnTo>
                  <a:lnTo>
                    <a:pt x="946" y="480"/>
                  </a:lnTo>
                  <a:lnTo>
                    <a:pt x="944" y="480"/>
                  </a:lnTo>
                  <a:lnTo>
                    <a:pt x="942" y="482"/>
                  </a:lnTo>
                  <a:lnTo>
                    <a:pt x="942" y="484"/>
                  </a:lnTo>
                  <a:lnTo>
                    <a:pt x="942" y="488"/>
                  </a:lnTo>
                  <a:lnTo>
                    <a:pt x="944" y="492"/>
                  </a:lnTo>
                  <a:lnTo>
                    <a:pt x="948" y="500"/>
                  </a:lnTo>
                  <a:lnTo>
                    <a:pt x="948" y="508"/>
                  </a:lnTo>
                  <a:lnTo>
                    <a:pt x="948" y="520"/>
                  </a:lnTo>
                  <a:lnTo>
                    <a:pt x="950" y="528"/>
                  </a:lnTo>
                  <a:lnTo>
                    <a:pt x="952" y="536"/>
                  </a:lnTo>
                  <a:lnTo>
                    <a:pt x="954" y="542"/>
                  </a:lnTo>
                  <a:lnTo>
                    <a:pt x="956" y="548"/>
                  </a:lnTo>
                  <a:lnTo>
                    <a:pt x="956" y="556"/>
                  </a:lnTo>
                  <a:lnTo>
                    <a:pt x="952" y="570"/>
                  </a:lnTo>
                  <a:lnTo>
                    <a:pt x="948" y="574"/>
                  </a:lnTo>
                  <a:lnTo>
                    <a:pt x="946" y="574"/>
                  </a:lnTo>
                  <a:lnTo>
                    <a:pt x="944" y="572"/>
                  </a:lnTo>
                  <a:lnTo>
                    <a:pt x="938" y="570"/>
                  </a:lnTo>
                  <a:lnTo>
                    <a:pt x="930" y="568"/>
                  </a:lnTo>
                  <a:lnTo>
                    <a:pt x="928" y="568"/>
                  </a:lnTo>
                  <a:lnTo>
                    <a:pt x="920" y="570"/>
                  </a:lnTo>
                  <a:lnTo>
                    <a:pt x="914" y="572"/>
                  </a:lnTo>
                  <a:lnTo>
                    <a:pt x="902" y="582"/>
                  </a:lnTo>
                  <a:lnTo>
                    <a:pt x="896" y="584"/>
                  </a:lnTo>
                  <a:lnTo>
                    <a:pt x="884" y="592"/>
                  </a:lnTo>
                  <a:lnTo>
                    <a:pt x="882" y="598"/>
                  </a:lnTo>
                  <a:lnTo>
                    <a:pt x="884" y="604"/>
                  </a:lnTo>
                  <a:lnTo>
                    <a:pt x="896" y="630"/>
                  </a:lnTo>
                  <a:lnTo>
                    <a:pt x="898" y="634"/>
                  </a:lnTo>
                  <a:lnTo>
                    <a:pt x="894" y="632"/>
                  </a:lnTo>
                  <a:lnTo>
                    <a:pt x="888" y="628"/>
                  </a:lnTo>
                  <a:lnTo>
                    <a:pt x="882" y="626"/>
                  </a:lnTo>
                  <a:lnTo>
                    <a:pt x="868" y="626"/>
                  </a:lnTo>
                  <a:lnTo>
                    <a:pt x="860" y="626"/>
                  </a:lnTo>
                  <a:lnTo>
                    <a:pt x="854" y="624"/>
                  </a:lnTo>
                  <a:lnTo>
                    <a:pt x="848" y="620"/>
                  </a:lnTo>
                  <a:lnTo>
                    <a:pt x="842" y="620"/>
                  </a:lnTo>
                  <a:lnTo>
                    <a:pt x="840" y="622"/>
                  </a:lnTo>
                  <a:lnTo>
                    <a:pt x="842" y="630"/>
                  </a:lnTo>
                  <a:lnTo>
                    <a:pt x="842" y="632"/>
                  </a:lnTo>
                  <a:lnTo>
                    <a:pt x="836" y="630"/>
                  </a:lnTo>
                  <a:lnTo>
                    <a:pt x="818" y="624"/>
                  </a:lnTo>
                  <a:lnTo>
                    <a:pt x="812" y="622"/>
                  </a:lnTo>
                  <a:lnTo>
                    <a:pt x="808" y="616"/>
                  </a:lnTo>
                  <a:lnTo>
                    <a:pt x="804" y="604"/>
                  </a:lnTo>
                  <a:lnTo>
                    <a:pt x="804" y="598"/>
                  </a:lnTo>
                  <a:lnTo>
                    <a:pt x="806" y="592"/>
                  </a:lnTo>
                  <a:lnTo>
                    <a:pt x="810" y="588"/>
                  </a:lnTo>
                  <a:lnTo>
                    <a:pt x="812" y="582"/>
                  </a:lnTo>
                  <a:lnTo>
                    <a:pt x="810" y="578"/>
                  </a:lnTo>
                  <a:lnTo>
                    <a:pt x="804" y="574"/>
                  </a:lnTo>
                  <a:lnTo>
                    <a:pt x="800" y="572"/>
                  </a:lnTo>
                  <a:lnTo>
                    <a:pt x="786" y="562"/>
                  </a:lnTo>
                  <a:lnTo>
                    <a:pt x="778" y="554"/>
                  </a:lnTo>
                  <a:lnTo>
                    <a:pt x="768" y="544"/>
                  </a:lnTo>
                  <a:lnTo>
                    <a:pt x="766" y="540"/>
                  </a:lnTo>
                  <a:lnTo>
                    <a:pt x="768" y="538"/>
                  </a:lnTo>
                  <a:lnTo>
                    <a:pt x="772" y="540"/>
                  </a:lnTo>
                  <a:lnTo>
                    <a:pt x="778" y="544"/>
                  </a:lnTo>
                  <a:lnTo>
                    <a:pt x="784" y="546"/>
                  </a:lnTo>
                  <a:lnTo>
                    <a:pt x="790" y="548"/>
                  </a:lnTo>
                  <a:lnTo>
                    <a:pt x="794" y="548"/>
                  </a:lnTo>
                  <a:lnTo>
                    <a:pt x="800" y="550"/>
                  </a:lnTo>
                  <a:lnTo>
                    <a:pt x="806" y="556"/>
                  </a:lnTo>
                  <a:lnTo>
                    <a:pt x="808" y="560"/>
                  </a:lnTo>
                  <a:lnTo>
                    <a:pt x="812" y="566"/>
                  </a:lnTo>
                  <a:lnTo>
                    <a:pt x="820" y="570"/>
                  </a:lnTo>
                  <a:lnTo>
                    <a:pt x="842" y="576"/>
                  </a:lnTo>
                  <a:lnTo>
                    <a:pt x="850" y="576"/>
                  </a:lnTo>
                  <a:lnTo>
                    <a:pt x="858" y="576"/>
                  </a:lnTo>
                  <a:lnTo>
                    <a:pt x="872" y="570"/>
                  </a:lnTo>
                  <a:lnTo>
                    <a:pt x="888" y="564"/>
                  </a:lnTo>
                  <a:lnTo>
                    <a:pt x="892" y="562"/>
                  </a:lnTo>
                  <a:lnTo>
                    <a:pt x="898" y="558"/>
                  </a:lnTo>
                  <a:lnTo>
                    <a:pt x="902" y="550"/>
                  </a:lnTo>
                  <a:lnTo>
                    <a:pt x="906" y="536"/>
                  </a:lnTo>
                  <a:lnTo>
                    <a:pt x="906" y="530"/>
                  </a:lnTo>
                  <a:lnTo>
                    <a:pt x="904" y="524"/>
                  </a:lnTo>
                  <a:lnTo>
                    <a:pt x="876" y="496"/>
                  </a:lnTo>
                  <a:lnTo>
                    <a:pt x="864" y="486"/>
                  </a:lnTo>
                  <a:lnTo>
                    <a:pt x="848" y="474"/>
                  </a:lnTo>
                  <a:lnTo>
                    <a:pt x="836" y="464"/>
                  </a:lnTo>
                  <a:lnTo>
                    <a:pt x="826" y="456"/>
                  </a:lnTo>
                  <a:lnTo>
                    <a:pt x="820" y="452"/>
                  </a:lnTo>
                  <a:lnTo>
                    <a:pt x="814" y="448"/>
                  </a:lnTo>
                  <a:lnTo>
                    <a:pt x="800" y="444"/>
                  </a:lnTo>
                  <a:lnTo>
                    <a:pt x="788" y="440"/>
                  </a:lnTo>
                  <a:lnTo>
                    <a:pt x="784" y="438"/>
                  </a:lnTo>
                  <a:lnTo>
                    <a:pt x="782" y="432"/>
                  </a:lnTo>
                  <a:lnTo>
                    <a:pt x="782" y="430"/>
                  </a:lnTo>
                  <a:lnTo>
                    <a:pt x="782" y="426"/>
                  </a:lnTo>
                  <a:lnTo>
                    <a:pt x="780" y="424"/>
                  </a:lnTo>
                  <a:lnTo>
                    <a:pt x="778" y="422"/>
                  </a:lnTo>
                  <a:lnTo>
                    <a:pt x="774" y="422"/>
                  </a:lnTo>
                  <a:lnTo>
                    <a:pt x="770" y="422"/>
                  </a:lnTo>
                  <a:lnTo>
                    <a:pt x="754" y="422"/>
                  </a:lnTo>
                  <a:lnTo>
                    <a:pt x="752" y="422"/>
                  </a:lnTo>
                  <a:lnTo>
                    <a:pt x="742" y="422"/>
                  </a:lnTo>
                  <a:lnTo>
                    <a:pt x="738" y="416"/>
                  </a:lnTo>
                  <a:lnTo>
                    <a:pt x="734" y="412"/>
                  </a:lnTo>
                  <a:lnTo>
                    <a:pt x="734" y="406"/>
                  </a:lnTo>
                  <a:lnTo>
                    <a:pt x="736" y="394"/>
                  </a:lnTo>
                  <a:lnTo>
                    <a:pt x="740" y="390"/>
                  </a:lnTo>
                  <a:lnTo>
                    <a:pt x="740" y="384"/>
                  </a:lnTo>
                  <a:lnTo>
                    <a:pt x="738" y="378"/>
                  </a:lnTo>
                  <a:lnTo>
                    <a:pt x="728" y="368"/>
                  </a:lnTo>
                  <a:lnTo>
                    <a:pt x="720" y="358"/>
                  </a:lnTo>
                  <a:lnTo>
                    <a:pt x="716" y="358"/>
                  </a:lnTo>
                  <a:lnTo>
                    <a:pt x="714" y="356"/>
                  </a:lnTo>
                  <a:lnTo>
                    <a:pt x="710" y="358"/>
                  </a:lnTo>
                  <a:lnTo>
                    <a:pt x="708" y="358"/>
                  </a:lnTo>
                  <a:lnTo>
                    <a:pt x="700" y="368"/>
                  </a:lnTo>
                  <a:lnTo>
                    <a:pt x="694" y="370"/>
                  </a:lnTo>
                  <a:lnTo>
                    <a:pt x="686" y="370"/>
                  </a:lnTo>
                  <a:lnTo>
                    <a:pt x="682" y="366"/>
                  </a:lnTo>
                  <a:lnTo>
                    <a:pt x="670" y="362"/>
                  </a:lnTo>
                  <a:lnTo>
                    <a:pt x="656" y="362"/>
                  </a:lnTo>
                  <a:lnTo>
                    <a:pt x="654" y="362"/>
                  </a:lnTo>
                  <a:lnTo>
                    <a:pt x="646" y="364"/>
                  </a:lnTo>
                  <a:lnTo>
                    <a:pt x="640" y="368"/>
                  </a:lnTo>
                  <a:lnTo>
                    <a:pt x="632" y="376"/>
                  </a:lnTo>
                  <a:lnTo>
                    <a:pt x="626" y="380"/>
                  </a:lnTo>
                  <a:lnTo>
                    <a:pt x="620" y="382"/>
                  </a:lnTo>
                  <a:lnTo>
                    <a:pt x="610" y="382"/>
                  </a:lnTo>
                  <a:lnTo>
                    <a:pt x="606" y="384"/>
                  </a:lnTo>
                  <a:lnTo>
                    <a:pt x="600" y="388"/>
                  </a:lnTo>
                  <a:lnTo>
                    <a:pt x="596" y="390"/>
                  </a:lnTo>
                  <a:lnTo>
                    <a:pt x="592" y="392"/>
                  </a:lnTo>
                  <a:lnTo>
                    <a:pt x="586" y="394"/>
                  </a:lnTo>
                  <a:lnTo>
                    <a:pt x="584" y="400"/>
                  </a:lnTo>
                  <a:lnTo>
                    <a:pt x="578" y="414"/>
                  </a:lnTo>
                  <a:lnTo>
                    <a:pt x="574" y="420"/>
                  </a:lnTo>
                  <a:lnTo>
                    <a:pt x="568" y="422"/>
                  </a:lnTo>
                  <a:lnTo>
                    <a:pt x="556" y="422"/>
                  </a:lnTo>
                  <a:lnTo>
                    <a:pt x="548" y="424"/>
                  </a:lnTo>
                  <a:lnTo>
                    <a:pt x="544" y="430"/>
                  </a:lnTo>
                  <a:lnTo>
                    <a:pt x="540" y="444"/>
                  </a:lnTo>
                  <a:lnTo>
                    <a:pt x="538" y="456"/>
                  </a:lnTo>
                  <a:lnTo>
                    <a:pt x="534" y="460"/>
                  </a:lnTo>
                  <a:lnTo>
                    <a:pt x="530" y="460"/>
                  </a:lnTo>
                  <a:lnTo>
                    <a:pt x="526" y="460"/>
                  </a:lnTo>
                  <a:lnTo>
                    <a:pt x="518" y="462"/>
                  </a:lnTo>
                  <a:lnTo>
                    <a:pt x="514" y="468"/>
                  </a:lnTo>
                  <a:lnTo>
                    <a:pt x="502" y="484"/>
                  </a:lnTo>
                  <a:lnTo>
                    <a:pt x="500" y="490"/>
                  </a:lnTo>
                  <a:lnTo>
                    <a:pt x="498" y="498"/>
                  </a:lnTo>
                  <a:lnTo>
                    <a:pt x="498" y="502"/>
                  </a:lnTo>
                  <a:lnTo>
                    <a:pt x="496" y="510"/>
                  </a:lnTo>
                  <a:lnTo>
                    <a:pt x="494" y="516"/>
                  </a:lnTo>
                  <a:lnTo>
                    <a:pt x="482" y="532"/>
                  </a:lnTo>
                  <a:lnTo>
                    <a:pt x="474" y="546"/>
                  </a:lnTo>
                  <a:lnTo>
                    <a:pt x="472" y="552"/>
                  </a:lnTo>
                  <a:lnTo>
                    <a:pt x="466" y="566"/>
                  </a:lnTo>
                  <a:lnTo>
                    <a:pt x="462" y="570"/>
                  </a:lnTo>
                  <a:lnTo>
                    <a:pt x="456" y="586"/>
                  </a:lnTo>
                  <a:lnTo>
                    <a:pt x="452" y="590"/>
                  </a:lnTo>
                  <a:lnTo>
                    <a:pt x="444" y="604"/>
                  </a:lnTo>
                  <a:lnTo>
                    <a:pt x="424" y="640"/>
                  </a:lnTo>
                  <a:lnTo>
                    <a:pt x="414" y="652"/>
                  </a:lnTo>
                  <a:lnTo>
                    <a:pt x="406" y="660"/>
                  </a:lnTo>
                  <a:lnTo>
                    <a:pt x="392" y="670"/>
                  </a:lnTo>
                  <a:lnTo>
                    <a:pt x="388" y="672"/>
                  </a:lnTo>
                  <a:lnTo>
                    <a:pt x="382" y="676"/>
                  </a:lnTo>
                  <a:lnTo>
                    <a:pt x="376" y="682"/>
                  </a:lnTo>
                  <a:lnTo>
                    <a:pt x="374" y="688"/>
                  </a:lnTo>
                  <a:lnTo>
                    <a:pt x="366" y="700"/>
                  </a:lnTo>
                  <a:lnTo>
                    <a:pt x="356" y="710"/>
                  </a:lnTo>
                  <a:lnTo>
                    <a:pt x="352" y="714"/>
                  </a:lnTo>
                  <a:lnTo>
                    <a:pt x="350" y="720"/>
                  </a:lnTo>
                  <a:lnTo>
                    <a:pt x="346" y="732"/>
                  </a:lnTo>
                  <a:lnTo>
                    <a:pt x="344" y="736"/>
                  </a:lnTo>
                  <a:lnTo>
                    <a:pt x="342" y="744"/>
                  </a:lnTo>
                  <a:lnTo>
                    <a:pt x="340" y="752"/>
                  </a:lnTo>
                  <a:lnTo>
                    <a:pt x="340" y="756"/>
                  </a:lnTo>
                  <a:lnTo>
                    <a:pt x="342" y="764"/>
                  </a:lnTo>
                  <a:lnTo>
                    <a:pt x="344" y="770"/>
                  </a:lnTo>
                  <a:lnTo>
                    <a:pt x="346" y="776"/>
                  </a:lnTo>
                  <a:lnTo>
                    <a:pt x="348" y="784"/>
                  </a:lnTo>
                  <a:lnTo>
                    <a:pt x="350" y="792"/>
                  </a:lnTo>
                  <a:lnTo>
                    <a:pt x="350" y="794"/>
                  </a:lnTo>
                  <a:lnTo>
                    <a:pt x="350" y="810"/>
                  </a:lnTo>
                  <a:lnTo>
                    <a:pt x="350" y="814"/>
                  </a:lnTo>
                  <a:lnTo>
                    <a:pt x="352" y="820"/>
                  </a:lnTo>
                  <a:lnTo>
                    <a:pt x="356" y="826"/>
                  </a:lnTo>
                  <a:lnTo>
                    <a:pt x="364" y="828"/>
                  </a:lnTo>
                  <a:lnTo>
                    <a:pt x="370" y="830"/>
                  </a:lnTo>
                  <a:lnTo>
                    <a:pt x="378" y="832"/>
                  </a:lnTo>
                  <a:lnTo>
                    <a:pt x="382" y="832"/>
                  </a:lnTo>
                  <a:lnTo>
                    <a:pt x="390" y="830"/>
                  </a:lnTo>
                  <a:lnTo>
                    <a:pt x="396" y="828"/>
                  </a:lnTo>
                  <a:lnTo>
                    <a:pt x="412" y="816"/>
                  </a:lnTo>
                  <a:lnTo>
                    <a:pt x="424" y="808"/>
                  </a:lnTo>
                  <a:lnTo>
                    <a:pt x="430" y="804"/>
                  </a:lnTo>
                  <a:lnTo>
                    <a:pt x="434" y="802"/>
                  </a:lnTo>
                  <a:lnTo>
                    <a:pt x="438" y="800"/>
                  </a:lnTo>
                  <a:lnTo>
                    <a:pt x="442" y="796"/>
                  </a:lnTo>
                  <a:lnTo>
                    <a:pt x="446" y="790"/>
                  </a:lnTo>
                  <a:lnTo>
                    <a:pt x="454" y="778"/>
                  </a:lnTo>
                  <a:lnTo>
                    <a:pt x="458" y="774"/>
                  </a:lnTo>
                  <a:lnTo>
                    <a:pt x="454" y="778"/>
                  </a:lnTo>
                  <a:lnTo>
                    <a:pt x="446" y="790"/>
                  </a:lnTo>
                  <a:lnTo>
                    <a:pt x="442" y="796"/>
                  </a:lnTo>
                  <a:lnTo>
                    <a:pt x="440" y="808"/>
                  </a:lnTo>
                  <a:lnTo>
                    <a:pt x="442" y="820"/>
                  </a:lnTo>
                  <a:lnTo>
                    <a:pt x="446" y="826"/>
                  </a:lnTo>
                  <a:lnTo>
                    <a:pt x="448" y="832"/>
                  </a:lnTo>
                  <a:lnTo>
                    <a:pt x="448" y="840"/>
                  </a:lnTo>
                  <a:lnTo>
                    <a:pt x="448" y="844"/>
                  </a:lnTo>
                  <a:lnTo>
                    <a:pt x="452" y="860"/>
                  </a:lnTo>
                  <a:lnTo>
                    <a:pt x="456" y="874"/>
                  </a:lnTo>
                  <a:lnTo>
                    <a:pt x="458" y="886"/>
                  </a:lnTo>
                  <a:lnTo>
                    <a:pt x="460" y="892"/>
                  </a:lnTo>
                  <a:lnTo>
                    <a:pt x="464" y="896"/>
                  </a:lnTo>
                  <a:lnTo>
                    <a:pt x="466" y="902"/>
                  </a:lnTo>
                  <a:lnTo>
                    <a:pt x="468" y="906"/>
                  </a:lnTo>
                  <a:lnTo>
                    <a:pt x="470" y="910"/>
                  </a:lnTo>
                  <a:lnTo>
                    <a:pt x="476" y="910"/>
                  </a:lnTo>
                  <a:lnTo>
                    <a:pt x="480" y="910"/>
                  </a:lnTo>
                  <a:lnTo>
                    <a:pt x="486" y="910"/>
                  </a:lnTo>
                  <a:lnTo>
                    <a:pt x="488" y="906"/>
                  </a:lnTo>
                  <a:lnTo>
                    <a:pt x="490" y="902"/>
                  </a:lnTo>
                  <a:lnTo>
                    <a:pt x="492" y="896"/>
                  </a:lnTo>
                  <a:lnTo>
                    <a:pt x="498" y="892"/>
                  </a:lnTo>
                  <a:lnTo>
                    <a:pt x="506" y="892"/>
                  </a:lnTo>
                  <a:lnTo>
                    <a:pt x="510" y="892"/>
                  </a:lnTo>
                  <a:lnTo>
                    <a:pt x="516" y="890"/>
                  </a:lnTo>
                  <a:lnTo>
                    <a:pt x="520" y="884"/>
                  </a:lnTo>
                  <a:lnTo>
                    <a:pt x="524" y="878"/>
                  </a:lnTo>
                  <a:lnTo>
                    <a:pt x="526" y="872"/>
                  </a:lnTo>
                  <a:lnTo>
                    <a:pt x="528" y="864"/>
                  </a:lnTo>
                  <a:lnTo>
                    <a:pt x="528" y="840"/>
                  </a:lnTo>
                  <a:lnTo>
                    <a:pt x="528" y="824"/>
                  </a:lnTo>
                  <a:lnTo>
                    <a:pt x="528" y="822"/>
                  </a:lnTo>
                  <a:lnTo>
                    <a:pt x="528" y="816"/>
                  </a:lnTo>
                  <a:lnTo>
                    <a:pt x="532" y="814"/>
                  </a:lnTo>
                  <a:lnTo>
                    <a:pt x="544" y="810"/>
                  </a:lnTo>
                  <a:lnTo>
                    <a:pt x="550" y="806"/>
                  </a:lnTo>
                  <a:lnTo>
                    <a:pt x="554" y="802"/>
                  </a:lnTo>
                  <a:lnTo>
                    <a:pt x="556" y="796"/>
                  </a:lnTo>
                  <a:lnTo>
                    <a:pt x="556" y="792"/>
                  </a:lnTo>
                  <a:lnTo>
                    <a:pt x="556" y="784"/>
                  </a:lnTo>
                  <a:lnTo>
                    <a:pt x="554" y="776"/>
                  </a:lnTo>
                  <a:lnTo>
                    <a:pt x="550" y="772"/>
                  </a:lnTo>
                  <a:lnTo>
                    <a:pt x="542" y="760"/>
                  </a:lnTo>
                  <a:lnTo>
                    <a:pt x="538" y="754"/>
                  </a:lnTo>
                  <a:lnTo>
                    <a:pt x="536" y="746"/>
                  </a:lnTo>
                  <a:lnTo>
                    <a:pt x="536" y="732"/>
                  </a:lnTo>
                  <a:lnTo>
                    <a:pt x="536" y="716"/>
                  </a:lnTo>
                  <a:lnTo>
                    <a:pt x="536" y="704"/>
                  </a:lnTo>
                  <a:lnTo>
                    <a:pt x="538" y="696"/>
                  </a:lnTo>
                  <a:lnTo>
                    <a:pt x="542" y="690"/>
                  </a:lnTo>
                  <a:lnTo>
                    <a:pt x="550" y="682"/>
                  </a:lnTo>
                  <a:lnTo>
                    <a:pt x="562" y="672"/>
                  </a:lnTo>
                  <a:lnTo>
                    <a:pt x="572" y="662"/>
                  </a:lnTo>
                  <a:lnTo>
                    <a:pt x="590" y="652"/>
                  </a:lnTo>
                  <a:lnTo>
                    <a:pt x="594" y="646"/>
                  </a:lnTo>
                  <a:lnTo>
                    <a:pt x="600" y="640"/>
                  </a:lnTo>
                  <a:lnTo>
                    <a:pt x="602" y="634"/>
                  </a:lnTo>
                  <a:lnTo>
                    <a:pt x="604" y="628"/>
                  </a:lnTo>
                  <a:lnTo>
                    <a:pt x="600" y="622"/>
                  </a:lnTo>
                  <a:lnTo>
                    <a:pt x="598" y="616"/>
                  </a:lnTo>
                  <a:lnTo>
                    <a:pt x="600" y="610"/>
                  </a:lnTo>
                  <a:lnTo>
                    <a:pt x="602" y="604"/>
                  </a:lnTo>
                  <a:lnTo>
                    <a:pt x="612" y="592"/>
                  </a:lnTo>
                  <a:lnTo>
                    <a:pt x="620" y="584"/>
                  </a:lnTo>
                  <a:lnTo>
                    <a:pt x="624" y="580"/>
                  </a:lnTo>
                  <a:lnTo>
                    <a:pt x="630" y="576"/>
                  </a:lnTo>
                  <a:lnTo>
                    <a:pt x="634" y="578"/>
                  </a:lnTo>
                  <a:lnTo>
                    <a:pt x="640" y="582"/>
                  </a:lnTo>
                  <a:lnTo>
                    <a:pt x="648" y="594"/>
                  </a:lnTo>
                  <a:lnTo>
                    <a:pt x="652" y="600"/>
                  </a:lnTo>
                  <a:lnTo>
                    <a:pt x="652" y="608"/>
                  </a:lnTo>
                  <a:lnTo>
                    <a:pt x="652" y="614"/>
                  </a:lnTo>
                  <a:lnTo>
                    <a:pt x="638" y="640"/>
                  </a:lnTo>
                  <a:lnTo>
                    <a:pt x="634" y="646"/>
                  </a:lnTo>
                  <a:lnTo>
                    <a:pt x="628" y="650"/>
                  </a:lnTo>
                  <a:lnTo>
                    <a:pt x="612" y="662"/>
                  </a:lnTo>
                  <a:lnTo>
                    <a:pt x="606" y="666"/>
                  </a:lnTo>
                  <a:lnTo>
                    <a:pt x="604" y="674"/>
                  </a:lnTo>
                  <a:lnTo>
                    <a:pt x="598" y="688"/>
                  </a:lnTo>
                  <a:lnTo>
                    <a:pt x="596" y="704"/>
                  </a:lnTo>
                  <a:lnTo>
                    <a:pt x="596" y="726"/>
                  </a:lnTo>
                  <a:lnTo>
                    <a:pt x="596" y="734"/>
                  </a:lnTo>
                  <a:lnTo>
                    <a:pt x="600" y="742"/>
                  </a:lnTo>
                  <a:lnTo>
                    <a:pt x="602" y="748"/>
                  </a:lnTo>
                  <a:lnTo>
                    <a:pt x="610" y="760"/>
                  </a:lnTo>
                  <a:lnTo>
                    <a:pt x="620" y="770"/>
                  </a:lnTo>
                  <a:lnTo>
                    <a:pt x="626" y="772"/>
                  </a:lnTo>
                  <a:lnTo>
                    <a:pt x="634" y="774"/>
                  </a:lnTo>
                  <a:lnTo>
                    <a:pt x="636" y="774"/>
                  </a:lnTo>
                  <a:lnTo>
                    <a:pt x="652" y="772"/>
                  </a:lnTo>
                  <a:lnTo>
                    <a:pt x="676" y="766"/>
                  </a:lnTo>
                  <a:lnTo>
                    <a:pt x="690" y="764"/>
                  </a:lnTo>
                  <a:lnTo>
                    <a:pt x="694" y="764"/>
                  </a:lnTo>
                  <a:lnTo>
                    <a:pt x="700" y="764"/>
                  </a:lnTo>
                  <a:lnTo>
                    <a:pt x="704" y="766"/>
                  </a:lnTo>
                  <a:lnTo>
                    <a:pt x="708" y="768"/>
                  </a:lnTo>
                  <a:lnTo>
                    <a:pt x="712" y="774"/>
                  </a:lnTo>
                  <a:lnTo>
                    <a:pt x="714" y="782"/>
                  </a:lnTo>
                  <a:lnTo>
                    <a:pt x="714" y="786"/>
                  </a:lnTo>
                  <a:lnTo>
                    <a:pt x="712" y="790"/>
                  </a:lnTo>
                  <a:lnTo>
                    <a:pt x="708" y="794"/>
                  </a:lnTo>
                  <a:lnTo>
                    <a:pt x="704" y="794"/>
                  </a:lnTo>
                  <a:lnTo>
                    <a:pt x="700" y="792"/>
                  </a:lnTo>
                  <a:lnTo>
                    <a:pt x="686" y="792"/>
                  </a:lnTo>
                  <a:lnTo>
                    <a:pt x="672" y="792"/>
                  </a:lnTo>
                  <a:lnTo>
                    <a:pt x="658" y="796"/>
                  </a:lnTo>
                  <a:lnTo>
                    <a:pt x="642" y="800"/>
                  </a:lnTo>
                  <a:lnTo>
                    <a:pt x="638" y="804"/>
                  </a:lnTo>
                  <a:lnTo>
                    <a:pt x="634" y="808"/>
                  </a:lnTo>
                  <a:lnTo>
                    <a:pt x="634" y="818"/>
                  </a:lnTo>
                  <a:lnTo>
                    <a:pt x="636" y="822"/>
                  </a:lnTo>
                  <a:lnTo>
                    <a:pt x="640" y="828"/>
                  </a:lnTo>
                  <a:lnTo>
                    <a:pt x="644" y="832"/>
                  </a:lnTo>
                  <a:lnTo>
                    <a:pt x="644" y="838"/>
                  </a:lnTo>
                  <a:lnTo>
                    <a:pt x="644" y="842"/>
                  </a:lnTo>
                  <a:lnTo>
                    <a:pt x="642" y="850"/>
                  </a:lnTo>
                  <a:lnTo>
                    <a:pt x="638" y="854"/>
                  </a:lnTo>
                  <a:lnTo>
                    <a:pt x="636" y="856"/>
                  </a:lnTo>
                  <a:lnTo>
                    <a:pt x="634" y="858"/>
                  </a:lnTo>
                  <a:lnTo>
                    <a:pt x="632" y="858"/>
                  </a:lnTo>
                  <a:lnTo>
                    <a:pt x="628" y="858"/>
                  </a:lnTo>
                  <a:lnTo>
                    <a:pt x="622" y="856"/>
                  </a:lnTo>
                  <a:lnTo>
                    <a:pt x="610" y="852"/>
                  </a:lnTo>
                  <a:lnTo>
                    <a:pt x="606" y="854"/>
                  </a:lnTo>
                  <a:lnTo>
                    <a:pt x="602" y="858"/>
                  </a:lnTo>
                  <a:lnTo>
                    <a:pt x="600" y="864"/>
                  </a:lnTo>
                  <a:lnTo>
                    <a:pt x="598" y="872"/>
                  </a:lnTo>
                  <a:lnTo>
                    <a:pt x="596" y="880"/>
                  </a:lnTo>
                  <a:lnTo>
                    <a:pt x="596" y="882"/>
                  </a:lnTo>
                  <a:lnTo>
                    <a:pt x="596" y="890"/>
                  </a:lnTo>
                  <a:lnTo>
                    <a:pt x="596" y="898"/>
                  </a:lnTo>
                  <a:lnTo>
                    <a:pt x="596" y="902"/>
                  </a:lnTo>
                  <a:lnTo>
                    <a:pt x="596" y="910"/>
                  </a:lnTo>
                  <a:lnTo>
                    <a:pt x="592" y="910"/>
                  </a:lnTo>
                  <a:lnTo>
                    <a:pt x="586" y="912"/>
                  </a:lnTo>
                  <a:lnTo>
                    <a:pt x="582" y="916"/>
                  </a:lnTo>
                  <a:lnTo>
                    <a:pt x="578" y="920"/>
                  </a:lnTo>
                  <a:lnTo>
                    <a:pt x="576" y="926"/>
                  </a:lnTo>
                  <a:lnTo>
                    <a:pt x="574" y="928"/>
                  </a:lnTo>
                  <a:lnTo>
                    <a:pt x="568" y="930"/>
                  </a:lnTo>
                  <a:lnTo>
                    <a:pt x="564" y="930"/>
                  </a:lnTo>
                  <a:lnTo>
                    <a:pt x="552" y="930"/>
                  </a:lnTo>
                  <a:lnTo>
                    <a:pt x="540" y="932"/>
                  </a:lnTo>
                  <a:lnTo>
                    <a:pt x="516" y="938"/>
                  </a:lnTo>
                  <a:lnTo>
                    <a:pt x="500" y="944"/>
                  </a:lnTo>
                  <a:lnTo>
                    <a:pt x="496" y="946"/>
                  </a:lnTo>
                  <a:lnTo>
                    <a:pt x="488" y="950"/>
                  </a:lnTo>
                  <a:lnTo>
                    <a:pt x="482" y="946"/>
                  </a:lnTo>
                  <a:lnTo>
                    <a:pt x="476" y="944"/>
                  </a:lnTo>
                  <a:lnTo>
                    <a:pt x="468" y="942"/>
                  </a:lnTo>
                  <a:lnTo>
                    <a:pt x="462" y="944"/>
                  </a:lnTo>
                  <a:lnTo>
                    <a:pt x="456" y="946"/>
                  </a:lnTo>
                  <a:lnTo>
                    <a:pt x="450" y="946"/>
                  </a:lnTo>
                  <a:lnTo>
                    <a:pt x="444" y="944"/>
                  </a:lnTo>
                  <a:lnTo>
                    <a:pt x="440" y="940"/>
                  </a:lnTo>
                  <a:lnTo>
                    <a:pt x="440" y="934"/>
                  </a:lnTo>
                  <a:lnTo>
                    <a:pt x="436" y="932"/>
                  </a:lnTo>
                  <a:lnTo>
                    <a:pt x="432" y="930"/>
                  </a:lnTo>
                  <a:lnTo>
                    <a:pt x="428" y="930"/>
                  </a:lnTo>
                  <a:lnTo>
                    <a:pt x="424" y="930"/>
                  </a:lnTo>
                  <a:lnTo>
                    <a:pt x="422" y="928"/>
                  </a:lnTo>
                  <a:lnTo>
                    <a:pt x="420" y="924"/>
                  </a:lnTo>
                  <a:lnTo>
                    <a:pt x="420" y="922"/>
                  </a:lnTo>
                  <a:lnTo>
                    <a:pt x="420" y="918"/>
                  </a:lnTo>
                  <a:lnTo>
                    <a:pt x="420" y="902"/>
                  </a:lnTo>
                  <a:lnTo>
                    <a:pt x="420" y="898"/>
                  </a:lnTo>
                  <a:lnTo>
                    <a:pt x="422" y="894"/>
                  </a:lnTo>
                  <a:lnTo>
                    <a:pt x="424" y="890"/>
                  </a:lnTo>
                  <a:lnTo>
                    <a:pt x="430" y="890"/>
                  </a:lnTo>
                  <a:lnTo>
                    <a:pt x="434" y="886"/>
                  </a:lnTo>
                  <a:lnTo>
                    <a:pt x="436" y="882"/>
                  </a:lnTo>
                  <a:lnTo>
                    <a:pt x="434" y="882"/>
                  </a:lnTo>
                  <a:lnTo>
                    <a:pt x="430" y="880"/>
                  </a:lnTo>
                  <a:lnTo>
                    <a:pt x="430" y="876"/>
                  </a:lnTo>
                  <a:lnTo>
                    <a:pt x="430" y="864"/>
                  </a:lnTo>
                  <a:lnTo>
                    <a:pt x="430" y="860"/>
                  </a:lnTo>
                  <a:lnTo>
                    <a:pt x="428" y="858"/>
                  </a:lnTo>
                  <a:lnTo>
                    <a:pt x="428" y="856"/>
                  </a:lnTo>
                  <a:lnTo>
                    <a:pt x="426" y="854"/>
                  </a:lnTo>
                  <a:lnTo>
                    <a:pt x="422" y="856"/>
                  </a:lnTo>
                  <a:lnTo>
                    <a:pt x="418" y="858"/>
                  </a:lnTo>
                  <a:lnTo>
                    <a:pt x="406" y="862"/>
                  </a:lnTo>
                  <a:lnTo>
                    <a:pt x="400" y="864"/>
                  </a:lnTo>
                  <a:lnTo>
                    <a:pt x="398" y="868"/>
                  </a:lnTo>
                  <a:lnTo>
                    <a:pt x="394" y="874"/>
                  </a:lnTo>
                  <a:lnTo>
                    <a:pt x="392" y="882"/>
                  </a:lnTo>
                  <a:lnTo>
                    <a:pt x="392" y="890"/>
                  </a:lnTo>
                  <a:lnTo>
                    <a:pt x="392" y="892"/>
                  </a:lnTo>
                  <a:lnTo>
                    <a:pt x="392" y="900"/>
                  </a:lnTo>
                  <a:lnTo>
                    <a:pt x="396" y="906"/>
                  </a:lnTo>
                  <a:lnTo>
                    <a:pt x="404" y="918"/>
                  </a:lnTo>
                  <a:lnTo>
                    <a:pt x="406" y="922"/>
                  </a:lnTo>
                  <a:lnTo>
                    <a:pt x="410" y="930"/>
                  </a:lnTo>
                  <a:lnTo>
                    <a:pt x="406" y="936"/>
                  </a:lnTo>
                  <a:lnTo>
                    <a:pt x="404" y="942"/>
                  </a:lnTo>
                  <a:lnTo>
                    <a:pt x="400" y="954"/>
                  </a:lnTo>
                  <a:lnTo>
                    <a:pt x="398" y="958"/>
                  </a:lnTo>
                  <a:lnTo>
                    <a:pt x="396" y="958"/>
                  </a:lnTo>
                  <a:lnTo>
                    <a:pt x="386" y="958"/>
                  </a:lnTo>
                  <a:lnTo>
                    <a:pt x="380" y="960"/>
                  </a:lnTo>
                  <a:lnTo>
                    <a:pt x="376" y="960"/>
                  </a:lnTo>
                  <a:lnTo>
                    <a:pt x="364" y="964"/>
                  </a:lnTo>
                  <a:lnTo>
                    <a:pt x="358" y="966"/>
                  </a:lnTo>
                  <a:lnTo>
                    <a:pt x="352" y="970"/>
                  </a:lnTo>
                  <a:lnTo>
                    <a:pt x="346" y="976"/>
                  </a:lnTo>
                  <a:lnTo>
                    <a:pt x="336" y="992"/>
                  </a:lnTo>
                  <a:lnTo>
                    <a:pt x="326" y="1004"/>
                  </a:lnTo>
                  <a:lnTo>
                    <a:pt x="320" y="1008"/>
                  </a:lnTo>
                  <a:lnTo>
                    <a:pt x="316" y="1012"/>
                  </a:lnTo>
                  <a:lnTo>
                    <a:pt x="312" y="1018"/>
                  </a:lnTo>
                  <a:lnTo>
                    <a:pt x="306" y="1024"/>
                  </a:lnTo>
                  <a:lnTo>
                    <a:pt x="298" y="1034"/>
                  </a:lnTo>
                  <a:lnTo>
                    <a:pt x="296" y="1040"/>
                  </a:lnTo>
                  <a:lnTo>
                    <a:pt x="292" y="1046"/>
                  </a:lnTo>
                  <a:lnTo>
                    <a:pt x="288" y="1048"/>
                  </a:lnTo>
                  <a:lnTo>
                    <a:pt x="282" y="1050"/>
                  </a:lnTo>
                  <a:lnTo>
                    <a:pt x="278" y="1054"/>
                  </a:lnTo>
                  <a:lnTo>
                    <a:pt x="276" y="1060"/>
                  </a:lnTo>
                  <a:lnTo>
                    <a:pt x="272" y="1064"/>
                  </a:lnTo>
                  <a:lnTo>
                    <a:pt x="264" y="1066"/>
                  </a:lnTo>
                  <a:lnTo>
                    <a:pt x="260" y="1066"/>
                  </a:lnTo>
                  <a:lnTo>
                    <a:pt x="256" y="1066"/>
                  </a:lnTo>
                  <a:lnTo>
                    <a:pt x="252" y="1062"/>
                  </a:lnTo>
                  <a:lnTo>
                    <a:pt x="252" y="1058"/>
                  </a:lnTo>
                  <a:lnTo>
                    <a:pt x="248" y="1058"/>
                  </a:lnTo>
                  <a:lnTo>
                    <a:pt x="244" y="1058"/>
                  </a:lnTo>
                  <a:lnTo>
                    <a:pt x="242" y="1062"/>
                  </a:lnTo>
                  <a:lnTo>
                    <a:pt x="242" y="1072"/>
                  </a:lnTo>
                  <a:lnTo>
                    <a:pt x="242" y="1076"/>
                  </a:lnTo>
                  <a:lnTo>
                    <a:pt x="238" y="1076"/>
                  </a:lnTo>
                  <a:lnTo>
                    <a:pt x="228" y="1076"/>
                  </a:lnTo>
                  <a:lnTo>
                    <a:pt x="218" y="1076"/>
                  </a:lnTo>
                  <a:lnTo>
                    <a:pt x="206" y="1080"/>
                  </a:lnTo>
                  <a:lnTo>
                    <a:pt x="202" y="1082"/>
                  </a:lnTo>
                  <a:lnTo>
                    <a:pt x="196" y="1086"/>
                  </a:lnTo>
                  <a:lnTo>
                    <a:pt x="194" y="1092"/>
                  </a:lnTo>
                  <a:lnTo>
                    <a:pt x="196" y="1096"/>
                  </a:lnTo>
                  <a:lnTo>
                    <a:pt x="202" y="1100"/>
                  </a:lnTo>
                  <a:lnTo>
                    <a:pt x="206" y="1102"/>
                  </a:lnTo>
                  <a:lnTo>
                    <a:pt x="214" y="1106"/>
                  </a:lnTo>
                  <a:lnTo>
                    <a:pt x="222" y="1106"/>
                  </a:lnTo>
                  <a:lnTo>
                    <a:pt x="226" y="1106"/>
                  </a:lnTo>
                  <a:lnTo>
                    <a:pt x="230" y="1108"/>
                  </a:lnTo>
                  <a:lnTo>
                    <a:pt x="234" y="1110"/>
                  </a:lnTo>
                  <a:lnTo>
                    <a:pt x="234" y="1116"/>
                  </a:lnTo>
                  <a:lnTo>
                    <a:pt x="238" y="1120"/>
                  </a:lnTo>
                  <a:lnTo>
                    <a:pt x="242" y="1126"/>
                  </a:lnTo>
                  <a:lnTo>
                    <a:pt x="242" y="1134"/>
                  </a:lnTo>
                  <a:lnTo>
                    <a:pt x="242" y="1138"/>
                  </a:lnTo>
                  <a:lnTo>
                    <a:pt x="244" y="1142"/>
                  </a:lnTo>
                  <a:lnTo>
                    <a:pt x="248" y="1146"/>
                  </a:lnTo>
                  <a:lnTo>
                    <a:pt x="252" y="1148"/>
                  </a:lnTo>
                  <a:lnTo>
                    <a:pt x="252" y="1154"/>
                  </a:lnTo>
                  <a:lnTo>
                    <a:pt x="252" y="1156"/>
                  </a:lnTo>
                  <a:lnTo>
                    <a:pt x="250" y="1172"/>
                  </a:lnTo>
                  <a:lnTo>
                    <a:pt x="244" y="1196"/>
                  </a:lnTo>
                  <a:lnTo>
                    <a:pt x="242" y="1204"/>
                  </a:lnTo>
                  <a:lnTo>
                    <a:pt x="234" y="1202"/>
                  </a:lnTo>
                  <a:lnTo>
                    <a:pt x="192" y="1194"/>
                  </a:lnTo>
                  <a:lnTo>
                    <a:pt x="176" y="1194"/>
                  </a:lnTo>
                  <a:lnTo>
                    <a:pt x="162" y="1194"/>
                  </a:lnTo>
                  <a:lnTo>
                    <a:pt x="150" y="1194"/>
                  </a:lnTo>
                  <a:lnTo>
                    <a:pt x="140" y="1194"/>
                  </a:lnTo>
                  <a:lnTo>
                    <a:pt x="134" y="1196"/>
                  </a:lnTo>
                  <a:lnTo>
                    <a:pt x="130" y="1198"/>
                  </a:lnTo>
                  <a:lnTo>
                    <a:pt x="128" y="1204"/>
                  </a:lnTo>
                  <a:lnTo>
                    <a:pt x="128" y="1212"/>
                  </a:lnTo>
                  <a:lnTo>
                    <a:pt x="132" y="1226"/>
                  </a:lnTo>
                  <a:lnTo>
                    <a:pt x="134" y="1234"/>
                  </a:lnTo>
                  <a:lnTo>
                    <a:pt x="130" y="1234"/>
                  </a:lnTo>
                  <a:lnTo>
                    <a:pt x="128" y="1234"/>
                  </a:lnTo>
                  <a:lnTo>
                    <a:pt x="128" y="1236"/>
                  </a:lnTo>
                  <a:lnTo>
                    <a:pt x="128" y="1240"/>
                  </a:lnTo>
                  <a:lnTo>
                    <a:pt x="132" y="1246"/>
                  </a:lnTo>
                  <a:lnTo>
                    <a:pt x="134" y="1254"/>
                  </a:lnTo>
                  <a:lnTo>
                    <a:pt x="134" y="1262"/>
                  </a:lnTo>
                  <a:lnTo>
                    <a:pt x="134" y="1264"/>
                  </a:lnTo>
                  <a:lnTo>
                    <a:pt x="134" y="1272"/>
                  </a:lnTo>
                  <a:lnTo>
                    <a:pt x="132" y="1280"/>
                  </a:lnTo>
                  <a:lnTo>
                    <a:pt x="128" y="1286"/>
                  </a:lnTo>
                  <a:lnTo>
                    <a:pt x="128" y="1292"/>
                  </a:lnTo>
                  <a:lnTo>
                    <a:pt x="130" y="1298"/>
                  </a:lnTo>
                  <a:lnTo>
                    <a:pt x="134" y="1304"/>
                  </a:lnTo>
                  <a:lnTo>
                    <a:pt x="134" y="1310"/>
                  </a:lnTo>
                  <a:lnTo>
                    <a:pt x="134" y="1314"/>
                  </a:lnTo>
                  <a:lnTo>
                    <a:pt x="136" y="1316"/>
                  </a:lnTo>
                  <a:lnTo>
                    <a:pt x="138" y="1320"/>
                  </a:lnTo>
                  <a:lnTo>
                    <a:pt x="140" y="1322"/>
                  </a:lnTo>
                  <a:lnTo>
                    <a:pt x="142" y="1322"/>
                  </a:lnTo>
                  <a:lnTo>
                    <a:pt x="146" y="1322"/>
                  </a:lnTo>
                  <a:lnTo>
                    <a:pt x="154" y="1322"/>
                  </a:lnTo>
                  <a:lnTo>
                    <a:pt x="160" y="1322"/>
                  </a:lnTo>
                  <a:lnTo>
                    <a:pt x="164" y="1322"/>
                  </a:lnTo>
                  <a:lnTo>
                    <a:pt x="170" y="1326"/>
                  </a:lnTo>
                  <a:lnTo>
                    <a:pt x="178" y="1334"/>
                  </a:lnTo>
                  <a:lnTo>
                    <a:pt x="184" y="1338"/>
                  </a:lnTo>
                  <a:lnTo>
                    <a:pt x="192" y="1338"/>
                  </a:lnTo>
                  <a:lnTo>
                    <a:pt x="206" y="1334"/>
                  </a:lnTo>
                  <a:lnTo>
                    <a:pt x="220" y="1328"/>
                  </a:lnTo>
                  <a:lnTo>
                    <a:pt x="234" y="1324"/>
                  </a:lnTo>
                  <a:lnTo>
                    <a:pt x="242" y="1320"/>
                  </a:lnTo>
                  <a:lnTo>
                    <a:pt x="246" y="1314"/>
                  </a:lnTo>
                  <a:lnTo>
                    <a:pt x="248" y="1308"/>
                  </a:lnTo>
                  <a:lnTo>
                    <a:pt x="258" y="1296"/>
                  </a:lnTo>
                  <a:lnTo>
                    <a:pt x="266" y="1288"/>
                  </a:lnTo>
                  <a:lnTo>
                    <a:pt x="270" y="1282"/>
                  </a:lnTo>
                  <a:lnTo>
                    <a:pt x="272" y="1276"/>
                  </a:lnTo>
                  <a:lnTo>
                    <a:pt x="274" y="1264"/>
                  </a:lnTo>
                  <a:lnTo>
                    <a:pt x="280" y="1250"/>
                  </a:lnTo>
                  <a:lnTo>
                    <a:pt x="282" y="1244"/>
                  </a:lnTo>
                  <a:lnTo>
                    <a:pt x="288" y="1238"/>
                  </a:lnTo>
                  <a:lnTo>
                    <a:pt x="304" y="1228"/>
                  </a:lnTo>
                  <a:lnTo>
                    <a:pt x="310" y="1224"/>
                  </a:lnTo>
                  <a:lnTo>
                    <a:pt x="316" y="1216"/>
                  </a:lnTo>
                  <a:lnTo>
                    <a:pt x="318" y="1212"/>
                  </a:lnTo>
                  <a:lnTo>
                    <a:pt x="322" y="1206"/>
                  </a:lnTo>
                  <a:lnTo>
                    <a:pt x="326" y="1204"/>
                  </a:lnTo>
                  <a:lnTo>
                    <a:pt x="340" y="1204"/>
                  </a:lnTo>
                  <a:lnTo>
                    <a:pt x="342" y="1204"/>
                  </a:lnTo>
                  <a:lnTo>
                    <a:pt x="350" y="1202"/>
                  </a:lnTo>
                  <a:lnTo>
                    <a:pt x="358" y="1200"/>
                  </a:lnTo>
                  <a:lnTo>
                    <a:pt x="374" y="1188"/>
                  </a:lnTo>
                  <a:lnTo>
                    <a:pt x="380" y="1186"/>
                  </a:lnTo>
                  <a:lnTo>
                    <a:pt x="386" y="1184"/>
                  </a:lnTo>
                  <a:lnTo>
                    <a:pt x="390" y="1182"/>
                  </a:lnTo>
                  <a:lnTo>
                    <a:pt x="396" y="1180"/>
                  </a:lnTo>
                  <a:lnTo>
                    <a:pt x="402" y="1178"/>
                  </a:lnTo>
                  <a:lnTo>
                    <a:pt x="408" y="1178"/>
                  </a:lnTo>
                  <a:lnTo>
                    <a:pt x="412" y="1180"/>
                  </a:lnTo>
                  <a:lnTo>
                    <a:pt x="420" y="1186"/>
                  </a:lnTo>
                  <a:lnTo>
                    <a:pt x="424" y="1192"/>
                  </a:lnTo>
                  <a:lnTo>
                    <a:pt x="436" y="1208"/>
                  </a:lnTo>
                  <a:lnTo>
                    <a:pt x="444" y="1220"/>
                  </a:lnTo>
                  <a:lnTo>
                    <a:pt x="446" y="1226"/>
                  </a:lnTo>
                  <a:lnTo>
                    <a:pt x="450" y="1232"/>
                  </a:lnTo>
                  <a:lnTo>
                    <a:pt x="456" y="1236"/>
                  </a:lnTo>
                  <a:lnTo>
                    <a:pt x="482" y="1250"/>
                  </a:lnTo>
                  <a:lnTo>
                    <a:pt x="488" y="1254"/>
                  </a:lnTo>
                  <a:lnTo>
                    <a:pt x="492" y="1260"/>
                  </a:lnTo>
                  <a:lnTo>
                    <a:pt x="502" y="1274"/>
                  </a:lnTo>
                  <a:lnTo>
                    <a:pt x="506" y="1282"/>
                  </a:lnTo>
                  <a:lnTo>
                    <a:pt x="506" y="1290"/>
                  </a:lnTo>
                  <a:lnTo>
                    <a:pt x="506" y="1304"/>
                  </a:lnTo>
                  <a:lnTo>
                    <a:pt x="506" y="1312"/>
                  </a:lnTo>
                  <a:lnTo>
                    <a:pt x="508" y="1316"/>
                  </a:lnTo>
                  <a:lnTo>
                    <a:pt x="510" y="1316"/>
                  </a:lnTo>
                  <a:lnTo>
                    <a:pt x="512" y="1316"/>
                  </a:lnTo>
                  <a:lnTo>
                    <a:pt x="514" y="1312"/>
                  </a:lnTo>
                  <a:lnTo>
                    <a:pt x="518" y="1302"/>
                  </a:lnTo>
                  <a:lnTo>
                    <a:pt x="522" y="1294"/>
                  </a:lnTo>
                  <a:lnTo>
                    <a:pt x="524" y="1288"/>
                  </a:lnTo>
                  <a:lnTo>
                    <a:pt x="526" y="1282"/>
                  </a:lnTo>
                  <a:lnTo>
                    <a:pt x="528" y="1274"/>
                  </a:lnTo>
                  <a:lnTo>
                    <a:pt x="528" y="1270"/>
                  </a:lnTo>
                  <a:lnTo>
                    <a:pt x="528" y="1268"/>
                  </a:lnTo>
                  <a:lnTo>
                    <a:pt x="530" y="1266"/>
                  </a:lnTo>
                  <a:lnTo>
                    <a:pt x="532" y="1266"/>
                  </a:lnTo>
                  <a:lnTo>
                    <a:pt x="534" y="1266"/>
                  </a:lnTo>
                  <a:lnTo>
                    <a:pt x="540" y="1268"/>
                  </a:lnTo>
                  <a:lnTo>
                    <a:pt x="552" y="1272"/>
                  </a:lnTo>
                  <a:lnTo>
                    <a:pt x="554" y="1272"/>
                  </a:lnTo>
                  <a:lnTo>
                    <a:pt x="554" y="1270"/>
                  </a:lnTo>
                  <a:lnTo>
                    <a:pt x="552" y="1266"/>
                  </a:lnTo>
                  <a:lnTo>
                    <a:pt x="534" y="1248"/>
                  </a:lnTo>
                  <a:lnTo>
                    <a:pt x="520" y="1240"/>
                  </a:lnTo>
                  <a:lnTo>
                    <a:pt x="516" y="1236"/>
                  </a:lnTo>
                  <a:lnTo>
                    <a:pt x="504" y="1228"/>
                  </a:lnTo>
                  <a:lnTo>
                    <a:pt x="494" y="1216"/>
                  </a:lnTo>
                  <a:lnTo>
                    <a:pt x="484" y="1200"/>
                  </a:lnTo>
                  <a:lnTo>
                    <a:pt x="476" y="1188"/>
                  </a:lnTo>
                  <a:lnTo>
                    <a:pt x="472" y="1182"/>
                  </a:lnTo>
                  <a:lnTo>
                    <a:pt x="470" y="1174"/>
                  </a:lnTo>
                  <a:lnTo>
                    <a:pt x="468" y="1166"/>
                  </a:lnTo>
                  <a:lnTo>
                    <a:pt x="468" y="1164"/>
                  </a:lnTo>
                  <a:lnTo>
                    <a:pt x="470" y="1158"/>
                  </a:lnTo>
                  <a:lnTo>
                    <a:pt x="474" y="1156"/>
                  </a:lnTo>
                  <a:lnTo>
                    <a:pt x="478" y="1154"/>
                  </a:lnTo>
                  <a:lnTo>
                    <a:pt x="482" y="1156"/>
                  </a:lnTo>
                  <a:lnTo>
                    <a:pt x="488" y="1156"/>
                  </a:lnTo>
                  <a:lnTo>
                    <a:pt x="496" y="1162"/>
                  </a:lnTo>
                  <a:lnTo>
                    <a:pt x="502" y="1168"/>
                  </a:lnTo>
                  <a:lnTo>
                    <a:pt x="508" y="1176"/>
                  </a:lnTo>
                  <a:lnTo>
                    <a:pt x="510" y="1182"/>
                  </a:lnTo>
                  <a:lnTo>
                    <a:pt x="516" y="1196"/>
                  </a:lnTo>
                  <a:lnTo>
                    <a:pt x="520" y="1204"/>
                  </a:lnTo>
                  <a:lnTo>
                    <a:pt x="524" y="1208"/>
                  </a:lnTo>
                  <a:lnTo>
                    <a:pt x="540" y="1220"/>
                  </a:lnTo>
                  <a:lnTo>
                    <a:pt x="548" y="1224"/>
                  </a:lnTo>
                  <a:lnTo>
                    <a:pt x="552" y="1230"/>
                  </a:lnTo>
                  <a:lnTo>
                    <a:pt x="560" y="1238"/>
                  </a:lnTo>
                  <a:lnTo>
                    <a:pt x="564" y="1244"/>
                  </a:lnTo>
                  <a:lnTo>
                    <a:pt x="566" y="1248"/>
                  </a:lnTo>
                  <a:lnTo>
                    <a:pt x="570" y="1260"/>
                  </a:lnTo>
                  <a:lnTo>
                    <a:pt x="572" y="1266"/>
                  </a:lnTo>
                  <a:lnTo>
                    <a:pt x="576" y="1272"/>
                  </a:lnTo>
                  <a:lnTo>
                    <a:pt x="580" y="1280"/>
                  </a:lnTo>
                  <a:lnTo>
                    <a:pt x="584" y="1286"/>
                  </a:lnTo>
                  <a:lnTo>
                    <a:pt x="588" y="1290"/>
                  </a:lnTo>
                  <a:lnTo>
                    <a:pt x="594" y="1292"/>
                  </a:lnTo>
                  <a:lnTo>
                    <a:pt x="598" y="1292"/>
                  </a:lnTo>
                  <a:lnTo>
                    <a:pt x="602" y="1294"/>
                  </a:lnTo>
                  <a:lnTo>
                    <a:pt x="602" y="1296"/>
                  </a:lnTo>
                  <a:lnTo>
                    <a:pt x="602" y="1298"/>
                  </a:lnTo>
                  <a:lnTo>
                    <a:pt x="598" y="1304"/>
                  </a:lnTo>
                  <a:lnTo>
                    <a:pt x="596" y="1310"/>
                  </a:lnTo>
                  <a:lnTo>
                    <a:pt x="596" y="1314"/>
                  </a:lnTo>
                  <a:lnTo>
                    <a:pt x="598" y="1320"/>
                  </a:lnTo>
                  <a:lnTo>
                    <a:pt x="604" y="1326"/>
                  </a:lnTo>
                  <a:lnTo>
                    <a:pt x="608" y="1328"/>
                  </a:lnTo>
                  <a:lnTo>
                    <a:pt x="616" y="1330"/>
                  </a:lnTo>
                  <a:lnTo>
                    <a:pt x="620" y="1326"/>
                  </a:lnTo>
                  <a:lnTo>
                    <a:pt x="624" y="1322"/>
                  </a:lnTo>
                  <a:lnTo>
                    <a:pt x="626" y="1316"/>
                  </a:lnTo>
                  <a:lnTo>
                    <a:pt x="628" y="1312"/>
                  </a:lnTo>
                  <a:lnTo>
                    <a:pt x="632" y="1308"/>
                  </a:lnTo>
                  <a:lnTo>
                    <a:pt x="638" y="1306"/>
                  </a:lnTo>
                  <a:lnTo>
                    <a:pt x="640" y="1304"/>
                  </a:lnTo>
                  <a:lnTo>
                    <a:pt x="642" y="1302"/>
                  </a:lnTo>
                  <a:lnTo>
                    <a:pt x="640" y="1300"/>
                  </a:lnTo>
                  <a:lnTo>
                    <a:pt x="640" y="1296"/>
                  </a:lnTo>
                  <a:lnTo>
                    <a:pt x="632" y="1288"/>
                  </a:lnTo>
                  <a:lnTo>
                    <a:pt x="628" y="1282"/>
                  </a:lnTo>
                  <a:lnTo>
                    <a:pt x="626" y="1278"/>
                  </a:lnTo>
                  <a:lnTo>
                    <a:pt x="624" y="1272"/>
                  </a:lnTo>
                  <a:lnTo>
                    <a:pt x="620" y="1268"/>
                  </a:lnTo>
                  <a:lnTo>
                    <a:pt x="620" y="1266"/>
                  </a:lnTo>
                  <a:lnTo>
                    <a:pt x="620" y="1264"/>
                  </a:lnTo>
                  <a:lnTo>
                    <a:pt x="624" y="1260"/>
                  </a:lnTo>
                  <a:lnTo>
                    <a:pt x="638" y="1256"/>
                  </a:lnTo>
                  <a:lnTo>
                    <a:pt x="652" y="1254"/>
                  </a:lnTo>
                  <a:lnTo>
                    <a:pt x="656" y="1254"/>
                  </a:lnTo>
                  <a:lnTo>
                    <a:pt x="664" y="1254"/>
                  </a:lnTo>
                  <a:lnTo>
                    <a:pt x="668" y="1260"/>
                  </a:lnTo>
                  <a:lnTo>
                    <a:pt x="670" y="1266"/>
                  </a:lnTo>
                  <a:lnTo>
                    <a:pt x="674" y="1272"/>
                  </a:lnTo>
                  <a:lnTo>
                    <a:pt x="678" y="1280"/>
                  </a:lnTo>
                  <a:lnTo>
                    <a:pt x="680" y="1284"/>
                  </a:lnTo>
                  <a:lnTo>
                    <a:pt x="688" y="1300"/>
                  </a:lnTo>
                  <a:lnTo>
                    <a:pt x="690" y="1304"/>
                  </a:lnTo>
                  <a:lnTo>
                    <a:pt x="698" y="1318"/>
                  </a:lnTo>
                  <a:lnTo>
                    <a:pt x="700" y="1324"/>
                  </a:lnTo>
                  <a:lnTo>
                    <a:pt x="704" y="1328"/>
                  </a:lnTo>
                  <a:lnTo>
                    <a:pt x="712" y="1330"/>
                  </a:lnTo>
                  <a:lnTo>
                    <a:pt x="734" y="1330"/>
                  </a:lnTo>
                  <a:lnTo>
                    <a:pt x="748" y="1330"/>
                  </a:lnTo>
                  <a:lnTo>
                    <a:pt x="760" y="1334"/>
                  </a:lnTo>
                  <a:lnTo>
                    <a:pt x="774" y="1338"/>
                  </a:lnTo>
                  <a:lnTo>
                    <a:pt x="782" y="1338"/>
                  </a:lnTo>
                  <a:lnTo>
                    <a:pt x="788" y="1338"/>
                  </a:lnTo>
                  <a:lnTo>
                    <a:pt x="794" y="1334"/>
                  </a:lnTo>
                  <a:lnTo>
                    <a:pt x="802" y="1332"/>
                  </a:lnTo>
                  <a:lnTo>
                    <a:pt x="808" y="1334"/>
                  </a:lnTo>
                  <a:lnTo>
                    <a:pt x="814" y="1338"/>
                  </a:lnTo>
                  <a:lnTo>
                    <a:pt x="820" y="1340"/>
                  </a:lnTo>
                  <a:lnTo>
                    <a:pt x="824" y="1348"/>
                  </a:lnTo>
                  <a:lnTo>
                    <a:pt x="826" y="1354"/>
                  </a:lnTo>
                  <a:lnTo>
                    <a:pt x="828" y="1360"/>
                  </a:lnTo>
                  <a:lnTo>
                    <a:pt x="828" y="1368"/>
                  </a:lnTo>
                  <a:lnTo>
                    <a:pt x="814" y="1402"/>
                  </a:lnTo>
                  <a:lnTo>
                    <a:pt x="810" y="1408"/>
                  </a:lnTo>
                  <a:lnTo>
                    <a:pt x="806" y="1410"/>
                  </a:lnTo>
                  <a:lnTo>
                    <a:pt x="802" y="1412"/>
                  </a:lnTo>
                  <a:lnTo>
                    <a:pt x="798" y="1416"/>
                  </a:lnTo>
                  <a:lnTo>
                    <a:pt x="796" y="1422"/>
                  </a:lnTo>
                  <a:lnTo>
                    <a:pt x="792" y="1428"/>
                  </a:lnTo>
                  <a:lnTo>
                    <a:pt x="786" y="1434"/>
                  </a:lnTo>
                  <a:lnTo>
                    <a:pt x="780" y="1438"/>
                  </a:lnTo>
                  <a:lnTo>
                    <a:pt x="774" y="1438"/>
                  </a:lnTo>
                  <a:lnTo>
                    <a:pt x="760" y="1438"/>
                  </a:lnTo>
                  <a:lnTo>
                    <a:pt x="754" y="1438"/>
                  </a:lnTo>
                  <a:lnTo>
                    <a:pt x="748" y="1434"/>
                  </a:lnTo>
                  <a:lnTo>
                    <a:pt x="742" y="1430"/>
                  </a:lnTo>
                  <a:lnTo>
                    <a:pt x="734" y="1430"/>
                  </a:lnTo>
                  <a:lnTo>
                    <a:pt x="712" y="1436"/>
                  </a:lnTo>
                  <a:lnTo>
                    <a:pt x="704" y="1438"/>
                  </a:lnTo>
                  <a:lnTo>
                    <a:pt x="696" y="1436"/>
                  </a:lnTo>
                  <a:lnTo>
                    <a:pt x="682" y="1432"/>
                  </a:lnTo>
                  <a:lnTo>
                    <a:pt x="666" y="1428"/>
                  </a:lnTo>
                  <a:lnTo>
                    <a:pt x="662" y="1428"/>
                  </a:lnTo>
                  <a:lnTo>
                    <a:pt x="656" y="1428"/>
                  </a:lnTo>
                  <a:lnTo>
                    <a:pt x="650" y="1424"/>
                  </a:lnTo>
                  <a:lnTo>
                    <a:pt x="638" y="1416"/>
                  </a:lnTo>
                  <a:lnTo>
                    <a:pt x="632" y="1412"/>
                  </a:lnTo>
                  <a:lnTo>
                    <a:pt x="626" y="1410"/>
                  </a:lnTo>
                  <a:lnTo>
                    <a:pt x="618" y="1410"/>
                  </a:lnTo>
                  <a:lnTo>
                    <a:pt x="614" y="1410"/>
                  </a:lnTo>
                  <a:lnTo>
                    <a:pt x="598" y="1412"/>
                  </a:lnTo>
                  <a:lnTo>
                    <a:pt x="584" y="1416"/>
                  </a:lnTo>
                  <a:lnTo>
                    <a:pt x="578" y="1420"/>
                  </a:lnTo>
                  <a:lnTo>
                    <a:pt x="576" y="1428"/>
                  </a:lnTo>
                  <a:lnTo>
                    <a:pt x="576" y="1430"/>
                  </a:lnTo>
                  <a:lnTo>
                    <a:pt x="574" y="1438"/>
                  </a:lnTo>
                  <a:lnTo>
                    <a:pt x="570" y="1442"/>
                  </a:lnTo>
                  <a:lnTo>
                    <a:pt x="554" y="1446"/>
                  </a:lnTo>
                  <a:lnTo>
                    <a:pt x="548" y="1446"/>
                  </a:lnTo>
                  <a:lnTo>
                    <a:pt x="542" y="1442"/>
                  </a:lnTo>
                  <a:lnTo>
                    <a:pt x="534" y="1434"/>
                  </a:lnTo>
                  <a:lnTo>
                    <a:pt x="522" y="1424"/>
                  </a:lnTo>
                  <a:lnTo>
                    <a:pt x="512" y="1414"/>
                  </a:lnTo>
                  <a:lnTo>
                    <a:pt x="508" y="1410"/>
                  </a:lnTo>
                  <a:lnTo>
                    <a:pt x="500" y="1410"/>
                  </a:lnTo>
                  <a:lnTo>
                    <a:pt x="476" y="1410"/>
                  </a:lnTo>
                  <a:lnTo>
                    <a:pt x="470" y="1408"/>
                  </a:lnTo>
                  <a:lnTo>
                    <a:pt x="462" y="1406"/>
                  </a:lnTo>
                  <a:lnTo>
                    <a:pt x="456" y="1404"/>
                  </a:lnTo>
                  <a:lnTo>
                    <a:pt x="442" y="1396"/>
                  </a:lnTo>
                  <a:lnTo>
                    <a:pt x="436" y="1394"/>
                  </a:lnTo>
                  <a:lnTo>
                    <a:pt x="424" y="1386"/>
                  </a:lnTo>
                  <a:lnTo>
                    <a:pt x="422" y="1380"/>
                  </a:lnTo>
                  <a:lnTo>
                    <a:pt x="424" y="1374"/>
                  </a:lnTo>
                  <a:lnTo>
                    <a:pt x="434" y="1358"/>
                  </a:lnTo>
                  <a:lnTo>
                    <a:pt x="436" y="1350"/>
                  </a:lnTo>
                  <a:lnTo>
                    <a:pt x="436" y="1344"/>
                  </a:lnTo>
                  <a:lnTo>
                    <a:pt x="434" y="1338"/>
                  </a:lnTo>
                  <a:lnTo>
                    <a:pt x="428" y="1332"/>
                  </a:lnTo>
                  <a:lnTo>
                    <a:pt x="422" y="1328"/>
                  </a:lnTo>
                  <a:lnTo>
                    <a:pt x="418" y="1326"/>
                  </a:lnTo>
                  <a:lnTo>
                    <a:pt x="406" y="1322"/>
                  </a:lnTo>
                  <a:lnTo>
                    <a:pt x="402" y="1322"/>
                  </a:lnTo>
                  <a:lnTo>
                    <a:pt x="400" y="1324"/>
                  </a:lnTo>
                  <a:lnTo>
                    <a:pt x="400" y="1328"/>
                  </a:lnTo>
                  <a:lnTo>
                    <a:pt x="400" y="1324"/>
                  </a:lnTo>
                  <a:lnTo>
                    <a:pt x="398" y="1324"/>
                  </a:lnTo>
                  <a:lnTo>
                    <a:pt x="396" y="1326"/>
                  </a:lnTo>
                  <a:lnTo>
                    <a:pt x="390" y="1330"/>
                  </a:lnTo>
                  <a:lnTo>
                    <a:pt x="382" y="1332"/>
                  </a:lnTo>
                  <a:lnTo>
                    <a:pt x="378" y="1332"/>
                  </a:lnTo>
                  <a:lnTo>
                    <a:pt x="362" y="1332"/>
                  </a:lnTo>
                  <a:lnTo>
                    <a:pt x="320" y="1332"/>
                  </a:lnTo>
                  <a:lnTo>
                    <a:pt x="312" y="1332"/>
                  </a:lnTo>
                  <a:lnTo>
                    <a:pt x="304" y="1334"/>
                  </a:lnTo>
                  <a:lnTo>
                    <a:pt x="270" y="1348"/>
                  </a:lnTo>
                  <a:lnTo>
                    <a:pt x="254" y="1354"/>
                  </a:lnTo>
                  <a:lnTo>
                    <a:pt x="250" y="1358"/>
                  </a:lnTo>
                  <a:lnTo>
                    <a:pt x="244" y="1360"/>
                  </a:lnTo>
                  <a:lnTo>
                    <a:pt x="242" y="1362"/>
                  </a:lnTo>
                  <a:lnTo>
                    <a:pt x="242" y="1364"/>
                  </a:lnTo>
                  <a:lnTo>
                    <a:pt x="242" y="1362"/>
                  </a:lnTo>
                  <a:lnTo>
                    <a:pt x="240" y="1362"/>
                  </a:lnTo>
                  <a:lnTo>
                    <a:pt x="238" y="1360"/>
                  </a:lnTo>
                  <a:lnTo>
                    <a:pt x="224" y="1360"/>
                  </a:lnTo>
                  <a:lnTo>
                    <a:pt x="220" y="1360"/>
                  </a:lnTo>
                  <a:lnTo>
                    <a:pt x="208" y="1360"/>
                  </a:lnTo>
                  <a:lnTo>
                    <a:pt x="196" y="1356"/>
                  </a:lnTo>
                  <a:lnTo>
                    <a:pt x="190" y="1354"/>
                  </a:lnTo>
                  <a:lnTo>
                    <a:pt x="188" y="1354"/>
                  </a:lnTo>
                  <a:lnTo>
                    <a:pt x="184" y="1354"/>
                  </a:lnTo>
                  <a:lnTo>
                    <a:pt x="182" y="1356"/>
                  </a:lnTo>
                  <a:lnTo>
                    <a:pt x="180" y="1358"/>
                  </a:lnTo>
                  <a:lnTo>
                    <a:pt x="168" y="1374"/>
                  </a:lnTo>
                  <a:lnTo>
                    <a:pt x="158" y="1386"/>
                  </a:lnTo>
                  <a:lnTo>
                    <a:pt x="150" y="1394"/>
                  </a:lnTo>
                  <a:lnTo>
                    <a:pt x="140" y="1406"/>
                  </a:lnTo>
                  <a:lnTo>
                    <a:pt x="130" y="1422"/>
                  </a:lnTo>
                  <a:lnTo>
                    <a:pt x="122" y="1436"/>
                  </a:lnTo>
                  <a:lnTo>
                    <a:pt x="116" y="1460"/>
                  </a:lnTo>
                  <a:lnTo>
                    <a:pt x="114" y="1466"/>
                  </a:lnTo>
                  <a:lnTo>
                    <a:pt x="108" y="1472"/>
                  </a:lnTo>
                  <a:lnTo>
                    <a:pt x="82" y="1484"/>
                  </a:lnTo>
                  <a:lnTo>
                    <a:pt x="70" y="1492"/>
                  </a:lnTo>
                  <a:lnTo>
                    <a:pt x="66" y="1498"/>
                  </a:lnTo>
                  <a:lnTo>
                    <a:pt x="62" y="1502"/>
                  </a:lnTo>
                  <a:lnTo>
                    <a:pt x="52" y="1514"/>
                  </a:lnTo>
                  <a:lnTo>
                    <a:pt x="32" y="1550"/>
                  </a:lnTo>
                  <a:lnTo>
                    <a:pt x="24" y="1564"/>
                  </a:lnTo>
                  <a:lnTo>
                    <a:pt x="12" y="1598"/>
                  </a:lnTo>
                  <a:lnTo>
                    <a:pt x="8" y="1606"/>
                  </a:lnTo>
                  <a:lnTo>
                    <a:pt x="10" y="1614"/>
                  </a:lnTo>
                  <a:lnTo>
                    <a:pt x="16" y="1626"/>
                  </a:lnTo>
                  <a:lnTo>
                    <a:pt x="18" y="1642"/>
                  </a:lnTo>
                  <a:lnTo>
                    <a:pt x="18" y="1666"/>
                  </a:lnTo>
                  <a:lnTo>
                    <a:pt x="16" y="1672"/>
                  </a:lnTo>
                  <a:lnTo>
                    <a:pt x="12" y="1678"/>
                  </a:lnTo>
                  <a:lnTo>
                    <a:pt x="8" y="1684"/>
                  </a:lnTo>
                  <a:lnTo>
                    <a:pt x="6" y="1692"/>
                  </a:lnTo>
                  <a:lnTo>
                    <a:pt x="0" y="1706"/>
                  </a:lnTo>
                  <a:lnTo>
                    <a:pt x="0" y="1712"/>
                  </a:lnTo>
                  <a:lnTo>
                    <a:pt x="0" y="1720"/>
                  </a:lnTo>
                  <a:lnTo>
                    <a:pt x="6" y="1744"/>
                  </a:lnTo>
                  <a:lnTo>
                    <a:pt x="8" y="1750"/>
                  </a:lnTo>
                  <a:lnTo>
                    <a:pt x="12" y="1752"/>
                  </a:lnTo>
                  <a:lnTo>
                    <a:pt x="18" y="1752"/>
                  </a:lnTo>
                  <a:lnTo>
                    <a:pt x="20" y="1752"/>
                  </a:lnTo>
                  <a:lnTo>
                    <a:pt x="18" y="1752"/>
                  </a:lnTo>
                  <a:lnTo>
                    <a:pt x="20" y="1760"/>
                  </a:lnTo>
                  <a:lnTo>
                    <a:pt x="24" y="1764"/>
                  </a:lnTo>
                  <a:lnTo>
                    <a:pt x="26" y="1768"/>
                  </a:lnTo>
                  <a:lnTo>
                    <a:pt x="30" y="1770"/>
                  </a:lnTo>
                  <a:lnTo>
                    <a:pt x="32" y="1768"/>
                  </a:lnTo>
                  <a:lnTo>
                    <a:pt x="30" y="1770"/>
                  </a:lnTo>
                  <a:lnTo>
                    <a:pt x="30" y="1772"/>
                  </a:lnTo>
                  <a:lnTo>
                    <a:pt x="32" y="1772"/>
                  </a:lnTo>
                  <a:lnTo>
                    <a:pt x="36" y="1774"/>
                  </a:lnTo>
                  <a:lnTo>
                    <a:pt x="40" y="1778"/>
                  </a:lnTo>
                  <a:lnTo>
                    <a:pt x="52" y="1804"/>
                  </a:lnTo>
                  <a:lnTo>
                    <a:pt x="56" y="1810"/>
                  </a:lnTo>
                  <a:lnTo>
                    <a:pt x="60" y="1816"/>
                  </a:lnTo>
                  <a:lnTo>
                    <a:pt x="72" y="1824"/>
                  </a:lnTo>
                  <a:lnTo>
                    <a:pt x="84" y="1832"/>
                  </a:lnTo>
                  <a:lnTo>
                    <a:pt x="94" y="1838"/>
                  </a:lnTo>
                  <a:lnTo>
                    <a:pt x="102" y="1844"/>
                  </a:lnTo>
                  <a:lnTo>
                    <a:pt x="128" y="1864"/>
                  </a:lnTo>
                  <a:lnTo>
                    <a:pt x="136" y="1868"/>
                  </a:lnTo>
                  <a:lnTo>
                    <a:pt x="142" y="1870"/>
                  </a:lnTo>
                  <a:lnTo>
                    <a:pt x="146" y="1870"/>
                  </a:lnTo>
                  <a:lnTo>
                    <a:pt x="152" y="1868"/>
                  </a:lnTo>
                  <a:lnTo>
                    <a:pt x="154" y="1868"/>
                  </a:lnTo>
                  <a:lnTo>
                    <a:pt x="154" y="1866"/>
                  </a:lnTo>
                  <a:lnTo>
                    <a:pt x="154" y="1868"/>
                  </a:lnTo>
                  <a:lnTo>
                    <a:pt x="158" y="1868"/>
                  </a:lnTo>
                  <a:lnTo>
                    <a:pt x="162" y="1870"/>
                  </a:lnTo>
                  <a:lnTo>
                    <a:pt x="166" y="1870"/>
                  </a:lnTo>
                  <a:lnTo>
                    <a:pt x="182" y="1868"/>
                  </a:lnTo>
                  <a:lnTo>
                    <a:pt x="206" y="1862"/>
                  </a:lnTo>
                  <a:lnTo>
                    <a:pt x="218" y="1860"/>
                  </a:lnTo>
                  <a:lnTo>
                    <a:pt x="224" y="1860"/>
                  </a:lnTo>
                  <a:lnTo>
                    <a:pt x="232" y="1860"/>
                  </a:lnTo>
                  <a:lnTo>
                    <a:pt x="244" y="1860"/>
                  </a:lnTo>
                  <a:lnTo>
                    <a:pt x="260" y="1856"/>
                  </a:lnTo>
                  <a:lnTo>
                    <a:pt x="274" y="1852"/>
                  </a:lnTo>
                  <a:lnTo>
                    <a:pt x="282" y="1850"/>
                  </a:lnTo>
                  <a:lnTo>
                    <a:pt x="288" y="1844"/>
                  </a:lnTo>
                  <a:lnTo>
                    <a:pt x="294" y="1842"/>
                  </a:lnTo>
                  <a:lnTo>
                    <a:pt x="300" y="1838"/>
                  </a:lnTo>
                  <a:lnTo>
                    <a:pt x="306" y="1838"/>
                  </a:lnTo>
                  <a:lnTo>
                    <a:pt x="312" y="1840"/>
                  </a:lnTo>
                  <a:lnTo>
                    <a:pt x="320" y="1840"/>
                  </a:lnTo>
                  <a:lnTo>
                    <a:pt x="322" y="1840"/>
                  </a:lnTo>
                  <a:lnTo>
                    <a:pt x="330" y="1842"/>
                  </a:lnTo>
                  <a:lnTo>
                    <a:pt x="334" y="1846"/>
                  </a:lnTo>
                  <a:lnTo>
                    <a:pt x="346" y="1862"/>
                  </a:lnTo>
                  <a:lnTo>
                    <a:pt x="352" y="1868"/>
                  </a:lnTo>
                  <a:lnTo>
                    <a:pt x="358" y="1870"/>
                  </a:lnTo>
                  <a:lnTo>
                    <a:pt x="362" y="1870"/>
                  </a:lnTo>
                  <a:lnTo>
                    <a:pt x="370" y="1870"/>
                  </a:lnTo>
                  <a:lnTo>
                    <a:pt x="378" y="1874"/>
                  </a:lnTo>
                  <a:lnTo>
                    <a:pt x="384" y="1876"/>
                  </a:lnTo>
                  <a:lnTo>
                    <a:pt x="388" y="1878"/>
                  </a:lnTo>
                  <a:lnTo>
                    <a:pt x="392" y="1878"/>
                  </a:lnTo>
                  <a:lnTo>
                    <a:pt x="392" y="1876"/>
                  </a:lnTo>
                  <a:lnTo>
                    <a:pt x="392" y="1878"/>
                  </a:lnTo>
                  <a:lnTo>
                    <a:pt x="394" y="1878"/>
                  </a:lnTo>
                  <a:lnTo>
                    <a:pt x="398" y="1878"/>
                  </a:lnTo>
                  <a:lnTo>
                    <a:pt x="404" y="1880"/>
                  </a:lnTo>
                  <a:lnTo>
                    <a:pt x="408" y="1884"/>
                  </a:lnTo>
                  <a:lnTo>
                    <a:pt x="410" y="1890"/>
                  </a:lnTo>
                  <a:lnTo>
                    <a:pt x="410" y="1896"/>
                  </a:lnTo>
                  <a:lnTo>
                    <a:pt x="410" y="1900"/>
                  </a:lnTo>
                  <a:lnTo>
                    <a:pt x="410" y="1908"/>
                  </a:lnTo>
                  <a:lnTo>
                    <a:pt x="410" y="1916"/>
                  </a:lnTo>
                  <a:lnTo>
                    <a:pt x="410" y="1920"/>
                  </a:lnTo>
                  <a:lnTo>
                    <a:pt x="410" y="1936"/>
                  </a:lnTo>
                  <a:lnTo>
                    <a:pt x="410" y="1950"/>
                  </a:lnTo>
                  <a:lnTo>
                    <a:pt x="412" y="1956"/>
                  </a:lnTo>
                  <a:lnTo>
                    <a:pt x="414" y="1964"/>
                  </a:lnTo>
                  <a:lnTo>
                    <a:pt x="434" y="1990"/>
                  </a:lnTo>
                  <a:lnTo>
                    <a:pt x="438" y="1994"/>
                  </a:lnTo>
                  <a:lnTo>
                    <a:pt x="440" y="1994"/>
                  </a:lnTo>
                  <a:lnTo>
                    <a:pt x="442" y="1994"/>
                  </a:lnTo>
                  <a:lnTo>
                    <a:pt x="440" y="1996"/>
                  </a:lnTo>
                  <a:lnTo>
                    <a:pt x="440" y="1998"/>
                  </a:lnTo>
                  <a:lnTo>
                    <a:pt x="444" y="2002"/>
                  </a:lnTo>
                  <a:lnTo>
                    <a:pt x="452" y="2014"/>
                  </a:lnTo>
                  <a:lnTo>
                    <a:pt x="456" y="2020"/>
                  </a:lnTo>
                  <a:lnTo>
                    <a:pt x="458" y="2026"/>
                  </a:lnTo>
                  <a:lnTo>
                    <a:pt x="458" y="2034"/>
                  </a:lnTo>
                  <a:lnTo>
                    <a:pt x="458" y="2038"/>
                  </a:lnTo>
                  <a:lnTo>
                    <a:pt x="458" y="2046"/>
                  </a:lnTo>
                  <a:lnTo>
                    <a:pt x="460" y="2054"/>
                  </a:lnTo>
                  <a:lnTo>
                    <a:pt x="468" y="2096"/>
                  </a:lnTo>
                  <a:lnTo>
                    <a:pt x="472" y="2112"/>
                  </a:lnTo>
                  <a:lnTo>
                    <a:pt x="476" y="2124"/>
                  </a:lnTo>
                  <a:lnTo>
                    <a:pt x="478" y="2134"/>
                  </a:lnTo>
                  <a:lnTo>
                    <a:pt x="472" y="2144"/>
                  </a:lnTo>
                  <a:lnTo>
                    <a:pt x="462" y="2166"/>
                  </a:lnTo>
                  <a:lnTo>
                    <a:pt x="460" y="2172"/>
                  </a:lnTo>
                  <a:lnTo>
                    <a:pt x="458" y="2180"/>
                  </a:lnTo>
                  <a:lnTo>
                    <a:pt x="458" y="2204"/>
                  </a:lnTo>
                  <a:lnTo>
                    <a:pt x="460" y="2212"/>
                  </a:lnTo>
                  <a:lnTo>
                    <a:pt x="460" y="2210"/>
                  </a:lnTo>
                  <a:lnTo>
                    <a:pt x="460" y="2212"/>
                  </a:lnTo>
                  <a:lnTo>
                    <a:pt x="456" y="2220"/>
                  </a:lnTo>
                  <a:lnTo>
                    <a:pt x="452" y="2234"/>
                  </a:lnTo>
                  <a:lnTo>
                    <a:pt x="450" y="2242"/>
                  </a:lnTo>
                  <a:lnTo>
                    <a:pt x="452" y="2248"/>
                  </a:lnTo>
                  <a:lnTo>
                    <a:pt x="484" y="2302"/>
                  </a:lnTo>
                  <a:lnTo>
                    <a:pt x="488" y="2308"/>
                  </a:lnTo>
                  <a:lnTo>
                    <a:pt x="488" y="2314"/>
                  </a:lnTo>
                  <a:lnTo>
                    <a:pt x="490" y="2328"/>
                  </a:lnTo>
                  <a:lnTo>
                    <a:pt x="496" y="2380"/>
                  </a:lnTo>
                  <a:lnTo>
                    <a:pt x="500" y="2386"/>
                  </a:lnTo>
                  <a:lnTo>
                    <a:pt x="504" y="2392"/>
                  </a:lnTo>
                  <a:lnTo>
                    <a:pt x="520" y="2402"/>
                  </a:lnTo>
                  <a:lnTo>
                    <a:pt x="528" y="2406"/>
                  </a:lnTo>
                  <a:lnTo>
                    <a:pt x="528" y="2404"/>
                  </a:lnTo>
                  <a:lnTo>
                    <a:pt x="528" y="2406"/>
                  </a:lnTo>
                  <a:lnTo>
                    <a:pt x="532" y="2414"/>
                  </a:lnTo>
                  <a:lnTo>
                    <a:pt x="534" y="2420"/>
                  </a:lnTo>
                  <a:lnTo>
                    <a:pt x="540" y="2434"/>
                  </a:lnTo>
                  <a:lnTo>
                    <a:pt x="546" y="2458"/>
                  </a:lnTo>
                  <a:lnTo>
                    <a:pt x="548" y="2474"/>
                  </a:lnTo>
                  <a:lnTo>
                    <a:pt x="548" y="2478"/>
                  </a:lnTo>
                  <a:lnTo>
                    <a:pt x="548" y="2486"/>
                  </a:lnTo>
                  <a:lnTo>
                    <a:pt x="552" y="2492"/>
                  </a:lnTo>
                  <a:lnTo>
                    <a:pt x="562" y="2508"/>
                  </a:lnTo>
                  <a:lnTo>
                    <a:pt x="568" y="2512"/>
                  </a:lnTo>
                  <a:lnTo>
                    <a:pt x="574" y="2514"/>
                  </a:lnTo>
                  <a:lnTo>
                    <a:pt x="598" y="2508"/>
                  </a:lnTo>
                  <a:lnTo>
                    <a:pt x="614" y="2504"/>
                  </a:lnTo>
                  <a:lnTo>
                    <a:pt x="638" y="2498"/>
                  </a:lnTo>
                  <a:lnTo>
                    <a:pt x="654" y="2496"/>
                  </a:lnTo>
                  <a:lnTo>
                    <a:pt x="676" y="2496"/>
                  </a:lnTo>
                  <a:lnTo>
                    <a:pt x="684" y="2494"/>
                  </a:lnTo>
                  <a:lnTo>
                    <a:pt x="690" y="2490"/>
                  </a:lnTo>
                  <a:lnTo>
                    <a:pt x="748" y="2424"/>
                  </a:lnTo>
                  <a:lnTo>
                    <a:pt x="756" y="2410"/>
                  </a:lnTo>
                  <a:lnTo>
                    <a:pt x="770" y="2376"/>
                  </a:lnTo>
                  <a:lnTo>
                    <a:pt x="770" y="2370"/>
                  </a:lnTo>
                  <a:lnTo>
                    <a:pt x="770" y="2368"/>
                  </a:lnTo>
                  <a:lnTo>
                    <a:pt x="768" y="2368"/>
                  </a:lnTo>
                  <a:lnTo>
                    <a:pt x="770" y="2368"/>
                  </a:lnTo>
                  <a:lnTo>
                    <a:pt x="772" y="2366"/>
                  </a:lnTo>
                  <a:lnTo>
                    <a:pt x="772" y="2364"/>
                  </a:lnTo>
                  <a:lnTo>
                    <a:pt x="774" y="2358"/>
                  </a:lnTo>
                  <a:lnTo>
                    <a:pt x="778" y="2354"/>
                  </a:lnTo>
                  <a:lnTo>
                    <a:pt x="806" y="2334"/>
                  </a:lnTo>
                  <a:lnTo>
                    <a:pt x="810" y="2328"/>
                  </a:lnTo>
                  <a:lnTo>
                    <a:pt x="814" y="2322"/>
                  </a:lnTo>
                  <a:lnTo>
                    <a:pt x="818" y="2308"/>
                  </a:lnTo>
                  <a:lnTo>
                    <a:pt x="820" y="2300"/>
                  </a:lnTo>
                  <a:lnTo>
                    <a:pt x="820" y="2292"/>
                  </a:lnTo>
                  <a:lnTo>
                    <a:pt x="814" y="2268"/>
                  </a:lnTo>
                  <a:lnTo>
                    <a:pt x="814" y="2260"/>
                  </a:lnTo>
                  <a:lnTo>
                    <a:pt x="816" y="2254"/>
                  </a:lnTo>
                  <a:lnTo>
                    <a:pt x="826" y="2238"/>
                  </a:lnTo>
                  <a:lnTo>
                    <a:pt x="832" y="2232"/>
                  </a:lnTo>
                  <a:lnTo>
                    <a:pt x="838" y="2228"/>
                  </a:lnTo>
                  <a:lnTo>
                    <a:pt x="874" y="2206"/>
                  </a:lnTo>
                  <a:lnTo>
                    <a:pt x="880" y="2202"/>
                  </a:lnTo>
                  <a:lnTo>
                    <a:pt x="884" y="2194"/>
                  </a:lnTo>
                  <a:lnTo>
                    <a:pt x="886" y="2190"/>
                  </a:lnTo>
                  <a:lnTo>
                    <a:pt x="894" y="2176"/>
                  </a:lnTo>
                  <a:lnTo>
                    <a:pt x="896" y="2170"/>
                  </a:lnTo>
                  <a:lnTo>
                    <a:pt x="898" y="2162"/>
                  </a:lnTo>
                  <a:lnTo>
                    <a:pt x="898" y="2156"/>
                  </a:lnTo>
                  <a:lnTo>
                    <a:pt x="892" y="2132"/>
                  </a:lnTo>
                  <a:lnTo>
                    <a:pt x="890" y="2116"/>
                  </a:lnTo>
                  <a:lnTo>
                    <a:pt x="890" y="2112"/>
                  </a:lnTo>
                  <a:lnTo>
                    <a:pt x="890" y="2108"/>
                  </a:lnTo>
                  <a:lnTo>
                    <a:pt x="888" y="2106"/>
                  </a:lnTo>
                  <a:lnTo>
                    <a:pt x="886" y="2108"/>
                  </a:lnTo>
                  <a:lnTo>
                    <a:pt x="888" y="2106"/>
                  </a:lnTo>
                  <a:lnTo>
                    <a:pt x="888" y="2102"/>
                  </a:lnTo>
                  <a:lnTo>
                    <a:pt x="886" y="2098"/>
                  </a:lnTo>
                  <a:lnTo>
                    <a:pt x="882" y="2094"/>
                  </a:lnTo>
                  <a:lnTo>
                    <a:pt x="880" y="2086"/>
                  </a:lnTo>
                  <a:lnTo>
                    <a:pt x="880" y="2054"/>
                  </a:lnTo>
                  <a:lnTo>
                    <a:pt x="880" y="2046"/>
                  </a:lnTo>
                  <a:lnTo>
                    <a:pt x="876" y="2038"/>
                  </a:lnTo>
                  <a:lnTo>
                    <a:pt x="874" y="2032"/>
                  </a:lnTo>
                  <a:lnTo>
                    <a:pt x="872" y="2026"/>
                  </a:lnTo>
                  <a:lnTo>
                    <a:pt x="876" y="2020"/>
                  </a:lnTo>
                  <a:lnTo>
                    <a:pt x="880" y="2016"/>
                  </a:lnTo>
                  <a:lnTo>
                    <a:pt x="880" y="2012"/>
                  </a:lnTo>
                  <a:lnTo>
                    <a:pt x="882" y="2006"/>
                  </a:lnTo>
                  <a:lnTo>
                    <a:pt x="884" y="2000"/>
                  </a:lnTo>
                  <a:lnTo>
                    <a:pt x="894" y="1984"/>
                  </a:lnTo>
                  <a:lnTo>
                    <a:pt x="900" y="1978"/>
                  </a:lnTo>
                  <a:lnTo>
                    <a:pt x="906" y="1974"/>
                  </a:lnTo>
                  <a:lnTo>
                    <a:pt x="912" y="1970"/>
                  </a:lnTo>
                  <a:lnTo>
                    <a:pt x="918" y="1968"/>
                  </a:lnTo>
                  <a:lnTo>
                    <a:pt x="922" y="1960"/>
                  </a:lnTo>
                  <a:lnTo>
                    <a:pt x="934" y="1936"/>
                  </a:lnTo>
                  <a:lnTo>
                    <a:pt x="940" y="1930"/>
                  </a:lnTo>
                  <a:lnTo>
                    <a:pt x="946" y="1924"/>
                  </a:lnTo>
                  <a:lnTo>
                    <a:pt x="970" y="1912"/>
                  </a:lnTo>
                  <a:lnTo>
                    <a:pt x="984" y="1902"/>
                  </a:lnTo>
                  <a:lnTo>
                    <a:pt x="1012" y="1874"/>
                  </a:lnTo>
                  <a:lnTo>
                    <a:pt x="1016" y="1868"/>
                  </a:lnTo>
                  <a:lnTo>
                    <a:pt x="1020" y="1862"/>
                  </a:lnTo>
                  <a:lnTo>
                    <a:pt x="1044" y="1808"/>
                  </a:lnTo>
                  <a:lnTo>
                    <a:pt x="1048" y="1792"/>
                  </a:lnTo>
                  <a:lnTo>
                    <a:pt x="1054" y="1770"/>
                  </a:lnTo>
                  <a:lnTo>
                    <a:pt x="1054" y="1766"/>
                  </a:lnTo>
                  <a:lnTo>
                    <a:pt x="1054" y="1764"/>
                  </a:lnTo>
                  <a:lnTo>
                    <a:pt x="1050" y="1764"/>
                  </a:lnTo>
                  <a:lnTo>
                    <a:pt x="1048" y="1764"/>
                  </a:lnTo>
                  <a:lnTo>
                    <a:pt x="976" y="1780"/>
                  </a:lnTo>
                  <a:lnTo>
                    <a:pt x="968" y="1780"/>
                  </a:lnTo>
                  <a:lnTo>
                    <a:pt x="960" y="1778"/>
                  </a:lnTo>
                  <a:lnTo>
                    <a:pt x="956" y="1774"/>
                  </a:lnTo>
                  <a:lnTo>
                    <a:pt x="944" y="1766"/>
                  </a:lnTo>
                  <a:lnTo>
                    <a:pt x="934" y="1754"/>
                  </a:lnTo>
                  <a:lnTo>
                    <a:pt x="904" y="1710"/>
                  </a:lnTo>
                  <a:lnTo>
                    <a:pt x="898" y="1704"/>
                  </a:lnTo>
                  <a:lnTo>
                    <a:pt x="892" y="1700"/>
                  </a:lnTo>
                  <a:lnTo>
                    <a:pt x="886" y="1696"/>
                  </a:lnTo>
                  <a:lnTo>
                    <a:pt x="880" y="1692"/>
                  </a:lnTo>
                  <a:lnTo>
                    <a:pt x="876" y="1686"/>
                  </a:lnTo>
                  <a:lnTo>
                    <a:pt x="864" y="1670"/>
                  </a:lnTo>
                  <a:lnTo>
                    <a:pt x="860" y="1664"/>
                  </a:lnTo>
                  <a:lnTo>
                    <a:pt x="858" y="1656"/>
                  </a:lnTo>
                  <a:lnTo>
                    <a:pt x="852" y="1642"/>
                  </a:lnTo>
                  <a:lnTo>
                    <a:pt x="848" y="1626"/>
                  </a:lnTo>
                  <a:lnTo>
                    <a:pt x="842" y="1602"/>
                  </a:lnTo>
                  <a:lnTo>
                    <a:pt x="840" y="1596"/>
                  </a:lnTo>
                  <a:lnTo>
                    <a:pt x="834" y="1590"/>
                  </a:lnTo>
                  <a:lnTo>
                    <a:pt x="826" y="1582"/>
                  </a:lnTo>
                  <a:lnTo>
                    <a:pt x="822" y="1574"/>
                  </a:lnTo>
                  <a:lnTo>
                    <a:pt x="818" y="1568"/>
                  </a:lnTo>
                  <a:lnTo>
                    <a:pt x="814" y="1544"/>
                  </a:lnTo>
                  <a:lnTo>
                    <a:pt x="808" y="1530"/>
                  </a:lnTo>
                  <a:lnTo>
                    <a:pt x="796" y="1504"/>
                  </a:lnTo>
                  <a:lnTo>
                    <a:pt x="786" y="1492"/>
                  </a:lnTo>
                  <a:lnTo>
                    <a:pt x="768" y="1474"/>
                  </a:lnTo>
                  <a:lnTo>
                    <a:pt x="766" y="1470"/>
                  </a:lnTo>
                  <a:lnTo>
                    <a:pt x="770" y="1472"/>
                  </a:lnTo>
                  <a:lnTo>
                    <a:pt x="794" y="1484"/>
                  </a:lnTo>
                  <a:lnTo>
                    <a:pt x="798" y="1484"/>
                  </a:lnTo>
                  <a:lnTo>
                    <a:pt x="800" y="1484"/>
                  </a:lnTo>
                  <a:lnTo>
                    <a:pt x="804" y="1482"/>
                  </a:lnTo>
                  <a:lnTo>
                    <a:pt x="804" y="1480"/>
                  </a:lnTo>
                  <a:lnTo>
                    <a:pt x="808" y="1476"/>
                  </a:lnTo>
                  <a:lnTo>
                    <a:pt x="810" y="1474"/>
                  </a:lnTo>
                  <a:lnTo>
                    <a:pt x="810" y="1472"/>
                  </a:lnTo>
                  <a:lnTo>
                    <a:pt x="812" y="1474"/>
                  </a:lnTo>
                  <a:lnTo>
                    <a:pt x="814" y="1476"/>
                  </a:lnTo>
                  <a:lnTo>
                    <a:pt x="818" y="1480"/>
                  </a:lnTo>
                  <a:lnTo>
                    <a:pt x="824" y="1494"/>
                  </a:lnTo>
                  <a:lnTo>
                    <a:pt x="856" y="1550"/>
                  </a:lnTo>
                  <a:lnTo>
                    <a:pt x="866" y="1562"/>
                  </a:lnTo>
                  <a:lnTo>
                    <a:pt x="874" y="1570"/>
                  </a:lnTo>
                  <a:lnTo>
                    <a:pt x="878" y="1576"/>
                  </a:lnTo>
                  <a:lnTo>
                    <a:pt x="882" y="1584"/>
                  </a:lnTo>
                  <a:lnTo>
                    <a:pt x="886" y="1598"/>
                  </a:lnTo>
                  <a:lnTo>
                    <a:pt x="892" y="1614"/>
                  </a:lnTo>
                  <a:lnTo>
                    <a:pt x="898" y="1636"/>
                  </a:lnTo>
                  <a:lnTo>
                    <a:pt x="900" y="1644"/>
                  </a:lnTo>
                  <a:lnTo>
                    <a:pt x="904" y="1650"/>
                  </a:lnTo>
                  <a:lnTo>
                    <a:pt x="924" y="1668"/>
                  </a:lnTo>
                  <a:lnTo>
                    <a:pt x="928" y="1674"/>
                  </a:lnTo>
                  <a:lnTo>
                    <a:pt x="928" y="1678"/>
                  </a:lnTo>
                  <a:lnTo>
                    <a:pt x="928" y="1684"/>
                  </a:lnTo>
                  <a:lnTo>
                    <a:pt x="932" y="1690"/>
                  </a:lnTo>
                  <a:lnTo>
                    <a:pt x="936" y="1696"/>
                  </a:lnTo>
                  <a:lnTo>
                    <a:pt x="942" y="1710"/>
                  </a:lnTo>
                  <a:lnTo>
                    <a:pt x="954" y="1736"/>
                  </a:lnTo>
                  <a:lnTo>
                    <a:pt x="960" y="1740"/>
                  </a:lnTo>
                  <a:lnTo>
                    <a:pt x="966" y="1740"/>
                  </a:lnTo>
                  <a:lnTo>
                    <a:pt x="980" y="1736"/>
                  </a:lnTo>
                  <a:lnTo>
                    <a:pt x="996" y="1732"/>
                  </a:lnTo>
                  <a:lnTo>
                    <a:pt x="1000" y="1732"/>
                  </a:lnTo>
                  <a:lnTo>
                    <a:pt x="1006" y="1732"/>
                  </a:lnTo>
                  <a:lnTo>
                    <a:pt x="1012" y="1728"/>
                  </a:lnTo>
                  <a:lnTo>
                    <a:pt x="1020" y="1718"/>
                  </a:lnTo>
                  <a:lnTo>
                    <a:pt x="1028" y="1714"/>
                  </a:lnTo>
                  <a:lnTo>
                    <a:pt x="1034" y="1710"/>
                  </a:lnTo>
                  <a:lnTo>
                    <a:pt x="1048" y="1706"/>
                  </a:lnTo>
                  <a:lnTo>
                    <a:pt x="1064" y="1700"/>
                  </a:lnTo>
                  <a:lnTo>
                    <a:pt x="1088" y="1688"/>
                  </a:lnTo>
                  <a:lnTo>
                    <a:pt x="1096" y="1684"/>
                  </a:lnTo>
                  <a:lnTo>
                    <a:pt x="1102" y="1680"/>
                  </a:lnTo>
                  <a:lnTo>
                    <a:pt x="1128" y="1668"/>
                  </a:lnTo>
                  <a:lnTo>
                    <a:pt x="1134" y="1664"/>
                  </a:lnTo>
                  <a:lnTo>
                    <a:pt x="1140" y="1658"/>
                  </a:lnTo>
                  <a:lnTo>
                    <a:pt x="1158" y="1632"/>
                  </a:lnTo>
                  <a:lnTo>
                    <a:pt x="1168" y="1618"/>
                  </a:lnTo>
                  <a:lnTo>
                    <a:pt x="1170" y="1612"/>
                  </a:lnTo>
                  <a:lnTo>
                    <a:pt x="1180" y="1600"/>
                  </a:lnTo>
                  <a:lnTo>
                    <a:pt x="1188" y="1592"/>
                  </a:lnTo>
                  <a:lnTo>
                    <a:pt x="1188" y="1588"/>
                  </a:lnTo>
                  <a:lnTo>
                    <a:pt x="1190" y="1586"/>
                  </a:lnTo>
                  <a:lnTo>
                    <a:pt x="1188" y="1584"/>
                  </a:lnTo>
                  <a:lnTo>
                    <a:pt x="1186" y="1582"/>
                  </a:lnTo>
                  <a:lnTo>
                    <a:pt x="1160" y="1562"/>
                  </a:lnTo>
                  <a:lnTo>
                    <a:pt x="1154" y="1558"/>
                  </a:lnTo>
                  <a:lnTo>
                    <a:pt x="1148" y="1556"/>
                  </a:lnTo>
                  <a:lnTo>
                    <a:pt x="1144" y="1554"/>
                  </a:lnTo>
                  <a:lnTo>
                    <a:pt x="1140" y="1548"/>
                  </a:lnTo>
                  <a:lnTo>
                    <a:pt x="1138" y="1544"/>
                  </a:lnTo>
                  <a:lnTo>
                    <a:pt x="1132" y="1540"/>
                  </a:lnTo>
                  <a:lnTo>
                    <a:pt x="1126" y="1538"/>
                  </a:lnTo>
                  <a:lnTo>
                    <a:pt x="1102" y="1544"/>
                  </a:lnTo>
                  <a:lnTo>
                    <a:pt x="1096" y="1544"/>
                  </a:lnTo>
                  <a:lnTo>
                    <a:pt x="1088" y="1542"/>
                  </a:lnTo>
                  <a:lnTo>
                    <a:pt x="1082" y="1540"/>
                  </a:lnTo>
                  <a:lnTo>
                    <a:pt x="1076" y="1536"/>
                  </a:lnTo>
                  <a:lnTo>
                    <a:pt x="1070" y="1536"/>
                  </a:lnTo>
                  <a:lnTo>
                    <a:pt x="1058" y="1534"/>
                  </a:lnTo>
                  <a:lnTo>
                    <a:pt x="1054" y="1530"/>
                  </a:lnTo>
                  <a:lnTo>
                    <a:pt x="1048" y="1526"/>
                  </a:lnTo>
                  <a:lnTo>
                    <a:pt x="1044" y="1520"/>
                  </a:lnTo>
                  <a:lnTo>
                    <a:pt x="1040" y="1506"/>
                  </a:lnTo>
                  <a:lnTo>
                    <a:pt x="1036" y="1498"/>
                  </a:lnTo>
                  <a:lnTo>
                    <a:pt x="1032" y="1492"/>
                  </a:lnTo>
                  <a:lnTo>
                    <a:pt x="1022" y="1484"/>
                  </a:lnTo>
                  <a:lnTo>
                    <a:pt x="1018" y="1478"/>
                  </a:lnTo>
                  <a:lnTo>
                    <a:pt x="1018" y="1472"/>
                  </a:lnTo>
                  <a:lnTo>
                    <a:pt x="1018" y="1468"/>
                  </a:lnTo>
                  <a:lnTo>
                    <a:pt x="1022" y="1462"/>
                  </a:lnTo>
                  <a:lnTo>
                    <a:pt x="1026" y="1458"/>
                  </a:lnTo>
                  <a:lnTo>
                    <a:pt x="1026" y="1452"/>
                  </a:lnTo>
                  <a:lnTo>
                    <a:pt x="1028" y="1452"/>
                  </a:lnTo>
                  <a:lnTo>
                    <a:pt x="1032" y="1454"/>
                  </a:lnTo>
                  <a:lnTo>
                    <a:pt x="1040" y="1462"/>
                  </a:lnTo>
                  <a:lnTo>
                    <a:pt x="1052" y="1474"/>
                  </a:lnTo>
                  <a:lnTo>
                    <a:pt x="1060" y="1482"/>
                  </a:lnTo>
                  <a:lnTo>
                    <a:pt x="1072" y="1492"/>
                  </a:lnTo>
                  <a:lnTo>
                    <a:pt x="1088" y="1504"/>
                  </a:lnTo>
                  <a:lnTo>
                    <a:pt x="1102" y="1510"/>
                  </a:lnTo>
                  <a:lnTo>
                    <a:pt x="1116" y="1514"/>
                  </a:lnTo>
                  <a:lnTo>
                    <a:pt x="1124" y="1516"/>
                  </a:lnTo>
                  <a:lnTo>
                    <a:pt x="1132" y="1514"/>
                  </a:lnTo>
                  <a:lnTo>
                    <a:pt x="1136" y="1510"/>
                  </a:lnTo>
                  <a:lnTo>
                    <a:pt x="1144" y="1510"/>
                  </a:lnTo>
                  <a:lnTo>
                    <a:pt x="1150" y="1514"/>
                  </a:lnTo>
                  <a:lnTo>
                    <a:pt x="1158" y="1522"/>
                  </a:lnTo>
                  <a:lnTo>
                    <a:pt x="1164" y="1526"/>
                  </a:lnTo>
                  <a:lnTo>
                    <a:pt x="1172" y="1530"/>
                  </a:lnTo>
                  <a:lnTo>
                    <a:pt x="1206" y="1544"/>
                  </a:lnTo>
                  <a:lnTo>
                    <a:pt x="1218" y="1546"/>
                  </a:lnTo>
                  <a:lnTo>
                    <a:pt x="1222" y="1546"/>
                  </a:lnTo>
                  <a:lnTo>
                    <a:pt x="1230" y="1544"/>
                  </a:lnTo>
                  <a:lnTo>
                    <a:pt x="1244" y="1538"/>
                  </a:lnTo>
                  <a:lnTo>
                    <a:pt x="1260" y="1536"/>
                  </a:lnTo>
                  <a:lnTo>
                    <a:pt x="1292" y="1536"/>
                  </a:lnTo>
                  <a:lnTo>
                    <a:pt x="1300" y="1538"/>
                  </a:lnTo>
                  <a:lnTo>
                    <a:pt x="1306" y="1544"/>
                  </a:lnTo>
                  <a:lnTo>
                    <a:pt x="1316" y="1558"/>
                  </a:lnTo>
                  <a:lnTo>
                    <a:pt x="1320" y="1566"/>
                  </a:lnTo>
                  <a:lnTo>
                    <a:pt x="1326" y="1572"/>
                  </a:lnTo>
                  <a:lnTo>
                    <a:pt x="1336" y="1588"/>
                  </a:lnTo>
                  <a:lnTo>
                    <a:pt x="1346" y="1602"/>
                  </a:lnTo>
                  <a:lnTo>
                    <a:pt x="1354" y="1610"/>
                  </a:lnTo>
                  <a:lnTo>
                    <a:pt x="1360" y="1612"/>
                  </a:lnTo>
                  <a:lnTo>
                    <a:pt x="1366" y="1610"/>
                  </a:lnTo>
                  <a:lnTo>
                    <a:pt x="1382" y="1600"/>
                  </a:lnTo>
                  <a:lnTo>
                    <a:pt x="1386" y="1598"/>
                  </a:lnTo>
                  <a:lnTo>
                    <a:pt x="1388" y="1600"/>
                  </a:lnTo>
                  <a:lnTo>
                    <a:pt x="1390" y="1600"/>
                  </a:lnTo>
                  <a:lnTo>
                    <a:pt x="1390" y="1604"/>
                  </a:lnTo>
                  <a:lnTo>
                    <a:pt x="1398" y="1676"/>
                  </a:lnTo>
                  <a:lnTo>
                    <a:pt x="1402" y="1692"/>
                  </a:lnTo>
                  <a:lnTo>
                    <a:pt x="1408" y="1714"/>
                  </a:lnTo>
                  <a:lnTo>
                    <a:pt x="1414" y="1730"/>
                  </a:lnTo>
                  <a:lnTo>
                    <a:pt x="1434" y="1764"/>
                  </a:lnTo>
                  <a:lnTo>
                    <a:pt x="1442" y="1778"/>
                  </a:lnTo>
                  <a:lnTo>
                    <a:pt x="1444" y="1784"/>
                  </a:lnTo>
                  <a:lnTo>
                    <a:pt x="1452" y="1798"/>
                  </a:lnTo>
                  <a:lnTo>
                    <a:pt x="1464" y="1814"/>
                  </a:lnTo>
                  <a:lnTo>
                    <a:pt x="1466" y="1816"/>
                  </a:lnTo>
                  <a:lnTo>
                    <a:pt x="1468" y="1816"/>
                  </a:lnTo>
                  <a:lnTo>
                    <a:pt x="1470" y="1816"/>
                  </a:lnTo>
                  <a:lnTo>
                    <a:pt x="1472" y="1814"/>
                  </a:lnTo>
                  <a:lnTo>
                    <a:pt x="1474" y="1808"/>
                  </a:lnTo>
                  <a:lnTo>
                    <a:pt x="1484" y="1796"/>
                  </a:lnTo>
                  <a:lnTo>
                    <a:pt x="1492" y="1786"/>
                  </a:lnTo>
                  <a:lnTo>
                    <a:pt x="1500" y="1774"/>
                  </a:lnTo>
                  <a:lnTo>
                    <a:pt x="1504" y="1768"/>
                  </a:lnTo>
                  <a:lnTo>
                    <a:pt x="1506" y="1762"/>
                  </a:lnTo>
                  <a:lnTo>
                    <a:pt x="1506" y="1754"/>
                  </a:lnTo>
                  <a:lnTo>
                    <a:pt x="1506" y="1730"/>
                  </a:lnTo>
                  <a:lnTo>
                    <a:pt x="1510" y="1716"/>
                  </a:lnTo>
                  <a:lnTo>
                    <a:pt x="1514" y="1700"/>
                  </a:lnTo>
                  <a:lnTo>
                    <a:pt x="1518" y="1694"/>
                  </a:lnTo>
                  <a:lnTo>
                    <a:pt x="1522" y="1688"/>
                  </a:lnTo>
                  <a:lnTo>
                    <a:pt x="1540" y="1670"/>
                  </a:lnTo>
                  <a:lnTo>
                    <a:pt x="1554" y="1660"/>
                  </a:lnTo>
                  <a:lnTo>
                    <a:pt x="1578" y="1648"/>
                  </a:lnTo>
                  <a:lnTo>
                    <a:pt x="1590" y="1638"/>
                  </a:lnTo>
                  <a:lnTo>
                    <a:pt x="1598" y="1630"/>
                  </a:lnTo>
                  <a:lnTo>
                    <a:pt x="1604" y="1624"/>
                  </a:lnTo>
                  <a:lnTo>
                    <a:pt x="1608" y="1618"/>
                  </a:lnTo>
                  <a:lnTo>
                    <a:pt x="1612" y="1604"/>
                  </a:lnTo>
                  <a:lnTo>
                    <a:pt x="1616" y="1598"/>
                  </a:lnTo>
                  <a:lnTo>
                    <a:pt x="1622" y="1596"/>
                  </a:lnTo>
                  <a:lnTo>
                    <a:pt x="1636" y="1596"/>
                  </a:lnTo>
                  <a:lnTo>
                    <a:pt x="1644" y="1596"/>
                  </a:lnTo>
                  <a:lnTo>
                    <a:pt x="1652" y="1592"/>
                  </a:lnTo>
                  <a:lnTo>
                    <a:pt x="1666" y="1588"/>
                  </a:lnTo>
                  <a:lnTo>
                    <a:pt x="1676" y="1586"/>
                  </a:lnTo>
                  <a:lnTo>
                    <a:pt x="1686" y="1588"/>
                  </a:lnTo>
                  <a:lnTo>
                    <a:pt x="1688" y="1590"/>
                  </a:lnTo>
                  <a:lnTo>
                    <a:pt x="1694" y="1594"/>
                  </a:lnTo>
                  <a:lnTo>
                    <a:pt x="1700" y="1598"/>
                  </a:lnTo>
                  <a:lnTo>
                    <a:pt x="1702" y="1604"/>
                  </a:lnTo>
                  <a:lnTo>
                    <a:pt x="1706" y="1612"/>
                  </a:lnTo>
                  <a:lnTo>
                    <a:pt x="1708" y="1618"/>
                  </a:lnTo>
                  <a:lnTo>
                    <a:pt x="1714" y="1632"/>
                  </a:lnTo>
                  <a:lnTo>
                    <a:pt x="1728" y="1676"/>
                  </a:lnTo>
                  <a:lnTo>
                    <a:pt x="1732" y="1682"/>
                  </a:lnTo>
                  <a:lnTo>
                    <a:pt x="1738" y="1688"/>
                  </a:lnTo>
                  <a:lnTo>
                    <a:pt x="1744" y="1690"/>
                  </a:lnTo>
                  <a:lnTo>
                    <a:pt x="1750" y="1692"/>
                  </a:lnTo>
                  <a:lnTo>
                    <a:pt x="1758" y="1690"/>
                  </a:lnTo>
                  <a:lnTo>
                    <a:pt x="1764" y="1688"/>
                  </a:lnTo>
                  <a:lnTo>
                    <a:pt x="1770" y="1686"/>
                  </a:lnTo>
                  <a:lnTo>
                    <a:pt x="1776" y="1688"/>
                  </a:lnTo>
                  <a:lnTo>
                    <a:pt x="1780" y="1694"/>
                  </a:lnTo>
                  <a:lnTo>
                    <a:pt x="1782" y="1700"/>
                  </a:lnTo>
                  <a:lnTo>
                    <a:pt x="1788" y="1716"/>
                  </a:lnTo>
                  <a:lnTo>
                    <a:pt x="1790" y="1730"/>
                  </a:lnTo>
                  <a:lnTo>
                    <a:pt x="1790" y="1754"/>
                  </a:lnTo>
                  <a:lnTo>
                    <a:pt x="1790" y="1770"/>
                  </a:lnTo>
                  <a:lnTo>
                    <a:pt x="1790" y="1802"/>
                  </a:lnTo>
                  <a:lnTo>
                    <a:pt x="1792" y="1810"/>
                  </a:lnTo>
                  <a:lnTo>
                    <a:pt x="1796" y="1816"/>
                  </a:lnTo>
                  <a:lnTo>
                    <a:pt x="1804" y="1824"/>
                  </a:lnTo>
                  <a:lnTo>
                    <a:pt x="1814" y="1838"/>
                  </a:lnTo>
                  <a:lnTo>
                    <a:pt x="1816" y="1842"/>
                  </a:lnTo>
                  <a:lnTo>
                    <a:pt x="1822" y="1858"/>
                  </a:lnTo>
                  <a:lnTo>
                    <a:pt x="1826" y="1862"/>
                  </a:lnTo>
                  <a:lnTo>
                    <a:pt x="1834" y="1876"/>
                  </a:lnTo>
                  <a:lnTo>
                    <a:pt x="1842" y="1884"/>
                  </a:lnTo>
                  <a:lnTo>
                    <a:pt x="1854" y="1894"/>
                  </a:lnTo>
                  <a:lnTo>
                    <a:pt x="1872" y="1912"/>
                  </a:lnTo>
                  <a:lnTo>
                    <a:pt x="1878" y="1916"/>
                  </a:lnTo>
                  <a:lnTo>
                    <a:pt x="1880" y="1914"/>
                  </a:lnTo>
                  <a:lnTo>
                    <a:pt x="1884" y="1914"/>
                  </a:lnTo>
                  <a:lnTo>
                    <a:pt x="1886" y="1908"/>
                  </a:lnTo>
                  <a:lnTo>
                    <a:pt x="1886" y="1900"/>
                  </a:lnTo>
                  <a:lnTo>
                    <a:pt x="1880" y="1886"/>
                  </a:lnTo>
                  <a:lnTo>
                    <a:pt x="1874" y="1872"/>
                  </a:lnTo>
                  <a:lnTo>
                    <a:pt x="1872" y="1866"/>
                  </a:lnTo>
                  <a:lnTo>
                    <a:pt x="1862" y="1854"/>
                  </a:lnTo>
                  <a:lnTo>
                    <a:pt x="1854" y="1846"/>
                  </a:lnTo>
                  <a:lnTo>
                    <a:pt x="1842" y="1836"/>
                  </a:lnTo>
                  <a:lnTo>
                    <a:pt x="1836" y="1834"/>
                  </a:lnTo>
                  <a:lnTo>
                    <a:pt x="1824" y="1826"/>
                  </a:lnTo>
                  <a:lnTo>
                    <a:pt x="1820" y="1820"/>
                  </a:lnTo>
                  <a:lnTo>
                    <a:pt x="1818" y="1812"/>
                  </a:lnTo>
                  <a:lnTo>
                    <a:pt x="1812" y="1790"/>
                  </a:lnTo>
                  <a:lnTo>
                    <a:pt x="1810" y="1774"/>
                  </a:lnTo>
                  <a:lnTo>
                    <a:pt x="1810" y="1770"/>
                  </a:lnTo>
                  <a:lnTo>
                    <a:pt x="1812" y="1754"/>
                  </a:lnTo>
                  <a:lnTo>
                    <a:pt x="1816" y="1740"/>
                  </a:lnTo>
                  <a:lnTo>
                    <a:pt x="1818" y="1736"/>
                  </a:lnTo>
                  <a:lnTo>
                    <a:pt x="1820" y="1734"/>
                  </a:lnTo>
                  <a:lnTo>
                    <a:pt x="1824" y="1734"/>
                  </a:lnTo>
                  <a:lnTo>
                    <a:pt x="1826" y="1734"/>
                  </a:lnTo>
                  <a:lnTo>
                    <a:pt x="1842" y="1740"/>
                  </a:lnTo>
                  <a:lnTo>
                    <a:pt x="1848" y="1742"/>
                  </a:lnTo>
                  <a:lnTo>
                    <a:pt x="1854" y="1746"/>
                  </a:lnTo>
                  <a:lnTo>
                    <a:pt x="1858" y="1752"/>
                  </a:lnTo>
                  <a:lnTo>
                    <a:pt x="1864" y="1758"/>
                  </a:lnTo>
                  <a:lnTo>
                    <a:pt x="1872" y="1766"/>
                  </a:lnTo>
                  <a:lnTo>
                    <a:pt x="1884" y="1776"/>
                  </a:lnTo>
                  <a:lnTo>
                    <a:pt x="1888" y="1782"/>
                  </a:lnTo>
                  <a:lnTo>
                    <a:pt x="1894" y="1780"/>
                  </a:lnTo>
                  <a:lnTo>
                    <a:pt x="1898" y="1782"/>
                  </a:lnTo>
                  <a:lnTo>
                    <a:pt x="1902" y="1788"/>
                  </a:lnTo>
                  <a:lnTo>
                    <a:pt x="1904" y="1794"/>
                  </a:lnTo>
                  <a:lnTo>
                    <a:pt x="1906" y="1796"/>
                  </a:lnTo>
                  <a:lnTo>
                    <a:pt x="1908" y="1798"/>
                  </a:lnTo>
                  <a:lnTo>
                    <a:pt x="1912" y="1798"/>
                  </a:lnTo>
                  <a:lnTo>
                    <a:pt x="1914" y="1796"/>
                  </a:lnTo>
                  <a:lnTo>
                    <a:pt x="1940" y="1776"/>
                  </a:lnTo>
                  <a:lnTo>
                    <a:pt x="1952" y="1766"/>
                  </a:lnTo>
                  <a:lnTo>
                    <a:pt x="1962" y="1758"/>
                  </a:lnTo>
                  <a:lnTo>
                    <a:pt x="1964" y="1752"/>
                  </a:lnTo>
                  <a:lnTo>
                    <a:pt x="1964" y="1744"/>
                  </a:lnTo>
                  <a:lnTo>
                    <a:pt x="1950" y="1690"/>
                  </a:lnTo>
                  <a:lnTo>
                    <a:pt x="1946" y="1684"/>
                  </a:lnTo>
                  <a:lnTo>
                    <a:pt x="1942" y="1678"/>
                  </a:lnTo>
                  <a:lnTo>
                    <a:pt x="1932" y="1666"/>
                  </a:lnTo>
                  <a:lnTo>
                    <a:pt x="1922" y="1650"/>
                  </a:lnTo>
                  <a:lnTo>
                    <a:pt x="1914" y="1636"/>
                  </a:lnTo>
                  <a:lnTo>
                    <a:pt x="1912" y="1632"/>
                  </a:lnTo>
                  <a:lnTo>
                    <a:pt x="1910" y="1626"/>
                  </a:lnTo>
                  <a:lnTo>
                    <a:pt x="1912" y="1620"/>
                  </a:lnTo>
                  <a:lnTo>
                    <a:pt x="1924" y="1612"/>
                  </a:lnTo>
                  <a:lnTo>
                    <a:pt x="1930" y="1608"/>
                  </a:lnTo>
                  <a:lnTo>
                    <a:pt x="1942" y="1606"/>
                  </a:lnTo>
                  <a:lnTo>
                    <a:pt x="1948" y="1606"/>
                  </a:lnTo>
                  <a:lnTo>
                    <a:pt x="1954" y="1610"/>
                  </a:lnTo>
                  <a:lnTo>
                    <a:pt x="1970" y="1620"/>
                  </a:lnTo>
                  <a:lnTo>
                    <a:pt x="1972" y="1622"/>
                  </a:lnTo>
                  <a:lnTo>
                    <a:pt x="1974" y="1620"/>
                  </a:lnTo>
                  <a:lnTo>
                    <a:pt x="1976" y="1620"/>
                  </a:lnTo>
                  <a:lnTo>
                    <a:pt x="1976" y="1616"/>
                  </a:lnTo>
                  <a:lnTo>
                    <a:pt x="1976" y="1614"/>
                  </a:lnTo>
                  <a:lnTo>
                    <a:pt x="1978" y="1606"/>
                  </a:lnTo>
                  <a:lnTo>
                    <a:pt x="1984" y="1604"/>
                  </a:lnTo>
                  <a:lnTo>
                    <a:pt x="2008" y="1598"/>
                  </a:lnTo>
                  <a:lnTo>
                    <a:pt x="2014" y="1594"/>
                  </a:lnTo>
                  <a:lnTo>
                    <a:pt x="2020" y="1590"/>
                  </a:lnTo>
                  <a:lnTo>
                    <a:pt x="2024" y="1586"/>
                  </a:lnTo>
                  <a:lnTo>
                    <a:pt x="2030" y="1586"/>
                  </a:lnTo>
                  <a:lnTo>
                    <a:pt x="2040" y="1586"/>
                  </a:lnTo>
                  <a:lnTo>
                    <a:pt x="2052" y="1582"/>
                  </a:lnTo>
                  <a:lnTo>
                    <a:pt x="2056" y="1580"/>
                  </a:lnTo>
                  <a:lnTo>
                    <a:pt x="2072" y="1572"/>
                  </a:lnTo>
                  <a:lnTo>
                    <a:pt x="2076" y="1570"/>
                  </a:lnTo>
                  <a:lnTo>
                    <a:pt x="2090" y="1562"/>
                  </a:lnTo>
                  <a:lnTo>
                    <a:pt x="2106" y="1550"/>
                  </a:lnTo>
                  <a:lnTo>
                    <a:pt x="2112" y="1546"/>
                  </a:lnTo>
                  <a:lnTo>
                    <a:pt x="2116" y="1540"/>
                  </a:lnTo>
                  <a:lnTo>
                    <a:pt x="2120" y="1534"/>
                  </a:lnTo>
                  <a:lnTo>
                    <a:pt x="2126" y="1520"/>
                  </a:lnTo>
                  <a:lnTo>
                    <a:pt x="2130" y="1514"/>
                  </a:lnTo>
                  <a:lnTo>
                    <a:pt x="2138" y="1500"/>
                  </a:lnTo>
                  <a:lnTo>
                    <a:pt x="2148" y="1484"/>
                  </a:lnTo>
                  <a:lnTo>
                    <a:pt x="2150" y="1478"/>
                  </a:lnTo>
                  <a:lnTo>
                    <a:pt x="2152" y="1470"/>
                  </a:lnTo>
                  <a:lnTo>
                    <a:pt x="2152" y="1466"/>
                  </a:lnTo>
                  <a:lnTo>
                    <a:pt x="2150" y="1460"/>
                  </a:lnTo>
                  <a:lnTo>
                    <a:pt x="2148" y="1454"/>
                  </a:lnTo>
                  <a:lnTo>
                    <a:pt x="2146" y="1448"/>
                  </a:lnTo>
                  <a:lnTo>
                    <a:pt x="2148" y="1444"/>
                  </a:lnTo>
                  <a:lnTo>
                    <a:pt x="2150" y="1438"/>
                  </a:lnTo>
                  <a:lnTo>
                    <a:pt x="2148" y="1432"/>
                  </a:lnTo>
                  <a:lnTo>
                    <a:pt x="2146" y="1426"/>
                  </a:lnTo>
                  <a:lnTo>
                    <a:pt x="2140" y="1412"/>
                  </a:lnTo>
                  <a:lnTo>
                    <a:pt x="2126" y="1378"/>
                  </a:lnTo>
                  <a:lnTo>
                    <a:pt x="2122" y="1366"/>
                  </a:lnTo>
                  <a:lnTo>
                    <a:pt x="2124" y="1360"/>
                  </a:lnTo>
                  <a:lnTo>
                    <a:pt x="2128" y="1354"/>
                  </a:lnTo>
                  <a:lnTo>
                    <a:pt x="2136" y="1346"/>
                  </a:lnTo>
                  <a:lnTo>
                    <a:pt x="2150" y="1338"/>
                  </a:lnTo>
                  <a:lnTo>
                    <a:pt x="2154" y="1334"/>
                  </a:lnTo>
                  <a:lnTo>
                    <a:pt x="2160" y="1330"/>
                  </a:lnTo>
                  <a:lnTo>
                    <a:pt x="2162" y="1326"/>
                  </a:lnTo>
                  <a:lnTo>
                    <a:pt x="2160" y="1322"/>
                  </a:lnTo>
                  <a:lnTo>
                    <a:pt x="2154" y="1322"/>
                  </a:lnTo>
                  <a:lnTo>
                    <a:pt x="2140" y="1322"/>
                  </a:lnTo>
                  <a:lnTo>
                    <a:pt x="2128" y="1322"/>
                  </a:lnTo>
                  <a:lnTo>
                    <a:pt x="2118" y="1322"/>
                  </a:lnTo>
                  <a:lnTo>
                    <a:pt x="2114" y="1320"/>
                  </a:lnTo>
                  <a:lnTo>
                    <a:pt x="2110" y="1314"/>
                  </a:lnTo>
                  <a:lnTo>
                    <a:pt x="2106" y="1308"/>
                  </a:lnTo>
                  <a:lnTo>
                    <a:pt x="2098" y="1296"/>
                  </a:lnTo>
                  <a:lnTo>
                    <a:pt x="2096" y="1294"/>
                  </a:lnTo>
                  <a:lnTo>
                    <a:pt x="2096" y="1292"/>
                  </a:lnTo>
                  <a:lnTo>
                    <a:pt x="2100" y="1288"/>
                  </a:lnTo>
                  <a:lnTo>
                    <a:pt x="2106" y="1286"/>
                  </a:lnTo>
                  <a:lnTo>
                    <a:pt x="2120" y="1278"/>
                  </a:lnTo>
                  <a:lnTo>
                    <a:pt x="2126" y="1276"/>
                  </a:lnTo>
                  <a:lnTo>
                    <a:pt x="2138" y="1266"/>
                  </a:lnTo>
                  <a:lnTo>
                    <a:pt x="2146" y="1258"/>
                  </a:lnTo>
                  <a:lnTo>
                    <a:pt x="2152" y="1254"/>
                  </a:lnTo>
                  <a:lnTo>
                    <a:pt x="2158" y="1252"/>
                  </a:lnTo>
                  <a:lnTo>
                    <a:pt x="2158" y="1254"/>
                  </a:lnTo>
                  <a:lnTo>
                    <a:pt x="2160" y="1254"/>
                  </a:lnTo>
                  <a:lnTo>
                    <a:pt x="2158" y="1260"/>
                  </a:lnTo>
                  <a:lnTo>
                    <a:pt x="2156" y="1266"/>
                  </a:lnTo>
                  <a:lnTo>
                    <a:pt x="2154" y="1272"/>
                  </a:lnTo>
                  <a:lnTo>
                    <a:pt x="2158" y="1278"/>
                  </a:lnTo>
                  <a:lnTo>
                    <a:pt x="2162" y="1280"/>
                  </a:lnTo>
                  <a:lnTo>
                    <a:pt x="2166" y="1282"/>
                  </a:lnTo>
                  <a:lnTo>
                    <a:pt x="2180" y="1280"/>
                  </a:lnTo>
                  <a:lnTo>
                    <a:pt x="2194" y="1274"/>
                  </a:lnTo>
                  <a:lnTo>
                    <a:pt x="2202" y="1274"/>
                  </a:lnTo>
                  <a:lnTo>
                    <a:pt x="2208" y="1276"/>
                  </a:lnTo>
                  <a:lnTo>
                    <a:pt x="2214" y="1278"/>
                  </a:lnTo>
                  <a:lnTo>
                    <a:pt x="2220" y="1284"/>
                  </a:lnTo>
                  <a:lnTo>
                    <a:pt x="2224" y="1290"/>
                  </a:lnTo>
                  <a:lnTo>
                    <a:pt x="2228" y="1294"/>
                  </a:lnTo>
                  <a:lnTo>
                    <a:pt x="2230" y="1306"/>
                  </a:lnTo>
                  <a:lnTo>
                    <a:pt x="2230" y="1320"/>
                  </a:lnTo>
                  <a:lnTo>
                    <a:pt x="2230" y="1332"/>
                  </a:lnTo>
                  <a:lnTo>
                    <a:pt x="2228" y="1348"/>
                  </a:lnTo>
                  <a:lnTo>
                    <a:pt x="2224" y="1362"/>
                  </a:lnTo>
                  <a:lnTo>
                    <a:pt x="2222" y="1366"/>
                  </a:lnTo>
                  <a:lnTo>
                    <a:pt x="2224" y="1368"/>
                  </a:lnTo>
                  <a:lnTo>
                    <a:pt x="2226" y="1370"/>
                  </a:lnTo>
                  <a:lnTo>
                    <a:pt x="2228" y="1370"/>
                  </a:lnTo>
                  <a:lnTo>
                    <a:pt x="2232" y="1370"/>
                  </a:lnTo>
                  <a:lnTo>
                    <a:pt x="2240" y="1370"/>
                  </a:lnTo>
                  <a:lnTo>
                    <a:pt x="2248" y="1366"/>
                  </a:lnTo>
                  <a:lnTo>
                    <a:pt x="2252" y="1364"/>
                  </a:lnTo>
                  <a:lnTo>
                    <a:pt x="2264" y="1356"/>
                  </a:lnTo>
                  <a:lnTo>
                    <a:pt x="2274" y="1346"/>
                  </a:lnTo>
                  <a:lnTo>
                    <a:pt x="2278" y="1340"/>
                  </a:lnTo>
                  <a:lnTo>
                    <a:pt x="2276" y="1334"/>
                  </a:lnTo>
                  <a:lnTo>
                    <a:pt x="2264" y="1308"/>
                  </a:lnTo>
                  <a:lnTo>
                    <a:pt x="2260" y="1296"/>
                  </a:lnTo>
                  <a:lnTo>
                    <a:pt x="2260" y="1284"/>
                  </a:lnTo>
                  <a:lnTo>
                    <a:pt x="2260" y="1280"/>
                  </a:lnTo>
                  <a:lnTo>
                    <a:pt x="2260" y="1268"/>
                  </a:lnTo>
                  <a:lnTo>
                    <a:pt x="2256" y="1256"/>
                  </a:lnTo>
                  <a:lnTo>
                    <a:pt x="2254" y="1250"/>
                  </a:lnTo>
                  <a:lnTo>
                    <a:pt x="2252" y="1244"/>
                  </a:lnTo>
                  <a:lnTo>
                    <a:pt x="2256" y="1238"/>
                  </a:lnTo>
                  <a:lnTo>
                    <a:pt x="2266" y="1228"/>
                  </a:lnTo>
                  <a:lnTo>
                    <a:pt x="2274" y="1220"/>
                  </a:lnTo>
                  <a:lnTo>
                    <a:pt x="2280" y="1216"/>
                  </a:lnTo>
                  <a:lnTo>
                    <a:pt x="2286" y="1214"/>
                  </a:lnTo>
                  <a:lnTo>
                    <a:pt x="2290" y="1216"/>
                  </a:lnTo>
                  <a:lnTo>
                    <a:pt x="2292" y="1218"/>
                  </a:lnTo>
                  <a:lnTo>
                    <a:pt x="2292" y="1222"/>
                  </a:lnTo>
                  <a:lnTo>
                    <a:pt x="2294" y="1224"/>
                  </a:lnTo>
                  <a:lnTo>
                    <a:pt x="2304" y="1224"/>
                  </a:lnTo>
                  <a:lnTo>
                    <a:pt x="2310" y="1222"/>
                  </a:lnTo>
                  <a:lnTo>
                    <a:pt x="2314" y="1218"/>
                  </a:lnTo>
                  <a:lnTo>
                    <a:pt x="2320" y="1216"/>
                  </a:lnTo>
                  <a:lnTo>
                    <a:pt x="2326" y="1218"/>
                  </a:lnTo>
                  <a:lnTo>
                    <a:pt x="2332" y="1220"/>
                  </a:lnTo>
                  <a:lnTo>
                    <a:pt x="2338" y="1222"/>
                  </a:lnTo>
                  <a:lnTo>
                    <a:pt x="2344" y="1218"/>
                  </a:lnTo>
                  <a:lnTo>
                    <a:pt x="2362" y="1200"/>
                  </a:lnTo>
                  <a:lnTo>
                    <a:pt x="2374" y="1188"/>
                  </a:lnTo>
                  <a:lnTo>
                    <a:pt x="2382" y="1180"/>
                  </a:lnTo>
                  <a:lnTo>
                    <a:pt x="2392" y="1168"/>
                  </a:lnTo>
                  <a:lnTo>
                    <a:pt x="2422" y="1132"/>
                  </a:lnTo>
                  <a:lnTo>
                    <a:pt x="2430" y="1118"/>
                  </a:lnTo>
                  <a:lnTo>
                    <a:pt x="2442" y="1094"/>
                  </a:lnTo>
                  <a:lnTo>
                    <a:pt x="2446" y="1086"/>
                  </a:lnTo>
                  <a:lnTo>
                    <a:pt x="2446" y="1078"/>
                  </a:lnTo>
                  <a:lnTo>
                    <a:pt x="2446" y="1056"/>
                  </a:lnTo>
                  <a:lnTo>
                    <a:pt x="2448" y="1040"/>
                  </a:lnTo>
                  <a:lnTo>
                    <a:pt x="2454" y="996"/>
                  </a:lnTo>
                  <a:lnTo>
                    <a:pt x="2456" y="980"/>
                  </a:lnTo>
                  <a:lnTo>
                    <a:pt x="2456" y="978"/>
                  </a:lnTo>
                  <a:lnTo>
                    <a:pt x="2454" y="970"/>
                  </a:lnTo>
                  <a:lnTo>
                    <a:pt x="2450" y="964"/>
                  </a:lnTo>
                  <a:lnTo>
                    <a:pt x="2442" y="956"/>
                  </a:lnTo>
                  <a:lnTo>
                    <a:pt x="2436" y="952"/>
                  </a:lnTo>
                  <a:lnTo>
                    <a:pt x="2430" y="954"/>
                  </a:lnTo>
                  <a:lnTo>
                    <a:pt x="2414" y="964"/>
                  </a:lnTo>
                  <a:lnTo>
                    <a:pt x="2406" y="968"/>
                  </a:lnTo>
                  <a:lnTo>
                    <a:pt x="2400" y="966"/>
                  </a:lnTo>
                  <a:lnTo>
                    <a:pt x="2394" y="964"/>
                  </a:lnTo>
                  <a:lnTo>
                    <a:pt x="2388" y="958"/>
                  </a:lnTo>
                  <a:lnTo>
                    <a:pt x="2384" y="952"/>
                  </a:lnTo>
                  <a:lnTo>
                    <a:pt x="2382" y="948"/>
                  </a:lnTo>
                  <a:lnTo>
                    <a:pt x="2378" y="942"/>
                  </a:lnTo>
                  <a:lnTo>
                    <a:pt x="2372" y="940"/>
                  </a:lnTo>
                  <a:lnTo>
                    <a:pt x="2370" y="938"/>
                  </a:lnTo>
                  <a:lnTo>
                    <a:pt x="2372" y="936"/>
                  </a:lnTo>
                  <a:lnTo>
                    <a:pt x="2384" y="924"/>
                  </a:lnTo>
                  <a:lnTo>
                    <a:pt x="2402" y="906"/>
                  </a:lnTo>
                  <a:lnTo>
                    <a:pt x="2412" y="896"/>
                  </a:lnTo>
                  <a:lnTo>
                    <a:pt x="2420" y="888"/>
                  </a:lnTo>
                  <a:lnTo>
                    <a:pt x="2424" y="882"/>
                  </a:lnTo>
                  <a:lnTo>
                    <a:pt x="2426" y="876"/>
                  </a:lnTo>
                  <a:lnTo>
                    <a:pt x="2428" y="872"/>
                  </a:lnTo>
                  <a:lnTo>
                    <a:pt x="2432" y="866"/>
                  </a:lnTo>
                  <a:lnTo>
                    <a:pt x="2490" y="808"/>
                  </a:lnTo>
                  <a:lnTo>
                    <a:pt x="2496" y="804"/>
                  </a:lnTo>
                  <a:lnTo>
                    <a:pt x="2504" y="802"/>
                  </a:lnTo>
                  <a:lnTo>
                    <a:pt x="2506" y="802"/>
                  </a:lnTo>
                  <a:lnTo>
                    <a:pt x="2522" y="802"/>
                  </a:lnTo>
                  <a:lnTo>
                    <a:pt x="2556" y="802"/>
                  </a:lnTo>
                  <a:lnTo>
                    <a:pt x="2564" y="802"/>
                  </a:lnTo>
                  <a:lnTo>
                    <a:pt x="2570" y="800"/>
                  </a:lnTo>
                  <a:lnTo>
                    <a:pt x="2576" y="796"/>
                  </a:lnTo>
                  <a:lnTo>
                    <a:pt x="2584" y="794"/>
                  </a:lnTo>
                  <a:lnTo>
                    <a:pt x="2590" y="796"/>
                  </a:lnTo>
                  <a:lnTo>
                    <a:pt x="2604" y="800"/>
                  </a:lnTo>
                  <a:lnTo>
                    <a:pt x="2610" y="804"/>
                  </a:lnTo>
                  <a:lnTo>
                    <a:pt x="2612" y="810"/>
                  </a:lnTo>
                  <a:lnTo>
                    <a:pt x="2612" y="814"/>
                  </a:lnTo>
                  <a:lnTo>
                    <a:pt x="2614" y="818"/>
                  </a:lnTo>
                  <a:lnTo>
                    <a:pt x="2614" y="820"/>
                  </a:lnTo>
                  <a:lnTo>
                    <a:pt x="2618" y="820"/>
                  </a:lnTo>
                  <a:lnTo>
                    <a:pt x="2620" y="822"/>
                  </a:lnTo>
                  <a:lnTo>
                    <a:pt x="2654" y="814"/>
                  </a:lnTo>
                  <a:lnTo>
                    <a:pt x="2666" y="812"/>
                  </a:lnTo>
                  <a:lnTo>
                    <a:pt x="2668" y="812"/>
                  </a:lnTo>
                  <a:lnTo>
                    <a:pt x="2666" y="808"/>
                  </a:lnTo>
                  <a:lnTo>
                    <a:pt x="2664" y="802"/>
                  </a:lnTo>
                  <a:lnTo>
                    <a:pt x="2664" y="796"/>
                  </a:lnTo>
                  <a:lnTo>
                    <a:pt x="2668" y="782"/>
                  </a:lnTo>
                  <a:lnTo>
                    <a:pt x="2674" y="766"/>
                  </a:lnTo>
                  <a:lnTo>
                    <a:pt x="2678" y="752"/>
                  </a:lnTo>
                  <a:lnTo>
                    <a:pt x="2682" y="746"/>
                  </a:lnTo>
                  <a:lnTo>
                    <a:pt x="2688" y="740"/>
                  </a:lnTo>
                  <a:lnTo>
                    <a:pt x="2704" y="730"/>
                  </a:lnTo>
                  <a:lnTo>
                    <a:pt x="2710" y="726"/>
                  </a:lnTo>
                  <a:lnTo>
                    <a:pt x="2718" y="726"/>
                  </a:lnTo>
                  <a:lnTo>
                    <a:pt x="2742" y="732"/>
                  </a:lnTo>
                  <a:lnTo>
                    <a:pt x="2748" y="736"/>
                  </a:lnTo>
                  <a:lnTo>
                    <a:pt x="2754" y="742"/>
                  </a:lnTo>
                  <a:lnTo>
                    <a:pt x="2756" y="746"/>
                  </a:lnTo>
                  <a:lnTo>
                    <a:pt x="2758" y="750"/>
                  </a:lnTo>
                  <a:lnTo>
                    <a:pt x="2760" y="750"/>
                  </a:lnTo>
                  <a:lnTo>
                    <a:pt x="2762" y="750"/>
                  </a:lnTo>
                  <a:lnTo>
                    <a:pt x="2764" y="748"/>
                  </a:lnTo>
                  <a:lnTo>
                    <a:pt x="2774" y="740"/>
                  </a:lnTo>
                  <a:lnTo>
                    <a:pt x="2786" y="730"/>
                  </a:lnTo>
                  <a:lnTo>
                    <a:pt x="2812" y="710"/>
                  </a:lnTo>
                  <a:lnTo>
                    <a:pt x="2814" y="708"/>
                  </a:lnTo>
                  <a:lnTo>
                    <a:pt x="2816" y="708"/>
                  </a:lnTo>
                  <a:lnTo>
                    <a:pt x="2818" y="710"/>
                  </a:lnTo>
                  <a:lnTo>
                    <a:pt x="2818" y="714"/>
                  </a:lnTo>
                  <a:lnTo>
                    <a:pt x="2818" y="736"/>
                  </a:lnTo>
                  <a:lnTo>
                    <a:pt x="2816" y="744"/>
                  </a:lnTo>
                  <a:lnTo>
                    <a:pt x="2812" y="750"/>
                  </a:lnTo>
                  <a:lnTo>
                    <a:pt x="2794" y="768"/>
                  </a:lnTo>
                  <a:lnTo>
                    <a:pt x="2782" y="778"/>
                  </a:lnTo>
                  <a:lnTo>
                    <a:pt x="2776" y="780"/>
                  </a:lnTo>
                  <a:lnTo>
                    <a:pt x="2770" y="784"/>
                  </a:lnTo>
                  <a:lnTo>
                    <a:pt x="2764" y="790"/>
                  </a:lnTo>
                  <a:lnTo>
                    <a:pt x="2754" y="806"/>
                  </a:lnTo>
                  <a:lnTo>
                    <a:pt x="2744" y="818"/>
                  </a:lnTo>
                  <a:lnTo>
                    <a:pt x="2736" y="826"/>
                  </a:lnTo>
                  <a:lnTo>
                    <a:pt x="2724" y="838"/>
                  </a:lnTo>
                  <a:lnTo>
                    <a:pt x="2716" y="846"/>
                  </a:lnTo>
                  <a:lnTo>
                    <a:pt x="2710" y="850"/>
                  </a:lnTo>
                  <a:lnTo>
                    <a:pt x="2706" y="852"/>
                  </a:lnTo>
                  <a:lnTo>
                    <a:pt x="2702" y="854"/>
                  </a:lnTo>
                  <a:lnTo>
                    <a:pt x="2698" y="860"/>
                  </a:lnTo>
                  <a:lnTo>
                    <a:pt x="2684" y="904"/>
                  </a:lnTo>
                  <a:lnTo>
                    <a:pt x="2682" y="910"/>
                  </a:lnTo>
                  <a:lnTo>
                    <a:pt x="2682" y="918"/>
                  </a:lnTo>
                  <a:lnTo>
                    <a:pt x="2700" y="1020"/>
                  </a:lnTo>
                  <a:lnTo>
                    <a:pt x="2700" y="1022"/>
                  </a:lnTo>
                  <a:lnTo>
                    <a:pt x="2702" y="1024"/>
                  </a:lnTo>
                  <a:lnTo>
                    <a:pt x="2704" y="1024"/>
                  </a:lnTo>
                  <a:lnTo>
                    <a:pt x="2706" y="1022"/>
                  </a:lnTo>
                  <a:lnTo>
                    <a:pt x="2726" y="996"/>
                  </a:lnTo>
                  <a:lnTo>
                    <a:pt x="2734" y="984"/>
                  </a:lnTo>
                  <a:lnTo>
                    <a:pt x="2744" y="972"/>
                  </a:lnTo>
                  <a:lnTo>
                    <a:pt x="2746" y="966"/>
                  </a:lnTo>
                  <a:lnTo>
                    <a:pt x="2754" y="952"/>
                  </a:lnTo>
                  <a:lnTo>
                    <a:pt x="2756" y="948"/>
                  </a:lnTo>
                  <a:lnTo>
                    <a:pt x="2760" y="940"/>
                  </a:lnTo>
                  <a:lnTo>
                    <a:pt x="2766" y="936"/>
                  </a:lnTo>
                  <a:lnTo>
                    <a:pt x="2772" y="934"/>
                  </a:lnTo>
                  <a:lnTo>
                    <a:pt x="2776" y="928"/>
                  </a:lnTo>
                  <a:lnTo>
                    <a:pt x="2778" y="922"/>
                  </a:lnTo>
                  <a:lnTo>
                    <a:pt x="2778" y="918"/>
                  </a:lnTo>
                  <a:lnTo>
                    <a:pt x="2780" y="912"/>
                  </a:lnTo>
                  <a:lnTo>
                    <a:pt x="2784" y="906"/>
                  </a:lnTo>
                  <a:lnTo>
                    <a:pt x="2788" y="900"/>
                  </a:lnTo>
                  <a:lnTo>
                    <a:pt x="2790" y="894"/>
                  </a:lnTo>
                  <a:lnTo>
                    <a:pt x="2796" y="870"/>
                  </a:lnTo>
                  <a:lnTo>
                    <a:pt x="2798" y="856"/>
                  </a:lnTo>
                  <a:lnTo>
                    <a:pt x="2796" y="854"/>
                  </a:lnTo>
                  <a:lnTo>
                    <a:pt x="2790" y="852"/>
                  </a:lnTo>
                  <a:lnTo>
                    <a:pt x="2786" y="852"/>
                  </a:lnTo>
                  <a:lnTo>
                    <a:pt x="2784" y="852"/>
                  </a:lnTo>
                  <a:lnTo>
                    <a:pt x="2782" y="850"/>
                  </a:lnTo>
                  <a:lnTo>
                    <a:pt x="2782" y="848"/>
                  </a:lnTo>
                  <a:lnTo>
                    <a:pt x="2782" y="844"/>
                  </a:lnTo>
                  <a:lnTo>
                    <a:pt x="2796" y="810"/>
                  </a:lnTo>
                  <a:lnTo>
                    <a:pt x="2798" y="804"/>
                  </a:lnTo>
                  <a:lnTo>
                    <a:pt x="2804" y="798"/>
                  </a:lnTo>
                  <a:lnTo>
                    <a:pt x="2816" y="790"/>
                  </a:lnTo>
                  <a:lnTo>
                    <a:pt x="2820" y="786"/>
                  </a:lnTo>
                  <a:lnTo>
                    <a:pt x="2832" y="784"/>
                  </a:lnTo>
                  <a:lnTo>
                    <a:pt x="2838" y="784"/>
                  </a:lnTo>
                  <a:lnTo>
                    <a:pt x="2842" y="788"/>
                  </a:lnTo>
                  <a:lnTo>
                    <a:pt x="2844" y="790"/>
                  </a:lnTo>
                  <a:lnTo>
                    <a:pt x="2848" y="790"/>
                  </a:lnTo>
                  <a:lnTo>
                    <a:pt x="2854" y="788"/>
                  </a:lnTo>
                  <a:lnTo>
                    <a:pt x="2870" y="770"/>
                  </a:lnTo>
                  <a:lnTo>
                    <a:pt x="2874" y="768"/>
                  </a:lnTo>
                  <a:lnTo>
                    <a:pt x="2876" y="768"/>
                  </a:lnTo>
                  <a:lnTo>
                    <a:pt x="2880" y="768"/>
                  </a:lnTo>
                  <a:lnTo>
                    <a:pt x="2882" y="770"/>
                  </a:lnTo>
                  <a:lnTo>
                    <a:pt x="2900" y="788"/>
                  </a:lnTo>
                  <a:lnTo>
                    <a:pt x="2902" y="790"/>
                  </a:lnTo>
                  <a:lnTo>
                    <a:pt x="2906" y="790"/>
                  </a:lnTo>
                  <a:lnTo>
                    <a:pt x="2908" y="788"/>
                  </a:lnTo>
                  <a:lnTo>
                    <a:pt x="2908" y="786"/>
                  </a:lnTo>
                  <a:lnTo>
                    <a:pt x="2914" y="772"/>
                  </a:lnTo>
                  <a:lnTo>
                    <a:pt x="2918" y="766"/>
                  </a:lnTo>
                  <a:lnTo>
                    <a:pt x="2924" y="764"/>
                  </a:lnTo>
                  <a:lnTo>
                    <a:pt x="2928" y="764"/>
                  </a:lnTo>
                  <a:lnTo>
                    <a:pt x="2934" y="762"/>
                  </a:lnTo>
                  <a:lnTo>
                    <a:pt x="2940" y="758"/>
                  </a:lnTo>
                  <a:lnTo>
                    <a:pt x="2960" y="732"/>
                  </a:lnTo>
                  <a:lnTo>
                    <a:pt x="2966" y="726"/>
                  </a:lnTo>
                  <a:lnTo>
                    <a:pt x="2972" y="722"/>
                  </a:lnTo>
                  <a:lnTo>
                    <a:pt x="2996" y="708"/>
                  </a:lnTo>
                  <a:lnTo>
                    <a:pt x="3004" y="706"/>
                  </a:lnTo>
                  <a:lnTo>
                    <a:pt x="3012" y="706"/>
                  </a:lnTo>
                  <a:lnTo>
                    <a:pt x="3016" y="706"/>
                  </a:lnTo>
                  <a:lnTo>
                    <a:pt x="3024" y="706"/>
                  </a:lnTo>
                  <a:lnTo>
                    <a:pt x="3030" y="708"/>
                  </a:lnTo>
                  <a:lnTo>
                    <a:pt x="3036" y="712"/>
                  </a:lnTo>
                  <a:lnTo>
                    <a:pt x="3042" y="712"/>
                  </a:lnTo>
                  <a:lnTo>
                    <a:pt x="3044" y="710"/>
                  </a:lnTo>
                  <a:lnTo>
                    <a:pt x="3044" y="698"/>
                  </a:lnTo>
                  <a:lnTo>
                    <a:pt x="3044" y="694"/>
                  </a:lnTo>
                  <a:lnTo>
                    <a:pt x="3040" y="678"/>
                  </a:lnTo>
                  <a:lnTo>
                    <a:pt x="3036" y="664"/>
                  </a:lnTo>
                  <a:lnTo>
                    <a:pt x="3032" y="656"/>
                  </a:lnTo>
                  <a:lnTo>
                    <a:pt x="3028" y="650"/>
                  </a:lnTo>
                  <a:lnTo>
                    <a:pt x="3020" y="642"/>
                  </a:lnTo>
                  <a:lnTo>
                    <a:pt x="3018" y="640"/>
                  </a:lnTo>
                  <a:lnTo>
                    <a:pt x="3018" y="638"/>
                  </a:lnTo>
                  <a:lnTo>
                    <a:pt x="3018" y="634"/>
                  </a:lnTo>
                  <a:lnTo>
                    <a:pt x="3022" y="634"/>
                  </a:lnTo>
                  <a:lnTo>
                    <a:pt x="3026" y="630"/>
                  </a:lnTo>
                  <a:lnTo>
                    <a:pt x="3040" y="624"/>
                  </a:lnTo>
                  <a:lnTo>
                    <a:pt x="3046" y="620"/>
                  </a:lnTo>
                  <a:close/>
                  <a:moveTo>
                    <a:pt x="420" y="930"/>
                  </a:moveTo>
                  <a:lnTo>
                    <a:pt x="420" y="930"/>
                  </a:lnTo>
                  <a:lnTo>
                    <a:pt x="414" y="924"/>
                  </a:lnTo>
                  <a:lnTo>
                    <a:pt x="410" y="920"/>
                  </a:lnTo>
                  <a:lnTo>
                    <a:pt x="414" y="924"/>
                  </a:lnTo>
                  <a:lnTo>
                    <a:pt x="420" y="930"/>
                  </a:lnTo>
                  <a:close/>
                  <a:moveTo>
                    <a:pt x="938" y="1244"/>
                  </a:moveTo>
                  <a:lnTo>
                    <a:pt x="938" y="1244"/>
                  </a:lnTo>
                  <a:lnTo>
                    <a:pt x="934" y="1238"/>
                  </a:lnTo>
                  <a:lnTo>
                    <a:pt x="928" y="1236"/>
                  </a:lnTo>
                  <a:lnTo>
                    <a:pt x="924" y="1234"/>
                  </a:lnTo>
                  <a:lnTo>
                    <a:pt x="914" y="1234"/>
                  </a:lnTo>
                  <a:lnTo>
                    <a:pt x="902" y="1238"/>
                  </a:lnTo>
                  <a:lnTo>
                    <a:pt x="896" y="1240"/>
                  </a:lnTo>
                  <a:lnTo>
                    <a:pt x="890" y="1242"/>
                  </a:lnTo>
                  <a:lnTo>
                    <a:pt x="882" y="1244"/>
                  </a:lnTo>
                  <a:lnTo>
                    <a:pt x="878" y="1244"/>
                  </a:lnTo>
                  <a:lnTo>
                    <a:pt x="864" y="1244"/>
                  </a:lnTo>
                  <a:lnTo>
                    <a:pt x="852" y="1240"/>
                  </a:lnTo>
                  <a:lnTo>
                    <a:pt x="848" y="1238"/>
                  </a:lnTo>
                  <a:lnTo>
                    <a:pt x="836" y="1234"/>
                  </a:lnTo>
                  <a:lnTo>
                    <a:pt x="822" y="1234"/>
                  </a:lnTo>
                  <a:lnTo>
                    <a:pt x="800" y="1234"/>
                  </a:lnTo>
                  <a:lnTo>
                    <a:pt x="786" y="1234"/>
                  </a:lnTo>
                  <a:lnTo>
                    <a:pt x="774" y="1234"/>
                  </a:lnTo>
                  <a:lnTo>
                    <a:pt x="770" y="1234"/>
                  </a:lnTo>
                  <a:lnTo>
                    <a:pt x="764" y="1236"/>
                  </a:lnTo>
                  <a:lnTo>
                    <a:pt x="758" y="1238"/>
                  </a:lnTo>
                  <a:lnTo>
                    <a:pt x="746" y="1248"/>
                  </a:lnTo>
                  <a:lnTo>
                    <a:pt x="740" y="1250"/>
                  </a:lnTo>
                  <a:lnTo>
                    <a:pt x="734" y="1250"/>
                  </a:lnTo>
                  <a:lnTo>
                    <a:pt x="728" y="1248"/>
                  </a:lnTo>
                  <a:lnTo>
                    <a:pt x="722" y="1244"/>
                  </a:lnTo>
                  <a:lnTo>
                    <a:pt x="716" y="1240"/>
                  </a:lnTo>
                  <a:lnTo>
                    <a:pt x="702" y="1236"/>
                  </a:lnTo>
                  <a:lnTo>
                    <a:pt x="696" y="1232"/>
                  </a:lnTo>
                  <a:lnTo>
                    <a:pt x="694" y="1226"/>
                  </a:lnTo>
                  <a:lnTo>
                    <a:pt x="694" y="1222"/>
                  </a:lnTo>
                  <a:lnTo>
                    <a:pt x="696" y="1214"/>
                  </a:lnTo>
                  <a:lnTo>
                    <a:pt x="700" y="1208"/>
                  </a:lnTo>
                  <a:lnTo>
                    <a:pt x="708" y="1200"/>
                  </a:lnTo>
                  <a:lnTo>
                    <a:pt x="714" y="1194"/>
                  </a:lnTo>
                  <a:lnTo>
                    <a:pt x="714" y="1186"/>
                  </a:lnTo>
                  <a:lnTo>
                    <a:pt x="714" y="1172"/>
                  </a:lnTo>
                  <a:lnTo>
                    <a:pt x="714" y="1166"/>
                  </a:lnTo>
                  <a:lnTo>
                    <a:pt x="718" y="1160"/>
                  </a:lnTo>
                  <a:lnTo>
                    <a:pt x="724" y="1156"/>
                  </a:lnTo>
                  <a:lnTo>
                    <a:pt x="728" y="1150"/>
                  </a:lnTo>
                  <a:lnTo>
                    <a:pt x="740" y="1142"/>
                  </a:lnTo>
                  <a:lnTo>
                    <a:pt x="746" y="1140"/>
                  </a:lnTo>
                  <a:lnTo>
                    <a:pt x="754" y="1136"/>
                  </a:lnTo>
                  <a:lnTo>
                    <a:pt x="760" y="1136"/>
                  </a:lnTo>
                  <a:lnTo>
                    <a:pt x="764" y="1136"/>
                  </a:lnTo>
                  <a:lnTo>
                    <a:pt x="772" y="1138"/>
                  </a:lnTo>
                  <a:lnTo>
                    <a:pt x="778" y="1140"/>
                  </a:lnTo>
                  <a:lnTo>
                    <a:pt x="780" y="1146"/>
                  </a:lnTo>
                  <a:lnTo>
                    <a:pt x="778" y="1150"/>
                  </a:lnTo>
                  <a:lnTo>
                    <a:pt x="776" y="1152"/>
                  </a:lnTo>
                  <a:lnTo>
                    <a:pt x="776" y="1156"/>
                  </a:lnTo>
                  <a:lnTo>
                    <a:pt x="778" y="1160"/>
                  </a:lnTo>
                  <a:lnTo>
                    <a:pt x="786" y="1170"/>
                  </a:lnTo>
                  <a:lnTo>
                    <a:pt x="792" y="1172"/>
                  </a:lnTo>
                  <a:lnTo>
                    <a:pt x="800" y="1172"/>
                  </a:lnTo>
                  <a:lnTo>
                    <a:pt x="824" y="1158"/>
                  </a:lnTo>
                  <a:lnTo>
                    <a:pt x="832" y="1156"/>
                  </a:lnTo>
                  <a:lnTo>
                    <a:pt x="838" y="1158"/>
                  </a:lnTo>
                  <a:lnTo>
                    <a:pt x="862" y="1164"/>
                  </a:lnTo>
                  <a:lnTo>
                    <a:pt x="870" y="1166"/>
                  </a:lnTo>
                  <a:lnTo>
                    <a:pt x="874" y="1172"/>
                  </a:lnTo>
                  <a:lnTo>
                    <a:pt x="886" y="1188"/>
                  </a:lnTo>
                  <a:lnTo>
                    <a:pt x="888" y="1194"/>
                  </a:lnTo>
                  <a:lnTo>
                    <a:pt x="890" y="1200"/>
                  </a:lnTo>
                  <a:lnTo>
                    <a:pt x="892" y="1204"/>
                  </a:lnTo>
                  <a:lnTo>
                    <a:pt x="894" y="1210"/>
                  </a:lnTo>
                  <a:lnTo>
                    <a:pt x="900" y="1212"/>
                  </a:lnTo>
                  <a:lnTo>
                    <a:pt x="908" y="1214"/>
                  </a:lnTo>
                  <a:lnTo>
                    <a:pt x="912" y="1214"/>
                  </a:lnTo>
                  <a:lnTo>
                    <a:pt x="918" y="1216"/>
                  </a:lnTo>
                  <a:lnTo>
                    <a:pt x="924" y="1218"/>
                  </a:lnTo>
                  <a:lnTo>
                    <a:pt x="932" y="1232"/>
                  </a:lnTo>
                  <a:lnTo>
                    <a:pt x="936" y="1236"/>
                  </a:lnTo>
                  <a:lnTo>
                    <a:pt x="938" y="1244"/>
                  </a:lnTo>
                  <a:close/>
                  <a:moveTo>
                    <a:pt x="1094" y="1156"/>
                  </a:moveTo>
                  <a:lnTo>
                    <a:pt x="1094" y="1156"/>
                  </a:lnTo>
                  <a:lnTo>
                    <a:pt x="1078" y="1156"/>
                  </a:lnTo>
                  <a:lnTo>
                    <a:pt x="1074" y="1156"/>
                  </a:lnTo>
                  <a:lnTo>
                    <a:pt x="1068" y="1156"/>
                  </a:lnTo>
                  <a:lnTo>
                    <a:pt x="1062" y="1160"/>
                  </a:lnTo>
                  <a:lnTo>
                    <a:pt x="1058" y="1166"/>
                  </a:lnTo>
                  <a:lnTo>
                    <a:pt x="1058" y="1172"/>
                  </a:lnTo>
                  <a:lnTo>
                    <a:pt x="1064" y="1196"/>
                  </a:lnTo>
                  <a:lnTo>
                    <a:pt x="1068" y="1204"/>
                  </a:lnTo>
                  <a:lnTo>
                    <a:pt x="1072" y="1210"/>
                  </a:lnTo>
                  <a:lnTo>
                    <a:pt x="1080" y="1218"/>
                  </a:lnTo>
                  <a:lnTo>
                    <a:pt x="1084" y="1224"/>
                  </a:lnTo>
                  <a:lnTo>
                    <a:pt x="1086" y="1232"/>
                  </a:lnTo>
                  <a:lnTo>
                    <a:pt x="1086" y="1256"/>
                  </a:lnTo>
                  <a:lnTo>
                    <a:pt x="1086" y="1264"/>
                  </a:lnTo>
                  <a:lnTo>
                    <a:pt x="1080" y="1266"/>
                  </a:lnTo>
                  <a:lnTo>
                    <a:pt x="1020" y="1278"/>
                  </a:lnTo>
                  <a:lnTo>
                    <a:pt x="1014" y="1278"/>
                  </a:lnTo>
                  <a:lnTo>
                    <a:pt x="1010" y="1276"/>
                  </a:lnTo>
                  <a:lnTo>
                    <a:pt x="1006" y="1274"/>
                  </a:lnTo>
                  <a:lnTo>
                    <a:pt x="1002" y="1278"/>
                  </a:lnTo>
                  <a:lnTo>
                    <a:pt x="998" y="1280"/>
                  </a:lnTo>
                  <a:lnTo>
                    <a:pt x="990" y="1282"/>
                  </a:lnTo>
                  <a:lnTo>
                    <a:pt x="982" y="1284"/>
                  </a:lnTo>
                  <a:lnTo>
                    <a:pt x="976" y="1284"/>
                  </a:lnTo>
                  <a:lnTo>
                    <a:pt x="972" y="1284"/>
                  </a:lnTo>
                  <a:lnTo>
                    <a:pt x="962" y="1278"/>
                  </a:lnTo>
                  <a:lnTo>
                    <a:pt x="958" y="1272"/>
                  </a:lnTo>
                  <a:lnTo>
                    <a:pt x="954" y="1268"/>
                  </a:lnTo>
                  <a:lnTo>
                    <a:pt x="954" y="1266"/>
                  </a:lnTo>
                  <a:lnTo>
                    <a:pt x="954" y="1264"/>
                  </a:lnTo>
                  <a:lnTo>
                    <a:pt x="960" y="1264"/>
                  </a:lnTo>
                  <a:lnTo>
                    <a:pt x="968" y="1262"/>
                  </a:lnTo>
                  <a:lnTo>
                    <a:pt x="976" y="1260"/>
                  </a:lnTo>
                  <a:lnTo>
                    <a:pt x="980" y="1256"/>
                  </a:lnTo>
                  <a:lnTo>
                    <a:pt x="986" y="1256"/>
                  </a:lnTo>
                  <a:lnTo>
                    <a:pt x="992" y="1258"/>
                  </a:lnTo>
                  <a:lnTo>
                    <a:pt x="996" y="1264"/>
                  </a:lnTo>
                  <a:lnTo>
                    <a:pt x="998" y="1268"/>
                  </a:lnTo>
                  <a:lnTo>
                    <a:pt x="998" y="1270"/>
                  </a:lnTo>
                  <a:lnTo>
                    <a:pt x="1002" y="1266"/>
                  </a:lnTo>
                  <a:lnTo>
                    <a:pt x="1004" y="1260"/>
                  </a:lnTo>
                  <a:lnTo>
                    <a:pt x="1012" y="1248"/>
                  </a:lnTo>
                  <a:lnTo>
                    <a:pt x="1022" y="1240"/>
                  </a:lnTo>
                  <a:lnTo>
                    <a:pt x="1024" y="1234"/>
                  </a:lnTo>
                  <a:lnTo>
                    <a:pt x="1024" y="1226"/>
                  </a:lnTo>
                  <a:lnTo>
                    <a:pt x="1010" y="1202"/>
                  </a:lnTo>
                  <a:lnTo>
                    <a:pt x="1002" y="1188"/>
                  </a:lnTo>
                  <a:lnTo>
                    <a:pt x="974" y="1152"/>
                  </a:lnTo>
                  <a:lnTo>
                    <a:pt x="970" y="1146"/>
                  </a:lnTo>
                  <a:lnTo>
                    <a:pt x="972" y="1138"/>
                  </a:lnTo>
                  <a:lnTo>
                    <a:pt x="984" y="1122"/>
                  </a:lnTo>
                  <a:lnTo>
                    <a:pt x="988" y="1118"/>
                  </a:lnTo>
                  <a:lnTo>
                    <a:pt x="994" y="1112"/>
                  </a:lnTo>
                  <a:lnTo>
                    <a:pt x="1000" y="1110"/>
                  </a:lnTo>
                  <a:lnTo>
                    <a:pt x="1006" y="1108"/>
                  </a:lnTo>
                  <a:lnTo>
                    <a:pt x="1012" y="1112"/>
                  </a:lnTo>
                  <a:lnTo>
                    <a:pt x="1018" y="1114"/>
                  </a:lnTo>
                  <a:lnTo>
                    <a:pt x="1026" y="1116"/>
                  </a:lnTo>
                  <a:lnTo>
                    <a:pt x="1048" y="1116"/>
                  </a:lnTo>
                  <a:lnTo>
                    <a:pt x="1064" y="1116"/>
                  </a:lnTo>
                  <a:lnTo>
                    <a:pt x="1078" y="1116"/>
                  </a:lnTo>
                  <a:lnTo>
                    <a:pt x="1084" y="1118"/>
                  </a:lnTo>
                  <a:lnTo>
                    <a:pt x="1090" y="1122"/>
                  </a:lnTo>
                  <a:lnTo>
                    <a:pt x="1110" y="1148"/>
                  </a:lnTo>
                  <a:lnTo>
                    <a:pt x="1112" y="1152"/>
                  </a:lnTo>
                  <a:lnTo>
                    <a:pt x="1112" y="1154"/>
                  </a:lnTo>
                  <a:lnTo>
                    <a:pt x="1110" y="1154"/>
                  </a:lnTo>
                  <a:lnTo>
                    <a:pt x="1108" y="1156"/>
                  </a:lnTo>
                  <a:lnTo>
                    <a:pt x="1094" y="1156"/>
                  </a:lnTo>
                  <a:close/>
                  <a:moveTo>
                    <a:pt x="1098" y="350"/>
                  </a:moveTo>
                  <a:lnTo>
                    <a:pt x="1098" y="350"/>
                  </a:lnTo>
                  <a:lnTo>
                    <a:pt x="1102" y="354"/>
                  </a:lnTo>
                  <a:lnTo>
                    <a:pt x="1106" y="358"/>
                  </a:lnTo>
                  <a:lnTo>
                    <a:pt x="1108" y="362"/>
                  </a:lnTo>
                  <a:lnTo>
                    <a:pt x="1112" y="366"/>
                  </a:lnTo>
                  <a:lnTo>
                    <a:pt x="1118" y="368"/>
                  </a:lnTo>
                  <a:lnTo>
                    <a:pt x="1124" y="372"/>
                  </a:lnTo>
                  <a:lnTo>
                    <a:pt x="1132" y="372"/>
                  </a:lnTo>
                  <a:lnTo>
                    <a:pt x="1156" y="372"/>
                  </a:lnTo>
                  <a:lnTo>
                    <a:pt x="1158" y="372"/>
                  </a:lnTo>
                  <a:lnTo>
                    <a:pt x="1160" y="370"/>
                  </a:lnTo>
                  <a:lnTo>
                    <a:pt x="1160" y="368"/>
                  </a:lnTo>
                  <a:lnTo>
                    <a:pt x="1158" y="366"/>
                  </a:lnTo>
                  <a:lnTo>
                    <a:pt x="1150" y="358"/>
                  </a:lnTo>
                  <a:lnTo>
                    <a:pt x="1146" y="352"/>
                  </a:lnTo>
                  <a:lnTo>
                    <a:pt x="1142" y="346"/>
                  </a:lnTo>
                  <a:lnTo>
                    <a:pt x="1128" y="302"/>
                  </a:lnTo>
                  <a:lnTo>
                    <a:pt x="1126" y="294"/>
                  </a:lnTo>
                  <a:lnTo>
                    <a:pt x="1128" y="286"/>
                  </a:lnTo>
                  <a:lnTo>
                    <a:pt x="1140" y="262"/>
                  </a:lnTo>
                  <a:lnTo>
                    <a:pt x="1148" y="248"/>
                  </a:lnTo>
                  <a:lnTo>
                    <a:pt x="1180" y="184"/>
                  </a:lnTo>
                  <a:lnTo>
                    <a:pt x="1184" y="178"/>
                  </a:lnTo>
                  <a:lnTo>
                    <a:pt x="1190" y="172"/>
                  </a:lnTo>
                  <a:lnTo>
                    <a:pt x="1216" y="152"/>
                  </a:lnTo>
                  <a:lnTo>
                    <a:pt x="1226" y="140"/>
                  </a:lnTo>
                  <a:lnTo>
                    <a:pt x="1238" y="124"/>
                  </a:lnTo>
                  <a:lnTo>
                    <a:pt x="1244" y="120"/>
                  </a:lnTo>
                  <a:lnTo>
                    <a:pt x="1250" y="116"/>
                  </a:lnTo>
                  <a:lnTo>
                    <a:pt x="1264" y="110"/>
                  </a:lnTo>
                  <a:lnTo>
                    <a:pt x="1278" y="104"/>
                  </a:lnTo>
                  <a:lnTo>
                    <a:pt x="1294" y="94"/>
                  </a:lnTo>
                  <a:lnTo>
                    <a:pt x="1306" y="84"/>
                  </a:lnTo>
                  <a:lnTo>
                    <a:pt x="1334" y="56"/>
                  </a:lnTo>
                  <a:lnTo>
                    <a:pt x="1338" y="50"/>
                  </a:lnTo>
                  <a:lnTo>
                    <a:pt x="1336" y="42"/>
                  </a:lnTo>
                  <a:lnTo>
                    <a:pt x="1334" y="38"/>
                  </a:lnTo>
                  <a:lnTo>
                    <a:pt x="1328" y="32"/>
                  </a:lnTo>
                  <a:lnTo>
                    <a:pt x="1322" y="30"/>
                  </a:lnTo>
                  <a:lnTo>
                    <a:pt x="1308" y="30"/>
                  </a:lnTo>
                  <a:lnTo>
                    <a:pt x="1302" y="32"/>
                  </a:lnTo>
                  <a:lnTo>
                    <a:pt x="1296" y="36"/>
                  </a:lnTo>
                  <a:lnTo>
                    <a:pt x="1286" y="44"/>
                  </a:lnTo>
                  <a:lnTo>
                    <a:pt x="1276" y="54"/>
                  </a:lnTo>
                  <a:lnTo>
                    <a:pt x="1270" y="58"/>
                  </a:lnTo>
                  <a:lnTo>
                    <a:pt x="1264" y="62"/>
                  </a:lnTo>
                  <a:lnTo>
                    <a:pt x="1250" y="66"/>
                  </a:lnTo>
                  <a:lnTo>
                    <a:pt x="1234" y="70"/>
                  </a:lnTo>
                  <a:lnTo>
                    <a:pt x="1220" y="70"/>
                  </a:lnTo>
                  <a:lnTo>
                    <a:pt x="1214" y="70"/>
                  </a:lnTo>
                  <a:lnTo>
                    <a:pt x="1208" y="74"/>
                  </a:lnTo>
                  <a:lnTo>
                    <a:pt x="1198" y="84"/>
                  </a:lnTo>
                  <a:lnTo>
                    <a:pt x="1188" y="94"/>
                  </a:lnTo>
                  <a:lnTo>
                    <a:pt x="1160" y="122"/>
                  </a:lnTo>
                  <a:lnTo>
                    <a:pt x="1146" y="132"/>
                  </a:lnTo>
                  <a:lnTo>
                    <a:pt x="1142" y="134"/>
                  </a:lnTo>
                  <a:lnTo>
                    <a:pt x="1136" y="140"/>
                  </a:lnTo>
                  <a:lnTo>
                    <a:pt x="1134" y="146"/>
                  </a:lnTo>
                  <a:lnTo>
                    <a:pt x="1134" y="160"/>
                  </a:lnTo>
                  <a:lnTo>
                    <a:pt x="1132" y="166"/>
                  </a:lnTo>
                  <a:lnTo>
                    <a:pt x="1128" y="170"/>
                  </a:lnTo>
                  <a:lnTo>
                    <a:pt x="1122" y="174"/>
                  </a:lnTo>
                  <a:lnTo>
                    <a:pt x="1116" y="178"/>
                  </a:lnTo>
                  <a:lnTo>
                    <a:pt x="1110" y="184"/>
                  </a:lnTo>
                  <a:lnTo>
                    <a:pt x="1100" y="200"/>
                  </a:lnTo>
                  <a:lnTo>
                    <a:pt x="1096" y="206"/>
                  </a:lnTo>
                  <a:lnTo>
                    <a:pt x="1096" y="214"/>
                  </a:lnTo>
                  <a:lnTo>
                    <a:pt x="1096" y="218"/>
                  </a:lnTo>
                  <a:lnTo>
                    <a:pt x="1094" y="226"/>
                  </a:lnTo>
                  <a:lnTo>
                    <a:pt x="1092" y="232"/>
                  </a:lnTo>
                  <a:lnTo>
                    <a:pt x="1090" y="238"/>
                  </a:lnTo>
                  <a:lnTo>
                    <a:pt x="1082" y="252"/>
                  </a:lnTo>
                  <a:lnTo>
                    <a:pt x="1080" y="258"/>
                  </a:lnTo>
                  <a:lnTo>
                    <a:pt x="1076" y="266"/>
                  </a:lnTo>
                  <a:lnTo>
                    <a:pt x="1076" y="272"/>
                  </a:lnTo>
                  <a:lnTo>
                    <a:pt x="1076" y="286"/>
                  </a:lnTo>
                  <a:lnTo>
                    <a:pt x="1074" y="294"/>
                  </a:lnTo>
                  <a:lnTo>
                    <a:pt x="1072" y="302"/>
                  </a:lnTo>
                  <a:lnTo>
                    <a:pt x="1070" y="306"/>
                  </a:lnTo>
                  <a:lnTo>
                    <a:pt x="1068" y="314"/>
                  </a:lnTo>
                  <a:lnTo>
                    <a:pt x="1068" y="322"/>
                  </a:lnTo>
                  <a:lnTo>
                    <a:pt x="1074" y="336"/>
                  </a:lnTo>
                  <a:lnTo>
                    <a:pt x="1078" y="342"/>
                  </a:lnTo>
                  <a:lnTo>
                    <a:pt x="1084" y="346"/>
                  </a:lnTo>
                  <a:lnTo>
                    <a:pt x="1098" y="350"/>
                  </a:lnTo>
                  <a:close/>
                  <a:moveTo>
                    <a:pt x="148" y="1002"/>
                  </a:moveTo>
                  <a:lnTo>
                    <a:pt x="148" y="1002"/>
                  </a:lnTo>
                  <a:lnTo>
                    <a:pt x="162" y="994"/>
                  </a:lnTo>
                  <a:lnTo>
                    <a:pt x="168" y="992"/>
                  </a:lnTo>
                  <a:lnTo>
                    <a:pt x="172" y="988"/>
                  </a:lnTo>
                  <a:lnTo>
                    <a:pt x="174" y="980"/>
                  </a:lnTo>
                  <a:lnTo>
                    <a:pt x="174" y="978"/>
                  </a:lnTo>
                  <a:lnTo>
                    <a:pt x="174" y="962"/>
                  </a:lnTo>
                  <a:lnTo>
                    <a:pt x="174" y="958"/>
                  </a:lnTo>
                  <a:lnTo>
                    <a:pt x="176" y="950"/>
                  </a:lnTo>
                  <a:lnTo>
                    <a:pt x="180" y="944"/>
                  </a:lnTo>
                  <a:lnTo>
                    <a:pt x="182" y="940"/>
                  </a:lnTo>
                  <a:lnTo>
                    <a:pt x="180" y="936"/>
                  </a:lnTo>
                  <a:lnTo>
                    <a:pt x="176" y="930"/>
                  </a:lnTo>
                  <a:lnTo>
                    <a:pt x="174" y="926"/>
                  </a:lnTo>
                  <a:lnTo>
                    <a:pt x="172" y="922"/>
                  </a:lnTo>
                  <a:lnTo>
                    <a:pt x="170" y="920"/>
                  </a:lnTo>
                  <a:lnTo>
                    <a:pt x="164" y="920"/>
                  </a:lnTo>
                  <a:lnTo>
                    <a:pt x="160" y="916"/>
                  </a:lnTo>
                  <a:lnTo>
                    <a:pt x="158" y="914"/>
                  </a:lnTo>
                  <a:lnTo>
                    <a:pt x="154" y="914"/>
                  </a:lnTo>
                  <a:lnTo>
                    <a:pt x="148" y="916"/>
                  </a:lnTo>
                  <a:lnTo>
                    <a:pt x="140" y="924"/>
                  </a:lnTo>
                  <a:lnTo>
                    <a:pt x="136" y="930"/>
                  </a:lnTo>
                  <a:lnTo>
                    <a:pt x="134" y="936"/>
                  </a:lnTo>
                  <a:lnTo>
                    <a:pt x="132" y="938"/>
                  </a:lnTo>
                  <a:lnTo>
                    <a:pt x="126" y="940"/>
                  </a:lnTo>
                  <a:lnTo>
                    <a:pt x="124" y="940"/>
                  </a:lnTo>
                  <a:lnTo>
                    <a:pt x="120" y="940"/>
                  </a:lnTo>
                  <a:lnTo>
                    <a:pt x="118" y="942"/>
                  </a:lnTo>
                  <a:lnTo>
                    <a:pt x="118" y="944"/>
                  </a:lnTo>
                  <a:lnTo>
                    <a:pt x="118" y="948"/>
                  </a:lnTo>
                  <a:lnTo>
                    <a:pt x="122" y="952"/>
                  </a:lnTo>
                  <a:lnTo>
                    <a:pt x="122" y="958"/>
                  </a:lnTo>
                  <a:lnTo>
                    <a:pt x="120" y="960"/>
                  </a:lnTo>
                  <a:lnTo>
                    <a:pt x="118" y="960"/>
                  </a:lnTo>
                  <a:lnTo>
                    <a:pt x="120" y="964"/>
                  </a:lnTo>
                  <a:lnTo>
                    <a:pt x="124" y="970"/>
                  </a:lnTo>
                  <a:lnTo>
                    <a:pt x="124" y="974"/>
                  </a:lnTo>
                  <a:lnTo>
                    <a:pt x="124" y="978"/>
                  </a:lnTo>
                  <a:lnTo>
                    <a:pt x="120" y="984"/>
                  </a:lnTo>
                  <a:lnTo>
                    <a:pt x="116" y="988"/>
                  </a:lnTo>
                  <a:lnTo>
                    <a:pt x="116" y="994"/>
                  </a:lnTo>
                  <a:lnTo>
                    <a:pt x="116" y="1004"/>
                  </a:lnTo>
                  <a:lnTo>
                    <a:pt x="116" y="1008"/>
                  </a:lnTo>
                  <a:lnTo>
                    <a:pt x="120" y="1012"/>
                  </a:lnTo>
                  <a:lnTo>
                    <a:pt x="126" y="1016"/>
                  </a:lnTo>
                  <a:lnTo>
                    <a:pt x="132" y="1014"/>
                  </a:lnTo>
                  <a:lnTo>
                    <a:pt x="148" y="1002"/>
                  </a:lnTo>
                  <a:close/>
                  <a:moveTo>
                    <a:pt x="1506" y="1812"/>
                  </a:moveTo>
                  <a:lnTo>
                    <a:pt x="1506" y="1812"/>
                  </a:lnTo>
                  <a:lnTo>
                    <a:pt x="1506" y="1828"/>
                  </a:lnTo>
                  <a:lnTo>
                    <a:pt x="1506" y="1832"/>
                  </a:lnTo>
                  <a:lnTo>
                    <a:pt x="1508" y="1836"/>
                  </a:lnTo>
                  <a:lnTo>
                    <a:pt x="1510" y="1838"/>
                  </a:lnTo>
                  <a:lnTo>
                    <a:pt x="1512" y="1840"/>
                  </a:lnTo>
                  <a:lnTo>
                    <a:pt x="1514" y="1840"/>
                  </a:lnTo>
                  <a:lnTo>
                    <a:pt x="1518" y="1840"/>
                  </a:lnTo>
                  <a:lnTo>
                    <a:pt x="1524" y="1838"/>
                  </a:lnTo>
                  <a:lnTo>
                    <a:pt x="1530" y="1834"/>
                  </a:lnTo>
                  <a:lnTo>
                    <a:pt x="1532" y="1828"/>
                  </a:lnTo>
                  <a:lnTo>
                    <a:pt x="1532" y="1822"/>
                  </a:lnTo>
                  <a:lnTo>
                    <a:pt x="1530" y="1816"/>
                  </a:lnTo>
                  <a:lnTo>
                    <a:pt x="1514" y="1806"/>
                  </a:lnTo>
                  <a:lnTo>
                    <a:pt x="1510" y="1804"/>
                  </a:lnTo>
                  <a:lnTo>
                    <a:pt x="1508" y="1804"/>
                  </a:lnTo>
                  <a:lnTo>
                    <a:pt x="1508" y="1806"/>
                  </a:lnTo>
                  <a:lnTo>
                    <a:pt x="1506" y="1808"/>
                  </a:lnTo>
                  <a:lnTo>
                    <a:pt x="1506" y="1812"/>
                  </a:lnTo>
                  <a:close/>
                  <a:moveTo>
                    <a:pt x="1910" y="1994"/>
                  </a:moveTo>
                  <a:lnTo>
                    <a:pt x="1910" y="1994"/>
                  </a:lnTo>
                  <a:lnTo>
                    <a:pt x="1904" y="1980"/>
                  </a:lnTo>
                  <a:lnTo>
                    <a:pt x="1892" y="1964"/>
                  </a:lnTo>
                  <a:lnTo>
                    <a:pt x="1884" y="1952"/>
                  </a:lnTo>
                  <a:lnTo>
                    <a:pt x="1872" y="1942"/>
                  </a:lnTo>
                  <a:lnTo>
                    <a:pt x="1846" y="1914"/>
                  </a:lnTo>
                  <a:lnTo>
                    <a:pt x="1832" y="1904"/>
                  </a:lnTo>
                  <a:lnTo>
                    <a:pt x="1826" y="1902"/>
                  </a:lnTo>
                  <a:lnTo>
                    <a:pt x="1812" y="1896"/>
                  </a:lnTo>
                  <a:lnTo>
                    <a:pt x="1808" y="1892"/>
                  </a:lnTo>
                  <a:lnTo>
                    <a:pt x="1800" y="1888"/>
                  </a:lnTo>
                  <a:lnTo>
                    <a:pt x="1796" y="1882"/>
                  </a:lnTo>
                  <a:lnTo>
                    <a:pt x="1784" y="1866"/>
                  </a:lnTo>
                  <a:lnTo>
                    <a:pt x="1780" y="1862"/>
                  </a:lnTo>
                  <a:lnTo>
                    <a:pt x="1772" y="1860"/>
                  </a:lnTo>
                  <a:lnTo>
                    <a:pt x="1768" y="1860"/>
                  </a:lnTo>
                  <a:lnTo>
                    <a:pt x="1766" y="1860"/>
                  </a:lnTo>
                  <a:lnTo>
                    <a:pt x="1764" y="1862"/>
                  </a:lnTo>
                  <a:lnTo>
                    <a:pt x="1762" y="1864"/>
                  </a:lnTo>
                  <a:lnTo>
                    <a:pt x="1762" y="1868"/>
                  </a:lnTo>
                  <a:lnTo>
                    <a:pt x="1768" y="1890"/>
                  </a:lnTo>
                  <a:lnTo>
                    <a:pt x="1772" y="1898"/>
                  </a:lnTo>
                  <a:lnTo>
                    <a:pt x="1776" y="1904"/>
                  </a:lnTo>
                  <a:lnTo>
                    <a:pt x="1784" y="1912"/>
                  </a:lnTo>
                  <a:lnTo>
                    <a:pt x="1796" y="1924"/>
                  </a:lnTo>
                  <a:lnTo>
                    <a:pt x="1804" y="1932"/>
                  </a:lnTo>
                  <a:lnTo>
                    <a:pt x="1814" y="1942"/>
                  </a:lnTo>
                  <a:lnTo>
                    <a:pt x="1824" y="1956"/>
                  </a:lnTo>
                  <a:lnTo>
                    <a:pt x="1836" y="1980"/>
                  </a:lnTo>
                  <a:lnTo>
                    <a:pt x="1840" y="1986"/>
                  </a:lnTo>
                  <a:lnTo>
                    <a:pt x="1846" y="1992"/>
                  </a:lnTo>
                  <a:lnTo>
                    <a:pt x="1862" y="2002"/>
                  </a:lnTo>
                  <a:lnTo>
                    <a:pt x="1876" y="2012"/>
                  </a:lnTo>
                  <a:lnTo>
                    <a:pt x="1892" y="2022"/>
                  </a:lnTo>
                  <a:lnTo>
                    <a:pt x="1898" y="2024"/>
                  </a:lnTo>
                  <a:lnTo>
                    <a:pt x="1906" y="2022"/>
                  </a:lnTo>
                  <a:lnTo>
                    <a:pt x="1910" y="2020"/>
                  </a:lnTo>
                  <a:lnTo>
                    <a:pt x="1916" y="2016"/>
                  </a:lnTo>
                  <a:lnTo>
                    <a:pt x="1916" y="2008"/>
                  </a:lnTo>
                  <a:lnTo>
                    <a:pt x="1910" y="1994"/>
                  </a:lnTo>
                  <a:close/>
                  <a:moveTo>
                    <a:pt x="1004" y="2148"/>
                  </a:moveTo>
                  <a:lnTo>
                    <a:pt x="1004" y="2148"/>
                  </a:lnTo>
                  <a:lnTo>
                    <a:pt x="998" y="2154"/>
                  </a:lnTo>
                  <a:lnTo>
                    <a:pt x="994" y="2160"/>
                  </a:lnTo>
                  <a:lnTo>
                    <a:pt x="982" y="2176"/>
                  </a:lnTo>
                  <a:lnTo>
                    <a:pt x="978" y="2182"/>
                  </a:lnTo>
                  <a:lnTo>
                    <a:pt x="970" y="2186"/>
                  </a:lnTo>
                  <a:lnTo>
                    <a:pt x="966" y="2188"/>
                  </a:lnTo>
                  <a:lnTo>
                    <a:pt x="954" y="2198"/>
                  </a:lnTo>
                  <a:lnTo>
                    <a:pt x="950" y="2202"/>
                  </a:lnTo>
                  <a:lnTo>
                    <a:pt x="950" y="2210"/>
                  </a:lnTo>
                  <a:lnTo>
                    <a:pt x="956" y="2234"/>
                  </a:lnTo>
                  <a:lnTo>
                    <a:pt x="958" y="2242"/>
                  </a:lnTo>
                  <a:lnTo>
                    <a:pt x="956" y="2248"/>
                  </a:lnTo>
                  <a:lnTo>
                    <a:pt x="952" y="2264"/>
                  </a:lnTo>
                  <a:lnTo>
                    <a:pt x="946" y="2278"/>
                  </a:lnTo>
                  <a:lnTo>
                    <a:pt x="942" y="2284"/>
                  </a:lnTo>
                  <a:lnTo>
                    <a:pt x="940" y="2290"/>
                  </a:lnTo>
                  <a:lnTo>
                    <a:pt x="938" y="2298"/>
                  </a:lnTo>
                  <a:lnTo>
                    <a:pt x="938" y="2302"/>
                  </a:lnTo>
                  <a:lnTo>
                    <a:pt x="938" y="2318"/>
                  </a:lnTo>
                  <a:lnTo>
                    <a:pt x="938" y="2322"/>
                  </a:lnTo>
                  <a:lnTo>
                    <a:pt x="940" y="2328"/>
                  </a:lnTo>
                  <a:lnTo>
                    <a:pt x="944" y="2336"/>
                  </a:lnTo>
                  <a:lnTo>
                    <a:pt x="952" y="2344"/>
                  </a:lnTo>
                  <a:lnTo>
                    <a:pt x="958" y="2346"/>
                  </a:lnTo>
                  <a:lnTo>
                    <a:pt x="966" y="2346"/>
                  </a:lnTo>
                  <a:lnTo>
                    <a:pt x="970" y="2342"/>
                  </a:lnTo>
                  <a:lnTo>
                    <a:pt x="978" y="2340"/>
                  </a:lnTo>
                  <a:lnTo>
                    <a:pt x="986" y="2340"/>
                  </a:lnTo>
                  <a:lnTo>
                    <a:pt x="990" y="2340"/>
                  </a:lnTo>
                  <a:lnTo>
                    <a:pt x="996" y="2338"/>
                  </a:lnTo>
                  <a:lnTo>
                    <a:pt x="1000" y="2332"/>
                  </a:lnTo>
                  <a:lnTo>
                    <a:pt x="1034" y="2210"/>
                  </a:lnTo>
                  <a:lnTo>
                    <a:pt x="1036" y="2194"/>
                  </a:lnTo>
                  <a:lnTo>
                    <a:pt x="1036" y="2190"/>
                  </a:lnTo>
                  <a:lnTo>
                    <a:pt x="1036" y="2174"/>
                  </a:lnTo>
                  <a:lnTo>
                    <a:pt x="1036" y="2160"/>
                  </a:lnTo>
                  <a:lnTo>
                    <a:pt x="1036" y="2154"/>
                  </a:lnTo>
                  <a:lnTo>
                    <a:pt x="1034" y="2146"/>
                  </a:lnTo>
                  <a:lnTo>
                    <a:pt x="1030" y="2140"/>
                  </a:lnTo>
                  <a:lnTo>
                    <a:pt x="1028" y="2138"/>
                  </a:lnTo>
                  <a:lnTo>
                    <a:pt x="1026" y="2136"/>
                  </a:lnTo>
                  <a:lnTo>
                    <a:pt x="1024" y="2136"/>
                  </a:lnTo>
                  <a:lnTo>
                    <a:pt x="1020" y="2138"/>
                  </a:lnTo>
                  <a:lnTo>
                    <a:pt x="1004" y="2148"/>
                  </a:lnTo>
                  <a:close/>
                  <a:moveTo>
                    <a:pt x="184" y="906"/>
                  </a:moveTo>
                  <a:lnTo>
                    <a:pt x="184" y="906"/>
                  </a:lnTo>
                  <a:lnTo>
                    <a:pt x="186" y="902"/>
                  </a:lnTo>
                  <a:lnTo>
                    <a:pt x="188" y="900"/>
                  </a:lnTo>
                  <a:lnTo>
                    <a:pt x="192" y="902"/>
                  </a:lnTo>
                  <a:lnTo>
                    <a:pt x="194" y="908"/>
                  </a:lnTo>
                  <a:lnTo>
                    <a:pt x="194" y="912"/>
                  </a:lnTo>
                  <a:lnTo>
                    <a:pt x="194" y="926"/>
                  </a:lnTo>
                  <a:lnTo>
                    <a:pt x="194" y="928"/>
                  </a:lnTo>
                  <a:lnTo>
                    <a:pt x="198" y="930"/>
                  </a:lnTo>
                  <a:lnTo>
                    <a:pt x="208" y="930"/>
                  </a:lnTo>
                  <a:lnTo>
                    <a:pt x="212" y="932"/>
                  </a:lnTo>
                  <a:lnTo>
                    <a:pt x="218" y="934"/>
                  </a:lnTo>
                  <a:lnTo>
                    <a:pt x="222" y="940"/>
                  </a:lnTo>
                  <a:lnTo>
                    <a:pt x="222" y="944"/>
                  </a:lnTo>
                  <a:lnTo>
                    <a:pt x="222" y="954"/>
                  </a:lnTo>
                  <a:lnTo>
                    <a:pt x="220" y="960"/>
                  </a:lnTo>
                  <a:lnTo>
                    <a:pt x="216" y="964"/>
                  </a:lnTo>
                  <a:lnTo>
                    <a:pt x="210" y="966"/>
                  </a:lnTo>
                  <a:lnTo>
                    <a:pt x="198" y="974"/>
                  </a:lnTo>
                  <a:lnTo>
                    <a:pt x="196" y="978"/>
                  </a:lnTo>
                  <a:lnTo>
                    <a:pt x="198" y="980"/>
                  </a:lnTo>
                  <a:lnTo>
                    <a:pt x="202" y="980"/>
                  </a:lnTo>
                  <a:lnTo>
                    <a:pt x="204" y="984"/>
                  </a:lnTo>
                  <a:lnTo>
                    <a:pt x="202" y="988"/>
                  </a:lnTo>
                  <a:lnTo>
                    <a:pt x="198" y="994"/>
                  </a:lnTo>
                  <a:lnTo>
                    <a:pt x="194" y="998"/>
                  </a:lnTo>
                  <a:lnTo>
                    <a:pt x="194" y="1004"/>
                  </a:lnTo>
                  <a:lnTo>
                    <a:pt x="194" y="1008"/>
                  </a:lnTo>
                  <a:lnTo>
                    <a:pt x="198" y="1008"/>
                  </a:lnTo>
                  <a:lnTo>
                    <a:pt x="208" y="1008"/>
                  </a:lnTo>
                  <a:lnTo>
                    <a:pt x="210" y="1010"/>
                  </a:lnTo>
                  <a:lnTo>
                    <a:pt x="210" y="1016"/>
                  </a:lnTo>
                  <a:lnTo>
                    <a:pt x="206" y="1020"/>
                  </a:lnTo>
                  <a:lnTo>
                    <a:pt x="202" y="1028"/>
                  </a:lnTo>
                  <a:lnTo>
                    <a:pt x="196" y="1032"/>
                  </a:lnTo>
                  <a:lnTo>
                    <a:pt x="190" y="1034"/>
                  </a:lnTo>
                  <a:lnTo>
                    <a:pt x="186" y="1038"/>
                  </a:lnTo>
                  <a:lnTo>
                    <a:pt x="184" y="1042"/>
                  </a:lnTo>
                  <a:lnTo>
                    <a:pt x="186" y="1046"/>
                  </a:lnTo>
                  <a:lnTo>
                    <a:pt x="188" y="1048"/>
                  </a:lnTo>
                  <a:lnTo>
                    <a:pt x="192" y="1046"/>
                  </a:lnTo>
                  <a:lnTo>
                    <a:pt x="194" y="1042"/>
                  </a:lnTo>
                  <a:lnTo>
                    <a:pt x="194" y="1040"/>
                  </a:lnTo>
                  <a:lnTo>
                    <a:pt x="198" y="1038"/>
                  </a:lnTo>
                  <a:lnTo>
                    <a:pt x="208" y="1038"/>
                  </a:lnTo>
                  <a:lnTo>
                    <a:pt x="212" y="1036"/>
                  </a:lnTo>
                  <a:lnTo>
                    <a:pt x="218" y="1034"/>
                  </a:lnTo>
                  <a:lnTo>
                    <a:pt x="222" y="1032"/>
                  </a:lnTo>
                  <a:lnTo>
                    <a:pt x="228" y="1034"/>
                  </a:lnTo>
                  <a:lnTo>
                    <a:pt x="232" y="1036"/>
                  </a:lnTo>
                  <a:lnTo>
                    <a:pt x="238" y="1034"/>
                  </a:lnTo>
                  <a:lnTo>
                    <a:pt x="244" y="1030"/>
                  </a:lnTo>
                  <a:lnTo>
                    <a:pt x="250" y="1028"/>
                  </a:lnTo>
                  <a:lnTo>
                    <a:pt x="254" y="1028"/>
                  </a:lnTo>
                  <a:lnTo>
                    <a:pt x="262" y="1028"/>
                  </a:lnTo>
                  <a:lnTo>
                    <a:pt x="268" y="1024"/>
                  </a:lnTo>
                  <a:lnTo>
                    <a:pt x="274" y="1022"/>
                  </a:lnTo>
                  <a:lnTo>
                    <a:pt x="280" y="1018"/>
                  </a:lnTo>
                  <a:lnTo>
                    <a:pt x="282" y="1014"/>
                  </a:lnTo>
                  <a:lnTo>
                    <a:pt x="282" y="1008"/>
                  </a:lnTo>
                  <a:lnTo>
                    <a:pt x="286" y="1004"/>
                  </a:lnTo>
                  <a:lnTo>
                    <a:pt x="290" y="998"/>
                  </a:lnTo>
                  <a:lnTo>
                    <a:pt x="290" y="990"/>
                  </a:lnTo>
                  <a:lnTo>
                    <a:pt x="290" y="988"/>
                  </a:lnTo>
                  <a:lnTo>
                    <a:pt x="290" y="982"/>
                  </a:lnTo>
                  <a:lnTo>
                    <a:pt x="286" y="980"/>
                  </a:lnTo>
                  <a:lnTo>
                    <a:pt x="276" y="980"/>
                  </a:lnTo>
                  <a:lnTo>
                    <a:pt x="272" y="978"/>
                  </a:lnTo>
                  <a:lnTo>
                    <a:pt x="272" y="974"/>
                  </a:lnTo>
                  <a:lnTo>
                    <a:pt x="272" y="964"/>
                  </a:lnTo>
                  <a:lnTo>
                    <a:pt x="268" y="952"/>
                  </a:lnTo>
                  <a:lnTo>
                    <a:pt x="266" y="946"/>
                  </a:lnTo>
                  <a:lnTo>
                    <a:pt x="256" y="934"/>
                  </a:lnTo>
                  <a:lnTo>
                    <a:pt x="252" y="930"/>
                  </a:lnTo>
                  <a:lnTo>
                    <a:pt x="250" y="922"/>
                  </a:lnTo>
                  <a:lnTo>
                    <a:pt x="244" y="908"/>
                  </a:lnTo>
                  <a:lnTo>
                    <a:pt x="242" y="902"/>
                  </a:lnTo>
                  <a:lnTo>
                    <a:pt x="238" y="900"/>
                  </a:lnTo>
                  <a:lnTo>
                    <a:pt x="232" y="900"/>
                  </a:lnTo>
                  <a:lnTo>
                    <a:pt x="228" y="896"/>
                  </a:lnTo>
                  <a:lnTo>
                    <a:pt x="226" y="890"/>
                  </a:lnTo>
                  <a:lnTo>
                    <a:pt x="226" y="884"/>
                  </a:lnTo>
                  <a:lnTo>
                    <a:pt x="228" y="878"/>
                  </a:lnTo>
                  <a:lnTo>
                    <a:pt x="232" y="866"/>
                  </a:lnTo>
                  <a:lnTo>
                    <a:pt x="234" y="862"/>
                  </a:lnTo>
                  <a:lnTo>
                    <a:pt x="238" y="856"/>
                  </a:lnTo>
                  <a:lnTo>
                    <a:pt x="238" y="854"/>
                  </a:lnTo>
                  <a:lnTo>
                    <a:pt x="238" y="852"/>
                  </a:lnTo>
                  <a:lnTo>
                    <a:pt x="236" y="848"/>
                  </a:lnTo>
                  <a:lnTo>
                    <a:pt x="230" y="846"/>
                  </a:lnTo>
                  <a:lnTo>
                    <a:pt x="224" y="844"/>
                  </a:lnTo>
                  <a:lnTo>
                    <a:pt x="218" y="846"/>
                  </a:lnTo>
                  <a:lnTo>
                    <a:pt x="212" y="848"/>
                  </a:lnTo>
                  <a:lnTo>
                    <a:pt x="208" y="846"/>
                  </a:lnTo>
                  <a:lnTo>
                    <a:pt x="206" y="840"/>
                  </a:lnTo>
                  <a:lnTo>
                    <a:pt x="206" y="834"/>
                  </a:lnTo>
                  <a:lnTo>
                    <a:pt x="210" y="830"/>
                  </a:lnTo>
                  <a:lnTo>
                    <a:pt x="210" y="824"/>
                  </a:lnTo>
                  <a:lnTo>
                    <a:pt x="210" y="822"/>
                  </a:lnTo>
                  <a:lnTo>
                    <a:pt x="208" y="822"/>
                  </a:lnTo>
                  <a:lnTo>
                    <a:pt x="198" y="822"/>
                  </a:lnTo>
                  <a:lnTo>
                    <a:pt x="194" y="824"/>
                  </a:lnTo>
                  <a:lnTo>
                    <a:pt x="190" y="830"/>
                  </a:lnTo>
                  <a:lnTo>
                    <a:pt x="188" y="834"/>
                  </a:lnTo>
                  <a:lnTo>
                    <a:pt x="178" y="846"/>
                  </a:lnTo>
                  <a:lnTo>
                    <a:pt x="176" y="852"/>
                  </a:lnTo>
                  <a:lnTo>
                    <a:pt x="174" y="856"/>
                  </a:lnTo>
                  <a:lnTo>
                    <a:pt x="174" y="866"/>
                  </a:lnTo>
                  <a:lnTo>
                    <a:pt x="174" y="876"/>
                  </a:lnTo>
                  <a:lnTo>
                    <a:pt x="174" y="888"/>
                  </a:lnTo>
                  <a:lnTo>
                    <a:pt x="174" y="892"/>
                  </a:lnTo>
                  <a:lnTo>
                    <a:pt x="176" y="900"/>
                  </a:lnTo>
                  <a:lnTo>
                    <a:pt x="178" y="906"/>
                  </a:lnTo>
                  <a:lnTo>
                    <a:pt x="182" y="908"/>
                  </a:lnTo>
                  <a:lnTo>
                    <a:pt x="184" y="906"/>
                  </a:lnTo>
                  <a:close/>
                  <a:moveTo>
                    <a:pt x="3012" y="2570"/>
                  </a:moveTo>
                  <a:lnTo>
                    <a:pt x="3012" y="2570"/>
                  </a:lnTo>
                  <a:lnTo>
                    <a:pt x="3004" y="2572"/>
                  </a:lnTo>
                  <a:lnTo>
                    <a:pt x="2996" y="2570"/>
                  </a:lnTo>
                  <a:lnTo>
                    <a:pt x="2992" y="2568"/>
                  </a:lnTo>
                  <a:lnTo>
                    <a:pt x="2986" y="2562"/>
                  </a:lnTo>
                  <a:lnTo>
                    <a:pt x="2980" y="2556"/>
                  </a:lnTo>
                  <a:lnTo>
                    <a:pt x="2978" y="2552"/>
                  </a:lnTo>
                  <a:lnTo>
                    <a:pt x="2976" y="2544"/>
                  </a:lnTo>
                  <a:lnTo>
                    <a:pt x="2974" y="2536"/>
                  </a:lnTo>
                  <a:lnTo>
                    <a:pt x="2974" y="2532"/>
                  </a:lnTo>
                  <a:lnTo>
                    <a:pt x="2972" y="2526"/>
                  </a:lnTo>
                  <a:lnTo>
                    <a:pt x="2968" y="2522"/>
                  </a:lnTo>
                  <a:lnTo>
                    <a:pt x="2962" y="2518"/>
                  </a:lnTo>
                  <a:lnTo>
                    <a:pt x="2958" y="2518"/>
                  </a:lnTo>
                  <a:lnTo>
                    <a:pt x="2958" y="2522"/>
                  </a:lnTo>
                  <a:lnTo>
                    <a:pt x="2970" y="2548"/>
                  </a:lnTo>
                  <a:lnTo>
                    <a:pt x="2974" y="2554"/>
                  </a:lnTo>
                  <a:lnTo>
                    <a:pt x="2974" y="2562"/>
                  </a:lnTo>
                  <a:lnTo>
                    <a:pt x="2974" y="2566"/>
                  </a:lnTo>
                  <a:lnTo>
                    <a:pt x="2974" y="2574"/>
                  </a:lnTo>
                  <a:lnTo>
                    <a:pt x="2970" y="2580"/>
                  </a:lnTo>
                  <a:lnTo>
                    <a:pt x="2960" y="2596"/>
                  </a:lnTo>
                  <a:lnTo>
                    <a:pt x="2958" y="2600"/>
                  </a:lnTo>
                  <a:lnTo>
                    <a:pt x="2958" y="2602"/>
                  </a:lnTo>
                  <a:lnTo>
                    <a:pt x="2960" y="2604"/>
                  </a:lnTo>
                  <a:lnTo>
                    <a:pt x="2962" y="2606"/>
                  </a:lnTo>
                  <a:lnTo>
                    <a:pt x="2968" y="2610"/>
                  </a:lnTo>
                  <a:lnTo>
                    <a:pt x="2972" y="2614"/>
                  </a:lnTo>
                  <a:lnTo>
                    <a:pt x="2974" y="2620"/>
                  </a:lnTo>
                  <a:lnTo>
                    <a:pt x="2974" y="2624"/>
                  </a:lnTo>
                  <a:lnTo>
                    <a:pt x="2976" y="2632"/>
                  </a:lnTo>
                  <a:lnTo>
                    <a:pt x="2980" y="2638"/>
                  </a:lnTo>
                  <a:lnTo>
                    <a:pt x="2982" y="2638"/>
                  </a:lnTo>
                  <a:lnTo>
                    <a:pt x="2984" y="2638"/>
                  </a:lnTo>
                  <a:lnTo>
                    <a:pt x="2990" y="2636"/>
                  </a:lnTo>
                  <a:lnTo>
                    <a:pt x="2998" y="2628"/>
                  </a:lnTo>
                  <a:lnTo>
                    <a:pt x="3002" y="2622"/>
                  </a:lnTo>
                  <a:lnTo>
                    <a:pt x="3004" y="2614"/>
                  </a:lnTo>
                  <a:lnTo>
                    <a:pt x="3004" y="2610"/>
                  </a:lnTo>
                  <a:lnTo>
                    <a:pt x="3006" y="2604"/>
                  </a:lnTo>
                  <a:lnTo>
                    <a:pt x="3008" y="2598"/>
                  </a:lnTo>
                  <a:lnTo>
                    <a:pt x="3018" y="2588"/>
                  </a:lnTo>
                  <a:lnTo>
                    <a:pt x="3028" y="2578"/>
                  </a:lnTo>
                  <a:lnTo>
                    <a:pt x="3030" y="2574"/>
                  </a:lnTo>
                  <a:lnTo>
                    <a:pt x="3028" y="2568"/>
                  </a:lnTo>
                  <a:lnTo>
                    <a:pt x="3024" y="2566"/>
                  </a:lnTo>
                  <a:lnTo>
                    <a:pt x="3016" y="2568"/>
                  </a:lnTo>
                  <a:lnTo>
                    <a:pt x="3012" y="2570"/>
                  </a:lnTo>
                  <a:close/>
                  <a:moveTo>
                    <a:pt x="490" y="1328"/>
                  </a:moveTo>
                  <a:lnTo>
                    <a:pt x="490" y="1328"/>
                  </a:lnTo>
                  <a:lnTo>
                    <a:pt x="494" y="1328"/>
                  </a:lnTo>
                  <a:lnTo>
                    <a:pt x="496" y="1328"/>
                  </a:lnTo>
                  <a:lnTo>
                    <a:pt x="498" y="1326"/>
                  </a:lnTo>
                  <a:lnTo>
                    <a:pt x="498" y="1324"/>
                  </a:lnTo>
                  <a:lnTo>
                    <a:pt x="498" y="1320"/>
                  </a:lnTo>
                  <a:lnTo>
                    <a:pt x="498" y="1306"/>
                  </a:lnTo>
                  <a:lnTo>
                    <a:pt x="496" y="1304"/>
                  </a:lnTo>
                  <a:lnTo>
                    <a:pt x="490" y="1302"/>
                  </a:lnTo>
                  <a:lnTo>
                    <a:pt x="486" y="1302"/>
                  </a:lnTo>
                  <a:lnTo>
                    <a:pt x="470" y="1304"/>
                  </a:lnTo>
                  <a:lnTo>
                    <a:pt x="456" y="1310"/>
                  </a:lnTo>
                  <a:lnTo>
                    <a:pt x="454" y="1312"/>
                  </a:lnTo>
                  <a:lnTo>
                    <a:pt x="456" y="1314"/>
                  </a:lnTo>
                  <a:lnTo>
                    <a:pt x="470" y="1320"/>
                  </a:lnTo>
                  <a:lnTo>
                    <a:pt x="486" y="1326"/>
                  </a:lnTo>
                  <a:lnTo>
                    <a:pt x="490" y="1328"/>
                  </a:lnTo>
                  <a:close/>
                  <a:moveTo>
                    <a:pt x="2940" y="2636"/>
                  </a:moveTo>
                  <a:lnTo>
                    <a:pt x="2940" y="2636"/>
                  </a:lnTo>
                  <a:lnTo>
                    <a:pt x="2938" y="2636"/>
                  </a:lnTo>
                  <a:lnTo>
                    <a:pt x="2936" y="2636"/>
                  </a:lnTo>
                  <a:lnTo>
                    <a:pt x="2932" y="2640"/>
                  </a:lnTo>
                  <a:lnTo>
                    <a:pt x="2928" y="2644"/>
                  </a:lnTo>
                  <a:lnTo>
                    <a:pt x="2922" y="2658"/>
                  </a:lnTo>
                  <a:lnTo>
                    <a:pt x="2920" y="2664"/>
                  </a:lnTo>
                  <a:lnTo>
                    <a:pt x="2910" y="2676"/>
                  </a:lnTo>
                  <a:lnTo>
                    <a:pt x="2906" y="2680"/>
                  </a:lnTo>
                  <a:lnTo>
                    <a:pt x="2898" y="2684"/>
                  </a:lnTo>
                  <a:lnTo>
                    <a:pt x="2884" y="2688"/>
                  </a:lnTo>
                  <a:lnTo>
                    <a:pt x="2878" y="2692"/>
                  </a:lnTo>
                  <a:lnTo>
                    <a:pt x="2872" y="2698"/>
                  </a:lnTo>
                  <a:lnTo>
                    <a:pt x="2870" y="2704"/>
                  </a:lnTo>
                  <a:lnTo>
                    <a:pt x="2864" y="2718"/>
                  </a:lnTo>
                  <a:lnTo>
                    <a:pt x="2860" y="2732"/>
                  </a:lnTo>
                  <a:lnTo>
                    <a:pt x="2858" y="2740"/>
                  </a:lnTo>
                  <a:lnTo>
                    <a:pt x="2862" y="2746"/>
                  </a:lnTo>
                  <a:lnTo>
                    <a:pt x="2874" y="2754"/>
                  </a:lnTo>
                  <a:lnTo>
                    <a:pt x="2880" y="2756"/>
                  </a:lnTo>
                  <a:lnTo>
                    <a:pt x="2886" y="2758"/>
                  </a:lnTo>
                  <a:lnTo>
                    <a:pt x="2894" y="2756"/>
                  </a:lnTo>
                  <a:lnTo>
                    <a:pt x="2898" y="2754"/>
                  </a:lnTo>
                  <a:lnTo>
                    <a:pt x="2904" y="2750"/>
                  </a:lnTo>
                  <a:lnTo>
                    <a:pt x="2908" y="2742"/>
                  </a:lnTo>
                  <a:lnTo>
                    <a:pt x="2914" y="2728"/>
                  </a:lnTo>
                  <a:lnTo>
                    <a:pt x="2916" y="2712"/>
                  </a:lnTo>
                  <a:lnTo>
                    <a:pt x="2916" y="2708"/>
                  </a:lnTo>
                  <a:lnTo>
                    <a:pt x="2918" y="2702"/>
                  </a:lnTo>
                  <a:lnTo>
                    <a:pt x="2922" y="2696"/>
                  </a:lnTo>
                  <a:lnTo>
                    <a:pt x="2930" y="2686"/>
                  </a:lnTo>
                  <a:lnTo>
                    <a:pt x="2940" y="2676"/>
                  </a:lnTo>
                  <a:lnTo>
                    <a:pt x="2952" y="2668"/>
                  </a:lnTo>
                  <a:lnTo>
                    <a:pt x="2958" y="2666"/>
                  </a:lnTo>
                  <a:lnTo>
                    <a:pt x="2962" y="2660"/>
                  </a:lnTo>
                  <a:lnTo>
                    <a:pt x="2964" y="2654"/>
                  </a:lnTo>
                  <a:lnTo>
                    <a:pt x="2964" y="2650"/>
                  </a:lnTo>
                  <a:lnTo>
                    <a:pt x="2964" y="2646"/>
                  </a:lnTo>
                  <a:lnTo>
                    <a:pt x="2962" y="2644"/>
                  </a:lnTo>
                  <a:lnTo>
                    <a:pt x="2960" y="2642"/>
                  </a:lnTo>
                  <a:lnTo>
                    <a:pt x="2956" y="2642"/>
                  </a:lnTo>
                  <a:lnTo>
                    <a:pt x="2954" y="2642"/>
                  </a:lnTo>
                  <a:lnTo>
                    <a:pt x="2946" y="2640"/>
                  </a:lnTo>
                  <a:lnTo>
                    <a:pt x="2940" y="2636"/>
                  </a:lnTo>
                  <a:close/>
                  <a:moveTo>
                    <a:pt x="406" y="1248"/>
                  </a:moveTo>
                  <a:lnTo>
                    <a:pt x="406" y="1248"/>
                  </a:lnTo>
                  <a:lnTo>
                    <a:pt x="402" y="1254"/>
                  </a:lnTo>
                  <a:lnTo>
                    <a:pt x="400" y="1260"/>
                  </a:lnTo>
                  <a:lnTo>
                    <a:pt x="400" y="1274"/>
                  </a:lnTo>
                  <a:lnTo>
                    <a:pt x="400" y="1278"/>
                  </a:lnTo>
                  <a:lnTo>
                    <a:pt x="402" y="1280"/>
                  </a:lnTo>
                  <a:lnTo>
                    <a:pt x="404" y="1282"/>
                  </a:lnTo>
                  <a:lnTo>
                    <a:pt x="408" y="1282"/>
                  </a:lnTo>
                  <a:lnTo>
                    <a:pt x="412" y="1282"/>
                  </a:lnTo>
                  <a:lnTo>
                    <a:pt x="416" y="1282"/>
                  </a:lnTo>
                  <a:lnTo>
                    <a:pt x="418" y="1280"/>
                  </a:lnTo>
                  <a:lnTo>
                    <a:pt x="420" y="1278"/>
                  </a:lnTo>
                  <a:lnTo>
                    <a:pt x="420" y="1274"/>
                  </a:lnTo>
                  <a:lnTo>
                    <a:pt x="420" y="1270"/>
                  </a:lnTo>
                  <a:lnTo>
                    <a:pt x="418" y="1262"/>
                  </a:lnTo>
                  <a:lnTo>
                    <a:pt x="416" y="1256"/>
                  </a:lnTo>
                  <a:lnTo>
                    <a:pt x="414" y="1250"/>
                  </a:lnTo>
                  <a:lnTo>
                    <a:pt x="412" y="1248"/>
                  </a:lnTo>
                  <a:lnTo>
                    <a:pt x="410" y="1246"/>
                  </a:lnTo>
                  <a:lnTo>
                    <a:pt x="408" y="1246"/>
                  </a:lnTo>
                  <a:lnTo>
                    <a:pt x="406" y="1248"/>
                  </a:lnTo>
                  <a:close/>
                  <a:moveTo>
                    <a:pt x="2286" y="1412"/>
                  </a:moveTo>
                  <a:lnTo>
                    <a:pt x="2286" y="1412"/>
                  </a:lnTo>
                  <a:lnTo>
                    <a:pt x="2290" y="1424"/>
                  </a:lnTo>
                  <a:lnTo>
                    <a:pt x="2290" y="1426"/>
                  </a:lnTo>
                  <a:lnTo>
                    <a:pt x="2292" y="1426"/>
                  </a:lnTo>
                  <a:lnTo>
                    <a:pt x="2296" y="1426"/>
                  </a:lnTo>
                  <a:lnTo>
                    <a:pt x="2302" y="1422"/>
                  </a:lnTo>
                  <a:lnTo>
                    <a:pt x="2306" y="1418"/>
                  </a:lnTo>
                  <a:lnTo>
                    <a:pt x="2308" y="1410"/>
                  </a:lnTo>
                  <a:lnTo>
                    <a:pt x="2308" y="1408"/>
                  </a:lnTo>
                  <a:lnTo>
                    <a:pt x="2308" y="1394"/>
                  </a:lnTo>
                  <a:lnTo>
                    <a:pt x="2308" y="1392"/>
                  </a:lnTo>
                  <a:lnTo>
                    <a:pt x="2306" y="1392"/>
                  </a:lnTo>
                  <a:lnTo>
                    <a:pt x="2302" y="1392"/>
                  </a:lnTo>
                  <a:lnTo>
                    <a:pt x="2288" y="1396"/>
                  </a:lnTo>
                  <a:lnTo>
                    <a:pt x="2284" y="1398"/>
                  </a:lnTo>
                  <a:lnTo>
                    <a:pt x="2284" y="1400"/>
                  </a:lnTo>
                  <a:lnTo>
                    <a:pt x="2282" y="1404"/>
                  </a:lnTo>
                  <a:lnTo>
                    <a:pt x="2284" y="1406"/>
                  </a:lnTo>
                  <a:lnTo>
                    <a:pt x="2286" y="1412"/>
                  </a:lnTo>
                  <a:close/>
                  <a:moveTo>
                    <a:pt x="414" y="1210"/>
                  </a:moveTo>
                  <a:lnTo>
                    <a:pt x="414" y="1210"/>
                  </a:lnTo>
                  <a:lnTo>
                    <a:pt x="412" y="1208"/>
                  </a:lnTo>
                  <a:lnTo>
                    <a:pt x="410" y="1206"/>
                  </a:lnTo>
                  <a:lnTo>
                    <a:pt x="406" y="1206"/>
                  </a:lnTo>
                  <a:lnTo>
                    <a:pt x="404" y="1208"/>
                  </a:lnTo>
                  <a:lnTo>
                    <a:pt x="398" y="1210"/>
                  </a:lnTo>
                  <a:lnTo>
                    <a:pt x="396" y="1212"/>
                  </a:lnTo>
                  <a:lnTo>
                    <a:pt x="394" y="1214"/>
                  </a:lnTo>
                  <a:lnTo>
                    <a:pt x="394" y="1216"/>
                  </a:lnTo>
                  <a:lnTo>
                    <a:pt x="396" y="1220"/>
                  </a:lnTo>
                  <a:lnTo>
                    <a:pt x="404" y="1228"/>
                  </a:lnTo>
                  <a:lnTo>
                    <a:pt x="410" y="1230"/>
                  </a:lnTo>
                  <a:lnTo>
                    <a:pt x="412" y="1230"/>
                  </a:lnTo>
                  <a:lnTo>
                    <a:pt x="416" y="1228"/>
                  </a:lnTo>
                  <a:lnTo>
                    <a:pt x="418" y="1224"/>
                  </a:lnTo>
                  <a:lnTo>
                    <a:pt x="416" y="1216"/>
                  </a:lnTo>
                  <a:lnTo>
                    <a:pt x="414" y="1210"/>
                  </a:lnTo>
                  <a:close/>
                  <a:moveTo>
                    <a:pt x="2302" y="1960"/>
                  </a:moveTo>
                  <a:lnTo>
                    <a:pt x="2302" y="1960"/>
                  </a:lnTo>
                  <a:lnTo>
                    <a:pt x="2302" y="1962"/>
                  </a:lnTo>
                  <a:lnTo>
                    <a:pt x="2302" y="1966"/>
                  </a:lnTo>
                  <a:lnTo>
                    <a:pt x="2304" y="1968"/>
                  </a:lnTo>
                  <a:lnTo>
                    <a:pt x="2306" y="1970"/>
                  </a:lnTo>
                  <a:lnTo>
                    <a:pt x="2312" y="1974"/>
                  </a:lnTo>
                  <a:lnTo>
                    <a:pt x="2324" y="1982"/>
                  </a:lnTo>
                  <a:lnTo>
                    <a:pt x="2326" y="1988"/>
                  </a:lnTo>
                  <a:lnTo>
                    <a:pt x="2328" y="1994"/>
                  </a:lnTo>
                  <a:lnTo>
                    <a:pt x="2328" y="1998"/>
                  </a:lnTo>
                  <a:lnTo>
                    <a:pt x="2328" y="2002"/>
                  </a:lnTo>
                  <a:lnTo>
                    <a:pt x="2330" y="2004"/>
                  </a:lnTo>
                  <a:lnTo>
                    <a:pt x="2334" y="2006"/>
                  </a:lnTo>
                  <a:lnTo>
                    <a:pt x="2336" y="2006"/>
                  </a:lnTo>
                  <a:lnTo>
                    <a:pt x="2340" y="2006"/>
                  </a:lnTo>
                  <a:lnTo>
                    <a:pt x="2352" y="2006"/>
                  </a:lnTo>
                  <a:lnTo>
                    <a:pt x="2358" y="2008"/>
                  </a:lnTo>
                  <a:lnTo>
                    <a:pt x="2364" y="2010"/>
                  </a:lnTo>
                  <a:lnTo>
                    <a:pt x="2380" y="2022"/>
                  </a:lnTo>
                  <a:lnTo>
                    <a:pt x="2394" y="2030"/>
                  </a:lnTo>
                  <a:lnTo>
                    <a:pt x="2420" y="2042"/>
                  </a:lnTo>
                  <a:lnTo>
                    <a:pt x="2424" y="2046"/>
                  </a:lnTo>
                  <a:lnTo>
                    <a:pt x="2426" y="2050"/>
                  </a:lnTo>
                  <a:lnTo>
                    <a:pt x="2424" y="2054"/>
                  </a:lnTo>
                  <a:lnTo>
                    <a:pt x="2420" y="2058"/>
                  </a:lnTo>
                  <a:lnTo>
                    <a:pt x="2414" y="2062"/>
                  </a:lnTo>
                  <a:lnTo>
                    <a:pt x="2410" y="2064"/>
                  </a:lnTo>
                  <a:lnTo>
                    <a:pt x="2414" y="2066"/>
                  </a:lnTo>
                  <a:lnTo>
                    <a:pt x="2418" y="2066"/>
                  </a:lnTo>
                  <a:lnTo>
                    <a:pt x="2426" y="2066"/>
                  </a:lnTo>
                  <a:lnTo>
                    <a:pt x="2434" y="2068"/>
                  </a:lnTo>
                  <a:lnTo>
                    <a:pt x="2438" y="2072"/>
                  </a:lnTo>
                  <a:lnTo>
                    <a:pt x="2452" y="2078"/>
                  </a:lnTo>
                  <a:lnTo>
                    <a:pt x="2458" y="2082"/>
                  </a:lnTo>
                  <a:lnTo>
                    <a:pt x="2470" y="2084"/>
                  </a:lnTo>
                  <a:lnTo>
                    <a:pt x="2476" y="2084"/>
                  </a:lnTo>
                  <a:lnTo>
                    <a:pt x="2480" y="2080"/>
                  </a:lnTo>
                  <a:lnTo>
                    <a:pt x="2488" y="2070"/>
                  </a:lnTo>
                  <a:lnTo>
                    <a:pt x="2502" y="2062"/>
                  </a:lnTo>
                  <a:lnTo>
                    <a:pt x="2508" y="2058"/>
                  </a:lnTo>
                  <a:lnTo>
                    <a:pt x="2514" y="2058"/>
                  </a:lnTo>
                  <a:lnTo>
                    <a:pt x="2522" y="2058"/>
                  </a:lnTo>
                  <a:lnTo>
                    <a:pt x="2526" y="2062"/>
                  </a:lnTo>
                  <a:lnTo>
                    <a:pt x="2540" y="2070"/>
                  </a:lnTo>
                  <a:lnTo>
                    <a:pt x="2558" y="2088"/>
                  </a:lnTo>
                  <a:lnTo>
                    <a:pt x="2570" y="2098"/>
                  </a:lnTo>
                  <a:lnTo>
                    <a:pt x="2576" y="2100"/>
                  </a:lnTo>
                  <a:lnTo>
                    <a:pt x="2578" y="2102"/>
                  </a:lnTo>
                  <a:lnTo>
                    <a:pt x="2580" y="2100"/>
                  </a:lnTo>
                  <a:lnTo>
                    <a:pt x="2582" y="2100"/>
                  </a:lnTo>
                  <a:lnTo>
                    <a:pt x="2582" y="2096"/>
                  </a:lnTo>
                  <a:lnTo>
                    <a:pt x="2582" y="2082"/>
                  </a:lnTo>
                  <a:lnTo>
                    <a:pt x="2580" y="2076"/>
                  </a:lnTo>
                  <a:lnTo>
                    <a:pt x="2576" y="2072"/>
                  </a:lnTo>
                  <a:lnTo>
                    <a:pt x="2560" y="2068"/>
                  </a:lnTo>
                  <a:lnTo>
                    <a:pt x="2556" y="2064"/>
                  </a:lnTo>
                  <a:lnTo>
                    <a:pt x="2554" y="2058"/>
                  </a:lnTo>
                  <a:lnTo>
                    <a:pt x="2554" y="2054"/>
                  </a:lnTo>
                  <a:lnTo>
                    <a:pt x="2554" y="2046"/>
                  </a:lnTo>
                  <a:lnTo>
                    <a:pt x="2558" y="2040"/>
                  </a:lnTo>
                  <a:lnTo>
                    <a:pt x="2560" y="2038"/>
                  </a:lnTo>
                  <a:lnTo>
                    <a:pt x="2560" y="2036"/>
                  </a:lnTo>
                  <a:lnTo>
                    <a:pt x="2556" y="2034"/>
                  </a:lnTo>
                  <a:lnTo>
                    <a:pt x="2542" y="2028"/>
                  </a:lnTo>
                  <a:lnTo>
                    <a:pt x="2534" y="2024"/>
                  </a:lnTo>
                  <a:lnTo>
                    <a:pt x="2530" y="2018"/>
                  </a:lnTo>
                  <a:lnTo>
                    <a:pt x="2528" y="2014"/>
                  </a:lnTo>
                  <a:lnTo>
                    <a:pt x="2524" y="2006"/>
                  </a:lnTo>
                  <a:lnTo>
                    <a:pt x="2518" y="2002"/>
                  </a:lnTo>
                  <a:lnTo>
                    <a:pt x="2502" y="1992"/>
                  </a:lnTo>
                  <a:lnTo>
                    <a:pt x="2486" y="1984"/>
                  </a:lnTo>
                  <a:lnTo>
                    <a:pt x="2424" y="1968"/>
                  </a:lnTo>
                  <a:lnTo>
                    <a:pt x="2416" y="1968"/>
                  </a:lnTo>
                  <a:lnTo>
                    <a:pt x="2410" y="1972"/>
                  </a:lnTo>
                  <a:lnTo>
                    <a:pt x="2394" y="1982"/>
                  </a:lnTo>
                  <a:lnTo>
                    <a:pt x="2386" y="1986"/>
                  </a:lnTo>
                  <a:lnTo>
                    <a:pt x="2378" y="1986"/>
                  </a:lnTo>
                  <a:lnTo>
                    <a:pt x="2376" y="1986"/>
                  </a:lnTo>
                  <a:lnTo>
                    <a:pt x="2368" y="1986"/>
                  </a:lnTo>
                  <a:lnTo>
                    <a:pt x="2362" y="1982"/>
                  </a:lnTo>
                  <a:lnTo>
                    <a:pt x="2354" y="1972"/>
                  </a:lnTo>
                  <a:lnTo>
                    <a:pt x="2342" y="1962"/>
                  </a:lnTo>
                  <a:lnTo>
                    <a:pt x="2334" y="1954"/>
                  </a:lnTo>
                  <a:lnTo>
                    <a:pt x="2328" y="1950"/>
                  </a:lnTo>
                  <a:lnTo>
                    <a:pt x="2320" y="1948"/>
                  </a:lnTo>
                  <a:lnTo>
                    <a:pt x="2316" y="1948"/>
                  </a:lnTo>
                  <a:lnTo>
                    <a:pt x="2310" y="1950"/>
                  </a:lnTo>
                  <a:lnTo>
                    <a:pt x="2306" y="1954"/>
                  </a:lnTo>
                  <a:lnTo>
                    <a:pt x="2302" y="1960"/>
                  </a:lnTo>
                  <a:close/>
                  <a:moveTo>
                    <a:pt x="2606" y="2298"/>
                  </a:moveTo>
                  <a:lnTo>
                    <a:pt x="2606" y="2298"/>
                  </a:lnTo>
                  <a:lnTo>
                    <a:pt x="2602" y="2290"/>
                  </a:lnTo>
                  <a:lnTo>
                    <a:pt x="2598" y="2284"/>
                  </a:lnTo>
                  <a:lnTo>
                    <a:pt x="2594" y="2280"/>
                  </a:lnTo>
                  <a:lnTo>
                    <a:pt x="2590" y="2272"/>
                  </a:lnTo>
                  <a:lnTo>
                    <a:pt x="2586" y="2258"/>
                  </a:lnTo>
                  <a:lnTo>
                    <a:pt x="2582" y="2252"/>
                  </a:lnTo>
                  <a:lnTo>
                    <a:pt x="2576" y="2248"/>
                  </a:lnTo>
                  <a:lnTo>
                    <a:pt x="2562" y="2244"/>
                  </a:lnTo>
                  <a:lnTo>
                    <a:pt x="2548" y="2236"/>
                  </a:lnTo>
                  <a:lnTo>
                    <a:pt x="2532" y="2226"/>
                  </a:lnTo>
                  <a:lnTo>
                    <a:pt x="2526" y="2220"/>
                  </a:lnTo>
                  <a:lnTo>
                    <a:pt x="2522" y="2214"/>
                  </a:lnTo>
                  <a:lnTo>
                    <a:pt x="2516" y="2180"/>
                  </a:lnTo>
                  <a:lnTo>
                    <a:pt x="2514" y="2174"/>
                  </a:lnTo>
                  <a:lnTo>
                    <a:pt x="2510" y="2168"/>
                  </a:lnTo>
                  <a:lnTo>
                    <a:pt x="2500" y="2158"/>
                  </a:lnTo>
                  <a:lnTo>
                    <a:pt x="2496" y="2152"/>
                  </a:lnTo>
                  <a:lnTo>
                    <a:pt x="2492" y="2146"/>
                  </a:lnTo>
                  <a:lnTo>
                    <a:pt x="2488" y="2130"/>
                  </a:lnTo>
                  <a:lnTo>
                    <a:pt x="2486" y="2128"/>
                  </a:lnTo>
                  <a:lnTo>
                    <a:pt x="2484" y="2128"/>
                  </a:lnTo>
                  <a:lnTo>
                    <a:pt x="2482" y="2128"/>
                  </a:lnTo>
                  <a:lnTo>
                    <a:pt x="2480" y="2128"/>
                  </a:lnTo>
                  <a:lnTo>
                    <a:pt x="2472" y="2138"/>
                  </a:lnTo>
                  <a:lnTo>
                    <a:pt x="2468" y="2144"/>
                  </a:lnTo>
                  <a:lnTo>
                    <a:pt x="2466" y="2150"/>
                  </a:lnTo>
                  <a:lnTo>
                    <a:pt x="2466" y="2184"/>
                  </a:lnTo>
                  <a:lnTo>
                    <a:pt x="2464" y="2192"/>
                  </a:lnTo>
                  <a:lnTo>
                    <a:pt x="2460" y="2198"/>
                  </a:lnTo>
                  <a:lnTo>
                    <a:pt x="2452" y="2206"/>
                  </a:lnTo>
                  <a:lnTo>
                    <a:pt x="2446" y="2210"/>
                  </a:lnTo>
                  <a:lnTo>
                    <a:pt x="2438" y="2212"/>
                  </a:lnTo>
                  <a:lnTo>
                    <a:pt x="2434" y="2212"/>
                  </a:lnTo>
                  <a:lnTo>
                    <a:pt x="2428" y="2210"/>
                  </a:lnTo>
                  <a:lnTo>
                    <a:pt x="2422" y="2204"/>
                  </a:lnTo>
                  <a:lnTo>
                    <a:pt x="2412" y="2188"/>
                  </a:lnTo>
                  <a:lnTo>
                    <a:pt x="2406" y="2184"/>
                  </a:lnTo>
                  <a:lnTo>
                    <a:pt x="2398" y="2182"/>
                  </a:lnTo>
                  <a:lnTo>
                    <a:pt x="2396" y="2182"/>
                  </a:lnTo>
                  <a:lnTo>
                    <a:pt x="2388" y="2180"/>
                  </a:lnTo>
                  <a:lnTo>
                    <a:pt x="2380" y="2178"/>
                  </a:lnTo>
                  <a:lnTo>
                    <a:pt x="2374" y="2176"/>
                  </a:lnTo>
                  <a:lnTo>
                    <a:pt x="2372" y="2174"/>
                  </a:lnTo>
                  <a:lnTo>
                    <a:pt x="2370" y="2172"/>
                  </a:lnTo>
                  <a:lnTo>
                    <a:pt x="2370" y="2168"/>
                  </a:lnTo>
                  <a:lnTo>
                    <a:pt x="2372" y="2164"/>
                  </a:lnTo>
                  <a:lnTo>
                    <a:pt x="2374" y="2160"/>
                  </a:lnTo>
                  <a:lnTo>
                    <a:pt x="2382" y="2146"/>
                  </a:lnTo>
                  <a:lnTo>
                    <a:pt x="2384" y="2140"/>
                  </a:lnTo>
                  <a:lnTo>
                    <a:pt x="2384" y="2138"/>
                  </a:lnTo>
                  <a:lnTo>
                    <a:pt x="2384" y="2134"/>
                  </a:lnTo>
                  <a:lnTo>
                    <a:pt x="2382" y="2132"/>
                  </a:lnTo>
                  <a:lnTo>
                    <a:pt x="2380" y="2132"/>
                  </a:lnTo>
                  <a:lnTo>
                    <a:pt x="2356" y="2126"/>
                  </a:lnTo>
                  <a:lnTo>
                    <a:pt x="2340" y="2124"/>
                  </a:lnTo>
                  <a:lnTo>
                    <a:pt x="2336" y="2124"/>
                  </a:lnTo>
                  <a:lnTo>
                    <a:pt x="2330" y="2124"/>
                  </a:lnTo>
                  <a:lnTo>
                    <a:pt x="2324" y="2128"/>
                  </a:lnTo>
                  <a:lnTo>
                    <a:pt x="2312" y="2136"/>
                  </a:lnTo>
                  <a:lnTo>
                    <a:pt x="2306" y="2140"/>
                  </a:lnTo>
                  <a:lnTo>
                    <a:pt x="2292" y="2146"/>
                  </a:lnTo>
                  <a:lnTo>
                    <a:pt x="2286" y="2150"/>
                  </a:lnTo>
                  <a:lnTo>
                    <a:pt x="2280" y="2154"/>
                  </a:lnTo>
                  <a:lnTo>
                    <a:pt x="2276" y="2160"/>
                  </a:lnTo>
                  <a:lnTo>
                    <a:pt x="2274" y="2164"/>
                  </a:lnTo>
                  <a:lnTo>
                    <a:pt x="2270" y="2170"/>
                  </a:lnTo>
                  <a:lnTo>
                    <a:pt x="2264" y="2172"/>
                  </a:lnTo>
                  <a:lnTo>
                    <a:pt x="2252" y="2168"/>
                  </a:lnTo>
                  <a:lnTo>
                    <a:pt x="2248" y="2166"/>
                  </a:lnTo>
                  <a:lnTo>
                    <a:pt x="2240" y="2164"/>
                  </a:lnTo>
                  <a:lnTo>
                    <a:pt x="2234" y="2166"/>
                  </a:lnTo>
                  <a:lnTo>
                    <a:pt x="2228" y="2168"/>
                  </a:lnTo>
                  <a:lnTo>
                    <a:pt x="2214" y="2176"/>
                  </a:lnTo>
                  <a:lnTo>
                    <a:pt x="2198" y="2188"/>
                  </a:lnTo>
                  <a:lnTo>
                    <a:pt x="2184" y="2196"/>
                  </a:lnTo>
                  <a:lnTo>
                    <a:pt x="2178" y="2198"/>
                  </a:lnTo>
                  <a:lnTo>
                    <a:pt x="2164" y="2206"/>
                  </a:lnTo>
                  <a:lnTo>
                    <a:pt x="2160" y="2208"/>
                  </a:lnTo>
                  <a:lnTo>
                    <a:pt x="2154" y="2212"/>
                  </a:lnTo>
                  <a:lnTo>
                    <a:pt x="2150" y="2220"/>
                  </a:lnTo>
                  <a:lnTo>
                    <a:pt x="2144" y="2234"/>
                  </a:lnTo>
                  <a:lnTo>
                    <a:pt x="2140" y="2238"/>
                  </a:lnTo>
                  <a:lnTo>
                    <a:pt x="2134" y="2240"/>
                  </a:lnTo>
                  <a:lnTo>
                    <a:pt x="2130" y="2240"/>
                  </a:lnTo>
                  <a:lnTo>
                    <a:pt x="2124" y="2242"/>
                  </a:lnTo>
                  <a:lnTo>
                    <a:pt x="2116" y="2246"/>
                  </a:lnTo>
                  <a:lnTo>
                    <a:pt x="2100" y="2256"/>
                  </a:lnTo>
                  <a:lnTo>
                    <a:pt x="2086" y="2264"/>
                  </a:lnTo>
                  <a:lnTo>
                    <a:pt x="2062" y="2276"/>
                  </a:lnTo>
                  <a:lnTo>
                    <a:pt x="2048" y="2286"/>
                  </a:lnTo>
                  <a:lnTo>
                    <a:pt x="2040" y="2294"/>
                  </a:lnTo>
                  <a:lnTo>
                    <a:pt x="2030" y="2306"/>
                  </a:lnTo>
                  <a:lnTo>
                    <a:pt x="2028" y="2312"/>
                  </a:lnTo>
                  <a:lnTo>
                    <a:pt x="2026" y="2320"/>
                  </a:lnTo>
                  <a:lnTo>
                    <a:pt x="2028" y="2326"/>
                  </a:lnTo>
                  <a:lnTo>
                    <a:pt x="2032" y="2340"/>
                  </a:lnTo>
                  <a:lnTo>
                    <a:pt x="2034" y="2356"/>
                  </a:lnTo>
                  <a:lnTo>
                    <a:pt x="2034" y="2360"/>
                  </a:lnTo>
                  <a:lnTo>
                    <a:pt x="2036" y="2376"/>
                  </a:lnTo>
                  <a:lnTo>
                    <a:pt x="2052" y="2428"/>
                  </a:lnTo>
                  <a:lnTo>
                    <a:pt x="2054" y="2444"/>
                  </a:lnTo>
                  <a:lnTo>
                    <a:pt x="2054" y="2448"/>
                  </a:lnTo>
                  <a:lnTo>
                    <a:pt x="2054" y="2464"/>
                  </a:lnTo>
                  <a:lnTo>
                    <a:pt x="2054" y="2488"/>
                  </a:lnTo>
                  <a:lnTo>
                    <a:pt x="2056" y="2494"/>
                  </a:lnTo>
                  <a:lnTo>
                    <a:pt x="2060" y="2500"/>
                  </a:lnTo>
                  <a:lnTo>
                    <a:pt x="2068" y="2510"/>
                  </a:lnTo>
                  <a:lnTo>
                    <a:pt x="2074" y="2514"/>
                  </a:lnTo>
                  <a:lnTo>
                    <a:pt x="2082" y="2514"/>
                  </a:lnTo>
                  <a:lnTo>
                    <a:pt x="2086" y="2514"/>
                  </a:lnTo>
                  <a:lnTo>
                    <a:pt x="2100" y="2512"/>
                  </a:lnTo>
                  <a:lnTo>
                    <a:pt x="2116" y="2508"/>
                  </a:lnTo>
                  <a:lnTo>
                    <a:pt x="2130" y="2502"/>
                  </a:lnTo>
                  <a:lnTo>
                    <a:pt x="2136" y="2498"/>
                  </a:lnTo>
                  <a:lnTo>
                    <a:pt x="2142" y="2496"/>
                  </a:lnTo>
                  <a:lnTo>
                    <a:pt x="2150" y="2496"/>
                  </a:lnTo>
                  <a:lnTo>
                    <a:pt x="2154" y="2496"/>
                  </a:lnTo>
                  <a:lnTo>
                    <a:pt x="2170" y="2492"/>
                  </a:lnTo>
                  <a:lnTo>
                    <a:pt x="2184" y="2488"/>
                  </a:lnTo>
                  <a:lnTo>
                    <a:pt x="2190" y="2484"/>
                  </a:lnTo>
                  <a:lnTo>
                    <a:pt x="2192" y="2480"/>
                  </a:lnTo>
                  <a:lnTo>
                    <a:pt x="2194" y="2476"/>
                  </a:lnTo>
                  <a:lnTo>
                    <a:pt x="2198" y="2472"/>
                  </a:lnTo>
                  <a:lnTo>
                    <a:pt x="2232" y="2460"/>
                  </a:lnTo>
                  <a:lnTo>
                    <a:pt x="2240" y="2458"/>
                  </a:lnTo>
                  <a:lnTo>
                    <a:pt x="2248" y="2456"/>
                  </a:lnTo>
                  <a:lnTo>
                    <a:pt x="2272" y="2456"/>
                  </a:lnTo>
                  <a:lnTo>
                    <a:pt x="2288" y="2458"/>
                  </a:lnTo>
                  <a:lnTo>
                    <a:pt x="2330" y="2464"/>
                  </a:lnTo>
                  <a:lnTo>
                    <a:pt x="2338" y="2468"/>
                  </a:lnTo>
                  <a:lnTo>
                    <a:pt x="2344" y="2472"/>
                  </a:lnTo>
                  <a:lnTo>
                    <a:pt x="2362" y="2490"/>
                  </a:lnTo>
                  <a:lnTo>
                    <a:pt x="2374" y="2500"/>
                  </a:lnTo>
                  <a:lnTo>
                    <a:pt x="2382" y="2510"/>
                  </a:lnTo>
                  <a:lnTo>
                    <a:pt x="2388" y="2514"/>
                  </a:lnTo>
                  <a:lnTo>
                    <a:pt x="2396" y="2514"/>
                  </a:lnTo>
                  <a:lnTo>
                    <a:pt x="2398" y="2514"/>
                  </a:lnTo>
                  <a:lnTo>
                    <a:pt x="2406" y="2516"/>
                  </a:lnTo>
                  <a:lnTo>
                    <a:pt x="2410" y="2522"/>
                  </a:lnTo>
                  <a:lnTo>
                    <a:pt x="2414" y="2528"/>
                  </a:lnTo>
                  <a:lnTo>
                    <a:pt x="2422" y="2540"/>
                  </a:lnTo>
                  <a:lnTo>
                    <a:pt x="2430" y="2548"/>
                  </a:lnTo>
                  <a:lnTo>
                    <a:pt x="2442" y="2558"/>
                  </a:lnTo>
                  <a:lnTo>
                    <a:pt x="2458" y="2570"/>
                  </a:lnTo>
                  <a:lnTo>
                    <a:pt x="2474" y="2576"/>
                  </a:lnTo>
                  <a:lnTo>
                    <a:pt x="2488" y="2580"/>
                  </a:lnTo>
                  <a:lnTo>
                    <a:pt x="2494" y="2582"/>
                  </a:lnTo>
                  <a:lnTo>
                    <a:pt x="2502" y="2580"/>
                  </a:lnTo>
                  <a:lnTo>
                    <a:pt x="2508" y="2578"/>
                  </a:lnTo>
                  <a:lnTo>
                    <a:pt x="2514" y="2576"/>
                  </a:lnTo>
                  <a:lnTo>
                    <a:pt x="2520" y="2580"/>
                  </a:lnTo>
                  <a:lnTo>
                    <a:pt x="2528" y="2588"/>
                  </a:lnTo>
                  <a:lnTo>
                    <a:pt x="2534" y="2592"/>
                  </a:lnTo>
                  <a:lnTo>
                    <a:pt x="2538" y="2594"/>
                  </a:lnTo>
                  <a:lnTo>
                    <a:pt x="2544" y="2592"/>
                  </a:lnTo>
                  <a:lnTo>
                    <a:pt x="2550" y="2588"/>
                  </a:lnTo>
                  <a:lnTo>
                    <a:pt x="2558" y="2580"/>
                  </a:lnTo>
                  <a:lnTo>
                    <a:pt x="2570" y="2570"/>
                  </a:lnTo>
                  <a:lnTo>
                    <a:pt x="2576" y="2568"/>
                  </a:lnTo>
                  <a:lnTo>
                    <a:pt x="2588" y="2564"/>
                  </a:lnTo>
                  <a:lnTo>
                    <a:pt x="2592" y="2562"/>
                  </a:lnTo>
                  <a:lnTo>
                    <a:pt x="2592" y="2556"/>
                  </a:lnTo>
                  <a:lnTo>
                    <a:pt x="2592" y="2552"/>
                  </a:lnTo>
                  <a:lnTo>
                    <a:pt x="2594" y="2544"/>
                  </a:lnTo>
                  <a:lnTo>
                    <a:pt x="2596" y="2538"/>
                  </a:lnTo>
                  <a:lnTo>
                    <a:pt x="2608" y="2512"/>
                  </a:lnTo>
                  <a:lnTo>
                    <a:pt x="2616" y="2498"/>
                  </a:lnTo>
                  <a:lnTo>
                    <a:pt x="2638" y="2434"/>
                  </a:lnTo>
                  <a:lnTo>
                    <a:pt x="2642" y="2418"/>
                  </a:lnTo>
                  <a:lnTo>
                    <a:pt x="2642" y="2396"/>
                  </a:lnTo>
                  <a:lnTo>
                    <a:pt x="2642" y="2380"/>
                  </a:lnTo>
                  <a:lnTo>
                    <a:pt x="2642" y="2366"/>
                  </a:lnTo>
                  <a:lnTo>
                    <a:pt x="2642" y="2350"/>
                  </a:lnTo>
                  <a:lnTo>
                    <a:pt x="2642" y="2346"/>
                  </a:lnTo>
                  <a:lnTo>
                    <a:pt x="2640" y="2340"/>
                  </a:lnTo>
                  <a:lnTo>
                    <a:pt x="2636" y="2334"/>
                  </a:lnTo>
                  <a:lnTo>
                    <a:pt x="2620" y="2324"/>
                  </a:lnTo>
                  <a:lnTo>
                    <a:pt x="2614" y="2318"/>
                  </a:lnTo>
                  <a:lnTo>
                    <a:pt x="2610" y="2312"/>
                  </a:lnTo>
                  <a:lnTo>
                    <a:pt x="2606" y="2298"/>
                  </a:lnTo>
                  <a:close/>
                  <a:moveTo>
                    <a:pt x="2522" y="2632"/>
                  </a:moveTo>
                  <a:lnTo>
                    <a:pt x="2522" y="2632"/>
                  </a:lnTo>
                  <a:lnTo>
                    <a:pt x="2520" y="2634"/>
                  </a:lnTo>
                  <a:lnTo>
                    <a:pt x="2518" y="2634"/>
                  </a:lnTo>
                  <a:lnTo>
                    <a:pt x="2516" y="2638"/>
                  </a:lnTo>
                  <a:lnTo>
                    <a:pt x="2518" y="2640"/>
                  </a:lnTo>
                  <a:lnTo>
                    <a:pt x="2522" y="2654"/>
                  </a:lnTo>
                  <a:lnTo>
                    <a:pt x="2524" y="2670"/>
                  </a:lnTo>
                  <a:lnTo>
                    <a:pt x="2524" y="2674"/>
                  </a:lnTo>
                  <a:lnTo>
                    <a:pt x="2526" y="2680"/>
                  </a:lnTo>
                  <a:lnTo>
                    <a:pt x="2532" y="2684"/>
                  </a:lnTo>
                  <a:lnTo>
                    <a:pt x="2538" y="2688"/>
                  </a:lnTo>
                  <a:lnTo>
                    <a:pt x="2540" y="2688"/>
                  </a:lnTo>
                  <a:lnTo>
                    <a:pt x="2544" y="2688"/>
                  </a:lnTo>
                  <a:lnTo>
                    <a:pt x="2546" y="2686"/>
                  </a:lnTo>
                  <a:lnTo>
                    <a:pt x="2548" y="2684"/>
                  </a:lnTo>
                  <a:lnTo>
                    <a:pt x="2550" y="2678"/>
                  </a:lnTo>
                  <a:lnTo>
                    <a:pt x="2556" y="2664"/>
                  </a:lnTo>
                  <a:lnTo>
                    <a:pt x="2562" y="2650"/>
                  </a:lnTo>
                  <a:lnTo>
                    <a:pt x="2564" y="2634"/>
                  </a:lnTo>
                  <a:lnTo>
                    <a:pt x="2564" y="2632"/>
                  </a:lnTo>
                  <a:lnTo>
                    <a:pt x="2564" y="2628"/>
                  </a:lnTo>
                  <a:lnTo>
                    <a:pt x="2562" y="2626"/>
                  </a:lnTo>
                  <a:lnTo>
                    <a:pt x="2560" y="2626"/>
                  </a:lnTo>
                  <a:lnTo>
                    <a:pt x="2556" y="2626"/>
                  </a:lnTo>
                  <a:lnTo>
                    <a:pt x="2552" y="2630"/>
                  </a:lnTo>
                  <a:lnTo>
                    <a:pt x="2544" y="2632"/>
                  </a:lnTo>
                  <a:lnTo>
                    <a:pt x="2536" y="2632"/>
                  </a:lnTo>
                  <a:lnTo>
                    <a:pt x="2522" y="2632"/>
                  </a:lnTo>
                  <a:close/>
                  <a:moveTo>
                    <a:pt x="2478" y="958"/>
                  </a:moveTo>
                  <a:lnTo>
                    <a:pt x="2478" y="958"/>
                  </a:lnTo>
                  <a:lnTo>
                    <a:pt x="2476" y="954"/>
                  </a:lnTo>
                  <a:lnTo>
                    <a:pt x="2476" y="958"/>
                  </a:lnTo>
                  <a:lnTo>
                    <a:pt x="2476" y="962"/>
                  </a:lnTo>
                  <a:lnTo>
                    <a:pt x="2474" y="976"/>
                  </a:lnTo>
                  <a:lnTo>
                    <a:pt x="2468" y="992"/>
                  </a:lnTo>
                  <a:lnTo>
                    <a:pt x="2468" y="998"/>
                  </a:lnTo>
                  <a:lnTo>
                    <a:pt x="2470" y="1006"/>
                  </a:lnTo>
                  <a:lnTo>
                    <a:pt x="2472" y="1012"/>
                  </a:lnTo>
                  <a:lnTo>
                    <a:pt x="2474" y="1018"/>
                  </a:lnTo>
                  <a:lnTo>
                    <a:pt x="2476" y="1026"/>
                  </a:lnTo>
                  <a:lnTo>
                    <a:pt x="2476" y="1088"/>
                  </a:lnTo>
                  <a:lnTo>
                    <a:pt x="2476" y="1104"/>
                  </a:lnTo>
                  <a:lnTo>
                    <a:pt x="2476" y="1118"/>
                  </a:lnTo>
                  <a:lnTo>
                    <a:pt x="2478" y="1124"/>
                  </a:lnTo>
                  <a:lnTo>
                    <a:pt x="2484" y="1128"/>
                  </a:lnTo>
                  <a:lnTo>
                    <a:pt x="2498" y="1134"/>
                  </a:lnTo>
                  <a:lnTo>
                    <a:pt x="2502" y="1134"/>
                  </a:lnTo>
                  <a:lnTo>
                    <a:pt x="2500" y="1130"/>
                  </a:lnTo>
                  <a:lnTo>
                    <a:pt x="2490" y="1114"/>
                  </a:lnTo>
                  <a:lnTo>
                    <a:pt x="2486" y="1106"/>
                  </a:lnTo>
                  <a:lnTo>
                    <a:pt x="2486" y="1098"/>
                  </a:lnTo>
                  <a:lnTo>
                    <a:pt x="2486" y="1094"/>
                  </a:lnTo>
                  <a:lnTo>
                    <a:pt x="2486" y="1088"/>
                  </a:lnTo>
                  <a:lnTo>
                    <a:pt x="2488" y="1080"/>
                  </a:lnTo>
                  <a:lnTo>
                    <a:pt x="2492" y="1074"/>
                  </a:lnTo>
                  <a:lnTo>
                    <a:pt x="2496" y="1070"/>
                  </a:lnTo>
                  <a:lnTo>
                    <a:pt x="2498" y="1070"/>
                  </a:lnTo>
                  <a:lnTo>
                    <a:pt x="2500" y="1072"/>
                  </a:lnTo>
                  <a:lnTo>
                    <a:pt x="2502" y="1074"/>
                  </a:lnTo>
                  <a:lnTo>
                    <a:pt x="2502" y="1070"/>
                  </a:lnTo>
                  <a:lnTo>
                    <a:pt x="2488" y="1006"/>
                  </a:lnTo>
                  <a:lnTo>
                    <a:pt x="2486" y="990"/>
                  </a:lnTo>
                  <a:lnTo>
                    <a:pt x="2486" y="988"/>
                  </a:lnTo>
                  <a:lnTo>
                    <a:pt x="2482" y="972"/>
                  </a:lnTo>
                  <a:lnTo>
                    <a:pt x="2478" y="958"/>
                  </a:lnTo>
                  <a:close/>
                  <a:moveTo>
                    <a:pt x="2460" y="1170"/>
                  </a:moveTo>
                  <a:lnTo>
                    <a:pt x="2460" y="1170"/>
                  </a:lnTo>
                  <a:lnTo>
                    <a:pt x="2458" y="1176"/>
                  </a:lnTo>
                  <a:lnTo>
                    <a:pt x="2456" y="1182"/>
                  </a:lnTo>
                  <a:lnTo>
                    <a:pt x="2456" y="1196"/>
                  </a:lnTo>
                  <a:lnTo>
                    <a:pt x="2454" y="1204"/>
                  </a:lnTo>
                  <a:lnTo>
                    <a:pt x="2452" y="1212"/>
                  </a:lnTo>
                  <a:lnTo>
                    <a:pt x="2450" y="1216"/>
                  </a:lnTo>
                  <a:lnTo>
                    <a:pt x="2446" y="1224"/>
                  </a:lnTo>
                  <a:lnTo>
                    <a:pt x="2446" y="1232"/>
                  </a:lnTo>
                  <a:lnTo>
                    <a:pt x="2446" y="1236"/>
                  </a:lnTo>
                  <a:lnTo>
                    <a:pt x="2448" y="1238"/>
                  </a:lnTo>
                  <a:lnTo>
                    <a:pt x="2450" y="1236"/>
                  </a:lnTo>
                  <a:lnTo>
                    <a:pt x="2460" y="1220"/>
                  </a:lnTo>
                  <a:lnTo>
                    <a:pt x="2464" y="1218"/>
                  </a:lnTo>
                  <a:lnTo>
                    <a:pt x="2466" y="1218"/>
                  </a:lnTo>
                  <a:lnTo>
                    <a:pt x="2468" y="1218"/>
                  </a:lnTo>
                  <a:lnTo>
                    <a:pt x="2472" y="1220"/>
                  </a:lnTo>
                  <a:lnTo>
                    <a:pt x="2480" y="1228"/>
                  </a:lnTo>
                  <a:lnTo>
                    <a:pt x="2482" y="1230"/>
                  </a:lnTo>
                  <a:lnTo>
                    <a:pt x="2484" y="1230"/>
                  </a:lnTo>
                  <a:lnTo>
                    <a:pt x="2486" y="1228"/>
                  </a:lnTo>
                  <a:lnTo>
                    <a:pt x="2488" y="1226"/>
                  </a:lnTo>
                  <a:lnTo>
                    <a:pt x="2492" y="1220"/>
                  </a:lnTo>
                  <a:lnTo>
                    <a:pt x="2496" y="1214"/>
                  </a:lnTo>
                  <a:lnTo>
                    <a:pt x="2502" y="1210"/>
                  </a:lnTo>
                  <a:lnTo>
                    <a:pt x="2508" y="1208"/>
                  </a:lnTo>
                  <a:lnTo>
                    <a:pt x="2520" y="1198"/>
                  </a:lnTo>
                  <a:lnTo>
                    <a:pt x="2528" y="1190"/>
                  </a:lnTo>
                  <a:lnTo>
                    <a:pt x="2530" y="1188"/>
                  </a:lnTo>
                  <a:lnTo>
                    <a:pt x="2530" y="1186"/>
                  </a:lnTo>
                  <a:lnTo>
                    <a:pt x="2528" y="1184"/>
                  </a:lnTo>
                  <a:lnTo>
                    <a:pt x="2526" y="1184"/>
                  </a:lnTo>
                  <a:lnTo>
                    <a:pt x="2522" y="1184"/>
                  </a:lnTo>
                  <a:lnTo>
                    <a:pt x="2506" y="1182"/>
                  </a:lnTo>
                  <a:lnTo>
                    <a:pt x="2492" y="1178"/>
                  </a:lnTo>
                  <a:lnTo>
                    <a:pt x="2478" y="1170"/>
                  </a:lnTo>
                  <a:lnTo>
                    <a:pt x="2472" y="1168"/>
                  </a:lnTo>
                  <a:lnTo>
                    <a:pt x="2466" y="1168"/>
                  </a:lnTo>
                  <a:lnTo>
                    <a:pt x="2460" y="1170"/>
                  </a:lnTo>
                  <a:close/>
                  <a:moveTo>
                    <a:pt x="2438" y="1284"/>
                  </a:moveTo>
                  <a:lnTo>
                    <a:pt x="2438" y="1284"/>
                  </a:lnTo>
                  <a:lnTo>
                    <a:pt x="2432" y="1300"/>
                  </a:lnTo>
                  <a:lnTo>
                    <a:pt x="2430" y="1304"/>
                  </a:lnTo>
                  <a:lnTo>
                    <a:pt x="2426" y="1310"/>
                  </a:lnTo>
                  <a:lnTo>
                    <a:pt x="2420" y="1316"/>
                  </a:lnTo>
                  <a:lnTo>
                    <a:pt x="2414" y="1318"/>
                  </a:lnTo>
                  <a:lnTo>
                    <a:pt x="2400" y="1326"/>
                  </a:lnTo>
                  <a:lnTo>
                    <a:pt x="2374" y="1346"/>
                  </a:lnTo>
                  <a:lnTo>
                    <a:pt x="2368" y="1350"/>
                  </a:lnTo>
                  <a:lnTo>
                    <a:pt x="2360" y="1350"/>
                  </a:lnTo>
                  <a:lnTo>
                    <a:pt x="2356" y="1350"/>
                  </a:lnTo>
                  <a:lnTo>
                    <a:pt x="2340" y="1354"/>
                  </a:lnTo>
                  <a:lnTo>
                    <a:pt x="2326" y="1358"/>
                  </a:lnTo>
                  <a:lnTo>
                    <a:pt x="2320" y="1362"/>
                  </a:lnTo>
                  <a:lnTo>
                    <a:pt x="2318" y="1366"/>
                  </a:lnTo>
                  <a:lnTo>
                    <a:pt x="2322" y="1378"/>
                  </a:lnTo>
                  <a:lnTo>
                    <a:pt x="2326" y="1392"/>
                  </a:lnTo>
                  <a:lnTo>
                    <a:pt x="2328" y="1394"/>
                  </a:lnTo>
                  <a:lnTo>
                    <a:pt x="2330" y="1396"/>
                  </a:lnTo>
                  <a:lnTo>
                    <a:pt x="2332" y="1396"/>
                  </a:lnTo>
                  <a:lnTo>
                    <a:pt x="2334" y="1394"/>
                  </a:lnTo>
                  <a:lnTo>
                    <a:pt x="2342" y="1386"/>
                  </a:lnTo>
                  <a:lnTo>
                    <a:pt x="2348" y="1382"/>
                  </a:lnTo>
                  <a:lnTo>
                    <a:pt x="2354" y="1380"/>
                  </a:lnTo>
                  <a:lnTo>
                    <a:pt x="2358" y="1378"/>
                  </a:lnTo>
                  <a:lnTo>
                    <a:pt x="2362" y="1376"/>
                  </a:lnTo>
                  <a:lnTo>
                    <a:pt x="2366" y="1374"/>
                  </a:lnTo>
                  <a:lnTo>
                    <a:pt x="2368" y="1376"/>
                  </a:lnTo>
                  <a:lnTo>
                    <a:pt x="2370" y="1376"/>
                  </a:lnTo>
                  <a:lnTo>
                    <a:pt x="2374" y="1374"/>
                  </a:lnTo>
                  <a:lnTo>
                    <a:pt x="2382" y="1366"/>
                  </a:lnTo>
                  <a:lnTo>
                    <a:pt x="2388" y="1362"/>
                  </a:lnTo>
                  <a:lnTo>
                    <a:pt x="2392" y="1360"/>
                  </a:lnTo>
                  <a:lnTo>
                    <a:pt x="2404" y="1360"/>
                  </a:lnTo>
                  <a:lnTo>
                    <a:pt x="2408" y="1360"/>
                  </a:lnTo>
                  <a:lnTo>
                    <a:pt x="2422" y="1360"/>
                  </a:lnTo>
                  <a:lnTo>
                    <a:pt x="2432" y="1360"/>
                  </a:lnTo>
                  <a:lnTo>
                    <a:pt x="2436" y="1360"/>
                  </a:lnTo>
                  <a:lnTo>
                    <a:pt x="2440" y="1356"/>
                  </a:lnTo>
                  <a:lnTo>
                    <a:pt x="2444" y="1350"/>
                  </a:lnTo>
                  <a:lnTo>
                    <a:pt x="2446" y="1342"/>
                  </a:lnTo>
                  <a:lnTo>
                    <a:pt x="2446" y="1330"/>
                  </a:lnTo>
                  <a:lnTo>
                    <a:pt x="2446" y="1322"/>
                  </a:lnTo>
                  <a:lnTo>
                    <a:pt x="2450" y="1314"/>
                  </a:lnTo>
                  <a:lnTo>
                    <a:pt x="2452" y="1308"/>
                  </a:lnTo>
                  <a:lnTo>
                    <a:pt x="2458" y="1294"/>
                  </a:lnTo>
                  <a:lnTo>
                    <a:pt x="2462" y="1280"/>
                  </a:lnTo>
                  <a:lnTo>
                    <a:pt x="2464" y="1272"/>
                  </a:lnTo>
                  <a:lnTo>
                    <a:pt x="2460" y="1266"/>
                  </a:lnTo>
                  <a:lnTo>
                    <a:pt x="2450" y="1250"/>
                  </a:lnTo>
                  <a:lnTo>
                    <a:pt x="2448" y="1246"/>
                  </a:lnTo>
                  <a:lnTo>
                    <a:pt x="2446" y="1246"/>
                  </a:lnTo>
                  <a:lnTo>
                    <a:pt x="2446" y="1248"/>
                  </a:lnTo>
                  <a:lnTo>
                    <a:pt x="2444" y="1260"/>
                  </a:lnTo>
                  <a:lnTo>
                    <a:pt x="2438" y="1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6" name="Freeform 15"/>
            <p:cNvSpPr>
              <a:spLocks noEditPoints="1"/>
            </p:cNvSpPr>
            <p:nvPr/>
          </p:nvSpPr>
          <p:spPr bwMode="auto">
            <a:xfrm>
              <a:off x="56" y="1036"/>
              <a:ext cx="2211" cy="3018"/>
            </a:xfrm>
            <a:custGeom>
              <a:avLst/>
              <a:gdLst>
                <a:gd name="T0" fmla="*/ 1757 w 2211"/>
                <a:gd name="T1" fmla="*/ 431 h 3018"/>
                <a:gd name="T2" fmla="*/ 1780 w 2211"/>
                <a:gd name="T3" fmla="*/ 502 h 3018"/>
                <a:gd name="T4" fmla="*/ 1792 w 2211"/>
                <a:gd name="T5" fmla="*/ 608 h 3018"/>
                <a:gd name="T6" fmla="*/ 1954 w 2211"/>
                <a:gd name="T7" fmla="*/ 711 h 3018"/>
                <a:gd name="T8" fmla="*/ 2035 w 2211"/>
                <a:gd name="T9" fmla="*/ 540 h 3018"/>
                <a:gd name="T10" fmla="*/ 2203 w 2211"/>
                <a:gd name="T11" fmla="*/ 366 h 3018"/>
                <a:gd name="T12" fmla="*/ 2188 w 2211"/>
                <a:gd name="T13" fmla="*/ 325 h 3018"/>
                <a:gd name="T14" fmla="*/ 2153 w 2211"/>
                <a:gd name="T15" fmla="*/ 272 h 3018"/>
                <a:gd name="T16" fmla="*/ 2085 w 2211"/>
                <a:gd name="T17" fmla="*/ 202 h 3018"/>
                <a:gd name="T18" fmla="*/ 2002 w 2211"/>
                <a:gd name="T19" fmla="*/ 129 h 3018"/>
                <a:gd name="T20" fmla="*/ 1934 w 2211"/>
                <a:gd name="T21" fmla="*/ 108 h 3018"/>
                <a:gd name="T22" fmla="*/ 1737 w 2211"/>
                <a:gd name="T23" fmla="*/ 207 h 3018"/>
                <a:gd name="T24" fmla="*/ 1288 w 2211"/>
                <a:gd name="T25" fmla="*/ 159 h 3018"/>
                <a:gd name="T26" fmla="*/ 1303 w 2211"/>
                <a:gd name="T27" fmla="*/ 194 h 3018"/>
                <a:gd name="T28" fmla="*/ 1356 w 2211"/>
                <a:gd name="T29" fmla="*/ 207 h 3018"/>
                <a:gd name="T30" fmla="*/ 1364 w 2211"/>
                <a:gd name="T31" fmla="*/ 156 h 3018"/>
                <a:gd name="T32" fmla="*/ 1374 w 2211"/>
                <a:gd name="T33" fmla="*/ 66 h 3018"/>
                <a:gd name="T34" fmla="*/ 1361 w 2211"/>
                <a:gd name="T35" fmla="*/ 3 h 3018"/>
                <a:gd name="T36" fmla="*/ 1319 w 2211"/>
                <a:gd name="T37" fmla="*/ 13 h 3018"/>
                <a:gd name="T38" fmla="*/ 1266 w 2211"/>
                <a:gd name="T39" fmla="*/ 58 h 3018"/>
                <a:gd name="T40" fmla="*/ 1248 w 2211"/>
                <a:gd name="T41" fmla="*/ 81 h 3018"/>
                <a:gd name="T42" fmla="*/ 1253 w 2211"/>
                <a:gd name="T43" fmla="*/ 144 h 3018"/>
                <a:gd name="T44" fmla="*/ 1268 w 2211"/>
                <a:gd name="T45" fmla="*/ 227 h 3018"/>
                <a:gd name="T46" fmla="*/ 1379 w 2211"/>
                <a:gd name="T47" fmla="*/ 252 h 3018"/>
                <a:gd name="T48" fmla="*/ 1271 w 2211"/>
                <a:gd name="T49" fmla="*/ 217 h 3018"/>
                <a:gd name="T50" fmla="*/ 1172 w 2211"/>
                <a:gd name="T51" fmla="*/ 1629 h 3018"/>
                <a:gd name="T52" fmla="*/ 1677 w 2211"/>
                <a:gd name="T53" fmla="*/ 1170 h 3018"/>
                <a:gd name="T54" fmla="*/ 1500 w 2211"/>
                <a:gd name="T55" fmla="*/ 703 h 3018"/>
                <a:gd name="T56" fmla="*/ 1437 w 2211"/>
                <a:gd name="T57" fmla="*/ 376 h 3018"/>
                <a:gd name="T58" fmla="*/ 1520 w 2211"/>
                <a:gd name="T59" fmla="*/ 509 h 3018"/>
                <a:gd name="T60" fmla="*/ 1606 w 2211"/>
                <a:gd name="T61" fmla="*/ 540 h 3018"/>
                <a:gd name="T62" fmla="*/ 1674 w 2211"/>
                <a:gd name="T63" fmla="*/ 527 h 3018"/>
                <a:gd name="T64" fmla="*/ 1694 w 2211"/>
                <a:gd name="T65" fmla="*/ 502 h 3018"/>
                <a:gd name="T66" fmla="*/ 1659 w 2211"/>
                <a:gd name="T67" fmla="*/ 446 h 3018"/>
                <a:gd name="T68" fmla="*/ 1634 w 2211"/>
                <a:gd name="T69" fmla="*/ 388 h 3018"/>
                <a:gd name="T70" fmla="*/ 1553 w 2211"/>
                <a:gd name="T71" fmla="*/ 345 h 3018"/>
                <a:gd name="T72" fmla="*/ 1442 w 2211"/>
                <a:gd name="T73" fmla="*/ 300 h 3018"/>
                <a:gd name="T74" fmla="*/ 1341 w 2211"/>
                <a:gd name="T75" fmla="*/ 330 h 3018"/>
                <a:gd name="T76" fmla="*/ 1319 w 2211"/>
                <a:gd name="T77" fmla="*/ 386 h 3018"/>
                <a:gd name="T78" fmla="*/ 1182 w 2211"/>
                <a:gd name="T79" fmla="*/ 424 h 3018"/>
                <a:gd name="T80" fmla="*/ 1172 w 2211"/>
                <a:gd name="T81" fmla="*/ 308 h 3018"/>
                <a:gd name="T82" fmla="*/ 1112 w 2211"/>
                <a:gd name="T83" fmla="*/ 315 h 3018"/>
                <a:gd name="T84" fmla="*/ 1024 w 2211"/>
                <a:gd name="T85" fmla="*/ 333 h 3018"/>
                <a:gd name="T86" fmla="*/ 1034 w 2211"/>
                <a:gd name="T87" fmla="*/ 383 h 3018"/>
                <a:gd name="T88" fmla="*/ 1129 w 2211"/>
                <a:gd name="T89" fmla="*/ 429 h 3018"/>
                <a:gd name="T90" fmla="*/ 451 w 2211"/>
                <a:gd name="T91" fmla="*/ 378 h 3018"/>
                <a:gd name="T92" fmla="*/ 156 w 2211"/>
                <a:gd name="T93" fmla="*/ 840 h 3018"/>
                <a:gd name="T94" fmla="*/ 837 w 2211"/>
                <a:gd name="T95" fmla="*/ 1417 h 3018"/>
                <a:gd name="T96" fmla="*/ 1256 w 2211"/>
                <a:gd name="T97" fmla="*/ 1755 h 3018"/>
                <a:gd name="T98" fmla="*/ 1629 w 2211"/>
                <a:gd name="T99" fmla="*/ 1679 h 3018"/>
                <a:gd name="T100" fmla="*/ 1553 w 2211"/>
                <a:gd name="T101" fmla="*/ 1654 h 3018"/>
                <a:gd name="T102" fmla="*/ 1414 w 2211"/>
                <a:gd name="T103" fmla="*/ 1851 h 3018"/>
                <a:gd name="T104" fmla="*/ 1891 w 2211"/>
                <a:gd name="T105" fmla="*/ 1893 h 3018"/>
                <a:gd name="T106" fmla="*/ 1591 w 2211"/>
                <a:gd name="T107" fmla="*/ 1795 h 3018"/>
                <a:gd name="T108" fmla="*/ 1435 w 2211"/>
                <a:gd name="T109" fmla="*/ 2057 h 3018"/>
                <a:gd name="T110" fmla="*/ 1629 w 2211"/>
                <a:gd name="T111" fmla="*/ 2524 h 3018"/>
                <a:gd name="T112" fmla="*/ 1740 w 2211"/>
                <a:gd name="T113" fmla="*/ 2741 h 3018"/>
                <a:gd name="T114" fmla="*/ 2110 w 2211"/>
                <a:gd name="T115" fmla="*/ 2342 h 3018"/>
                <a:gd name="T116" fmla="*/ 1472 w 2211"/>
                <a:gd name="T117" fmla="*/ 562 h 3018"/>
                <a:gd name="T118" fmla="*/ 1394 w 2211"/>
                <a:gd name="T119" fmla="*/ 577 h 3018"/>
                <a:gd name="T120" fmla="*/ 978 w 2211"/>
                <a:gd name="T121" fmla="*/ 338 h 3018"/>
                <a:gd name="T122" fmla="*/ 1039 w 2211"/>
                <a:gd name="T123" fmla="*/ 250 h 30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11" h="3018">
                  <a:moveTo>
                    <a:pt x="1636" y="295"/>
                  </a:moveTo>
                  <a:lnTo>
                    <a:pt x="1639" y="300"/>
                  </a:lnTo>
                  <a:lnTo>
                    <a:pt x="1639" y="303"/>
                  </a:lnTo>
                  <a:lnTo>
                    <a:pt x="1639" y="308"/>
                  </a:lnTo>
                  <a:lnTo>
                    <a:pt x="1636" y="310"/>
                  </a:lnTo>
                  <a:lnTo>
                    <a:pt x="1636" y="313"/>
                  </a:lnTo>
                  <a:lnTo>
                    <a:pt x="1634" y="315"/>
                  </a:lnTo>
                  <a:lnTo>
                    <a:pt x="1636" y="320"/>
                  </a:lnTo>
                  <a:lnTo>
                    <a:pt x="1636" y="323"/>
                  </a:lnTo>
                  <a:lnTo>
                    <a:pt x="1641" y="328"/>
                  </a:lnTo>
                  <a:lnTo>
                    <a:pt x="1644" y="333"/>
                  </a:lnTo>
                  <a:lnTo>
                    <a:pt x="1649" y="335"/>
                  </a:lnTo>
                  <a:lnTo>
                    <a:pt x="1651" y="338"/>
                  </a:lnTo>
                  <a:lnTo>
                    <a:pt x="1656" y="340"/>
                  </a:lnTo>
                  <a:lnTo>
                    <a:pt x="1664" y="340"/>
                  </a:lnTo>
                  <a:lnTo>
                    <a:pt x="1669" y="340"/>
                  </a:lnTo>
                  <a:lnTo>
                    <a:pt x="1679" y="340"/>
                  </a:lnTo>
                  <a:lnTo>
                    <a:pt x="1687" y="338"/>
                  </a:lnTo>
                  <a:lnTo>
                    <a:pt x="1697" y="338"/>
                  </a:lnTo>
                  <a:lnTo>
                    <a:pt x="1704" y="338"/>
                  </a:lnTo>
                  <a:lnTo>
                    <a:pt x="1712" y="338"/>
                  </a:lnTo>
                  <a:lnTo>
                    <a:pt x="1719" y="340"/>
                  </a:lnTo>
                  <a:lnTo>
                    <a:pt x="1724" y="343"/>
                  </a:lnTo>
                  <a:lnTo>
                    <a:pt x="1729" y="348"/>
                  </a:lnTo>
                  <a:lnTo>
                    <a:pt x="1732" y="356"/>
                  </a:lnTo>
                  <a:lnTo>
                    <a:pt x="1737" y="363"/>
                  </a:lnTo>
                  <a:lnTo>
                    <a:pt x="1740" y="368"/>
                  </a:lnTo>
                  <a:lnTo>
                    <a:pt x="1745" y="373"/>
                  </a:lnTo>
                  <a:lnTo>
                    <a:pt x="1750" y="378"/>
                  </a:lnTo>
                  <a:lnTo>
                    <a:pt x="1752" y="386"/>
                  </a:lnTo>
                  <a:lnTo>
                    <a:pt x="1757" y="391"/>
                  </a:lnTo>
                  <a:lnTo>
                    <a:pt x="1760" y="401"/>
                  </a:lnTo>
                  <a:lnTo>
                    <a:pt x="1760" y="411"/>
                  </a:lnTo>
                  <a:lnTo>
                    <a:pt x="1760" y="424"/>
                  </a:lnTo>
                  <a:lnTo>
                    <a:pt x="1757" y="431"/>
                  </a:lnTo>
                  <a:lnTo>
                    <a:pt x="1757" y="439"/>
                  </a:lnTo>
                  <a:lnTo>
                    <a:pt x="1757" y="444"/>
                  </a:lnTo>
                  <a:lnTo>
                    <a:pt x="1757" y="449"/>
                  </a:lnTo>
                  <a:lnTo>
                    <a:pt x="1757" y="451"/>
                  </a:lnTo>
                  <a:lnTo>
                    <a:pt x="1760" y="451"/>
                  </a:lnTo>
                  <a:lnTo>
                    <a:pt x="1765" y="454"/>
                  </a:lnTo>
                  <a:lnTo>
                    <a:pt x="1770" y="454"/>
                  </a:lnTo>
                  <a:lnTo>
                    <a:pt x="1775" y="454"/>
                  </a:lnTo>
                  <a:lnTo>
                    <a:pt x="1777" y="456"/>
                  </a:lnTo>
                  <a:lnTo>
                    <a:pt x="1782" y="456"/>
                  </a:lnTo>
                  <a:lnTo>
                    <a:pt x="1782" y="459"/>
                  </a:lnTo>
                  <a:lnTo>
                    <a:pt x="1782" y="461"/>
                  </a:lnTo>
                  <a:lnTo>
                    <a:pt x="1780" y="464"/>
                  </a:lnTo>
                  <a:lnTo>
                    <a:pt x="1772" y="464"/>
                  </a:lnTo>
                  <a:lnTo>
                    <a:pt x="1767" y="466"/>
                  </a:lnTo>
                  <a:lnTo>
                    <a:pt x="1765" y="469"/>
                  </a:lnTo>
                  <a:lnTo>
                    <a:pt x="1765" y="471"/>
                  </a:lnTo>
                  <a:lnTo>
                    <a:pt x="1767" y="471"/>
                  </a:lnTo>
                  <a:lnTo>
                    <a:pt x="1770" y="474"/>
                  </a:lnTo>
                  <a:lnTo>
                    <a:pt x="1775" y="477"/>
                  </a:lnTo>
                  <a:lnTo>
                    <a:pt x="1777" y="477"/>
                  </a:lnTo>
                  <a:lnTo>
                    <a:pt x="1775" y="477"/>
                  </a:lnTo>
                  <a:lnTo>
                    <a:pt x="1770" y="477"/>
                  </a:lnTo>
                  <a:lnTo>
                    <a:pt x="1765" y="479"/>
                  </a:lnTo>
                  <a:lnTo>
                    <a:pt x="1762" y="482"/>
                  </a:lnTo>
                  <a:lnTo>
                    <a:pt x="1757" y="484"/>
                  </a:lnTo>
                  <a:lnTo>
                    <a:pt x="1755" y="487"/>
                  </a:lnTo>
                  <a:lnTo>
                    <a:pt x="1755" y="489"/>
                  </a:lnTo>
                  <a:lnTo>
                    <a:pt x="1757" y="494"/>
                  </a:lnTo>
                  <a:lnTo>
                    <a:pt x="1762" y="497"/>
                  </a:lnTo>
                  <a:lnTo>
                    <a:pt x="1767" y="499"/>
                  </a:lnTo>
                  <a:lnTo>
                    <a:pt x="1772" y="502"/>
                  </a:lnTo>
                  <a:lnTo>
                    <a:pt x="1780" y="502"/>
                  </a:lnTo>
                  <a:lnTo>
                    <a:pt x="1785" y="502"/>
                  </a:lnTo>
                  <a:lnTo>
                    <a:pt x="1790" y="499"/>
                  </a:lnTo>
                  <a:lnTo>
                    <a:pt x="1792" y="497"/>
                  </a:lnTo>
                  <a:lnTo>
                    <a:pt x="1795" y="494"/>
                  </a:lnTo>
                  <a:lnTo>
                    <a:pt x="1798" y="492"/>
                  </a:lnTo>
                  <a:lnTo>
                    <a:pt x="1800" y="489"/>
                  </a:lnTo>
                  <a:lnTo>
                    <a:pt x="1800" y="487"/>
                  </a:lnTo>
                  <a:lnTo>
                    <a:pt x="1803" y="484"/>
                  </a:lnTo>
                  <a:lnTo>
                    <a:pt x="1805" y="484"/>
                  </a:lnTo>
                  <a:lnTo>
                    <a:pt x="1808" y="484"/>
                  </a:lnTo>
                  <a:lnTo>
                    <a:pt x="1810" y="482"/>
                  </a:lnTo>
                  <a:lnTo>
                    <a:pt x="1815" y="487"/>
                  </a:lnTo>
                  <a:lnTo>
                    <a:pt x="1815" y="494"/>
                  </a:lnTo>
                  <a:lnTo>
                    <a:pt x="1815" y="504"/>
                  </a:lnTo>
                  <a:lnTo>
                    <a:pt x="1813" y="512"/>
                  </a:lnTo>
                  <a:lnTo>
                    <a:pt x="1810" y="514"/>
                  </a:lnTo>
                  <a:lnTo>
                    <a:pt x="1805" y="514"/>
                  </a:lnTo>
                  <a:lnTo>
                    <a:pt x="1803" y="517"/>
                  </a:lnTo>
                  <a:lnTo>
                    <a:pt x="1798" y="519"/>
                  </a:lnTo>
                  <a:lnTo>
                    <a:pt x="1792" y="522"/>
                  </a:lnTo>
                  <a:lnTo>
                    <a:pt x="1787" y="527"/>
                  </a:lnTo>
                  <a:lnTo>
                    <a:pt x="1785" y="529"/>
                  </a:lnTo>
                  <a:lnTo>
                    <a:pt x="1780" y="532"/>
                  </a:lnTo>
                  <a:lnTo>
                    <a:pt x="1777" y="537"/>
                  </a:lnTo>
                  <a:lnTo>
                    <a:pt x="1777" y="545"/>
                  </a:lnTo>
                  <a:lnTo>
                    <a:pt x="1775" y="555"/>
                  </a:lnTo>
                  <a:lnTo>
                    <a:pt x="1772" y="565"/>
                  </a:lnTo>
                  <a:lnTo>
                    <a:pt x="1772" y="572"/>
                  </a:lnTo>
                  <a:lnTo>
                    <a:pt x="1772" y="582"/>
                  </a:lnTo>
                  <a:lnTo>
                    <a:pt x="1775" y="587"/>
                  </a:lnTo>
                  <a:lnTo>
                    <a:pt x="1775" y="593"/>
                  </a:lnTo>
                  <a:lnTo>
                    <a:pt x="1777" y="598"/>
                  </a:lnTo>
                  <a:lnTo>
                    <a:pt x="1782" y="600"/>
                  </a:lnTo>
                  <a:lnTo>
                    <a:pt x="1787" y="605"/>
                  </a:lnTo>
                  <a:lnTo>
                    <a:pt x="1792" y="608"/>
                  </a:lnTo>
                  <a:lnTo>
                    <a:pt x="1795" y="613"/>
                  </a:lnTo>
                  <a:lnTo>
                    <a:pt x="1800" y="618"/>
                  </a:lnTo>
                  <a:lnTo>
                    <a:pt x="1803" y="625"/>
                  </a:lnTo>
                  <a:lnTo>
                    <a:pt x="1803" y="630"/>
                  </a:lnTo>
                  <a:lnTo>
                    <a:pt x="1803" y="638"/>
                  </a:lnTo>
                  <a:lnTo>
                    <a:pt x="1805" y="643"/>
                  </a:lnTo>
                  <a:lnTo>
                    <a:pt x="1810" y="648"/>
                  </a:lnTo>
                  <a:lnTo>
                    <a:pt x="1815" y="653"/>
                  </a:lnTo>
                  <a:lnTo>
                    <a:pt x="1820" y="658"/>
                  </a:lnTo>
                  <a:lnTo>
                    <a:pt x="1825" y="661"/>
                  </a:lnTo>
                  <a:lnTo>
                    <a:pt x="1833" y="666"/>
                  </a:lnTo>
                  <a:lnTo>
                    <a:pt x="1838" y="671"/>
                  </a:lnTo>
                  <a:lnTo>
                    <a:pt x="1843" y="673"/>
                  </a:lnTo>
                  <a:lnTo>
                    <a:pt x="1848" y="678"/>
                  </a:lnTo>
                  <a:lnTo>
                    <a:pt x="1856" y="683"/>
                  </a:lnTo>
                  <a:lnTo>
                    <a:pt x="1863" y="691"/>
                  </a:lnTo>
                  <a:lnTo>
                    <a:pt x="1871" y="693"/>
                  </a:lnTo>
                  <a:lnTo>
                    <a:pt x="1881" y="698"/>
                  </a:lnTo>
                  <a:lnTo>
                    <a:pt x="1888" y="698"/>
                  </a:lnTo>
                  <a:lnTo>
                    <a:pt x="1896" y="698"/>
                  </a:lnTo>
                  <a:lnTo>
                    <a:pt x="1903" y="696"/>
                  </a:lnTo>
                  <a:lnTo>
                    <a:pt x="1908" y="696"/>
                  </a:lnTo>
                  <a:lnTo>
                    <a:pt x="1914" y="696"/>
                  </a:lnTo>
                  <a:lnTo>
                    <a:pt x="1919" y="696"/>
                  </a:lnTo>
                  <a:lnTo>
                    <a:pt x="1924" y="698"/>
                  </a:lnTo>
                  <a:lnTo>
                    <a:pt x="1926" y="701"/>
                  </a:lnTo>
                  <a:lnTo>
                    <a:pt x="1929" y="703"/>
                  </a:lnTo>
                  <a:lnTo>
                    <a:pt x="1931" y="706"/>
                  </a:lnTo>
                  <a:lnTo>
                    <a:pt x="1931" y="708"/>
                  </a:lnTo>
                  <a:lnTo>
                    <a:pt x="1934" y="708"/>
                  </a:lnTo>
                  <a:lnTo>
                    <a:pt x="1936" y="711"/>
                  </a:lnTo>
                  <a:lnTo>
                    <a:pt x="1939" y="711"/>
                  </a:lnTo>
                  <a:lnTo>
                    <a:pt x="1944" y="711"/>
                  </a:lnTo>
                  <a:lnTo>
                    <a:pt x="1949" y="711"/>
                  </a:lnTo>
                  <a:lnTo>
                    <a:pt x="1954" y="711"/>
                  </a:lnTo>
                  <a:lnTo>
                    <a:pt x="1956" y="711"/>
                  </a:lnTo>
                  <a:lnTo>
                    <a:pt x="1964" y="708"/>
                  </a:lnTo>
                  <a:lnTo>
                    <a:pt x="1966" y="708"/>
                  </a:lnTo>
                  <a:lnTo>
                    <a:pt x="1971" y="706"/>
                  </a:lnTo>
                  <a:lnTo>
                    <a:pt x="1977" y="703"/>
                  </a:lnTo>
                  <a:lnTo>
                    <a:pt x="1979" y="701"/>
                  </a:lnTo>
                  <a:lnTo>
                    <a:pt x="1982" y="698"/>
                  </a:lnTo>
                  <a:lnTo>
                    <a:pt x="1984" y="693"/>
                  </a:lnTo>
                  <a:lnTo>
                    <a:pt x="1984" y="691"/>
                  </a:lnTo>
                  <a:lnTo>
                    <a:pt x="1984" y="681"/>
                  </a:lnTo>
                  <a:lnTo>
                    <a:pt x="1984" y="673"/>
                  </a:lnTo>
                  <a:lnTo>
                    <a:pt x="1984" y="668"/>
                  </a:lnTo>
                  <a:lnTo>
                    <a:pt x="1984" y="666"/>
                  </a:lnTo>
                  <a:lnTo>
                    <a:pt x="1984" y="661"/>
                  </a:lnTo>
                  <a:lnTo>
                    <a:pt x="1987" y="658"/>
                  </a:lnTo>
                  <a:lnTo>
                    <a:pt x="1989" y="656"/>
                  </a:lnTo>
                  <a:lnTo>
                    <a:pt x="1992" y="653"/>
                  </a:lnTo>
                  <a:lnTo>
                    <a:pt x="1994" y="648"/>
                  </a:lnTo>
                  <a:lnTo>
                    <a:pt x="1992" y="640"/>
                  </a:lnTo>
                  <a:lnTo>
                    <a:pt x="1989" y="633"/>
                  </a:lnTo>
                  <a:lnTo>
                    <a:pt x="1989" y="628"/>
                  </a:lnTo>
                  <a:lnTo>
                    <a:pt x="1992" y="625"/>
                  </a:lnTo>
                  <a:lnTo>
                    <a:pt x="1994" y="620"/>
                  </a:lnTo>
                  <a:lnTo>
                    <a:pt x="1999" y="615"/>
                  </a:lnTo>
                  <a:lnTo>
                    <a:pt x="2004" y="608"/>
                  </a:lnTo>
                  <a:lnTo>
                    <a:pt x="2007" y="600"/>
                  </a:lnTo>
                  <a:lnTo>
                    <a:pt x="2009" y="593"/>
                  </a:lnTo>
                  <a:lnTo>
                    <a:pt x="2012" y="585"/>
                  </a:lnTo>
                  <a:lnTo>
                    <a:pt x="2009" y="580"/>
                  </a:lnTo>
                  <a:lnTo>
                    <a:pt x="2009" y="572"/>
                  </a:lnTo>
                  <a:lnTo>
                    <a:pt x="2012" y="565"/>
                  </a:lnTo>
                  <a:lnTo>
                    <a:pt x="2014" y="560"/>
                  </a:lnTo>
                  <a:lnTo>
                    <a:pt x="2022" y="552"/>
                  </a:lnTo>
                  <a:lnTo>
                    <a:pt x="2027" y="545"/>
                  </a:lnTo>
                  <a:lnTo>
                    <a:pt x="2035" y="540"/>
                  </a:lnTo>
                  <a:lnTo>
                    <a:pt x="2042" y="535"/>
                  </a:lnTo>
                  <a:lnTo>
                    <a:pt x="2047" y="532"/>
                  </a:lnTo>
                  <a:lnTo>
                    <a:pt x="2052" y="529"/>
                  </a:lnTo>
                  <a:lnTo>
                    <a:pt x="2057" y="527"/>
                  </a:lnTo>
                  <a:lnTo>
                    <a:pt x="2065" y="524"/>
                  </a:lnTo>
                  <a:lnTo>
                    <a:pt x="2072" y="517"/>
                  </a:lnTo>
                  <a:lnTo>
                    <a:pt x="2080" y="512"/>
                  </a:lnTo>
                  <a:lnTo>
                    <a:pt x="2087" y="502"/>
                  </a:lnTo>
                  <a:lnTo>
                    <a:pt x="2093" y="494"/>
                  </a:lnTo>
                  <a:lnTo>
                    <a:pt x="2098" y="484"/>
                  </a:lnTo>
                  <a:lnTo>
                    <a:pt x="2100" y="474"/>
                  </a:lnTo>
                  <a:lnTo>
                    <a:pt x="2105" y="466"/>
                  </a:lnTo>
                  <a:lnTo>
                    <a:pt x="2108" y="461"/>
                  </a:lnTo>
                  <a:lnTo>
                    <a:pt x="2108" y="456"/>
                  </a:lnTo>
                  <a:lnTo>
                    <a:pt x="2113" y="454"/>
                  </a:lnTo>
                  <a:lnTo>
                    <a:pt x="2118" y="451"/>
                  </a:lnTo>
                  <a:lnTo>
                    <a:pt x="2123" y="449"/>
                  </a:lnTo>
                  <a:lnTo>
                    <a:pt x="2125" y="446"/>
                  </a:lnTo>
                  <a:lnTo>
                    <a:pt x="2130" y="444"/>
                  </a:lnTo>
                  <a:lnTo>
                    <a:pt x="2135" y="439"/>
                  </a:lnTo>
                  <a:lnTo>
                    <a:pt x="2140" y="434"/>
                  </a:lnTo>
                  <a:lnTo>
                    <a:pt x="2148" y="429"/>
                  </a:lnTo>
                  <a:lnTo>
                    <a:pt x="2156" y="424"/>
                  </a:lnTo>
                  <a:lnTo>
                    <a:pt x="2163" y="416"/>
                  </a:lnTo>
                  <a:lnTo>
                    <a:pt x="2171" y="411"/>
                  </a:lnTo>
                  <a:lnTo>
                    <a:pt x="2176" y="403"/>
                  </a:lnTo>
                  <a:lnTo>
                    <a:pt x="2183" y="396"/>
                  </a:lnTo>
                  <a:lnTo>
                    <a:pt x="2191" y="391"/>
                  </a:lnTo>
                  <a:lnTo>
                    <a:pt x="2196" y="386"/>
                  </a:lnTo>
                  <a:lnTo>
                    <a:pt x="2198" y="378"/>
                  </a:lnTo>
                  <a:lnTo>
                    <a:pt x="2203" y="376"/>
                  </a:lnTo>
                  <a:lnTo>
                    <a:pt x="2203" y="371"/>
                  </a:lnTo>
                  <a:lnTo>
                    <a:pt x="2206" y="368"/>
                  </a:lnTo>
                  <a:lnTo>
                    <a:pt x="2203" y="366"/>
                  </a:lnTo>
                  <a:lnTo>
                    <a:pt x="2196" y="363"/>
                  </a:lnTo>
                  <a:lnTo>
                    <a:pt x="2188" y="363"/>
                  </a:lnTo>
                  <a:lnTo>
                    <a:pt x="2178" y="366"/>
                  </a:lnTo>
                  <a:lnTo>
                    <a:pt x="2168" y="368"/>
                  </a:lnTo>
                  <a:lnTo>
                    <a:pt x="2161" y="371"/>
                  </a:lnTo>
                  <a:lnTo>
                    <a:pt x="2150" y="376"/>
                  </a:lnTo>
                  <a:lnTo>
                    <a:pt x="2143" y="381"/>
                  </a:lnTo>
                  <a:lnTo>
                    <a:pt x="2140" y="383"/>
                  </a:lnTo>
                  <a:lnTo>
                    <a:pt x="2140" y="381"/>
                  </a:lnTo>
                  <a:lnTo>
                    <a:pt x="2143" y="378"/>
                  </a:lnTo>
                  <a:lnTo>
                    <a:pt x="2145" y="376"/>
                  </a:lnTo>
                  <a:lnTo>
                    <a:pt x="2145" y="371"/>
                  </a:lnTo>
                  <a:lnTo>
                    <a:pt x="2143" y="366"/>
                  </a:lnTo>
                  <a:lnTo>
                    <a:pt x="2138" y="366"/>
                  </a:lnTo>
                  <a:lnTo>
                    <a:pt x="2128" y="366"/>
                  </a:lnTo>
                  <a:lnTo>
                    <a:pt x="2125" y="368"/>
                  </a:lnTo>
                  <a:lnTo>
                    <a:pt x="2125" y="366"/>
                  </a:lnTo>
                  <a:lnTo>
                    <a:pt x="2130" y="363"/>
                  </a:lnTo>
                  <a:lnTo>
                    <a:pt x="2140" y="358"/>
                  </a:lnTo>
                  <a:lnTo>
                    <a:pt x="2150" y="356"/>
                  </a:lnTo>
                  <a:lnTo>
                    <a:pt x="2158" y="353"/>
                  </a:lnTo>
                  <a:lnTo>
                    <a:pt x="2166" y="350"/>
                  </a:lnTo>
                  <a:lnTo>
                    <a:pt x="2171" y="353"/>
                  </a:lnTo>
                  <a:lnTo>
                    <a:pt x="2173" y="353"/>
                  </a:lnTo>
                  <a:lnTo>
                    <a:pt x="2178" y="356"/>
                  </a:lnTo>
                  <a:lnTo>
                    <a:pt x="2183" y="353"/>
                  </a:lnTo>
                  <a:lnTo>
                    <a:pt x="2188" y="353"/>
                  </a:lnTo>
                  <a:lnTo>
                    <a:pt x="2193" y="350"/>
                  </a:lnTo>
                  <a:lnTo>
                    <a:pt x="2198" y="345"/>
                  </a:lnTo>
                  <a:lnTo>
                    <a:pt x="2201" y="343"/>
                  </a:lnTo>
                  <a:lnTo>
                    <a:pt x="2201" y="338"/>
                  </a:lnTo>
                  <a:lnTo>
                    <a:pt x="2198" y="333"/>
                  </a:lnTo>
                  <a:lnTo>
                    <a:pt x="2196" y="330"/>
                  </a:lnTo>
                  <a:lnTo>
                    <a:pt x="2193" y="328"/>
                  </a:lnTo>
                  <a:lnTo>
                    <a:pt x="2188" y="325"/>
                  </a:lnTo>
                  <a:lnTo>
                    <a:pt x="2183" y="325"/>
                  </a:lnTo>
                  <a:lnTo>
                    <a:pt x="2176" y="323"/>
                  </a:lnTo>
                  <a:lnTo>
                    <a:pt x="2168" y="323"/>
                  </a:lnTo>
                  <a:lnTo>
                    <a:pt x="2161" y="323"/>
                  </a:lnTo>
                  <a:lnTo>
                    <a:pt x="2153" y="323"/>
                  </a:lnTo>
                  <a:lnTo>
                    <a:pt x="2145" y="323"/>
                  </a:lnTo>
                  <a:lnTo>
                    <a:pt x="2140" y="323"/>
                  </a:lnTo>
                  <a:lnTo>
                    <a:pt x="2138" y="325"/>
                  </a:lnTo>
                  <a:lnTo>
                    <a:pt x="2135" y="325"/>
                  </a:lnTo>
                  <a:lnTo>
                    <a:pt x="2135" y="323"/>
                  </a:lnTo>
                  <a:lnTo>
                    <a:pt x="2138" y="320"/>
                  </a:lnTo>
                  <a:lnTo>
                    <a:pt x="2143" y="318"/>
                  </a:lnTo>
                  <a:lnTo>
                    <a:pt x="2148" y="318"/>
                  </a:lnTo>
                  <a:lnTo>
                    <a:pt x="2153" y="318"/>
                  </a:lnTo>
                  <a:lnTo>
                    <a:pt x="2158" y="318"/>
                  </a:lnTo>
                  <a:lnTo>
                    <a:pt x="2161" y="315"/>
                  </a:lnTo>
                  <a:lnTo>
                    <a:pt x="2161" y="313"/>
                  </a:lnTo>
                  <a:lnTo>
                    <a:pt x="2156" y="310"/>
                  </a:lnTo>
                  <a:lnTo>
                    <a:pt x="2150" y="308"/>
                  </a:lnTo>
                  <a:lnTo>
                    <a:pt x="2145" y="305"/>
                  </a:lnTo>
                  <a:lnTo>
                    <a:pt x="2140" y="303"/>
                  </a:lnTo>
                  <a:lnTo>
                    <a:pt x="2135" y="303"/>
                  </a:lnTo>
                  <a:lnTo>
                    <a:pt x="2133" y="300"/>
                  </a:lnTo>
                  <a:lnTo>
                    <a:pt x="2133" y="298"/>
                  </a:lnTo>
                  <a:lnTo>
                    <a:pt x="2138" y="295"/>
                  </a:lnTo>
                  <a:lnTo>
                    <a:pt x="2143" y="292"/>
                  </a:lnTo>
                  <a:lnTo>
                    <a:pt x="2148" y="290"/>
                  </a:lnTo>
                  <a:lnTo>
                    <a:pt x="2150" y="285"/>
                  </a:lnTo>
                  <a:lnTo>
                    <a:pt x="2153" y="282"/>
                  </a:lnTo>
                  <a:lnTo>
                    <a:pt x="2156" y="277"/>
                  </a:lnTo>
                  <a:lnTo>
                    <a:pt x="2156" y="275"/>
                  </a:lnTo>
                  <a:lnTo>
                    <a:pt x="2153" y="272"/>
                  </a:lnTo>
                  <a:lnTo>
                    <a:pt x="2153" y="270"/>
                  </a:lnTo>
                  <a:lnTo>
                    <a:pt x="2150" y="267"/>
                  </a:lnTo>
                  <a:lnTo>
                    <a:pt x="2150" y="265"/>
                  </a:lnTo>
                  <a:lnTo>
                    <a:pt x="2150" y="260"/>
                  </a:lnTo>
                  <a:lnTo>
                    <a:pt x="2153" y="257"/>
                  </a:lnTo>
                  <a:lnTo>
                    <a:pt x="2153" y="255"/>
                  </a:lnTo>
                  <a:lnTo>
                    <a:pt x="2153" y="252"/>
                  </a:lnTo>
                  <a:lnTo>
                    <a:pt x="2150" y="250"/>
                  </a:lnTo>
                  <a:lnTo>
                    <a:pt x="2148" y="250"/>
                  </a:lnTo>
                  <a:lnTo>
                    <a:pt x="2143" y="247"/>
                  </a:lnTo>
                  <a:lnTo>
                    <a:pt x="2140" y="245"/>
                  </a:lnTo>
                  <a:lnTo>
                    <a:pt x="2140" y="242"/>
                  </a:lnTo>
                  <a:lnTo>
                    <a:pt x="2140" y="240"/>
                  </a:lnTo>
                  <a:lnTo>
                    <a:pt x="2140" y="237"/>
                  </a:lnTo>
                  <a:lnTo>
                    <a:pt x="2138" y="234"/>
                  </a:lnTo>
                  <a:lnTo>
                    <a:pt x="2133" y="234"/>
                  </a:lnTo>
                  <a:lnTo>
                    <a:pt x="2128" y="232"/>
                  </a:lnTo>
                  <a:lnTo>
                    <a:pt x="2120" y="232"/>
                  </a:lnTo>
                  <a:lnTo>
                    <a:pt x="2113" y="229"/>
                  </a:lnTo>
                  <a:lnTo>
                    <a:pt x="2105" y="229"/>
                  </a:lnTo>
                  <a:lnTo>
                    <a:pt x="2100" y="227"/>
                  </a:lnTo>
                  <a:lnTo>
                    <a:pt x="2095" y="224"/>
                  </a:lnTo>
                  <a:lnTo>
                    <a:pt x="2095" y="219"/>
                  </a:lnTo>
                  <a:lnTo>
                    <a:pt x="2100" y="217"/>
                  </a:lnTo>
                  <a:lnTo>
                    <a:pt x="2105" y="212"/>
                  </a:lnTo>
                  <a:lnTo>
                    <a:pt x="2108" y="207"/>
                  </a:lnTo>
                  <a:lnTo>
                    <a:pt x="2110" y="204"/>
                  </a:lnTo>
                  <a:lnTo>
                    <a:pt x="2108" y="202"/>
                  </a:lnTo>
                  <a:lnTo>
                    <a:pt x="2105" y="202"/>
                  </a:lnTo>
                  <a:lnTo>
                    <a:pt x="2103" y="199"/>
                  </a:lnTo>
                  <a:lnTo>
                    <a:pt x="2098" y="202"/>
                  </a:lnTo>
                  <a:lnTo>
                    <a:pt x="2093" y="202"/>
                  </a:lnTo>
                  <a:lnTo>
                    <a:pt x="2087" y="202"/>
                  </a:lnTo>
                  <a:lnTo>
                    <a:pt x="2085" y="202"/>
                  </a:lnTo>
                  <a:lnTo>
                    <a:pt x="2082" y="199"/>
                  </a:lnTo>
                  <a:lnTo>
                    <a:pt x="2082" y="197"/>
                  </a:lnTo>
                  <a:lnTo>
                    <a:pt x="2080" y="197"/>
                  </a:lnTo>
                  <a:lnTo>
                    <a:pt x="2077" y="194"/>
                  </a:lnTo>
                  <a:lnTo>
                    <a:pt x="2075" y="194"/>
                  </a:lnTo>
                  <a:lnTo>
                    <a:pt x="2070" y="194"/>
                  </a:lnTo>
                  <a:lnTo>
                    <a:pt x="2062" y="194"/>
                  </a:lnTo>
                  <a:lnTo>
                    <a:pt x="2055" y="184"/>
                  </a:lnTo>
                  <a:lnTo>
                    <a:pt x="2052" y="174"/>
                  </a:lnTo>
                  <a:lnTo>
                    <a:pt x="2050" y="161"/>
                  </a:lnTo>
                  <a:lnTo>
                    <a:pt x="2050" y="154"/>
                  </a:lnTo>
                  <a:lnTo>
                    <a:pt x="2050" y="146"/>
                  </a:lnTo>
                  <a:lnTo>
                    <a:pt x="2050" y="141"/>
                  </a:lnTo>
                  <a:lnTo>
                    <a:pt x="2047" y="134"/>
                  </a:lnTo>
                  <a:lnTo>
                    <a:pt x="2045" y="129"/>
                  </a:lnTo>
                  <a:lnTo>
                    <a:pt x="2045" y="121"/>
                  </a:lnTo>
                  <a:lnTo>
                    <a:pt x="2047" y="111"/>
                  </a:lnTo>
                  <a:lnTo>
                    <a:pt x="2047" y="103"/>
                  </a:lnTo>
                  <a:lnTo>
                    <a:pt x="2047" y="101"/>
                  </a:lnTo>
                  <a:lnTo>
                    <a:pt x="2045" y="98"/>
                  </a:lnTo>
                  <a:lnTo>
                    <a:pt x="2042" y="98"/>
                  </a:lnTo>
                  <a:lnTo>
                    <a:pt x="2040" y="96"/>
                  </a:lnTo>
                  <a:lnTo>
                    <a:pt x="2035" y="96"/>
                  </a:lnTo>
                  <a:lnTo>
                    <a:pt x="2032" y="98"/>
                  </a:lnTo>
                  <a:lnTo>
                    <a:pt x="2029" y="98"/>
                  </a:lnTo>
                  <a:lnTo>
                    <a:pt x="2027" y="98"/>
                  </a:lnTo>
                  <a:lnTo>
                    <a:pt x="2022" y="101"/>
                  </a:lnTo>
                  <a:lnTo>
                    <a:pt x="2017" y="103"/>
                  </a:lnTo>
                  <a:lnTo>
                    <a:pt x="2014" y="106"/>
                  </a:lnTo>
                  <a:lnTo>
                    <a:pt x="2012" y="111"/>
                  </a:lnTo>
                  <a:lnTo>
                    <a:pt x="2009" y="113"/>
                  </a:lnTo>
                  <a:lnTo>
                    <a:pt x="2007" y="116"/>
                  </a:lnTo>
                  <a:lnTo>
                    <a:pt x="2004" y="121"/>
                  </a:lnTo>
                  <a:lnTo>
                    <a:pt x="2004" y="124"/>
                  </a:lnTo>
                  <a:lnTo>
                    <a:pt x="2002" y="129"/>
                  </a:lnTo>
                  <a:lnTo>
                    <a:pt x="1999" y="131"/>
                  </a:lnTo>
                  <a:lnTo>
                    <a:pt x="1997" y="131"/>
                  </a:lnTo>
                  <a:lnTo>
                    <a:pt x="1994" y="131"/>
                  </a:lnTo>
                  <a:lnTo>
                    <a:pt x="1992" y="134"/>
                  </a:lnTo>
                  <a:lnTo>
                    <a:pt x="1992" y="131"/>
                  </a:lnTo>
                  <a:lnTo>
                    <a:pt x="1989" y="131"/>
                  </a:lnTo>
                  <a:lnTo>
                    <a:pt x="1987" y="129"/>
                  </a:lnTo>
                  <a:lnTo>
                    <a:pt x="1984" y="126"/>
                  </a:lnTo>
                  <a:lnTo>
                    <a:pt x="1982" y="126"/>
                  </a:lnTo>
                  <a:lnTo>
                    <a:pt x="1979" y="126"/>
                  </a:lnTo>
                  <a:lnTo>
                    <a:pt x="1977" y="129"/>
                  </a:lnTo>
                  <a:lnTo>
                    <a:pt x="1974" y="131"/>
                  </a:lnTo>
                  <a:lnTo>
                    <a:pt x="1971" y="134"/>
                  </a:lnTo>
                  <a:lnTo>
                    <a:pt x="1969" y="136"/>
                  </a:lnTo>
                  <a:lnTo>
                    <a:pt x="1964" y="141"/>
                  </a:lnTo>
                  <a:lnTo>
                    <a:pt x="1964" y="139"/>
                  </a:lnTo>
                  <a:lnTo>
                    <a:pt x="1964" y="136"/>
                  </a:lnTo>
                  <a:lnTo>
                    <a:pt x="1964" y="134"/>
                  </a:lnTo>
                  <a:lnTo>
                    <a:pt x="1961" y="131"/>
                  </a:lnTo>
                  <a:lnTo>
                    <a:pt x="1954" y="131"/>
                  </a:lnTo>
                  <a:lnTo>
                    <a:pt x="1946" y="134"/>
                  </a:lnTo>
                  <a:lnTo>
                    <a:pt x="1946" y="131"/>
                  </a:lnTo>
                  <a:lnTo>
                    <a:pt x="1951" y="129"/>
                  </a:lnTo>
                  <a:lnTo>
                    <a:pt x="1954" y="124"/>
                  </a:lnTo>
                  <a:lnTo>
                    <a:pt x="1959" y="119"/>
                  </a:lnTo>
                  <a:lnTo>
                    <a:pt x="1961" y="116"/>
                  </a:lnTo>
                  <a:lnTo>
                    <a:pt x="1964" y="111"/>
                  </a:lnTo>
                  <a:lnTo>
                    <a:pt x="1961" y="108"/>
                  </a:lnTo>
                  <a:lnTo>
                    <a:pt x="1954" y="108"/>
                  </a:lnTo>
                  <a:lnTo>
                    <a:pt x="1949" y="111"/>
                  </a:lnTo>
                  <a:lnTo>
                    <a:pt x="1944" y="111"/>
                  </a:lnTo>
                  <a:lnTo>
                    <a:pt x="1939" y="111"/>
                  </a:lnTo>
                  <a:lnTo>
                    <a:pt x="1934" y="108"/>
                  </a:lnTo>
                  <a:lnTo>
                    <a:pt x="1931" y="108"/>
                  </a:lnTo>
                  <a:lnTo>
                    <a:pt x="1926" y="108"/>
                  </a:lnTo>
                  <a:lnTo>
                    <a:pt x="1924" y="108"/>
                  </a:lnTo>
                  <a:lnTo>
                    <a:pt x="1919" y="108"/>
                  </a:lnTo>
                  <a:lnTo>
                    <a:pt x="1916" y="108"/>
                  </a:lnTo>
                  <a:lnTo>
                    <a:pt x="1914" y="111"/>
                  </a:lnTo>
                  <a:lnTo>
                    <a:pt x="1911" y="111"/>
                  </a:lnTo>
                  <a:lnTo>
                    <a:pt x="1906" y="111"/>
                  </a:lnTo>
                  <a:lnTo>
                    <a:pt x="1898" y="116"/>
                  </a:lnTo>
                  <a:lnTo>
                    <a:pt x="1888" y="121"/>
                  </a:lnTo>
                  <a:lnTo>
                    <a:pt x="1876" y="126"/>
                  </a:lnTo>
                  <a:lnTo>
                    <a:pt x="1866" y="129"/>
                  </a:lnTo>
                  <a:lnTo>
                    <a:pt x="1853" y="134"/>
                  </a:lnTo>
                  <a:lnTo>
                    <a:pt x="1845" y="139"/>
                  </a:lnTo>
                  <a:lnTo>
                    <a:pt x="1838" y="144"/>
                  </a:lnTo>
                  <a:lnTo>
                    <a:pt x="1835" y="149"/>
                  </a:lnTo>
                  <a:lnTo>
                    <a:pt x="1833" y="151"/>
                  </a:lnTo>
                  <a:lnTo>
                    <a:pt x="1830" y="156"/>
                  </a:lnTo>
                  <a:lnTo>
                    <a:pt x="1830" y="159"/>
                  </a:lnTo>
                  <a:lnTo>
                    <a:pt x="1828" y="161"/>
                  </a:lnTo>
                  <a:lnTo>
                    <a:pt x="1825" y="164"/>
                  </a:lnTo>
                  <a:lnTo>
                    <a:pt x="1820" y="166"/>
                  </a:lnTo>
                  <a:lnTo>
                    <a:pt x="1815" y="166"/>
                  </a:lnTo>
                  <a:lnTo>
                    <a:pt x="1808" y="166"/>
                  </a:lnTo>
                  <a:lnTo>
                    <a:pt x="1800" y="169"/>
                  </a:lnTo>
                  <a:lnTo>
                    <a:pt x="1792" y="169"/>
                  </a:lnTo>
                  <a:lnTo>
                    <a:pt x="1782" y="174"/>
                  </a:lnTo>
                  <a:lnTo>
                    <a:pt x="1775" y="176"/>
                  </a:lnTo>
                  <a:lnTo>
                    <a:pt x="1767" y="182"/>
                  </a:lnTo>
                  <a:lnTo>
                    <a:pt x="1760" y="184"/>
                  </a:lnTo>
                  <a:lnTo>
                    <a:pt x="1755" y="189"/>
                  </a:lnTo>
                  <a:lnTo>
                    <a:pt x="1752" y="192"/>
                  </a:lnTo>
                  <a:lnTo>
                    <a:pt x="1750" y="197"/>
                  </a:lnTo>
                  <a:lnTo>
                    <a:pt x="1745" y="202"/>
                  </a:lnTo>
                  <a:lnTo>
                    <a:pt x="1737" y="207"/>
                  </a:lnTo>
                  <a:lnTo>
                    <a:pt x="1727" y="212"/>
                  </a:lnTo>
                  <a:lnTo>
                    <a:pt x="1719" y="217"/>
                  </a:lnTo>
                  <a:lnTo>
                    <a:pt x="1712" y="222"/>
                  </a:lnTo>
                  <a:lnTo>
                    <a:pt x="1707" y="229"/>
                  </a:lnTo>
                  <a:lnTo>
                    <a:pt x="1704" y="234"/>
                  </a:lnTo>
                  <a:lnTo>
                    <a:pt x="1704" y="240"/>
                  </a:lnTo>
                  <a:lnTo>
                    <a:pt x="1702" y="247"/>
                  </a:lnTo>
                  <a:lnTo>
                    <a:pt x="1697" y="252"/>
                  </a:lnTo>
                  <a:lnTo>
                    <a:pt x="1692" y="255"/>
                  </a:lnTo>
                  <a:lnTo>
                    <a:pt x="1684" y="260"/>
                  </a:lnTo>
                  <a:lnTo>
                    <a:pt x="1677" y="262"/>
                  </a:lnTo>
                  <a:lnTo>
                    <a:pt x="1669" y="265"/>
                  </a:lnTo>
                  <a:lnTo>
                    <a:pt x="1659" y="267"/>
                  </a:lnTo>
                  <a:lnTo>
                    <a:pt x="1651" y="270"/>
                  </a:lnTo>
                  <a:lnTo>
                    <a:pt x="1646" y="272"/>
                  </a:lnTo>
                  <a:lnTo>
                    <a:pt x="1639" y="277"/>
                  </a:lnTo>
                  <a:lnTo>
                    <a:pt x="1636" y="280"/>
                  </a:lnTo>
                  <a:lnTo>
                    <a:pt x="1634" y="282"/>
                  </a:lnTo>
                  <a:lnTo>
                    <a:pt x="1634" y="287"/>
                  </a:lnTo>
                  <a:lnTo>
                    <a:pt x="1634" y="290"/>
                  </a:lnTo>
                  <a:lnTo>
                    <a:pt x="1636" y="295"/>
                  </a:lnTo>
                  <a:close/>
                  <a:moveTo>
                    <a:pt x="1258" y="159"/>
                  </a:moveTo>
                  <a:lnTo>
                    <a:pt x="1258" y="159"/>
                  </a:lnTo>
                  <a:lnTo>
                    <a:pt x="1261" y="159"/>
                  </a:lnTo>
                  <a:lnTo>
                    <a:pt x="1263" y="164"/>
                  </a:lnTo>
                  <a:lnTo>
                    <a:pt x="1271" y="166"/>
                  </a:lnTo>
                  <a:lnTo>
                    <a:pt x="1278" y="166"/>
                  </a:lnTo>
                  <a:lnTo>
                    <a:pt x="1283" y="161"/>
                  </a:lnTo>
                  <a:lnTo>
                    <a:pt x="1288" y="159"/>
                  </a:lnTo>
                  <a:lnTo>
                    <a:pt x="1291" y="156"/>
                  </a:lnTo>
                  <a:lnTo>
                    <a:pt x="1293" y="154"/>
                  </a:lnTo>
                  <a:lnTo>
                    <a:pt x="1296" y="156"/>
                  </a:lnTo>
                  <a:lnTo>
                    <a:pt x="1301" y="159"/>
                  </a:lnTo>
                  <a:lnTo>
                    <a:pt x="1306" y="164"/>
                  </a:lnTo>
                  <a:lnTo>
                    <a:pt x="1311" y="169"/>
                  </a:lnTo>
                  <a:lnTo>
                    <a:pt x="1316" y="174"/>
                  </a:lnTo>
                  <a:lnTo>
                    <a:pt x="1316" y="176"/>
                  </a:lnTo>
                  <a:lnTo>
                    <a:pt x="1311" y="174"/>
                  </a:lnTo>
                  <a:lnTo>
                    <a:pt x="1306" y="171"/>
                  </a:lnTo>
                  <a:lnTo>
                    <a:pt x="1298" y="169"/>
                  </a:lnTo>
                  <a:lnTo>
                    <a:pt x="1296" y="171"/>
                  </a:lnTo>
                  <a:lnTo>
                    <a:pt x="1296" y="176"/>
                  </a:lnTo>
                  <a:lnTo>
                    <a:pt x="1296" y="182"/>
                  </a:lnTo>
                  <a:lnTo>
                    <a:pt x="1301" y="184"/>
                  </a:lnTo>
                  <a:lnTo>
                    <a:pt x="1303" y="189"/>
                  </a:lnTo>
                  <a:lnTo>
                    <a:pt x="1303" y="194"/>
                  </a:lnTo>
                  <a:lnTo>
                    <a:pt x="1301" y="197"/>
                  </a:lnTo>
                  <a:lnTo>
                    <a:pt x="1296" y="199"/>
                  </a:lnTo>
                  <a:lnTo>
                    <a:pt x="1293" y="202"/>
                  </a:lnTo>
                  <a:lnTo>
                    <a:pt x="1291" y="204"/>
                  </a:lnTo>
                  <a:lnTo>
                    <a:pt x="1293" y="209"/>
                  </a:lnTo>
                  <a:lnTo>
                    <a:pt x="1296" y="214"/>
                  </a:lnTo>
                  <a:lnTo>
                    <a:pt x="1298" y="214"/>
                  </a:lnTo>
                  <a:lnTo>
                    <a:pt x="1306" y="214"/>
                  </a:lnTo>
                  <a:lnTo>
                    <a:pt x="1313" y="214"/>
                  </a:lnTo>
                  <a:lnTo>
                    <a:pt x="1321" y="214"/>
                  </a:lnTo>
                  <a:lnTo>
                    <a:pt x="1326" y="214"/>
                  </a:lnTo>
                  <a:lnTo>
                    <a:pt x="1331" y="212"/>
                  </a:lnTo>
                  <a:lnTo>
                    <a:pt x="1336" y="209"/>
                  </a:lnTo>
                  <a:lnTo>
                    <a:pt x="1341" y="207"/>
                  </a:lnTo>
                  <a:lnTo>
                    <a:pt x="1346" y="204"/>
                  </a:lnTo>
                  <a:lnTo>
                    <a:pt x="1351" y="204"/>
                  </a:lnTo>
                  <a:lnTo>
                    <a:pt x="1356" y="207"/>
                  </a:lnTo>
                  <a:lnTo>
                    <a:pt x="1359" y="207"/>
                  </a:lnTo>
                  <a:lnTo>
                    <a:pt x="1364" y="207"/>
                  </a:lnTo>
                  <a:lnTo>
                    <a:pt x="1366" y="204"/>
                  </a:lnTo>
                  <a:lnTo>
                    <a:pt x="1371" y="199"/>
                  </a:lnTo>
                  <a:lnTo>
                    <a:pt x="1374" y="197"/>
                  </a:lnTo>
                  <a:lnTo>
                    <a:pt x="1377" y="194"/>
                  </a:lnTo>
                  <a:lnTo>
                    <a:pt x="1374" y="189"/>
                  </a:lnTo>
                  <a:lnTo>
                    <a:pt x="1369" y="187"/>
                  </a:lnTo>
                  <a:lnTo>
                    <a:pt x="1361" y="184"/>
                  </a:lnTo>
                  <a:lnTo>
                    <a:pt x="1359" y="182"/>
                  </a:lnTo>
                  <a:lnTo>
                    <a:pt x="1356" y="179"/>
                  </a:lnTo>
                  <a:lnTo>
                    <a:pt x="1359" y="176"/>
                  </a:lnTo>
                  <a:lnTo>
                    <a:pt x="1364" y="174"/>
                  </a:lnTo>
                  <a:lnTo>
                    <a:pt x="1364" y="171"/>
                  </a:lnTo>
                  <a:lnTo>
                    <a:pt x="1366" y="166"/>
                  </a:lnTo>
                  <a:lnTo>
                    <a:pt x="1364" y="161"/>
                  </a:lnTo>
                  <a:lnTo>
                    <a:pt x="1364" y="159"/>
                  </a:lnTo>
                  <a:lnTo>
                    <a:pt x="1364" y="156"/>
                  </a:lnTo>
                  <a:lnTo>
                    <a:pt x="1364" y="154"/>
                  </a:lnTo>
                  <a:lnTo>
                    <a:pt x="1366" y="151"/>
                  </a:lnTo>
                  <a:lnTo>
                    <a:pt x="1371" y="144"/>
                  </a:lnTo>
                  <a:lnTo>
                    <a:pt x="1377" y="136"/>
                  </a:lnTo>
                  <a:lnTo>
                    <a:pt x="1374" y="129"/>
                  </a:lnTo>
                  <a:lnTo>
                    <a:pt x="1366" y="124"/>
                  </a:lnTo>
                  <a:lnTo>
                    <a:pt x="1359" y="119"/>
                  </a:lnTo>
                  <a:lnTo>
                    <a:pt x="1354" y="116"/>
                  </a:lnTo>
                  <a:lnTo>
                    <a:pt x="1354" y="111"/>
                  </a:lnTo>
                  <a:lnTo>
                    <a:pt x="1359" y="108"/>
                  </a:lnTo>
                  <a:lnTo>
                    <a:pt x="1366" y="103"/>
                  </a:lnTo>
                  <a:lnTo>
                    <a:pt x="1371" y="98"/>
                  </a:lnTo>
                  <a:lnTo>
                    <a:pt x="1374" y="91"/>
                  </a:lnTo>
                  <a:lnTo>
                    <a:pt x="1374" y="86"/>
                  </a:lnTo>
                  <a:lnTo>
                    <a:pt x="1374" y="78"/>
                  </a:lnTo>
                  <a:lnTo>
                    <a:pt x="1374" y="71"/>
                  </a:lnTo>
                  <a:lnTo>
                    <a:pt x="1374" y="66"/>
                  </a:lnTo>
                  <a:lnTo>
                    <a:pt x="1377" y="55"/>
                  </a:lnTo>
                  <a:lnTo>
                    <a:pt x="1377" y="48"/>
                  </a:lnTo>
                  <a:lnTo>
                    <a:pt x="1379" y="40"/>
                  </a:lnTo>
                  <a:lnTo>
                    <a:pt x="1377" y="38"/>
                  </a:lnTo>
                  <a:lnTo>
                    <a:pt x="1374" y="35"/>
                  </a:lnTo>
                  <a:lnTo>
                    <a:pt x="1369" y="38"/>
                  </a:lnTo>
                  <a:lnTo>
                    <a:pt x="1366" y="35"/>
                  </a:lnTo>
                  <a:lnTo>
                    <a:pt x="1369" y="30"/>
                  </a:lnTo>
                  <a:lnTo>
                    <a:pt x="1374" y="23"/>
                  </a:lnTo>
                  <a:lnTo>
                    <a:pt x="1377" y="18"/>
                  </a:lnTo>
                  <a:lnTo>
                    <a:pt x="1377" y="10"/>
                  </a:lnTo>
                  <a:lnTo>
                    <a:pt x="1377" y="5"/>
                  </a:lnTo>
                  <a:lnTo>
                    <a:pt x="1374" y="5"/>
                  </a:lnTo>
                  <a:lnTo>
                    <a:pt x="1371" y="5"/>
                  </a:lnTo>
                  <a:lnTo>
                    <a:pt x="1369" y="5"/>
                  </a:lnTo>
                  <a:lnTo>
                    <a:pt x="1366" y="5"/>
                  </a:lnTo>
                  <a:lnTo>
                    <a:pt x="1361" y="3"/>
                  </a:lnTo>
                  <a:lnTo>
                    <a:pt x="1356" y="3"/>
                  </a:lnTo>
                  <a:lnTo>
                    <a:pt x="1354" y="0"/>
                  </a:lnTo>
                  <a:lnTo>
                    <a:pt x="1351" y="0"/>
                  </a:lnTo>
                  <a:lnTo>
                    <a:pt x="1349" y="3"/>
                  </a:lnTo>
                  <a:lnTo>
                    <a:pt x="1346" y="5"/>
                  </a:lnTo>
                  <a:lnTo>
                    <a:pt x="1341" y="5"/>
                  </a:lnTo>
                  <a:lnTo>
                    <a:pt x="1336" y="5"/>
                  </a:lnTo>
                  <a:lnTo>
                    <a:pt x="1334" y="5"/>
                  </a:lnTo>
                  <a:lnTo>
                    <a:pt x="1329" y="8"/>
                  </a:lnTo>
                  <a:lnTo>
                    <a:pt x="1326" y="8"/>
                  </a:lnTo>
                  <a:lnTo>
                    <a:pt x="1324" y="8"/>
                  </a:lnTo>
                  <a:lnTo>
                    <a:pt x="1324" y="10"/>
                  </a:lnTo>
                  <a:lnTo>
                    <a:pt x="1321" y="13"/>
                  </a:lnTo>
                  <a:lnTo>
                    <a:pt x="1319" y="13"/>
                  </a:lnTo>
                  <a:lnTo>
                    <a:pt x="1316" y="13"/>
                  </a:lnTo>
                  <a:lnTo>
                    <a:pt x="1311" y="15"/>
                  </a:lnTo>
                  <a:lnTo>
                    <a:pt x="1303" y="18"/>
                  </a:lnTo>
                  <a:lnTo>
                    <a:pt x="1301" y="20"/>
                  </a:lnTo>
                  <a:lnTo>
                    <a:pt x="1296" y="25"/>
                  </a:lnTo>
                  <a:lnTo>
                    <a:pt x="1293" y="30"/>
                  </a:lnTo>
                  <a:lnTo>
                    <a:pt x="1293" y="35"/>
                  </a:lnTo>
                  <a:lnTo>
                    <a:pt x="1293" y="38"/>
                  </a:lnTo>
                  <a:lnTo>
                    <a:pt x="1293" y="40"/>
                  </a:lnTo>
                  <a:lnTo>
                    <a:pt x="1291" y="40"/>
                  </a:lnTo>
                  <a:lnTo>
                    <a:pt x="1286" y="43"/>
                  </a:lnTo>
                  <a:lnTo>
                    <a:pt x="1281" y="43"/>
                  </a:lnTo>
                  <a:lnTo>
                    <a:pt x="1278" y="45"/>
                  </a:lnTo>
                  <a:lnTo>
                    <a:pt x="1276" y="48"/>
                  </a:lnTo>
                  <a:lnTo>
                    <a:pt x="1273" y="50"/>
                  </a:lnTo>
                  <a:lnTo>
                    <a:pt x="1271" y="53"/>
                  </a:lnTo>
                  <a:lnTo>
                    <a:pt x="1268" y="55"/>
                  </a:lnTo>
                  <a:lnTo>
                    <a:pt x="1266" y="58"/>
                  </a:lnTo>
                  <a:lnTo>
                    <a:pt x="1263" y="61"/>
                  </a:lnTo>
                  <a:lnTo>
                    <a:pt x="1261" y="66"/>
                  </a:lnTo>
                  <a:lnTo>
                    <a:pt x="1261" y="71"/>
                  </a:lnTo>
                  <a:lnTo>
                    <a:pt x="1266" y="76"/>
                  </a:lnTo>
                  <a:lnTo>
                    <a:pt x="1268" y="81"/>
                  </a:lnTo>
                  <a:lnTo>
                    <a:pt x="1271" y="86"/>
                  </a:lnTo>
                  <a:lnTo>
                    <a:pt x="1271" y="88"/>
                  </a:lnTo>
                  <a:lnTo>
                    <a:pt x="1268" y="91"/>
                  </a:lnTo>
                  <a:lnTo>
                    <a:pt x="1268" y="96"/>
                  </a:lnTo>
                  <a:lnTo>
                    <a:pt x="1266" y="96"/>
                  </a:lnTo>
                  <a:lnTo>
                    <a:pt x="1263" y="93"/>
                  </a:lnTo>
                  <a:lnTo>
                    <a:pt x="1261" y="88"/>
                  </a:lnTo>
                  <a:lnTo>
                    <a:pt x="1258" y="83"/>
                  </a:lnTo>
                  <a:lnTo>
                    <a:pt x="1256" y="78"/>
                  </a:lnTo>
                  <a:lnTo>
                    <a:pt x="1253" y="76"/>
                  </a:lnTo>
                  <a:lnTo>
                    <a:pt x="1250" y="78"/>
                  </a:lnTo>
                  <a:lnTo>
                    <a:pt x="1248" y="81"/>
                  </a:lnTo>
                  <a:lnTo>
                    <a:pt x="1245" y="86"/>
                  </a:lnTo>
                  <a:lnTo>
                    <a:pt x="1243" y="88"/>
                  </a:lnTo>
                  <a:lnTo>
                    <a:pt x="1240" y="93"/>
                  </a:lnTo>
                  <a:lnTo>
                    <a:pt x="1240" y="98"/>
                  </a:lnTo>
                  <a:lnTo>
                    <a:pt x="1238" y="108"/>
                  </a:lnTo>
                  <a:lnTo>
                    <a:pt x="1235" y="116"/>
                  </a:lnTo>
                  <a:lnTo>
                    <a:pt x="1235" y="121"/>
                  </a:lnTo>
                  <a:lnTo>
                    <a:pt x="1235" y="126"/>
                  </a:lnTo>
                  <a:lnTo>
                    <a:pt x="1238" y="131"/>
                  </a:lnTo>
                  <a:lnTo>
                    <a:pt x="1243" y="134"/>
                  </a:lnTo>
                  <a:lnTo>
                    <a:pt x="1245" y="134"/>
                  </a:lnTo>
                  <a:lnTo>
                    <a:pt x="1250" y="134"/>
                  </a:lnTo>
                  <a:lnTo>
                    <a:pt x="1253" y="136"/>
                  </a:lnTo>
                  <a:lnTo>
                    <a:pt x="1256" y="134"/>
                  </a:lnTo>
                  <a:lnTo>
                    <a:pt x="1258" y="134"/>
                  </a:lnTo>
                  <a:lnTo>
                    <a:pt x="1258" y="136"/>
                  </a:lnTo>
                  <a:lnTo>
                    <a:pt x="1256" y="141"/>
                  </a:lnTo>
                  <a:lnTo>
                    <a:pt x="1253" y="144"/>
                  </a:lnTo>
                  <a:lnTo>
                    <a:pt x="1253" y="146"/>
                  </a:lnTo>
                  <a:lnTo>
                    <a:pt x="1258" y="159"/>
                  </a:lnTo>
                  <a:close/>
                  <a:moveTo>
                    <a:pt x="1866" y="1003"/>
                  </a:moveTo>
                  <a:lnTo>
                    <a:pt x="1840" y="1024"/>
                  </a:lnTo>
                  <a:lnTo>
                    <a:pt x="1813" y="1067"/>
                  </a:lnTo>
                  <a:lnTo>
                    <a:pt x="1808" y="1082"/>
                  </a:lnTo>
                  <a:lnTo>
                    <a:pt x="1808" y="1102"/>
                  </a:lnTo>
                  <a:lnTo>
                    <a:pt x="1823" y="1097"/>
                  </a:lnTo>
                  <a:lnTo>
                    <a:pt x="1850" y="1102"/>
                  </a:lnTo>
                  <a:lnTo>
                    <a:pt x="1866" y="1112"/>
                  </a:lnTo>
                  <a:lnTo>
                    <a:pt x="1881" y="1107"/>
                  </a:lnTo>
                  <a:lnTo>
                    <a:pt x="1893" y="1122"/>
                  </a:lnTo>
                  <a:lnTo>
                    <a:pt x="1914" y="1117"/>
                  </a:lnTo>
                  <a:lnTo>
                    <a:pt x="1914" y="1097"/>
                  </a:lnTo>
                  <a:lnTo>
                    <a:pt x="1903" y="1072"/>
                  </a:lnTo>
                  <a:lnTo>
                    <a:pt x="1861" y="1051"/>
                  </a:lnTo>
                  <a:lnTo>
                    <a:pt x="1856" y="1041"/>
                  </a:lnTo>
                  <a:lnTo>
                    <a:pt x="1866" y="1019"/>
                  </a:lnTo>
                  <a:lnTo>
                    <a:pt x="1866" y="1003"/>
                  </a:lnTo>
                  <a:close/>
                  <a:moveTo>
                    <a:pt x="1258" y="247"/>
                  </a:moveTo>
                  <a:lnTo>
                    <a:pt x="1258" y="245"/>
                  </a:lnTo>
                  <a:lnTo>
                    <a:pt x="1256" y="245"/>
                  </a:lnTo>
                  <a:lnTo>
                    <a:pt x="1253" y="247"/>
                  </a:lnTo>
                  <a:lnTo>
                    <a:pt x="1258" y="247"/>
                  </a:lnTo>
                  <a:close/>
                  <a:moveTo>
                    <a:pt x="1238" y="219"/>
                  </a:moveTo>
                  <a:lnTo>
                    <a:pt x="1243" y="219"/>
                  </a:lnTo>
                  <a:lnTo>
                    <a:pt x="1250" y="224"/>
                  </a:lnTo>
                  <a:lnTo>
                    <a:pt x="1253" y="227"/>
                  </a:lnTo>
                  <a:lnTo>
                    <a:pt x="1256" y="227"/>
                  </a:lnTo>
                  <a:lnTo>
                    <a:pt x="1261" y="224"/>
                  </a:lnTo>
                  <a:lnTo>
                    <a:pt x="1266" y="224"/>
                  </a:lnTo>
                  <a:lnTo>
                    <a:pt x="1268" y="227"/>
                  </a:lnTo>
                  <a:lnTo>
                    <a:pt x="1271" y="229"/>
                  </a:lnTo>
                  <a:lnTo>
                    <a:pt x="1271" y="234"/>
                  </a:lnTo>
                  <a:lnTo>
                    <a:pt x="1273" y="237"/>
                  </a:lnTo>
                  <a:lnTo>
                    <a:pt x="1273" y="240"/>
                  </a:lnTo>
                  <a:lnTo>
                    <a:pt x="1273" y="245"/>
                  </a:lnTo>
                  <a:lnTo>
                    <a:pt x="1273" y="252"/>
                  </a:lnTo>
                  <a:lnTo>
                    <a:pt x="1273" y="257"/>
                  </a:lnTo>
                  <a:lnTo>
                    <a:pt x="1276" y="262"/>
                  </a:lnTo>
                  <a:lnTo>
                    <a:pt x="1281" y="265"/>
                  </a:lnTo>
                  <a:lnTo>
                    <a:pt x="1283" y="267"/>
                  </a:lnTo>
                  <a:lnTo>
                    <a:pt x="1288" y="270"/>
                  </a:lnTo>
                  <a:lnTo>
                    <a:pt x="1291" y="270"/>
                  </a:lnTo>
                  <a:lnTo>
                    <a:pt x="1296" y="270"/>
                  </a:lnTo>
                  <a:lnTo>
                    <a:pt x="1301" y="272"/>
                  </a:lnTo>
                  <a:lnTo>
                    <a:pt x="1306" y="272"/>
                  </a:lnTo>
                  <a:lnTo>
                    <a:pt x="1311" y="270"/>
                  </a:lnTo>
                  <a:lnTo>
                    <a:pt x="1313" y="270"/>
                  </a:lnTo>
                  <a:lnTo>
                    <a:pt x="1319" y="270"/>
                  </a:lnTo>
                  <a:lnTo>
                    <a:pt x="1321" y="267"/>
                  </a:lnTo>
                  <a:lnTo>
                    <a:pt x="1324" y="267"/>
                  </a:lnTo>
                  <a:lnTo>
                    <a:pt x="1329" y="267"/>
                  </a:lnTo>
                  <a:lnTo>
                    <a:pt x="1331" y="267"/>
                  </a:lnTo>
                  <a:lnTo>
                    <a:pt x="1336" y="267"/>
                  </a:lnTo>
                  <a:lnTo>
                    <a:pt x="1341" y="265"/>
                  </a:lnTo>
                  <a:lnTo>
                    <a:pt x="1344" y="265"/>
                  </a:lnTo>
                  <a:lnTo>
                    <a:pt x="1346" y="265"/>
                  </a:lnTo>
                  <a:lnTo>
                    <a:pt x="1349" y="260"/>
                  </a:lnTo>
                  <a:lnTo>
                    <a:pt x="1351" y="260"/>
                  </a:lnTo>
                  <a:lnTo>
                    <a:pt x="1354" y="260"/>
                  </a:lnTo>
                  <a:lnTo>
                    <a:pt x="1359" y="262"/>
                  </a:lnTo>
                  <a:lnTo>
                    <a:pt x="1364" y="262"/>
                  </a:lnTo>
                  <a:lnTo>
                    <a:pt x="1366" y="260"/>
                  </a:lnTo>
                  <a:lnTo>
                    <a:pt x="1371" y="260"/>
                  </a:lnTo>
                  <a:lnTo>
                    <a:pt x="1374" y="255"/>
                  </a:lnTo>
                  <a:lnTo>
                    <a:pt x="1379" y="252"/>
                  </a:lnTo>
                  <a:lnTo>
                    <a:pt x="1379" y="250"/>
                  </a:lnTo>
                  <a:lnTo>
                    <a:pt x="1379" y="245"/>
                  </a:lnTo>
                  <a:lnTo>
                    <a:pt x="1379" y="240"/>
                  </a:lnTo>
                  <a:lnTo>
                    <a:pt x="1377" y="234"/>
                  </a:lnTo>
                  <a:lnTo>
                    <a:pt x="1374" y="232"/>
                  </a:lnTo>
                  <a:lnTo>
                    <a:pt x="1371" y="229"/>
                  </a:lnTo>
                  <a:lnTo>
                    <a:pt x="1366" y="227"/>
                  </a:lnTo>
                  <a:lnTo>
                    <a:pt x="1361" y="224"/>
                  </a:lnTo>
                  <a:lnTo>
                    <a:pt x="1356" y="224"/>
                  </a:lnTo>
                  <a:lnTo>
                    <a:pt x="1354" y="222"/>
                  </a:lnTo>
                  <a:lnTo>
                    <a:pt x="1344" y="224"/>
                  </a:lnTo>
                  <a:lnTo>
                    <a:pt x="1341" y="224"/>
                  </a:lnTo>
                  <a:lnTo>
                    <a:pt x="1336" y="229"/>
                  </a:lnTo>
                  <a:lnTo>
                    <a:pt x="1334" y="232"/>
                  </a:lnTo>
                  <a:lnTo>
                    <a:pt x="1331" y="234"/>
                  </a:lnTo>
                  <a:lnTo>
                    <a:pt x="1326" y="240"/>
                  </a:lnTo>
                  <a:lnTo>
                    <a:pt x="1324" y="240"/>
                  </a:lnTo>
                  <a:lnTo>
                    <a:pt x="1321" y="240"/>
                  </a:lnTo>
                  <a:lnTo>
                    <a:pt x="1313" y="240"/>
                  </a:lnTo>
                  <a:lnTo>
                    <a:pt x="1306" y="240"/>
                  </a:lnTo>
                  <a:lnTo>
                    <a:pt x="1301" y="240"/>
                  </a:lnTo>
                  <a:lnTo>
                    <a:pt x="1298" y="237"/>
                  </a:lnTo>
                  <a:lnTo>
                    <a:pt x="1296" y="232"/>
                  </a:lnTo>
                  <a:lnTo>
                    <a:pt x="1293" y="227"/>
                  </a:lnTo>
                  <a:lnTo>
                    <a:pt x="1288" y="224"/>
                  </a:lnTo>
                  <a:lnTo>
                    <a:pt x="1286" y="217"/>
                  </a:lnTo>
                  <a:lnTo>
                    <a:pt x="1283" y="214"/>
                  </a:lnTo>
                  <a:lnTo>
                    <a:pt x="1283" y="212"/>
                  </a:lnTo>
                  <a:lnTo>
                    <a:pt x="1281" y="212"/>
                  </a:lnTo>
                  <a:lnTo>
                    <a:pt x="1238" y="219"/>
                  </a:lnTo>
                  <a:close/>
                  <a:moveTo>
                    <a:pt x="1271" y="217"/>
                  </a:moveTo>
                  <a:lnTo>
                    <a:pt x="1268" y="217"/>
                  </a:lnTo>
                  <a:lnTo>
                    <a:pt x="1271" y="217"/>
                  </a:lnTo>
                  <a:close/>
                  <a:moveTo>
                    <a:pt x="1404" y="1810"/>
                  </a:moveTo>
                  <a:lnTo>
                    <a:pt x="1404" y="1810"/>
                  </a:lnTo>
                  <a:lnTo>
                    <a:pt x="1404" y="1803"/>
                  </a:lnTo>
                  <a:lnTo>
                    <a:pt x="1402" y="1798"/>
                  </a:lnTo>
                  <a:lnTo>
                    <a:pt x="1399" y="1795"/>
                  </a:lnTo>
                  <a:lnTo>
                    <a:pt x="1404" y="1737"/>
                  </a:lnTo>
                  <a:lnTo>
                    <a:pt x="1377" y="1732"/>
                  </a:lnTo>
                  <a:lnTo>
                    <a:pt x="1346" y="1727"/>
                  </a:lnTo>
                  <a:lnTo>
                    <a:pt x="1339" y="1725"/>
                  </a:lnTo>
                  <a:lnTo>
                    <a:pt x="1331" y="1722"/>
                  </a:lnTo>
                  <a:lnTo>
                    <a:pt x="1329" y="1722"/>
                  </a:lnTo>
                  <a:lnTo>
                    <a:pt x="1316" y="1720"/>
                  </a:lnTo>
                  <a:lnTo>
                    <a:pt x="1308" y="1717"/>
                  </a:lnTo>
                  <a:lnTo>
                    <a:pt x="1308" y="1694"/>
                  </a:lnTo>
                  <a:lnTo>
                    <a:pt x="1303" y="1689"/>
                  </a:lnTo>
                  <a:lnTo>
                    <a:pt x="1321" y="1679"/>
                  </a:lnTo>
                  <a:lnTo>
                    <a:pt x="1336" y="1669"/>
                  </a:lnTo>
                  <a:lnTo>
                    <a:pt x="1346" y="1629"/>
                  </a:lnTo>
                  <a:lnTo>
                    <a:pt x="1283" y="1639"/>
                  </a:lnTo>
                  <a:lnTo>
                    <a:pt x="1258" y="1674"/>
                  </a:lnTo>
                  <a:lnTo>
                    <a:pt x="1215" y="1679"/>
                  </a:lnTo>
                  <a:lnTo>
                    <a:pt x="1172" y="1629"/>
                  </a:lnTo>
                  <a:lnTo>
                    <a:pt x="1167" y="1561"/>
                  </a:lnTo>
                  <a:lnTo>
                    <a:pt x="1180" y="1546"/>
                  </a:lnTo>
                  <a:lnTo>
                    <a:pt x="1177" y="1546"/>
                  </a:lnTo>
                  <a:lnTo>
                    <a:pt x="1177" y="1510"/>
                  </a:lnTo>
                  <a:lnTo>
                    <a:pt x="1200" y="1490"/>
                  </a:lnTo>
                  <a:lnTo>
                    <a:pt x="1215" y="1472"/>
                  </a:lnTo>
                  <a:lnTo>
                    <a:pt x="1268" y="1477"/>
                  </a:lnTo>
                  <a:lnTo>
                    <a:pt x="1298" y="1477"/>
                  </a:lnTo>
                  <a:lnTo>
                    <a:pt x="1341" y="1467"/>
                  </a:lnTo>
                  <a:lnTo>
                    <a:pt x="1366" y="1467"/>
                  </a:lnTo>
                  <a:lnTo>
                    <a:pt x="1392" y="1462"/>
                  </a:lnTo>
                  <a:lnTo>
                    <a:pt x="1399" y="1490"/>
                  </a:lnTo>
                  <a:lnTo>
                    <a:pt x="1409" y="1525"/>
                  </a:lnTo>
                  <a:lnTo>
                    <a:pt x="1442" y="1556"/>
                  </a:lnTo>
                  <a:lnTo>
                    <a:pt x="1457" y="1561"/>
                  </a:lnTo>
                  <a:lnTo>
                    <a:pt x="1452" y="1510"/>
                  </a:lnTo>
                  <a:lnTo>
                    <a:pt x="1429" y="1452"/>
                  </a:lnTo>
                  <a:lnTo>
                    <a:pt x="1457" y="1422"/>
                  </a:lnTo>
                  <a:lnTo>
                    <a:pt x="1482" y="1412"/>
                  </a:lnTo>
                  <a:lnTo>
                    <a:pt x="1530" y="1367"/>
                  </a:lnTo>
                  <a:lnTo>
                    <a:pt x="1525" y="1334"/>
                  </a:lnTo>
                  <a:lnTo>
                    <a:pt x="1520" y="1304"/>
                  </a:lnTo>
                  <a:lnTo>
                    <a:pt x="1535" y="1314"/>
                  </a:lnTo>
                  <a:lnTo>
                    <a:pt x="1540" y="1309"/>
                  </a:lnTo>
                  <a:lnTo>
                    <a:pt x="1535" y="1288"/>
                  </a:lnTo>
                  <a:lnTo>
                    <a:pt x="1545" y="1288"/>
                  </a:lnTo>
                  <a:lnTo>
                    <a:pt x="1561" y="1283"/>
                  </a:lnTo>
                  <a:lnTo>
                    <a:pt x="1571" y="1258"/>
                  </a:lnTo>
                  <a:lnTo>
                    <a:pt x="1593" y="1253"/>
                  </a:lnTo>
                  <a:lnTo>
                    <a:pt x="1624" y="1235"/>
                  </a:lnTo>
                  <a:lnTo>
                    <a:pt x="1624" y="1195"/>
                  </a:lnTo>
                  <a:lnTo>
                    <a:pt x="1677" y="1170"/>
                  </a:lnTo>
                  <a:lnTo>
                    <a:pt x="1666" y="1117"/>
                  </a:lnTo>
                  <a:lnTo>
                    <a:pt x="1677" y="1170"/>
                  </a:lnTo>
                  <a:lnTo>
                    <a:pt x="1699" y="1155"/>
                  </a:lnTo>
                  <a:lnTo>
                    <a:pt x="1714" y="1160"/>
                  </a:lnTo>
                  <a:lnTo>
                    <a:pt x="1704" y="1175"/>
                  </a:lnTo>
                  <a:lnTo>
                    <a:pt x="1714" y="1195"/>
                  </a:lnTo>
                  <a:lnTo>
                    <a:pt x="1760" y="1160"/>
                  </a:lnTo>
                  <a:lnTo>
                    <a:pt x="1777" y="1137"/>
                  </a:lnTo>
                  <a:lnTo>
                    <a:pt x="1729" y="1132"/>
                  </a:lnTo>
                  <a:lnTo>
                    <a:pt x="1709" y="1102"/>
                  </a:lnTo>
                  <a:lnTo>
                    <a:pt x="1724" y="1087"/>
                  </a:lnTo>
                  <a:lnTo>
                    <a:pt x="1729" y="1067"/>
                  </a:lnTo>
                  <a:lnTo>
                    <a:pt x="1656" y="1082"/>
                  </a:lnTo>
                  <a:lnTo>
                    <a:pt x="1619" y="1112"/>
                  </a:lnTo>
                  <a:lnTo>
                    <a:pt x="1636" y="1077"/>
                  </a:lnTo>
                  <a:lnTo>
                    <a:pt x="1671" y="1056"/>
                  </a:lnTo>
                  <a:lnTo>
                    <a:pt x="1692" y="1034"/>
                  </a:lnTo>
                  <a:lnTo>
                    <a:pt x="1755" y="1039"/>
                  </a:lnTo>
                  <a:lnTo>
                    <a:pt x="1803" y="1034"/>
                  </a:lnTo>
                  <a:lnTo>
                    <a:pt x="1840" y="1009"/>
                  </a:lnTo>
                  <a:lnTo>
                    <a:pt x="1866" y="988"/>
                  </a:lnTo>
                  <a:lnTo>
                    <a:pt x="1845" y="938"/>
                  </a:lnTo>
                  <a:lnTo>
                    <a:pt x="1840" y="910"/>
                  </a:lnTo>
                  <a:lnTo>
                    <a:pt x="1772" y="875"/>
                  </a:lnTo>
                  <a:lnTo>
                    <a:pt x="1772" y="855"/>
                  </a:lnTo>
                  <a:lnTo>
                    <a:pt x="1714" y="746"/>
                  </a:lnTo>
                  <a:lnTo>
                    <a:pt x="1699" y="792"/>
                  </a:lnTo>
                  <a:lnTo>
                    <a:pt x="1661" y="802"/>
                  </a:lnTo>
                  <a:lnTo>
                    <a:pt x="1651" y="792"/>
                  </a:lnTo>
                  <a:lnTo>
                    <a:pt x="1636" y="792"/>
                  </a:lnTo>
                  <a:lnTo>
                    <a:pt x="1636" y="719"/>
                  </a:lnTo>
                  <a:lnTo>
                    <a:pt x="1603" y="714"/>
                  </a:lnTo>
                  <a:lnTo>
                    <a:pt x="1578" y="678"/>
                  </a:lnTo>
                  <a:lnTo>
                    <a:pt x="1550" y="683"/>
                  </a:lnTo>
                  <a:lnTo>
                    <a:pt x="1520" y="673"/>
                  </a:lnTo>
                  <a:lnTo>
                    <a:pt x="1500" y="678"/>
                  </a:lnTo>
                  <a:lnTo>
                    <a:pt x="1500" y="703"/>
                  </a:lnTo>
                  <a:lnTo>
                    <a:pt x="1500" y="731"/>
                  </a:lnTo>
                  <a:lnTo>
                    <a:pt x="1495" y="787"/>
                  </a:lnTo>
                  <a:lnTo>
                    <a:pt x="1487" y="807"/>
                  </a:lnTo>
                  <a:lnTo>
                    <a:pt x="1520" y="870"/>
                  </a:lnTo>
                  <a:lnTo>
                    <a:pt x="1467" y="915"/>
                  </a:lnTo>
                  <a:lnTo>
                    <a:pt x="1477" y="993"/>
                  </a:lnTo>
                  <a:lnTo>
                    <a:pt x="1457" y="1009"/>
                  </a:lnTo>
                  <a:lnTo>
                    <a:pt x="1437" y="998"/>
                  </a:lnTo>
                  <a:lnTo>
                    <a:pt x="1424" y="905"/>
                  </a:lnTo>
                  <a:lnTo>
                    <a:pt x="1371" y="900"/>
                  </a:lnTo>
                  <a:lnTo>
                    <a:pt x="1273" y="845"/>
                  </a:lnTo>
                  <a:lnTo>
                    <a:pt x="1253" y="845"/>
                  </a:lnTo>
                  <a:lnTo>
                    <a:pt x="1235" y="797"/>
                  </a:lnTo>
                  <a:lnTo>
                    <a:pt x="1220" y="782"/>
                  </a:lnTo>
                  <a:lnTo>
                    <a:pt x="1263" y="658"/>
                  </a:lnTo>
                  <a:lnTo>
                    <a:pt x="1288" y="630"/>
                  </a:lnTo>
                  <a:lnTo>
                    <a:pt x="1316" y="615"/>
                  </a:lnTo>
                  <a:lnTo>
                    <a:pt x="1331" y="615"/>
                  </a:lnTo>
                  <a:lnTo>
                    <a:pt x="1346" y="565"/>
                  </a:lnTo>
                  <a:lnTo>
                    <a:pt x="1356" y="524"/>
                  </a:lnTo>
                  <a:lnTo>
                    <a:pt x="1409" y="512"/>
                  </a:lnTo>
                  <a:lnTo>
                    <a:pt x="1437" y="492"/>
                  </a:lnTo>
                  <a:lnTo>
                    <a:pt x="1419" y="446"/>
                  </a:lnTo>
                  <a:lnTo>
                    <a:pt x="1432" y="416"/>
                  </a:lnTo>
                  <a:lnTo>
                    <a:pt x="1412" y="393"/>
                  </a:lnTo>
                  <a:lnTo>
                    <a:pt x="1414" y="393"/>
                  </a:lnTo>
                  <a:lnTo>
                    <a:pt x="1417" y="391"/>
                  </a:lnTo>
                  <a:lnTo>
                    <a:pt x="1419" y="388"/>
                  </a:lnTo>
                  <a:lnTo>
                    <a:pt x="1422" y="388"/>
                  </a:lnTo>
                  <a:lnTo>
                    <a:pt x="1424" y="388"/>
                  </a:lnTo>
                  <a:lnTo>
                    <a:pt x="1432" y="388"/>
                  </a:lnTo>
                  <a:lnTo>
                    <a:pt x="1440" y="388"/>
                  </a:lnTo>
                  <a:lnTo>
                    <a:pt x="1442" y="386"/>
                  </a:lnTo>
                  <a:lnTo>
                    <a:pt x="1442" y="383"/>
                  </a:lnTo>
                  <a:lnTo>
                    <a:pt x="1437" y="376"/>
                  </a:lnTo>
                  <a:lnTo>
                    <a:pt x="1437" y="373"/>
                  </a:lnTo>
                  <a:lnTo>
                    <a:pt x="1440" y="373"/>
                  </a:lnTo>
                  <a:lnTo>
                    <a:pt x="1445" y="376"/>
                  </a:lnTo>
                  <a:lnTo>
                    <a:pt x="1452" y="378"/>
                  </a:lnTo>
                  <a:lnTo>
                    <a:pt x="1455" y="381"/>
                  </a:lnTo>
                  <a:lnTo>
                    <a:pt x="1457" y="383"/>
                  </a:lnTo>
                  <a:lnTo>
                    <a:pt x="1462" y="386"/>
                  </a:lnTo>
                  <a:lnTo>
                    <a:pt x="1467" y="388"/>
                  </a:lnTo>
                  <a:lnTo>
                    <a:pt x="1472" y="393"/>
                  </a:lnTo>
                  <a:lnTo>
                    <a:pt x="1477" y="396"/>
                  </a:lnTo>
                  <a:lnTo>
                    <a:pt x="1485" y="398"/>
                  </a:lnTo>
                  <a:lnTo>
                    <a:pt x="1490" y="401"/>
                  </a:lnTo>
                  <a:lnTo>
                    <a:pt x="1495" y="403"/>
                  </a:lnTo>
                  <a:lnTo>
                    <a:pt x="1500" y="406"/>
                  </a:lnTo>
                  <a:lnTo>
                    <a:pt x="1505" y="406"/>
                  </a:lnTo>
                  <a:lnTo>
                    <a:pt x="1510" y="411"/>
                  </a:lnTo>
                  <a:lnTo>
                    <a:pt x="1515" y="413"/>
                  </a:lnTo>
                  <a:lnTo>
                    <a:pt x="1523" y="419"/>
                  </a:lnTo>
                  <a:lnTo>
                    <a:pt x="1528" y="424"/>
                  </a:lnTo>
                  <a:lnTo>
                    <a:pt x="1535" y="431"/>
                  </a:lnTo>
                  <a:lnTo>
                    <a:pt x="1543" y="441"/>
                  </a:lnTo>
                  <a:lnTo>
                    <a:pt x="1545" y="449"/>
                  </a:lnTo>
                  <a:lnTo>
                    <a:pt x="1538" y="456"/>
                  </a:lnTo>
                  <a:lnTo>
                    <a:pt x="1530" y="466"/>
                  </a:lnTo>
                  <a:lnTo>
                    <a:pt x="1528" y="477"/>
                  </a:lnTo>
                  <a:lnTo>
                    <a:pt x="1530" y="479"/>
                  </a:lnTo>
                  <a:lnTo>
                    <a:pt x="1538" y="482"/>
                  </a:lnTo>
                  <a:lnTo>
                    <a:pt x="1543" y="487"/>
                  </a:lnTo>
                  <a:lnTo>
                    <a:pt x="1545" y="489"/>
                  </a:lnTo>
                  <a:lnTo>
                    <a:pt x="1543" y="494"/>
                  </a:lnTo>
                  <a:lnTo>
                    <a:pt x="1535" y="499"/>
                  </a:lnTo>
                  <a:lnTo>
                    <a:pt x="1528" y="504"/>
                  </a:lnTo>
                  <a:lnTo>
                    <a:pt x="1525" y="509"/>
                  </a:lnTo>
                  <a:lnTo>
                    <a:pt x="1520" y="509"/>
                  </a:lnTo>
                  <a:lnTo>
                    <a:pt x="1518" y="509"/>
                  </a:lnTo>
                  <a:lnTo>
                    <a:pt x="1515" y="509"/>
                  </a:lnTo>
                  <a:lnTo>
                    <a:pt x="1513" y="509"/>
                  </a:lnTo>
                  <a:lnTo>
                    <a:pt x="1508" y="512"/>
                  </a:lnTo>
                  <a:lnTo>
                    <a:pt x="1500" y="514"/>
                  </a:lnTo>
                  <a:lnTo>
                    <a:pt x="1495" y="519"/>
                  </a:lnTo>
                  <a:lnTo>
                    <a:pt x="1492" y="522"/>
                  </a:lnTo>
                  <a:lnTo>
                    <a:pt x="1492" y="524"/>
                  </a:lnTo>
                  <a:lnTo>
                    <a:pt x="1495" y="527"/>
                  </a:lnTo>
                  <a:lnTo>
                    <a:pt x="1498" y="529"/>
                  </a:lnTo>
                  <a:lnTo>
                    <a:pt x="1500" y="532"/>
                  </a:lnTo>
                  <a:lnTo>
                    <a:pt x="1503" y="535"/>
                  </a:lnTo>
                  <a:lnTo>
                    <a:pt x="1508" y="537"/>
                  </a:lnTo>
                  <a:lnTo>
                    <a:pt x="1513" y="540"/>
                  </a:lnTo>
                  <a:lnTo>
                    <a:pt x="1518" y="540"/>
                  </a:lnTo>
                  <a:lnTo>
                    <a:pt x="1523" y="537"/>
                  </a:lnTo>
                  <a:lnTo>
                    <a:pt x="1528" y="532"/>
                  </a:lnTo>
                  <a:lnTo>
                    <a:pt x="1530" y="529"/>
                  </a:lnTo>
                  <a:lnTo>
                    <a:pt x="1535" y="527"/>
                  </a:lnTo>
                  <a:lnTo>
                    <a:pt x="1540" y="527"/>
                  </a:lnTo>
                  <a:lnTo>
                    <a:pt x="1548" y="524"/>
                  </a:lnTo>
                  <a:lnTo>
                    <a:pt x="1556" y="519"/>
                  </a:lnTo>
                  <a:lnTo>
                    <a:pt x="1561" y="519"/>
                  </a:lnTo>
                  <a:lnTo>
                    <a:pt x="1563" y="519"/>
                  </a:lnTo>
                  <a:lnTo>
                    <a:pt x="1566" y="522"/>
                  </a:lnTo>
                  <a:lnTo>
                    <a:pt x="1568" y="524"/>
                  </a:lnTo>
                  <a:lnTo>
                    <a:pt x="1571" y="524"/>
                  </a:lnTo>
                  <a:lnTo>
                    <a:pt x="1573" y="527"/>
                  </a:lnTo>
                  <a:lnTo>
                    <a:pt x="1576" y="529"/>
                  </a:lnTo>
                  <a:lnTo>
                    <a:pt x="1578" y="529"/>
                  </a:lnTo>
                  <a:lnTo>
                    <a:pt x="1583" y="532"/>
                  </a:lnTo>
                  <a:lnTo>
                    <a:pt x="1588" y="532"/>
                  </a:lnTo>
                  <a:lnTo>
                    <a:pt x="1593" y="535"/>
                  </a:lnTo>
                  <a:lnTo>
                    <a:pt x="1603" y="535"/>
                  </a:lnTo>
                  <a:lnTo>
                    <a:pt x="1606" y="540"/>
                  </a:lnTo>
                  <a:lnTo>
                    <a:pt x="1606" y="542"/>
                  </a:lnTo>
                  <a:lnTo>
                    <a:pt x="1608" y="547"/>
                  </a:lnTo>
                  <a:lnTo>
                    <a:pt x="1611" y="547"/>
                  </a:lnTo>
                  <a:lnTo>
                    <a:pt x="1616" y="550"/>
                  </a:lnTo>
                  <a:lnTo>
                    <a:pt x="1619" y="550"/>
                  </a:lnTo>
                  <a:lnTo>
                    <a:pt x="1621" y="550"/>
                  </a:lnTo>
                  <a:lnTo>
                    <a:pt x="1624" y="547"/>
                  </a:lnTo>
                  <a:lnTo>
                    <a:pt x="1629" y="547"/>
                  </a:lnTo>
                  <a:lnTo>
                    <a:pt x="1631" y="547"/>
                  </a:lnTo>
                  <a:lnTo>
                    <a:pt x="1634" y="547"/>
                  </a:lnTo>
                  <a:lnTo>
                    <a:pt x="1639" y="547"/>
                  </a:lnTo>
                  <a:lnTo>
                    <a:pt x="1641" y="547"/>
                  </a:lnTo>
                  <a:lnTo>
                    <a:pt x="1644" y="550"/>
                  </a:lnTo>
                  <a:lnTo>
                    <a:pt x="1649" y="550"/>
                  </a:lnTo>
                  <a:lnTo>
                    <a:pt x="1651" y="550"/>
                  </a:lnTo>
                  <a:lnTo>
                    <a:pt x="1654" y="547"/>
                  </a:lnTo>
                  <a:lnTo>
                    <a:pt x="1659" y="547"/>
                  </a:lnTo>
                  <a:lnTo>
                    <a:pt x="1664" y="547"/>
                  </a:lnTo>
                  <a:lnTo>
                    <a:pt x="1669" y="545"/>
                  </a:lnTo>
                  <a:lnTo>
                    <a:pt x="1671" y="545"/>
                  </a:lnTo>
                  <a:lnTo>
                    <a:pt x="1674" y="545"/>
                  </a:lnTo>
                  <a:lnTo>
                    <a:pt x="1679" y="545"/>
                  </a:lnTo>
                  <a:lnTo>
                    <a:pt x="1682" y="545"/>
                  </a:lnTo>
                  <a:lnTo>
                    <a:pt x="1684" y="545"/>
                  </a:lnTo>
                  <a:lnTo>
                    <a:pt x="1687" y="545"/>
                  </a:lnTo>
                  <a:lnTo>
                    <a:pt x="1692" y="545"/>
                  </a:lnTo>
                  <a:lnTo>
                    <a:pt x="1697" y="545"/>
                  </a:lnTo>
                  <a:lnTo>
                    <a:pt x="1699" y="542"/>
                  </a:lnTo>
                  <a:lnTo>
                    <a:pt x="1697" y="540"/>
                  </a:lnTo>
                  <a:lnTo>
                    <a:pt x="1697" y="537"/>
                  </a:lnTo>
                  <a:lnTo>
                    <a:pt x="1692" y="535"/>
                  </a:lnTo>
                  <a:lnTo>
                    <a:pt x="1687" y="532"/>
                  </a:lnTo>
                  <a:lnTo>
                    <a:pt x="1679" y="529"/>
                  </a:lnTo>
                  <a:lnTo>
                    <a:pt x="1677" y="529"/>
                  </a:lnTo>
                  <a:lnTo>
                    <a:pt x="1674" y="527"/>
                  </a:lnTo>
                  <a:lnTo>
                    <a:pt x="1671" y="524"/>
                  </a:lnTo>
                  <a:lnTo>
                    <a:pt x="1669" y="524"/>
                  </a:lnTo>
                  <a:lnTo>
                    <a:pt x="1666" y="524"/>
                  </a:lnTo>
                  <a:lnTo>
                    <a:pt x="1664" y="524"/>
                  </a:lnTo>
                  <a:lnTo>
                    <a:pt x="1661" y="524"/>
                  </a:lnTo>
                  <a:lnTo>
                    <a:pt x="1656" y="522"/>
                  </a:lnTo>
                  <a:lnTo>
                    <a:pt x="1651" y="519"/>
                  </a:lnTo>
                  <a:lnTo>
                    <a:pt x="1641" y="517"/>
                  </a:lnTo>
                  <a:lnTo>
                    <a:pt x="1636" y="514"/>
                  </a:lnTo>
                  <a:lnTo>
                    <a:pt x="1634" y="512"/>
                  </a:lnTo>
                  <a:lnTo>
                    <a:pt x="1634" y="509"/>
                  </a:lnTo>
                  <a:lnTo>
                    <a:pt x="1636" y="509"/>
                  </a:lnTo>
                  <a:lnTo>
                    <a:pt x="1639" y="509"/>
                  </a:lnTo>
                  <a:lnTo>
                    <a:pt x="1644" y="509"/>
                  </a:lnTo>
                  <a:lnTo>
                    <a:pt x="1649" y="512"/>
                  </a:lnTo>
                  <a:lnTo>
                    <a:pt x="1651" y="512"/>
                  </a:lnTo>
                  <a:lnTo>
                    <a:pt x="1656" y="514"/>
                  </a:lnTo>
                  <a:lnTo>
                    <a:pt x="1659" y="514"/>
                  </a:lnTo>
                  <a:lnTo>
                    <a:pt x="1664" y="514"/>
                  </a:lnTo>
                  <a:lnTo>
                    <a:pt x="1666" y="519"/>
                  </a:lnTo>
                  <a:lnTo>
                    <a:pt x="1671" y="519"/>
                  </a:lnTo>
                  <a:lnTo>
                    <a:pt x="1677" y="517"/>
                  </a:lnTo>
                  <a:lnTo>
                    <a:pt x="1687" y="514"/>
                  </a:lnTo>
                  <a:lnTo>
                    <a:pt x="1694" y="514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704" y="522"/>
                  </a:lnTo>
                  <a:lnTo>
                    <a:pt x="1707" y="524"/>
                  </a:lnTo>
                  <a:lnTo>
                    <a:pt x="1707" y="522"/>
                  </a:lnTo>
                  <a:lnTo>
                    <a:pt x="1704" y="519"/>
                  </a:lnTo>
                  <a:lnTo>
                    <a:pt x="1702" y="514"/>
                  </a:lnTo>
                  <a:lnTo>
                    <a:pt x="1699" y="514"/>
                  </a:lnTo>
                  <a:lnTo>
                    <a:pt x="1699" y="509"/>
                  </a:lnTo>
                  <a:lnTo>
                    <a:pt x="1697" y="507"/>
                  </a:lnTo>
                  <a:lnTo>
                    <a:pt x="1694" y="502"/>
                  </a:lnTo>
                  <a:lnTo>
                    <a:pt x="1692" y="494"/>
                  </a:lnTo>
                  <a:lnTo>
                    <a:pt x="1692" y="492"/>
                  </a:lnTo>
                  <a:lnTo>
                    <a:pt x="1692" y="489"/>
                  </a:lnTo>
                  <a:lnTo>
                    <a:pt x="1692" y="487"/>
                  </a:lnTo>
                  <a:lnTo>
                    <a:pt x="1689" y="482"/>
                  </a:lnTo>
                  <a:lnTo>
                    <a:pt x="1682" y="479"/>
                  </a:lnTo>
                  <a:lnTo>
                    <a:pt x="1677" y="479"/>
                  </a:lnTo>
                  <a:lnTo>
                    <a:pt x="1671" y="477"/>
                  </a:lnTo>
                  <a:lnTo>
                    <a:pt x="1669" y="471"/>
                  </a:lnTo>
                  <a:lnTo>
                    <a:pt x="1664" y="469"/>
                  </a:lnTo>
                  <a:lnTo>
                    <a:pt x="1659" y="469"/>
                  </a:lnTo>
                  <a:lnTo>
                    <a:pt x="1651" y="466"/>
                  </a:lnTo>
                  <a:lnTo>
                    <a:pt x="1646" y="466"/>
                  </a:lnTo>
                  <a:lnTo>
                    <a:pt x="1644" y="466"/>
                  </a:lnTo>
                  <a:lnTo>
                    <a:pt x="1639" y="464"/>
                  </a:lnTo>
                  <a:lnTo>
                    <a:pt x="1634" y="461"/>
                  </a:lnTo>
                  <a:lnTo>
                    <a:pt x="1631" y="459"/>
                  </a:lnTo>
                  <a:lnTo>
                    <a:pt x="1626" y="459"/>
                  </a:lnTo>
                  <a:lnTo>
                    <a:pt x="1624" y="454"/>
                  </a:lnTo>
                  <a:lnTo>
                    <a:pt x="1621" y="451"/>
                  </a:lnTo>
                  <a:lnTo>
                    <a:pt x="1616" y="446"/>
                  </a:lnTo>
                  <a:lnTo>
                    <a:pt x="1614" y="441"/>
                  </a:lnTo>
                  <a:lnTo>
                    <a:pt x="1611" y="439"/>
                  </a:lnTo>
                  <a:lnTo>
                    <a:pt x="1611" y="434"/>
                  </a:lnTo>
                  <a:lnTo>
                    <a:pt x="1614" y="431"/>
                  </a:lnTo>
                  <a:lnTo>
                    <a:pt x="1619" y="431"/>
                  </a:lnTo>
                  <a:lnTo>
                    <a:pt x="1624" y="431"/>
                  </a:lnTo>
                  <a:lnTo>
                    <a:pt x="1631" y="434"/>
                  </a:lnTo>
                  <a:lnTo>
                    <a:pt x="1636" y="436"/>
                  </a:lnTo>
                  <a:lnTo>
                    <a:pt x="1639" y="436"/>
                  </a:lnTo>
                  <a:lnTo>
                    <a:pt x="1644" y="439"/>
                  </a:lnTo>
                  <a:lnTo>
                    <a:pt x="1649" y="441"/>
                  </a:lnTo>
                  <a:lnTo>
                    <a:pt x="1654" y="444"/>
                  </a:lnTo>
                  <a:lnTo>
                    <a:pt x="1659" y="446"/>
                  </a:lnTo>
                  <a:lnTo>
                    <a:pt x="1664" y="449"/>
                  </a:lnTo>
                  <a:lnTo>
                    <a:pt x="1669" y="451"/>
                  </a:lnTo>
                  <a:lnTo>
                    <a:pt x="1671" y="451"/>
                  </a:lnTo>
                  <a:lnTo>
                    <a:pt x="1677" y="449"/>
                  </a:lnTo>
                  <a:lnTo>
                    <a:pt x="1679" y="444"/>
                  </a:lnTo>
                  <a:lnTo>
                    <a:pt x="1679" y="441"/>
                  </a:lnTo>
                  <a:lnTo>
                    <a:pt x="1677" y="436"/>
                  </a:lnTo>
                  <a:lnTo>
                    <a:pt x="1671" y="434"/>
                  </a:lnTo>
                  <a:lnTo>
                    <a:pt x="1666" y="431"/>
                  </a:lnTo>
                  <a:lnTo>
                    <a:pt x="1666" y="429"/>
                  </a:lnTo>
                  <a:lnTo>
                    <a:pt x="1666" y="426"/>
                  </a:lnTo>
                  <a:lnTo>
                    <a:pt x="1669" y="424"/>
                  </a:lnTo>
                  <a:lnTo>
                    <a:pt x="1671" y="424"/>
                  </a:lnTo>
                  <a:lnTo>
                    <a:pt x="1674" y="421"/>
                  </a:lnTo>
                  <a:lnTo>
                    <a:pt x="1677" y="419"/>
                  </a:lnTo>
                  <a:lnTo>
                    <a:pt x="1677" y="416"/>
                  </a:lnTo>
                  <a:lnTo>
                    <a:pt x="1674" y="413"/>
                  </a:lnTo>
                  <a:lnTo>
                    <a:pt x="1671" y="408"/>
                  </a:lnTo>
                  <a:lnTo>
                    <a:pt x="1669" y="406"/>
                  </a:lnTo>
                  <a:lnTo>
                    <a:pt x="1664" y="406"/>
                  </a:lnTo>
                  <a:lnTo>
                    <a:pt x="1664" y="403"/>
                  </a:lnTo>
                  <a:lnTo>
                    <a:pt x="1669" y="401"/>
                  </a:lnTo>
                  <a:lnTo>
                    <a:pt x="1674" y="398"/>
                  </a:lnTo>
                  <a:lnTo>
                    <a:pt x="1677" y="393"/>
                  </a:lnTo>
                  <a:lnTo>
                    <a:pt x="1674" y="391"/>
                  </a:lnTo>
                  <a:lnTo>
                    <a:pt x="1669" y="388"/>
                  </a:lnTo>
                  <a:lnTo>
                    <a:pt x="1661" y="386"/>
                  </a:lnTo>
                  <a:lnTo>
                    <a:pt x="1654" y="386"/>
                  </a:lnTo>
                  <a:lnTo>
                    <a:pt x="1649" y="386"/>
                  </a:lnTo>
                  <a:lnTo>
                    <a:pt x="1644" y="386"/>
                  </a:lnTo>
                  <a:lnTo>
                    <a:pt x="1639" y="388"/>
                  </a:lnTo>
                  <a:lnTo>
                    <a:pt x="1636" y="388"/>
                  </a:lnTo>
                  <a:lnTo>
                    <a:pt x="1634" y="388"/>
                  </a:lnTo>
                  <a:lnTo>
                    <a:pt x="1631" y="386"/>
                  </a:lnTo>
                  <a:lnTo>
                    <a:pt x="1634" y="383"/>
                  </a:lnTo>
                  <a:lnTo>
                    <a:pt x="1631" y="383"/>
                  </a:lnTo>
                  <a:lnTo>
                    <a:pt x="1629" y="381"/>
                  </a:lnTo>
                  <a:lnTo>
                    <a:pt x="1626" y="381"/>
                  </a:lnTo>
                  <a:lnTo>
                    <a:pt x="1621" y="381"/>
                  </a:lnTo>
                  <a:lnTo>
                    <a:pt x="1616" y="381"/>
                  </a:lnTo>
                  <a:lnTo>
                    <a:pt x="1611" y="378"/>
                  </a:lnTo>
                  <a:lnTo>
                    <a:pt x="1606" y="378"/>
                  </a:lnTo>
                  <a:lnTo>
                    <a:pt x="1603" y="378"/>
                  </a:lnTo>
                  <a:lnTo>
                    <a:pt x="1598" y="376"/>
                  </a:lnTo>
                  <a:lnTo>
                    <a:pt x="1598" y="378"/>
                  </a:lnTo>
                  <a:lnTo>
                    <a:pt x="1601" y="381"/>
                  </a:lnTo>
                  <a:lnTo>
                    <a:pt x="1603" y="386"/>
                  </a:lnTo>
                  <a:lnTo>
                    <a:pt x="1601" y="386"/>
                  </a:lnTo>
                  <a:lnTo>
                    <a:pt x="1596" y="386"/>
                  </a:lnTo>
                  <a:lnTo>
                    <a:pt x="1591" y="381"/>
                  </a:lnTo>
                  <a:lnTo>
                    <a:pt x="1583" y="376"/>
                  </a:lnTo>
                  <a:lnTo>
                    <a:pt x="1578" y="373"/>
                  </a:lnTo>
                  <a:lnTo>
                    <a:pt x="1576" y="373"/>
                  </a:lnTo>
                  <a:lnTo>
                    <a:pt x="1568" y="376"/>
                  </a:lnTo>
                  <a:lnTo>
                    <a:pt x="1563" y="373"/>
                  </a:lnTo>
                  <a:lnTo>
                    <a:pt x="1558" y="371"/>
                  </a:lnTo>
                  <a:lnTo>
                    <a:pt x="1558" y="366"/>
                  </a:lnTo>
                  <a:lnTo>
                    <a:pt x="1561" y="363"/>
                  </a:lnTo>
                  <a:lnTo>
                    <a:pt x="1561" y="361"/>
                  </a:lnTo>
                  <a:lnTo>
                    <a:pt x="1561" y="358"/>
                  </a:lnTo>
                  <a:lnTo>
                    <a:pt x="1563" y="356"/>
                  </a:lnTo>
                  <a:lnTo>
                    <a:pt x="1566" y="356"/>
                  </a:lnTo>
                  <a:lnTo>
                    <a:pt x="1568" y="356"/>
                  </a:lnTo>
                  <a:lnTo>
                    <a:pt x="1568" y="353"/>
                  </a:lnTo>
                  <a:lnTo>
                    <a:pt x="1561" y="350"/>
                  </a:lnTo>
                  <a:lnTo>
                    <a:pt x="1556" y="350"/>
                  </a:lnTo>
                  <a:lnTo>
                    <a:pt x="1553" y="345"/>
                  </a:lnTo>
                  <a:lnTo>
                    <a:pt x="1556" y="343"/>
                  </a:lnTo>
                  <a:lnTo>
                    <a:pt x="1561" y="343"/>
                  </a:lnTo>
                  <a:lnTo>
                    <a:pt x="1558" y="343"/>
                  </a:lnTo>
                  <a:lnTo>
                    <a:pt x="1556" y="340"/>
                  </a:lnTo>
                  <a:lnTo>
                    <a:pt x="1553" y="335"/>
                  </a:lnTo>
                  <a:lnTo>
                    <a:pt x="1548" y="333"/>
                  </a:lnTo>
                  <a:lnTo>
                    <a:pt x="1545" y="333"/>
                  </a:lnTo>
                  <a:lnTo>
                    <a:pt x="1540" y="333"/>
                  </a:lnTo>
                  <a:lnTo>
                    <a:pt x="1538" y="333"/>
                  </a:lnTo>
                  <a:lnTo>
                    <a:pt x="1540" y="330"/>
                  </a:lnTo>
                  <a:lnTo>
                    <a:pt x="1540" y="328"/>
                  </a:lnTo>
                  <a:lnTo>
                    <a:pt x="1538" y="325"/>
                  </a:lnTo>
                  <a:lnTo>
                    <a:pt x="1533" y="325"/>
                  </a:lnTo>
                  <a:lnTo>
                    <a:pt x="1528" y="325"/>
                  </a:lnTo>
                  <a:lnTo>
                    <a:pt x="1520" y="325"/>
                  </a:lnTo>
                  <a:lnTo>
                    <a:pt x="1515" y="325"/>
                  </a:lnTo>
                  <a:lnTo>
                    <a:pt x="1510" y="325"/>
                  </a:lnTo>
                  <a:lnTo>
                    <a:pt x="1503" y="323"/>
                  </a:lnTo>
                  <a:lnTo>
                    <a:pt x="1500" y="323"/>
                  </a:lnTo>
                  <a:lnTo>
                    <a:pt x="1500" y="320"/>
                  </a:lnTo>
                  <a:lnTo>
                    <a:pt x="1498" y="318"/>
                  </a:lnTo>
                  <a:lnTo>
                    <a:pt x="1492" y="315"/>
                  </a:lnTo>
                  <a:lnTo>
                    <a:pt x="1485" y="315"/>
                  </a:lnTo>
                  <a:lnTo>
                    <a:pt x="1480" y="318"/>
                  </a:lnTo>
                  <a:lnTo>
                    <a:pt x="1475" y="323"/>
                  </a:lnTo>
                  <a:lnTo>
                    <a:pt x="1472" y="325"/>
                  </a:lnTo>
                  <a:lnTo>
                    <a:pt x="1467" y="325"/>
                  </a:lnTo>
                  <a:lnTo>
                    <a:pt x="1462" y="320"/>
                  </a:lnTo>
                  <a:lnTo>
                    <a:pt x="1460" y="318"/>
                  </a:lnTo>
                  <a:lnTo>
                    <a:pt x="1457" y="313"/>
                  </a:lnTo>
                  <a:lnTo>
                    <a:pt x="1455" y="310"/>
                  </a:lnTo>
                  <a:lnTo>
                    <a:pt x="1450" y="305"/>
                  </a:lnTo>
                  <a:lnTo>
                    <a:pt x="1442" y="300"/>
                  </a:lnTo>
                  <a:lnTo>
                    <a:pt x="1435" y="298"/>
                  </a:lnTo>
                  <a:lnTo>
                    <a:pt x="1429" y="298"/>
                  </a:lnTo>
                  <a:lnTo>
                    <a:pt x="1427" y="300"/>
                  </a:lnTo>
                  <a:lnTo>
                    <a:pt x="1419" y="303"/>
                  </a:lnTo>
                  <a:lnTo>
                    <a:pt x="1414" y="305"/>
                  </a:lnTo>
                  <a:lnTo>
                    <a:pt x="1414" y="308"/>
                  </a:lnTo>
                  <a:lnTo>
                    <a:pt x="1414" y="313"/>
                  </a:lnTo>
                  <a:lnTo>
                    <a:pt x="1409" y="315"/>
                  </a:lnTo>
                  <a:lnTo>
                    <a:pt x="1404" y="320"/>
                  </a:lnTo>
                  <a:lnTo>
                    <a:pt x="1397" y="320"/>
                  </a:lnTo>
                  <a:lnTo>
                    <a:pt x="1394" y="320"/>
                  </a:lnTo>
                  <a:lnTo>
                    <a:pt x="1392" y="315"/>
                  </a:lnTo>
                  <a:lnTo>
                    <a:pt x="1392" y="310"/>
                  </a:lnTo>
                  <a:lnTo>
                    <a:pt x="1389" y="305"/>
                  </a:lnTo>
                  <a:lnTo>
                    <a:pt x="1389" y="303"/>
                  </a:lnTo>
                  <a:lnTo>
                    <a:pt x="1387" y="298"/>
                  </a:lnTo>
                  <a:lnTo>
                    <a:pt x="1384" y="292"/>
                  </a:lnTo>
                  <a:lnTo>
                    <a:pt x="1382" y="290"/>
                  </a:lnTo>
                  <a:lnTo>
                    <a:pt x="1374" y="285"/>
                  </a:lnTo>
                  <a:lnTo>
                    <a:pt x="1366" y="285"/>
                  </a:lnTo>
                  <a:lnTo>
                    <a:pt x="1359" y="287"/>
                  </a:lnTo>
                  <a:lnTo>
                    <a:pt x="1354" y="292"/>
                  </a:lnTo>
                  <a:lnTo>
                    <a:pt x="1351" y="303"/>
                  </a:lnTo>
                  <a:lnTo>
                    <a:pt x="1349" y="313"/>
                  </a:lnTo>
                  <a:lnTo>
                    <a:pt x="1349" y="325"/>
                  </a:lnTo>
                  <a:lnTo>
                    <a:pt x="1354" y="343"/>
                  </a:lnTo>
                  <a:lnTo>
                    <a:pt x="1359" y="356"/>
                  </a:lnTo>
                  <a:lnTo>
                    <a:pt x="1356" y="353"/>
                  </a:lnTo>
                  <a:lnTo>
                    <a:pt x="1354" y="350"/>
                  </a:lnTo>
                  <a:lnTo>
                    <a:pt x="1349" y="345"/>
                  </a:lnTo>
                  <a:lnTo>
                    <a:pt x="1344" y="338"/>
                  </a:lnTo>
                  <a:lnTo>
                    <a:pt x="1341" y="330"/>
                  </a:lnTo>
                  <a:lnTo>
                    <a:pt x="1339" y="323"/>
                  </a:lnTo>
                  <a:lnTo>
                    <a:pt x="1339" y="310"/>
                  </a:lnTo>
                  <a:lnTo>
                    <a:pt x="1344" y="298"/>
                  </a:lnTo>
                  <a:lnTo>
                    <a:pt x="1344" y="290"/>
                  </a:lnTo>
                  <a:lnTo>
                    <a:pt x="1341" y="287"/>
                  </a:lnTo>
                  <a:lnTo>
                    <a:pt x="1336" y="287"/>
                  </a:lnTo>
                  <a:lnTo>
                    <a:pt x="1331" y="287"/>
                  </a:lnTo>
                  <a:lnTo>
                    <a:pt x="1324" y="290"/>
                  </a:lnTo>
                  <a:lnTo>
                    <a:pt x="1316" y="298"/>
                  </a:lnTo>
                  <a:lnTo>
                    <a:pt x="1311" y="310"/>
                  </a:lnTo>
                  <a:lnTo>
                    <a:pt x="1308" y="325"/>
                  </a:lnTo>
                  <a:lnTo>
                    <a:pt x="1308" y="335"/>
                  </a:lnTo>
                  <a:lnTo>
                    <a:pt x="1308" y="340"/>
                  </a:lnTo>
                  <a:lnTo>
                    <a:pt x="1308" y="345"/>
                  </a:lnTo>
                  <a:lnTo>
                    <a:pt x="1308" y="356"/>
                  </a:lnTo>
                  <a:lnTo>
                    <a:pt x="1308" y="361"/>
                  </a:lnTo>
                  <a:lnTo>
                    <a:pt x="1311" y="363"/>
                  </a:lnTo>
                  <a:lnTo>
                    <a:pt x="1316" y="366"/>
                  </a:lnTo>
                  <a:lnTo>
                    <a:pt x="1319" y="366"/>
                  </a:lnTo>
                  <a:lnTo>
                    <a:pt x="1321" y="366"/>
                  </a:lnTo>
                  <a:lnTo>
                    <a:pt x="1329" y="368"/>
                  </a:lnTo>
                  <a:lnTo>
                    <a:pt x="1334" y="371"/>
                  </a:lnTo>
                  <a:lnTo>
                    <a:pt x="1339" y="371"/>
                  </a:lnTo>
                  <a:lnTo>
                    <a:pt x="1341" y="373"/>
                  </a:lnTo>
                  <a:lnTo>
                    <a:pt x="1339" y="376"/>
                  </a:lnTo>
                  <a:lnTo>
                    <a:pt x="1334" y="376"/>
                  </a:lnTo>
                  <a:lnTo>
                    <a:pt x="1331" y="376"/>
                  </a:lnTo>
                  <a:lnTo>
                    <a:pt x="1326" y="376"/>
                  </a:lnTo>
                  <a:lnTo>
                    <a:pt x="1321" y="378"/>
                  </a:lnTo>
                  <a:lnTo>
                    <a:pt x="1316" y="381"/>
                  </a:lnTo>
                  <a:lnTo>
                    <a:pt x="1316" y="383"/>
                  </a:lnTo>
                  <a:lnTo>
                    <a:pt x="1319" y="386"/>
                  </a:lnTo>
                  <a:lnTo>
                    <a:pt x="1321" y="386"/>
                  </a:lnTo>
                  <a:lnTo>
                    <a:pt x="1326" y="388"/>
                  </a:lnTo>
                  <a:lnTo>
                    <a:pt x="1331" y="391"/>
                  </a:lnTo>
                  <a:lnTo>
                    <a:pt x="1334" y="393"/>
                  </a:lnTo>
                  <a:lnTo>
                    <a:pt x="1339" y="396"/>
                  </a:lnTo>
                  <a:lnTo>
                    <a:pt x="1341" y="396"/>
                  </a:lnTo>
                  <a:lnTo>
                    <a:pt x="1346" y="396"/>
                  </a:lnTo>
                  <a:lnTo>
                    <a:pt x="1351" y="393"/>
                  </a:lnTo>
                  <a:lnTo>
                    <a:pt x="1356" y="391"/>
                  </a:lnTo>
                  <a:lnTo>
                    <a:pt x="1359" y="393"/>
                  </a:lnTo>
                  <a:lnTo>
                    <a:pt x="1361" y="396"/>
                  </a:lnTo>
                  <a:lnTo>
                    <a:pt x="1371" y="398"/>
                  </a:lnTo>
                  <a:lnTo>
                    <a:pt x="1374" y="398"/>
                  </a:lnTo>
                  <a:lnTo>
                    <a:pt x="1366" y="436"/>
                  </a:lnTo>
                  <a:lnTo>
                    <a:pt x="1336" y="482"/>
                  </a:lnTo>
                  <a:lnTo>
                    <a:pt x="1326" y="426"/>
                  </a:lnTo>
                  <a:lnTo>
                    <a:pt x="1308" y="403"/>
                  </a:lnTo>
                  <a:lnTo>
                    <a:pt x="1288" y="431"/>
                  </a:lnTo>
                  <a:lnTo>
                    <a:pt x="1278" y="403"/>
                  </a:lnTo>
                  <a:lnTo>
                    <a:pt x="1258" y="368"/>
                  </a:lnTo>
                  <a:lnTo>
                    <a:pt x="1248" y="323"/>
                  </a:lnTo>
                  <a:lnTo>
                    <a:pt x="1215" y="270"/>
                  </a:lnTo>
                  <a:lnTo>
                    <a:pt x="1190" y="343"/>
                  </a:lnTo>
                  <a:lnTo>
                    <a:pt x="1190" y="368"/>
                  </a:lnTo>
                  <a:lnTo>
                    <a:pt x="1225" y="398"/>
                  </a:lnTo>
                  <a:lnTo>
                    <a:pt x="1230" y="431"/>
                  </a:lnTo>
                  <a:lnTo>
                    <a:pt x="1205" y="456"/>
                  </a:lnTo>
                  <a:lnTo>
                    <a:pt x="1190" y="446"/>
                  </a:lnTo>
                  <a:lnTo>
                    <a:pt x="1185" y="446"/>
                  </a:lnTo>
                  <a:lnTo>
                    <a:pt x="1185" y="444"/>
                  </a:lnTo>
                  <a:lnTo>
                    <a:pt x="1187" y="439"/>
                  </a:lnTo>
                  <a:lnTo>
                    <a:pt x="1185" y="434"/>
                  </a:lnTo>
                  <a:lnTo>
                    <a:pt x="1185" y="429"/>
                  </a:lnTo>
                  <a:lnTo>
                    <a:pt x="1182" y="424"/>
                  </a:lnTo>
                  <a:lnTo>
                    <a:pt x="1185" y="424"/>
                  </a:lnTo>
                  <a:lnTo>
                    <a:pt x="1187" y="424"/>
                  </a:lnTo>
                  <a:lnTo>
                    <a:pt x="1190" y="424"/>
                  </a:lnTo>
                  <a:lnTo>
                    <a:pt x="1192" y="424"/>
                  </a:lnTo>
                  <a:lnTo>
                    <a:pt x="1195" y="424"/>
                  </a:lnTo>
                  <a:lnTo>
                    <a:pt x="1198" y="419"/>
                  </a:lnTo>
                  <a:lnTo>
                    <a:pt x="1200" y="413"/>
                  </a:lnTo>
                  <a:lnTo>
                    <a:pt x="1198" y="408"/>
                  </a:lnTo>
                  <a:lnTo>
                    <a:pt x="1192" y="406"/>
                  </a:lnTo>
                  <a:lnTo>
                    <a:pt x="1190" y="403"/>
                  </a:lnTo>
                  <a:lnTo>
                    <a:pt x="1185" y="403"/>
                  </a:lnTo>
                  <a:lnTo>
                    <a:pt x="1180" y="398"/>
                  </a:lnTo>
                  <a:lnTo>
                    <a:pt x="1175" y="396"/>
                  </a:lnTo>
                  <a:lnTo>
                    <a:pt x="1170" y="391"/>
                  </a:lnTo>
                  <a:lnTo>
                    <a:pt x="1167" y="388"/>
                  </a:lnTo>
                  <a:lnTo>
                    <a:pt x="1165" y="383"/>
                  </a:lnTo>
                  <a:lnTo>
                    <a:pt x="1162" y="378"/>
                  </a:lnTo>
                  <a:lnTo>
                    <a:pt x="1162" y="373"/>
                  </a:lnTo>
                  <a:lnTo>
                    <a:pt x="1162" y="371"/>
                  </a:lnTo>
                  <a:lnTo>
                    <a:pt x="1165" y="368"/>
                  </a:lnTo>
                  <a:lnTo>
                    <a:pt x="1165" y="363"/>
                  </a:lnTo>
                  <a:lnTo>
                    <a:pt x="1162" y="356"/>
                  </a:lnTo>
                  <a:lnTo>
                    <a:pt x="1162" y="350"/>
                  </a:lnTo>
                  <a:lnTo>
                    <a:pt x="1160" y="343"/>
                  </a:lnTo>
                  <a:lnTo>
                    <a:pt x="1160" y="338"/>
                  </a:lnTo>
                  <a:lnTo>
                    <a:pt x="1157" y="333"/>
                  </a:lnTo>
                  <a:lnTo>
                    <a:pt x="1157" y="328"/>
                  </a:lnTo>
                  <a:lnTo>
                    <a:pt x="1160" y="325"/>
                  </a:lnTo>
                  <a:lnTo>
                    <a:pt x="1162" y="323"/>
                  </a:lnTo>
                  <a:lnTo>
                    <a:pt x="1165" y="323"/>
                  </a:lnTo>
                  <a:lnTo>
                    <a:pt x="1167" y="318"/>
                  </a:lnTo>
                  <a:lnTo>
                    <a:pt x="1172" y="310"/>
                  </a:lnTo>
                  <a:lnTo>
                    <a:pt x="1172" y="308"/>
                  </a:lnTo>
                  <a:lnTo>
                    <a:pt x="1172" y="305"/>
                  </a:lnTo>
                  <a:lnTo>
                    <a:pt x="1170" y="303"/>
                  </a:lnTo>
                  <a:lnTo>
                    <a:pt x="1165" y="300"/>
                  </a:lnTo>
                  <a:lnTo>
                    <a:pt x="1162" y="300"/>
                  </a:lnTo>
                  <a:lnTo>
                    <a:pt x="1157" y="300"/>
                  </a:lnTo>
                  <a:lnTo>
                    <a:pt x="1152" y="300"/>
                  </a:lnTo>
                  <a:lnTo>
                    <a:pt x="1147" y="300"/>
                  </a:lnTo>
                  <a:lnTo>
                    <a:pt x="1142" y="303"/>
                  </a:lnTo>
                  <a:lnTo>
                    <a:pt x="1145" y="305"/>
                  </a:lnTo>
                  <a:lnTo>
                    <a:pt x="1147" y="308"/>
                  </a:lnTo>
                  <a:lnTo>
                    <a:pt x="1150" y="310"/>
                  </a:lnTo>
                  <a:lnTo>
                    <a:pt x="1152" y="313"/>
                  </a:lnTo>
                  <a:lnTo>
                    <a:pt x="1150" y="313"/>
                  </a:lnTo>
                  <a:lnTo>
                    <a:pt x="1147" y="315"/>
                  </a:lnTo>
                  <a:lnTo>
                    <a:pt x="1145" y="313"/>
                  </a:lnTo>
                  <a:lnTo>
                    <a:pt x="1142" y="310"/>
                  </a:lnTo>
                  <a:lnTo>
                    <a:pt x="1137" y="310"/>
                  </a:lnTo>
                  <a:lnTo>
                    <a:pt x="1134" y="313"/>
                  </a:lnTo>
                  <a:lnTo>
                    <a:pt x="1132" y="315"/>
                  </a:lnTo>
                  <a:lnTo>
                    <a:pt x="1132" y="320"/>
                  </a:lnTo>
                  <a:lnTo>
                    <a:pt x="1132" y="323"/>
                  </a:lnTo>
                  <a:lnTo>
                    <a:pt x="1134" y="328"/>
                  </a:lnTo>
                  <a:lnTo>
                    <a:pt x="1137" y="330"/>
                  </a:lnTo>
                  <a:lnTo>
                    <a:pt x="1134" y="335"/>
                  </a:lnTo>
                  <a:lnTo>
                    <a:pt x="1132" y="340"/>
                  </a:lnTo>
                  <a:lnTo>
                    <a:pt x="1132" y="348"/>
                  </a:lnTo>
                  <a:lnTo>
                    <a:pt x="1129" y="353"/>
                  </a:lnTo>
                  <a:lnTo>
                    <a:pt x="1127" y="350"/>
                  </a:lnTo>
                  <a:lnTo>
                    <a:pt x="1124" y="343"/>
                  </a:lnTo>
                  <a:lnTo>
                    <a:pt x="1124" y="335"/>
                  </a:lnTo>
                  <a:lnTo>
                    <a:pt x="1124" y="328"/>
                  </a:lnTo>
                  <a:lnTo>
                    <a:pt x="1119" y="323"/>
                  </a:lnTo>
                  <a:lnTo>
                    <a:pt x="1117" y="320"/>
                  </a:lnTo>
                  <a:lnTo>
                    <a:pt x="1112" y="315"/>
                  </a:lnTo>
                  <a:lnTo>
                    <a:pt x="1109" y="315"/>
                  </a:lnTo>
                  <a:lnTo>
                    <a:pt x="1109" y="318"/>
                  </a:lnTo>
                  <a:lnTo>
                    <a:pt x="1112" y="323"/>
                  </a:lnTo>
                  <a:lnTo>
                    <a:pt x="1112" y="328"/>
                  </a:lnTo>
                  <a:lnTo>
                    <a:pt x="1109" y="328"/>
                  </a:lnTo>
                  <a:lnTo>
                    <a:pt x="1104" y="328"/>
                  </a:lnTo>
                  <a:lnTo>
                    <a:pt x="1099" y="325"/>
                  </a:lnTo>
                  <a:lnTo>
                    <a:pt x="1094" y="320"/>
                  </a:lnTo>
                  <a:lnTo>
                    <a:pt x="1092" y="315"/>
                  </a:lnTo>
                  <a:lnTo>
                    <a:pt x="1092" y="313"/>
                  </a:lnTo>
                  <a:lnTo>
                    <a:pt x="1087" y="313"/>
                  </a:lnTo>
                  <a:lnTo>
                    <a:pt x="1082" y="315"/>
                  </a:lnTo>
                  <a:lnTo>
                    <a:pt x="1079" y="315"/>
                  </a:lnTo>
                  <a:lnTo>
                    <a:pt x="1077" y="313"/>
                  </a:lnTo>
                  <a:lnTo>
                    <a:pt x="1079" y="310"/>
                  </a:lnTo>
                  <a:lnTo>
                    <a:pt x="1082" y="303"/>
                  </a:lnTo>
                  <a:lnTo>
                    <a:pt x="1082" y="300"/>
                  </a:lnTo>
                  <a:lnTo>
                    <a:pt x="1077" y="298"/>
                  </a:lnTo>
                  <a:lnTo>
                    <a:pt x="1071" y="300"/>
                  </a:lnTo>
                  <a:lnTo>
                    <a:pt x="1064" y="300"/>
                  </a:lnTo>
                  <a:lnTo>
                    <a:pt x="1056" y="303"/>
                  </a:lnTo>
                  <a:lnTo>
                    <a:pt x="1051" y="303"/>
                  </a:lnTo>
                  <a:lnTo>
                    <a:pt x="1049" y="305"/>
                  </a:lnTo>
                  <a:lnTo>
                    <a:pt x="1044" y="305"/>
                  </a:lnTo>
                  <a:lnTo>
                    <a:pt x="1039" y="308"/>
                  </a:lnTo>
                  <a:lnTo>
                    <a:pt x="1036" y="310"/>
                  </a:lnTo>
                  <a:lnTo>
                    <a:pt x="1036" y="315"/>
                  </a:lnTo>
                  <a:lnTo>
                    <a:pt x="1034" y="320"/>
                  </a:lnTo>
                  <a:lnTo>
                    <a:pt x="1029" y="323"/>
                  </a:lnTo>
                  <a:lnTo>
                    <a:pt x="1024" y="323"/>
                  </a:lnTo>
                  <a:lnTo>
                    <a:pt x="1021" y="325"/>
                  </a:lnTo>
                  <a:lnTo>
                    <a:pt x="1021" y="330"/>
                  </a:lnTo>
                  <a:lnTo>
                    <a:pt x="1024" y="333"/>
                  </a:lnTo>
                  <a:lnTo>
                    <a:pt x="1029" y="338"/>
                  </a:lnTo>
                  <a:lnTo>
                    <a:pt x="1034" y="343"/>
                  </a:lnTo>
                  <a:lnTo>
                    <a:pt x="1036" y="345"/>
                  </a:lnTo>
                  <a:lnTo>
                    <a:pt x="1039" y="345"/>
                  </a:lnTo>
                  <a:lnTo>
                    <a:pt x="1039" y="350"/>
                  </a:lnTo>
                  <a:lnTo>
                    <a:pt x="1039" y="353"/>
                  </a:lnTo>
                  <a:lnTo>
                    <a:pt x="1034" y="356"/>
                  </a:lnTo>
                  <a:lnTo>
                    <a:pt x="1026" y="353"/>
                  </a:lnTo>
                  <a:lnTo>
                    <a:pt x="1021" y="356"/>
                  </a:lnTo>
                  <a:lnTo>
                    <a:pt x="1021" y="358"/>
                  </a:lnTo>
                  <a:lnTo>
                    <a:pt x="1021" y="361"/>
                  </a:lnTo>
                  <a:lnTo>
                    <a:pt x="1021" y="366"/>
                  </a:lnTo>
                  <a:lnTo>
                    <a:pt x="1024" y="371"/>
                  </a:lnTo>
                  <a:lnTo>
                    <a:pt x="1026" y="373"/>
                  </a:lnTo>
                  <a:lnTo>
                    <a:pt x="1031" y="373"/>
                  </a:lnTo>
                  <a:lnTo>
                    <a:pt x="1036" y="373"/>
                  </a:lnTo>
                  <a:lnTo>
                    <a:pt x="1044" y="373"/>
                  </a:lnTo>
                  <a:lnTo>
                    <a:pt x="1051" y="376"/>
                  </a:lnTo>
                  <a:lnTo>
                    <a:pt x="1054" y="376"/>
                  </a:lnTo>
                  <a:lnTo>
                    <a:pt x="1059" y="376"/>
                  </a:lnTo>
                  <a:lnTo>
                    <a:pt x="1069" y="378"/>
                  </a:lnTo>
                  <a:lnTo>
                    <a:pt x="1077" y="381"/>
                  </a:lnTo>
                  <a:lnTo>
                    <a:pt x="1082" y="386"/>
                  </a:lnTo>
                  <a:lnTo>
                    <a:pt x="1082" y="391"/>
                  </a:lnTo>
                  <a:lnTo>
                    <a:pt x="1079" y="396"/>
                  </a:lnTo>
                  <a:lnTo>
                    <a:pt x="1079" y="398"/>
                  </a:lnTo>
                  <a:lnTo>
                    <a:pt x="1077" y="398"/>
                  </a:lnTo>
                  <a:lnTo>
                    <a:pt x="1071" y="396"/>
                  </a:lnTo>
                  <a:lnTo>
                    <a:pt x="1066" y="396"/>
                  </a:lnTo>
                  <a:lnTo>
                    <a:pt x="1059" y="393"/>
                  </a:lnTo>
                  <a:lnTo>
                    <a:pt x="1054" y="388"/>
                  </a:lnTo>
                  <a:lnTo>
                    <a:pt x="1049" y="388"/>
                  </a:lnTo>
                  <a:lnTo>
                    <a:pt x="1044" y="386"/>
                  </a:lnTo>
                  <a:lnTo>
                    <a:pt x="1039" y="383"/>
                  </a:lnTo>
                  <a:lnTo>
                    <a:pt x="1034" y="383"/>
                  </a:lnTo>
                  <a:lnTo>
                    <a:pt x="1026" y="383"/>
                  </a:lnTo>
                  <a:lnTo>
                    <a:pt x="1021" y="383"/>
                  </a:lnTo>
                  <a:lnTo>
                    <a:pt x="1019" y="383"/>
                  </a:lnTo>
                  <a:lnTo>
                    <a:pt x="1019" y="388"/>
                  </a:lnTo>
                  <a:lnTo>
                    <a:pt x="1019" y="393"/>
                  </a:lnTo>
                  <a:lnTo>
                    <a:pt x="1019" y="398"/>
                  </a:lnTo>
                  <a:lnTo>
                    <a:pt x="1019" y="403"/>
                  </a:lnTo>
                  <a:lnTo>
                    <a:pt x="1021" y="406"/>
                  </a:lnTo>
                  <a:lnTo>
                    <a:pt x="1026" y="406"/>
                  </a:lnTo>
                  <a:lnTo>
                    <a:pt x="1031" y="408"/>
                  </a:lnTo>
                  <a:lnTo>
                    <a:pt x="1036" y="413"/>
                  </a:lnTo>
                  <a:lnTo>
                    <a:pt x="1044" y="419"/>
                  </a:lnTo>
                  <a:lnTo>
                    <a:pt x="1049" y="424"/>
                  </a:lnTo>
                  <a:lnTo>
                    <a:pt x="1049" y="429"/>
                  </a:lnTo>
                  <a:lnTo>
                    <a:pt x="1051" y="434"/>
                  </a:lnTo>
                  <a:lnTo>
                    <a:pt x="1051" y="439"/>
                  </a:lnTo>
                  <a:lnTo>
                    <a:pt x="1054" y="441"/>
                  </a:lnTo>
                  <a:lnTo>
                    <a:pt x="1056" y="441"/>
                  </a:lnTo>
                  <a:lnTo>
                    <a:pt x="1059" y="441"/>
                  </a:lnTo>
                  <a:lnTo>
                    <a:pt x="1064" y="444"/>
                  </a:lnTo>
                  <a:lnTo>
                    <a:pt x="1066" y="444"/>
                  </a:lnTo>
                  <a:lnTo>
                    <a:pt x="1071" y="446"/>
                  </a:lnTo>
                  <a:lnTo>
                    <a:pt x="1074" y="446"/>
                  </a:lnTo>
                  <a:lnTo>
                    <a:pt x="1077" y="446"/>
                  </a:lnTo>
                  <a:lnTo>
                    <a:pt x="1079" y="446"/>
                  </a:lnTo>
                  <a:lnTo>
                    <a:pt x="1084" y="446"/>
                  </a:lnTo>
                  <a:lnTo>
                    <a:pt x="1087" y="444"/>
                  </a:lnTo>
                  <a:lnTo>
                    <a:pt x="1094" y="444"/>
                  </a:lnTo>
                  <a:lnTo>
                    <a:pt x="1102" y="441"/>
                  </a:lnTo>
                  <a:lnTo>
                    <a:pt x="1107" y="439"/>
                  </a:lnTo>
                  <a:lnTo>
                    <a:pt x="1114" y="439"/>
                  </a:lnTo>
                  <a:lnTo>
                    <a:pt x="1119" y="436"/>
                  </a:lnTo>
                  <a:lnTo>
                    <a:pt x="1124" y="434"/>
                  </a:lnTo>
                  <a:lnTo>
                    <a:pt x="1129" y="429"/>
                  </a:lnTo>
                  <a:lnTo>
                    <a:pt x="1132" y="426"/>
                  </a:lnTo>
                  <a:lnTo>
                    <a:pt x="1134" y="429"/>
                  </a:lnTo>
                  <a:lnTo>
                    <a:pt x="1137" y="429"/>
                  </a:lnTo>
                  <a:lnTo>
                    <a:pt x="1142" y="434"/>
                  </a:lnTo>
                  <a:lnTo>
                    <a:pt x="1145" y="434"/>
                  </a:lnTo>
                  <a:lnTo>
                    <a:pt x="1147" y="439"/>
                  </a:lnTo>
                  <a:lnTo>
                    <a:pt x="1152" y="441"/>
                  </a:lnTo>
                  <a:lnTo>
                    <a:pt x="1157" y="444"/>
                  </a:lnTo>
                  <a:lnTo>
                    <a:pt x="1160" y="449"/>
                  </a:lnTo>
                  <a:lnTo>
                    <a:pt x="1167" y="451"/>
                  </a:lnTo>
                  <a:lnTo>
                    <a:pt x="1157" y="471"/>
                  </a:lnTo>
                  <a:lnTo>
                    <a:pt x="1122" y="461"/>
                  </a:lnTo>
                  <a:lnTo>
                    <a:pt x="1069" y="461"/>
                  </a:lnTo>
                  <a:lnTo>
                    <a:pt x="1039" y="441"/>
                  </a:lnTo>
                  <a:lnTo>
                    <a:pt x="991" y="451"/>
                  </a:lnTo>
                  <a:lnTo>
                    <a:pt x="996" y="466"/>
                  </a:lnTo>
                  <a:lnTo>
                    <a:pt x="1001" y="497"/>
                  </a:lnTo>
                  <a:lnTo>
                    <a:pt x="986" y="492"/>
                  </a:lnTo>
                  <a:lnTo>
                    <a:pt x="958" y="461"/>
                  </a:lnTo>
                  <a:lnTo>
                    <a:pt x="903" y="471"/>
                  </a:lnTo>
                  <a:lnTo>
                    <a:pt x="875" y="451"/>
                  </a:lnTo>
                  <a:lnTo>
                    <a:pt x="885" y="431"/>
                  </a:lnTo>
                  <a:lnTo>
                    <a:pt x="850" y="421"/>
                  </a:lnTo>
                  <a:lnTo>
                    <a:pt x="807" y="398"/>
                  </a:lnTo>
                  <a:lnTo>
                    <a:pt x="749" y="383"/>
                  </a:lnTo>
                  <a:lnTo>
                    <a:pt x="713" y="393"/>
                  </a:lnTo>
                  <a:lnTo>
                    <a:pt x="676" y="353"/>
                  </a:lnTo>
                  <a:lnTo>
                    <a:pt x="577" y="398"/>
                  </a:lnTo>
                  <a:lnTo>
                    <a:pt x="550" y="426"/>
                  </a:lnTo>
                  <a:lnTo>
                    <a:pt x="509" y="416"/>
                  </a:lnTo>
                  <a:lnTo>
                    <a:pt x="482" y="388"/>
                  </a:lnTo>
                  <a:lnTo>
                    <a:pt x="451" y="378"/>
                  </a:lnTo>
                  <a:lnTo>
                    <a:pt x="439" y="378"/>
                  </a:lnTo>
                  <a:lnTo>
                    <a:pt x="424" y="363"/>
                  </a:lnTo>
                  <a:lnTo>
                    <a:pt x="376" y="368"/>
                  </a:lnTo>
                  <a:lnTo>
                    <a:pt x="308" y="338"/>
                  </a:lnTo>
                  <a:lnTo>
                    <a:pt x="277" y="343"/>
                  </a:lnTo>
                  <a:lnTo>
                    <a:pt x="252" y="328"/>
                  </a:lnTo>
                  <a:lnTo>
                    <a:pt x="245" y="310"/>
                  </a:lnTo>
                  <a:lnTo>
                    <a:pt x="199" y="295"/>
                  </a:lnTo>
                  <a:lnTo>
                    <a:pt x="171" y="315"/>
                  </a:lnTo>
                  <a:lnTo>
                    <a:pt x="131" y="333"/>
                  </a:lnTo>
                  <a:lnTo>
                    <a:pt x="98" y="353"/>
                  </a:lnTo>
                  <a:lnTo>
                    <a:pt x="78" y="403"/>
                  </a:lnTo>
                  <a:lnTo>
                    <a:pt x="35" y="413"/>
                  </a:lnTo>
                  <a:lnTo>
                    <a:pt x="35" y="446"/>
                  </a:lnTo>
                  <a:lnTo>
                    <a:pt x="68" y="487"/>
                  </a:lnTo>
                  <a:lnTo>
                    <a:pt x="98" y="502"/>
                  </a:lnTo>
                  <a:lnTo>
                    <a:pt x="98" y="522"/>
                  </a:lnTo>
                  <a:lnTo>
                    <a:pt x="78" y="532"/>
                  </a:lnTo>
                  <a:lnTo>
                    <a:pt x="50" y="522"/>
                  </a:lnTo>
                  <a:lnTo>
                    <a:pt x="0" y="560"/>
                  </a:lnTo>
                  <a:lnTo>
                    <a:pt x="15" y="575"/>
                  </a:lnTo>
                  <a:lnTo>
                    <a:pt x="35" y="595"/>
                  </a:lnTo>
                  <a:lnTo>
                    <a:pt x="83" y="595"/>
                  </a:lnTo>
                  <a:lnTo>
                    <a:pt x="118" y="600"/>
                  </a:lnTo>
                  <a:lnTo>
                    <a:pt x="103" y="635"/>
                  </a:lnTo>
                  <a:lnTo>
                    <a:pt x="63" y="653"/>
                  </a:lnTo>
                  <a:lnTo>
                    <a:pt x="30" y="673"/>
                  </a:lnTo>
                  <a:lnTo>
                    <a:pt x="25" y="698"/>
                  </a:lnTo>
                  <a:lnTo>
                    <a:pt x="63" y="724"/>
                  </a:lnTo>
                  <a:lnTo>
                    <a:pt x="68" y="751"/>
                  </a:lnTo>
                  <a:lnTo>
                    <a:pt x="93" y="761"/>
                  </a:lnTo>
                  <a:lnTo>
                    <a:pt x="98" y="797"/>
                  </a:lnTo>
                  <a:lnTo>
                    <a:pt x="136" y="792"/>
                  </a:lnTo>
                  <a:lnTo>
                    <a:pt x="182" y="792"/>
                  </a:lnTo>
                  <a:lnTo>
                    <a:pt x="156" y="840"/>
                  </a:lnTo>
                  <a:lnTo>
                    <a:pt x="78" y="905"/>
                  </a:lnTo>
                  <a:lnTo>
                    <a:pt x="166" y="860"/>
                  </a:lnTo>
                  <a:lnTo>
                    <a:pt x="234" y="787"/>
                  </a:lnTo>
                  <a:lnTo>
                    <a:pt x="229" y="772"/>
                  </a:lnTo>
                  <a:lnTo>
                    <a:pt x="272" y="719"/>
                  </a:lnTo>
                  <a:lnTo>
                    <a:pt x="282" y="741"/>
                  </a:lnTo>
                  <a:lnTo>
                    <a:pt x="287" y="766"/>
                  </a:lnTo>
                  <a:lnTo>
                    <a:pt x="320" y="741"/>
                  </a:lnTo>
                  <a:lnTo>
                    <a:pt x="355" y="719"/>
                  </a:lnTo>
                  <a:lnTo>
                    <a:pt x="371" y="731"/>
                  </a:lnTo>
                  <a:lnTo>
                    <a:pt x="451" y="746"/>
                  </a:lnTo>
                  <a:lnTo>
                    <a:pt x="504" y="772"/>
                  </a:lnTo>
                  <a:lnTo>
                    <a:pt x="545" y="751"/>
                  </a:lnTo>
                  <a:lnTo>
                    <a:pt x="603" y="855"/>
                  </a:lnTo>
                  <a:lnTo>
                    <a:pt x="640" y="880"/>
                  </a:lnTo>
                  <a:lnTo>
                    <a:pt x="635" y="920"/>
                  </a:lnTo>
                  <a:lnTo>
                    <a:pt x="650" y="953"/>
                  </a:lnTo>
                  <a:lnTo>
                    <a:pt x="691" y="1009"/>
                  </a:lnTo>
                  <a:lnTo>
                    <a:pt x="749" y="1046"/>
                  </a:lnTo>
                  <a:lnTo>
                    <a:pt x="754" y="1072"/>
                  </a:lnTo>
                  <a:lnTo>
                    <a:pt x="759" y="1102"/>
                  </a:lnTo>
                  <a:lnTo>
                    <a:pt x="744" y="1112"/>
                  </a:lnTo>
                  <a:lnTo>
                    <a:pt x="749" y="1092"/>
                  </a:lnTo>
                  <a:lnTo>
                    <a:pt x="719" y="1082"/>
                  </a:lnTo>
                  <a:lnTo>
                    <a:pt x="734" y="1137"/>
                  </a:lnTo>
                  <a:lnTo>
                    <a:pt x="729" y="1180"/>
                  </a:lnTo>
                  <a:lnTo>
                    <a:pt x="719" y="1220"/>
                  </a:lnTo>
                  <a:lnTo>
                    <a:pt x="729" y="1253"/>
                  </a:lnTo>
                  <a:lnTo>
                    <a:pt x="729" y="1273"/>
                  </a:lnTo>
                  <a:lnTo>
                    <a:pt x="754" y="1324"/>
                  </a:lnTo>
                  <a:lnTo>
                    <a:pt x="774" y="1359"/>
                  </a:lnTo>
                  <a:lnTo>
                    <a:pt x="792" y="1387"/>
                  </a:lnTo>
                  <a:lnTo>
                    <a:pt x="837" y="1417"/>
                  </a:lnTo>
                  <a:lnTo>
                    <a:pt x="842" y="1427"/>
                  </a:lnTo>
                  <a:lnTo>
                    <a:pt x="845" y="1427"/>
                  </a:lnTo>
                  <a:lnTo>
                    <a:pt x="875" y="1483"/>
                  </a:lnTo>
                  <a:lnTo>
                    <a:pt x="895" y="1515"/>
                  </a:lnTo>
                  <a:lnTo>
                    <a:pt x="890" y="1525"/>
                  </a:lnTo>
                  <a:lnTo>
                    <a:pt x="928" y="1551"/>
                  </a:lnTo>
                  <a:lnTo>
                    <a:pt x="933" y="1576"/>
                  </a:lnTo>
                  <a:lnTo>
                    <a:pt x="948" y="1586"/>
                  </a:lnTo>
                  <a:lnTo>
                    <a:pt x="968" y="1606"/>
                  </a:lnTo>
                  <a:lnTo>
                    <a:pt x="976" y="1591"/>
                  </a:lnTo>
                  <a:lnTo>
                    <a:pt x="953" y="1576"/>
                  </a:lnTo>
                  <a:lnTo>
                    <a:pt x="933" y="1530"/>
                  </a:lnTo>
                  <a:lnTo>
                    <a:pt x="895" y="1477"/>
                  </a:lnTo>
                  <a:lnTo>
                    <a:pt x="885" y="1447"/>
                  </a:lnTo>
                  <a:lnTo>
                    <a:pt x="913" y="1457"/>
                  </a:lnTo>
                  <a:lnTo>
                    <a:pt x="938" y="1510"/>
                  </a:lnTo>
                  <a:lnTo>
                    <a:pt x="948" y="1525"/>
                  </a:lnTo>
                  <a:lnTo>
                    <a:pt x="976" y="1541"/>
                  </a:lnTo>
                  <a:lnTo>
                    <a:pt x="976" y="1556"/>
                  </a:lnTo>
                  <a:lnTo>
                    <a:pt x="996" y="1566"/>
                  </a:lnTo>
                  <a:lnTo>
                    <a:pt x="1006" y="1581"/>
                  </a:lnTo>
                  <a:lnTo>
                    <a:pt x="1031" y="1606"/>
                  </a:lnTo>
                  <a:lnTo>
                    <a:pt x="1036" y="1644"/>
                  </a:lnTo>
                  <a:lnTo>
                    <a:pt x="1036" y="1659"/>
                  </a:lnTo>
                  <a:lnTo>
                    <a:pt x="1104" y="1699"/>
                  </a:lnTo>
                  <a:lnTo>
                    <a:pt x="1137" y="1717"/>
                  </a:lnTo>
                  <a:lnTo>
                    <a:pt x="1195" y="1732"/>
                  </a:lnTo>
                  <a:lnTo>
                    <a:pt x="1210" y="1727"/>
                  </a:lnTo>
                  <a:lnTo>
                    <a:pt x="1225" y="1727"/>
                  </a:lnTo>
                  <a:lnTo>
                    <a:pt x="1250" y="1747"/>
                  </a:lnTo>
                  <a:lnTo>
                    <a:pt x="1256" y="1755"/>
                  </a:lnTo>
                  <a:lnTo>
                    <a:pt x="1288" y="1760"/>
                  </a:lnTo>
                  <a:lnTo>
                    <a:pt x="1303" y="1755"/>
                  </a:lnTo>
                  <a:lnTo>
                    <a:pt x="1303" y="1752"/>
                  </a:lnTo>
                  <a:lnTo>
                    <a:pt x="1331" y="1767"/>
                  </a:lnTo>
                  <a:lnTo>
                    <a:pt x="1361" y="1755"/>
                  </a:lnTo>
                  <a:lnTo>
                    <a:pt x="1329" y="1767"/>
                  </a:lnTo>
                  <a:lnTo>
                    <a:pt x="1356" y="1810"/>
                  </a:lnTo>
                  <a:lnTo>
                    <a:pt x="1366" y="1820"/>
                  </a:lnTo>
                  <a:lnTo>
                    <a:pt x="1414" y="1851"/>
                  </a:lnTo>
                  <a:lnTo>
                    <a:pt x="1419" y="1830"/>
                  </a:lnTo>
                  <a:lnTo>
                    <a:pt x="1404" y="1810"/>
                  </a:lnTo>
                  <a:close/>
                  <a:moveTo>
                    <a:pt x="1268" y="1722"/>
                  </a:moveTo>
                  <a:lnTo>
                    <a:pt x="1268" y="1722"/>
                  </a:lnTo>
                  <a:lnTo>
                    <a:pt x="1281" y="1722"/>
                  </a:lnTo>
                  <a:lnTo>
                    <a:pt x="1283" y="1722"/>
                  </a:lnTo>
                  <a:lnTo>
                    <a:pt x="1268" y="1722"/>
                  </a:lnTo>
                  <a:close/>
                  <a:moveTo>
                    <a:pt x="1593" y="1692"/>
                  </a:moveTo>
                  <a:lnTo>
                    <a:pt x="1614" y="1692"/>
                  </a:lnTo>
                  <a:lnTo>
                    <a:pt x="1629" y="1679"/>
                  </a:lnTo>
                  <a:lnTo>
                    <a:pt x="1671" y="1687"/>
                  </a:lnTo>
                  <a:lnTo>
                    <a:pt x="1651" y="1674"/>
                  </a:lnTo>
                  <a:lnTo>
                    <a:pt x="1619" y="1659"/>
                  </a:lnTo>
                  <a:lnTo>
                    <a:pt x="1578" y="1659"/>
                  </a:lnTo>
                  <a:lnTo>
                    <a:pt x="1578" y="1669"/>
                  </a:lnTo>
                  <a:lnTo>
                    <a:pt x="1556" y="1674"/>
                  </a:lnTo>
                  <a:lnTo>
                    <a:pt x="1583" y="1687"/>
                  </a:lnTo>
                  <a:lnTo>
                    <a:pt x="1593" y="1692"/>
                  </a:lnTo>
                  <a:close/>
                  <a:moveTo>
                    <a:pt x="1520" y="1634"/>
                  </a:moveTo>
                  <a:lnTo>
                    <a:pt x="1520" y="1634"/>
                  </a:lnTo>
                  <a:lnTo>
                    <a:pt x="1513" y="1624"/>
                  </a:lnTo>
                  <a:lnTo>
                    <a:pt x="1510" y="1619"/>
                  </a:lnTo>
                  <a:lnTo>
                    <a:pt x="1472" y="1604"/>
                  </a:lnTo>
                  <a:lnTo>
                    <a:pt x="1414" y="1604"/>
                  </a:lnTo>
                  <a:lnTo>
                    <a:pt x="1382" y="1609"/>
                  </a:lnTo>
                  <a:lnTo>
                    <a:pt x="1371" y="1619"/>
                  </a:lnTo>
                  <a:lnTo>
                    <a:pt x="1397" y="1624"/>
                  </a:lnTo>
                  <a:lnTo>
                    <a:pt x="1419" y="1624"/>
                  </a:lnTo>
                  <a:lnTo>
                    <a:pt x="1450" y="1624"/>
                  </a:lnTo>
                  <a:lnTo>
                    <a:pt x="1482" y="1629"/>
                  </a:lnTo>
                  <a:lnTo>
                    <a:pt x="1492" y="1644"/>
                  </a:lnTo>
                  <a:lnTo>
                    <a:pt x="1503" y="1654"/>
                  </a:lnTo>
                  <a:lnTo>
                    <a:pt x="1545" y="1654"/>
                  </a:lnTo>
                  <a:lnTo>
                    <a:pt x="1553" y="1654"/>
                  </a:lnTo>
                  <a:lnTo>
                    <a:pt x="1556" y="1651"/>
                  </a:lnTo>
                  <a:lnTo>
                    <a:pt x="1556" y="1649"/>
                  </a:lnTo>
                  <a:lnTo>
                    <a:pt x="1545" y="1639"/>
                  </a:lnTo>
                  <a:lnTo>
                    <a:pt x="1538" y="1639"/>
                  </a:lnTo>
                  <a:lnTo>
                    <a:pt x="1528" y="1636"/>
                  </a:lnTo>
                  <a:lnTo>
                    <a:pt x="1520" y="1634"/>
                  </a:lnTo>
                  <a:close/>
                  <a:moveTo>
                    <a:pt x="1704" y="1717"/>
                  </a:moveTo>
                  <a:lnTo>
                    <a:pt x="1729" y="1722"/>
                  </a:lnTo>
                  <a:lnTo>
                    <a:pt x="1729" y="1709"/>
                  </a:lnTo>
                  <a:lnTo>
                    <a:pt x="1707" y="1709"/>
                  </a:lnTo>
                  <a:lnTo>
                    <a:pt x="1704" y="1717"/>
                  </a:lnTo>
                  <a:close/>
                  <a:moveTo>
                    <a:pt x="1452" y="1861"/>
                  </a:moveTo>
                  <a:lnTo>
                    <a:pt x="1452" y="1861"/>
                  </a:lnTo>
                  <a:lnTo>
                    <a:pt x="1467" y="1846"/>
                  </a:lnTo>
                  <a:lnTo>
                    <a:pt x="1487" y="1851"/>
                  </a:lnTo>
                  <a:lnTo>
                    <a:pt x="1492" y="1866"/>
                  </a:lnTo>
                  <a:lnTo>
                    <a:pt x="1508" y="1851"/>
                  </a:lnTo>
                  <a:lnTo>
                    <a:pt x="1487" y="1836"/>
                  </a:lnTo>
                  <a:lnTo>
                    <a:pt x="1462" y="1836"/>
                  </a:lnTo>
                  <a:lnTo>
                    <a:pt x="1445" y="1838"/>
                  </a:lnTo>
                  <a:lnTo>
                    <a:pt x="1432" y="1838"/>
                  </a:lnTo>
                  <a:lnTo>
                    <a:pt x="1424" y="1836"/>
                  </a:lnTo>
                  <a:lnTo>
                    <a:pt x="1419" y="1836"/>
                  </a:lnTo>
                  <a:lnTo>
                    <a:pt x="1419" y="1830"/>
                  </a:lnTo>
                  <a:lnTo>
                    <a:pt x="1414" y="1851"/>
                  </a:lnTo>
                  <a:lnTo>
                    <a:pt x="1435" y="1871"/>
                  </a:lnTo>
                  <a:lnTo>
                    <a:pt x="1445" y="1871"/>
                  </a:lnTo>
                  <a:lnTo>
                    <a:pt x="1452" y="1861"/>
                  </a:lnTo>
                  <a:close/>
                  <a:moveTo>
                    <a:pt x="2201" y="2073"/>
                  </a:moveTo>
                  <a:lnTo>
                    <a:pt x="2201" y="2073"/>
                  </a:lnTo>
                  <a:lnTo>
                    <a:pt x="2168" y="2062"/>
                  </a:lnTo>
                  <a:lnTo>
                    <a:pt x="2123" y="2037"/>
                  </a:lnTo>
                  <a:lnTo>
                    <a:pt x="2070" y="2032"/>
                  </a:lnTo>
                  <a:lnTo>
                    <a:pt x="2055" y="2027"/>
                  </a:lnTo>
                  <a:lnTo>
                    <a:pt x="2042" y="2012"/>
                  </a:lnTo>
                  <a:lnTo>
                    <a:pt x="2002" y="1997"/>
                  </a:lnTo>
                  <a:lnTo>
                    <a:pt x="1964" y="1974"/>
                  </a:lnTo>
                  <a:lnTo>
                    <a:pt x="1959" y="1954"/>
                  </a:lnTo>
                  <a:lnTo>
                    <a:pt x="1944" y="1914"/>
                  </a:lnTo>
                  <a:lnTo>
                    <a:pt x="1939" y="1914"/>
                  </a:lnTo>
                  <a:lnTo>
                    <a:pt x="1903" y="1893"/>
                  </a:lnTo>
                  <a:lnTo>
                    <a:pt x="1891" y="1893"/>
                  </a:lnTo>
                  <a:lnTo>
                    <a:pt x="1891" y="1896"/>
                  </a:lnTo>
                  <a:lnTo>
                    <a:pt x="1891" y="1893"/>
                  </a:lnTo>
                  <a:lnTo>
                    <a:pt x="1848" y="1888"/>
                  </a:lnTo>
                  <a:lnTo>
                    <a:pt x="1848" y="1883"/>
                  </a:lnTo>
                  <a:lnTo>
                    <a:pt x="1848" y="1888"/>
                  </a:lnTo>
                  <a:lnTo>
                    <a:pt x="1848" y="1881"/>
                  </a:lnTo>
                  <a:lnTo>
                    <a:pt x="1828" y="1876"/>
                  </a:lnTo>
                  <a:lnTo>
                    <a:pt x="1823" y="1861"/>
                  </a:lnTo>
                  <a:lnTo>
                    <a:pt x="1803" y="1846"/>
                  </a:lnTo>
                  <a:lnTo>
                    <a:pt x="1798" y="1846"/>
                  </a:lnTo>
                  <a:lnTo>
                    <a:pt x="1782" y="1841"/>
                  </a:lnTo>
                  <a:lnTo>
                    <a:pt x="1777" y="1830"/>
                  </a:lnTo>
                  <a:lnTo>
                    <a:pt x="1745" y="1815"/>
                  </a:lnTo>
                  <a:lnTo>
                    <a:pt x="1694" y="1820"/>
                  </a:lnTo>
                  <a:lnTo>
                    <a:pt x="1666" y="1815"/>
                  </a:lnTo>
                  <a:lnTo>
                    <a:pt x="1661" y="1805"/>
                  </a:lnTo>
                  <a:lnTo>
                    <a:pt x="1636" y="1800"/>
                  </a:lnTo>
                  <a:lnTo>
                    <a:pt x="1608" y="1805"/>
                  </a:lnTo>
                  <a:lnTo>
                    <a:pt x="1606" y="1803"/>
                  </a:lnTo>
                  <a:lnTo>
                    <a:pt x="1606" y="1798"/>
                  </a:lnTo>
                  <a:lnTo>
                    <a:pt x="1603" y="1790"/>
                  </a:lnTo>
                  <a:lnTo>
                    <a:pt x="1591" y="1795"/>
                  </a:lnTo>
                  <a:lnTo>
                    <a:pt x="1603" y="1790"/>
                  </a:lnTo>
                  <a:lnTo>
                    <a:pt x="1603" y="1785"/>
                  </a:lnTo>
                  <a:lnTo>
                    <a:pt x="1566" y="1795"/>
                  </a:lnTo>
                  <a:lnTo>
                    <a:pt x="1545" y="1805"/>
                  </a:lnTo>
                  <a:lnTo>
                    <a:pt x="1535" y="1830"/>
                  </a:lnTo>
                  <a:lnTo>
                    <a:pt x="1525" y="1836"/>
                  </a:lnTo>
                  <a:lnTo>
                    <a:pt x="1508" y="1851"/>
                  </a:lnTo>
                  <a:lnTo>
                    <a:pt x="1492" y="1866"/>
                  </a:lnTo>
                  <a:lnTo>
                    <a:pt x="1498" y="1878"/>
                  </a:lnTo>
                  <a:lnTo>
                    <a:pt x="1503" y="1904"/>
                  </a:lnTo>
                  <a:lnTo>
                    <a:pt x="1503" y="1919"/>
                  </a:lnTo>
                  <a:lnTo>
                    <a:pt x="1508" y="1939"/>
                  </a:lnTo>
                  <a:lnTo>
                    <a:pt x="1487" y="1954"/>
                  </a:lnTo>
                  <a:lnTo>
                    <a:pt x="1477" y="1964"/>
                  </a:lnTo>
                  <a:lnTo>
                    <a:pt x="1472" y="1974"/>
                  </a:lnTo>
                  <a:lnTo>
                    <a:pt x="1450" y="2022"/>
                  </a:lnTo>
                  <a:lnTo>
                    <a:pt x="1462" y="2042"/>
                  </a:lnTo>
                  <a:lnTo>
                    <a:pt x="1450" y="2047"/>
                  </a:lnTo>
                  <a:lnTo>
                    <a:pt x="1452" y="2047"/>
                  </a:lnTo>
                  <a:lnTo>
                    <a:pt x="1435" y="2057"/>
                  </a:lnTo>
                  <a:lnTo>
                    <a:pt x="1452" y="2093"/>
                  </a:lnTo>
                  <a:lnTo>
                    <a:pt x="1482" y="2146"/>
                  </a:lnTo>
                  <a:lnTo>
                    <a:pt x="1515" y="2211"/>
                  </a:lnTo>
                  <a:lnTo>
                    <a:pt x="1515" y="2221"/>
                  </a:lnTo>
                  <a:lnTo>
                    <a:pt x="1626" y="2284"/>
                  </a:lnTo>
                  <a:lnTo>
                    <a:pt x="1631" y="2284"/>
                  </a:lnTo>
                  <a:lnTo>
                    <a:pt x="1631" y="2282"/>
                  </a:lnTo>
                  <a:lnTo>
                    <a:pt x="1634" y="2279"/>
                  </a:lnTo>
                  <a:lnTo>
                    <a:pt x="1649" y="2294"/>
                  </a:lnTo>
                  <a:lnTo>
                    <a:pt x="1649" y="2297"/>
                  </a:lnTo>
                  <a:lnTo>
                    <a:pt x="1644" y="2315"/>
                  </a:lnTo>
                  <a:lnTo>
                    <a:pt x="1666" y="2352"/>
                  </a:lnTo>
                  <a:lnTo>
                    <a:pt x="1671" y="2362"/>
                  </a:lnTo>
                  <a:lnTo>
                    <a:pt x="1677" y="2357"/>
                  </a:lnTo>
                  <a:lnTo>
                    <a:pt x="1677" y="2360"/>
                  </a:lnTo>
                  <a:lnTo>
                    <a:pt x="1671" y="2362"/>
                  </a:lnTo>
                  <a:lnTo>
                    <a:pt x="1677" y="2368"/>
                  </a:lnTo>
                  <a:lnTo>
                    <a:pt x="1671" y="2388"/>
                  </a:lnTo>
                  <a:lnTo>
                    <a:pt x="1656" y="2405"/>
                  </a:lnTo>
                  <a:lnTo>
                    <a:pt x="1656" y="2436"/>
                  </a:lnTo>
                  <a:lnTo>
                    <a:pt x="1646" y="2456"/>
                  </a:lnTo>
                  <a:lnTo>
                    <a:pt x="1629" y="2524"/>
                  </a:lnTo>
                  <a:lnTo>
                    <a:pt x="1634" y="2574"/>
                  </a:lnTo>
                  <a:lnTo>
                    <a:pt x="1603" y="2642"/>
                  </a:lnTo>
                  <a:lnTo>
                    <a:pt x="1598" y="2713"/>
                  </a:lnTo>
                  <a:lnTo>
                    <a:pt x="1598" y="2751"/>
                  </a:lnTo>
                  <a:lnTo>
                    <a:pt x="1593" y="2786"/>
                  </a:lnTo>
                  <a:lnTo>
                    <a:pt x="1603" y="2806"/>
                  </a:lnTo>
                  <a:lnTo>
                    <a:pt x="1588" y="2889"/>
                  </a:lnTo>
                  <a:lnTo>
                    <a:pt x="1571" y="2925"/>
                  </a:lnTo>
                  <a:lnTo>
                    <a:pt x="1578" y="2950"/>
                  </a:lnTo>
                  <a:lnTo>
                    <a:pt x="1593" y="2983"/>
                  </a:lnTo>
                  <a:lnTo>
                    <a:pt x="1677" y="3018"/>
                  </a:lnTo>
                  <a:lnTo>
                    <a:pt x="1656" y="2998"/>
                  </a:lnTo>
                  <a:lnTo>
                    <a:pt x="1654" y="2993"/>
                  </a:lnTo>
                  <a:lnTo>
                    <a:pt x="1679" y="3018"/>
                  </a:lnTo>
                  <a:lnTo>
                    <a:pt x="1651" y="2960"/>
                  </a:lnTo>
                  <a:lnTo>
                    <a:pt x="1671" y="2927"/>
                  </a:lnTo>
                  <a:lnTo>
                    <a:pt x="1694" y="2894"/>
                  </a:lnTo>
                  <a:lnTo>
                    <a:pt x="1702" y="2862"/>
                  </a:lnTo>
                  <a:lnTo>
                    <a:pt x="1689" y="2847"/>
                  </a:lnTo>
                  <a:lnTo>
                    <a:pt x="1687" y="2824"/>
                  </a:lnTo>
                  <a:lnTo>
                    <a:pt x="1722" y="2781"/>
                  </a:lnTo>
                  <a:lnTo>
                    <a:pt x="1740" y="2741"/>
                  </a:lnTo>
                  <a:lnTo>
                    <a:pt x="1727" y="2726"/>
                  </a:lnTo>
                  <a:lnTo>
                    <a:pt x="1752" y="2715"/>
                  </a:lnTo>
                  <a:lnTo>
                    <a:pt x="1780" y="2673"/>
                  </a:lnTo>
                  <a:lnTo>
                    <a:pt x="1828" y="2655"/>
                  </a:lnTo>
                  <a:lnTo>
                    <a:pt x="1848" y="2642"/>
                  </a:lnTo>
                  <a:lnTo>
                    <a:pt x="1856" y="2605"/>
                  </a:lnTo>
                  <a:lnTo>
                    <a:pt x="1840" y="2594"/>
                  </a:lnTo>
                  <a:lnTo>
                    <a:pt x="1840" y="2584"/>
                  </a:lnTo>
                  <a:lnTo>
                    <a:pt x="1850" y="2594"/>
                  </a:lnTo>
                  <a:lnTo>
                    <a:pt x="1876" y="2599"/>
                  </a:lnTo>
                  <a:lnTo>
                    <a:pt x="1901" y="2579"/>
                  </a:lnTo>
                  <a:lnTo>
                    <a:pt x="1906" y="2569"/>
                  </a:lnTo>
                  <a:lnTo>
                    <a:pt x="1903" y="2559"/>
                  </a:lnTo>
                  <a:lnTo>
                    <a:pt x="1906" y="2569"/>
                  </a:lnTo>
                  <a:lnTo>
                    <a:pt x="1914" y="2552"/>
                  </a:lnTo>
                  <a:lnTo>
                    <a:pt x="1934" y="2531"/>
                  </a:lnTo>
                  <a:lnTo>
                    <a:pt x="1959" y="2506"/>
                  </a:lnTo>
                  <a:lnTo>
                    <a:pt x="1982" y="2438"/>
                  </a:lnTo>
                  <a:lnTo>
                    <a:pt x="1997" y="2408"/>
                  </a:lnTo>
                  <a:lnTo>
                    <a:pt x="2055" y="2373"/>
                  </a:lnTo>
                  <a:lnTo>
                    <a:pt x="2090" y="2368"/>
                  </a:lnTo>
                  <a:lnTo>
                    <a:pt x="2100" y="2362"/>
                  </a:lnTo>
                  <a:lnTo>
                    <a:pt x="2110" y="2342"/>
                  </a:lnTo>
                  <a:lnTo>
                    <a:pt x="2118" y="2320"/>
                  </a:lnTo>
                  <a:lnTo>
                    <a:pt x="2133" y="2294"/>
                  </a:lnTo>
                  <a:lnTo>
                    <a:pt x="2138" y="2284"/>
                  </a:lnTo>
                  <a:lnTo>
                    <a:pt x="2143" y="2196"/>
                  </a:lnTo>
                  <a:lnTo>
                    <a:pt x="2158" y="2191"/>
                  </a:lnTo>
                  <a:lnTo>
                    <a:pt x="2211" y="2125"/>
                  </a:lnTo>
                  <a:lnTo>
                    <a:pt x="2211" y="2110"/>
                  </a:lnTo>
                  <a:lnTo>
                    <a:pt x="2201" y="2073"/>
                  </a:lnTo>
                  <a:close/>
                  <a:moveTo>
                    <a:pt x="1440" y="567"/>
                  </a:moveTo>
                  <a:lnTo>
                    <a:pt x="1445" y="570"/>
                  </a:lnTo>
                  <a:lnTo>
                    <a:pt x="1447" y="570"/>
                  </a:lnTo>
                  <a:lnTo>
                    <a:pt x="1450" y="572"/>
                  </a:lnTo>
                  <a:lnTo>
                    <a:pt x="1455" y="575"/>
                  </a:lnTo>
                  <a:lnTo>
                    <a:pt x="1457" y="575"/>
                  </a:lnTo>
                  <a:lnTo>
                    <a:pt x="1462" y="577"/>
                  </a:lnTo>
                  <a:lnTo>
                    <a:pt x="1467" y="577"/>
                  </a:lnTo>
                  <a:lnTo>
                    <a:pt x="1470" y="580"/>
                  </a:lnTo>
                  <a:lnTo>
                    <a:pt x="1472" y="580"/>
                  </a:lnTo>
                  <a:lnTo>
                    <a:pt x="1475" y="577"/>
                  </a:lnTo>
                  <a:lnTo>
                    <a:pt x="1475" y="575"/>
                  </a:lnTo>
                  <a:lnTo>
                    <a:pt x="1477" y="575"/>
                  </a:lnTo>
                  <a:lnTo>
                    <a:pt x="1480" y="570"/>
                  </a:lnTo>
                  <a:lnTo>
                    <a:pt x="1482" y="567"/>
                  </a:lnTo>
                  <a:lnTo>
                    <a:pt x="1480" y="565"/>
                  </a:lnTo>
                  <a:lnTo>
                    <a:pt x="1475" y="565"/>
                  </a:lnTo>
                  <a:lnTo>
                    <a:pt x="1472" y="562"/>
                  </a:lnTo>
                  <a:lnTo>
                    <a:pt x="1457" y="562"/>
                  </a:lnTo>
                  <a:lnTo>
                    <a:pt x="1455" y="560"/>
                  </a:lnTo>
                  <a:lnTo>
                    <a:pt x="1452" y="555"/>
                  </a:lnTo>
                  <a:lnTo>
                    <a:pt x="1450" y="550"/>
                  </a:lnTo>
                  <a:lnTo>
                    <a:pt x="1447" y="545"/>
                  </a:lnTo>
                  <a:lnTo>
                    <a:pt x="1442" y="545"/>
                  </a:lnTo>
                  <a:lnTo>
                    <a:pt x="1435" y="542"/>
                  </a:lnTo>
                  <a:lnTo>
                    <a:pt x="1429" y="540"/>
                  </a:lnTo>
                  <a:lnTo>
                    <a:pt x="1424" y="540"/>
                  </a:lnTo>
                  <a:lnTo>
                    <a:pt x="1419" y="540"/>
                  </a:lnTo>
                  <a:lnTo>
                    <a:pt x="1417" y="540"/>
                  </a:lnTo>
                  <a:lnTo>
                    <a:pt x="1414" y="542"/>
                  </a:lnTo>
                  <a:lnTo>
                    <a:pt x="1412" y="545"/>
                  </a:lnTo>
                  <a:lnTo>
                    <a:pt x="1409" y="545"/>
                  </a:lnTo>
                  <a:lnTo>
                    <a:pt x="1409" y="542"/>
                  </a:lnTo>
                  <a:lnTo>
                    <a:pt x="1407" y="535"/>
                  </a:lnTo>
                  <a:lnTo>
                    <a:pt x="1404" y="529"/>
                  </a:lnTo>
                  <a:lnTo>
                    <a:pt x="1402" y="527"/>
                  </a:lnTo>
                  <a:lnTo>
                    <a:pt x="1399" y="524"/>
                  </a:lnTo>
                  <a:lnTo>
                    <a:pt x="1394" y="524"/>
                  </a:lnTo>
                  <a:lnTo>
                    <a:pt x="1392" y="524"/>
                  </a:lnTo>
                  <a:lnTo>
                    <a:pt x="1392" y="529"/>
                  </a:lnTo>
                  <a:lnTo>
                    <a:pt x="1392" y="535"/>
                  </a:lnTo>
                  <a:lnTo>
                    <a:pt x="1392" y="542"/>
                  </a:lnTo>
                  <a:lnTo>
                    <a:pt x="1392" y="547"/>
                  </a:lnTo>
                  <a:lnTo>
                    <a:pt x="1392" y="550"/>
                  </a:lnTo>
                  <a:lnTo>
                    <a:pt x="1394" y="552"/>
                  </a:lnTo>
                  <a:lnTo>
                    <a:pt x="1394" y="555"/>
                  </a:lnTo>
                  <a:lnTo>
                    <a:pt x="1394" y="560"/>
                  </a:lnTo>
                  <a:lnTo>
                    <a:pt x="1394" y="565"/>
                  </a:lnTo>
                  <a:lnTo>
                    <a:pt x="1394" y="570"/>
                  </a:lnTo>
                  <a:lnTo>
                    <a:pt x="1397" y="575"/>
                  </a:lnTo>
                  <a:lnTo>
                    <a:pt x="1397" y="577"/>
                  </a:lnTo>
                  <a:lnTo>
                    <a:pt x="1394" y="577"/>
                  </a:lnTo>
                  <a:lnTo>
                    <a:pt x="1392" y="580"/>
                  </a:lnTo>
                  <a:lnTo>
                    <a:pt x="1389" y="585"/>
                  </a:lnTo>
                  <a:lnTo>
                    <a:pt x="1387" y="587"/>
                  </a:lnTo>
                  <a:lnTo>
                    <a:pt x="1384" y="590"/>
                  </a:lnTo>
                  <a:lnTo>
                    <a:pt x="1387" y="593"/>
                  </a:lnTo>
                  <a:lnTo>
                    <a:pt x="1392" y="593"/>
                  </a:lnTo>
                  <a:lnTo>
                    <a:pt x="1397" y="590"/>
                  </a:lnTo>
                  <a:lnTo>
                    <a:pt x="1399" y="590"/>
                  </a:lnTo>
                  <a:lnTo>
                    <a:pt x="1402" y="590"/>
                  </a:lnTo>
                  <a:lnTo>
                    <a:pt x="1407" y="590"/>
                  </a:lnTo>
                  <a:lnTo>
                    <a:pt x="1409" y="590"/>
                  </a:lnTo>
                  <a:lnTo>
                    <a:pt x="1412" y="593"/>
                  </a:lnTo>
                  <a:lnTo>
                    <a:pt x="1414" y="598"/>
                  </a:lnTo>
                  <a:lnTo>
                    <a:pt x="1414" y="600"/>
                  </a:lnTo>
                  <a:lnTo>
                    <a:pt x="1417" y="603"/>
                  </a:lnTo>
                  <a:lnTo>
                    <a:pt x="1419" y="603"/>
                  </a:lnTo>
                  <a:lnTo>
                    <a:pt x="1424" y="600"/>
                  </a:lnTo>
                  <a:lnTo>
                    <a:pt x="1424" y="598"/>
                  </a:lnTo>
                  <a:lnTo>
                    <a:pt x="1427" y="595"/>
                  </a:lnTo>
                  <a:lnTo>
                    <a:pt x="1427" y="593"/>
                  </a:lnTo>
                  <a:lnTo>
                    <a:pt x="1429" y="590"/>
                  </a:lnTo>
                  <a:lnTo>
                    <a:pt x="1435" y="587"/>
                  </a:lnTo>
                  <a:lnTo>
                    <a:pt x="1437" y="585"/>
                  </a:lnTo>
                  <a:lnTo>
                    <a:pt x="1437" y="580"/>
                  </a:lnTo>
                  <a:lnTo>
                    <a:pt x="1437" y="575"/>
                  </a:lnTo>
                  <a:lnTo>
                    <a:pt x="1435" y="570"/>
                  </a:lnTo>
                  <a:lnTo>
                    <a:pt x="1437" y="567"/>
                  </a:lnTo>
                  <a:lnTo>
                    <a:pt x="1440" y="567"/>
                  </a:lnTo>
                  <a:close/>
                  <a:moveTo>
                    <a:pt x="966" y="300"/>
                  </a:moveTo>
                  <a:lnTo>
                    <a:pt x="968" y="303"/>
                  </a:lnTo>
                  <a:lnTo>
                    <a:pt x="971" y="310"/>
                  </a:lnTo>
                  <a:lnTo>
                    <a:pt x="973" y="323"/>
                  </a:lnTo>
                  <a:lnTo>
                    <a:pt x="973" y="330"/>
                  </a:lnTo>
                  <a:lnTo>
                    <a:pt x="973" y="335"/>
                  </a:lnTo>
                  <a:lnTo>
                    <a:pt x="978" y="338"/>
                  </a:lnTo>
                  <a:lnTo>
                    <a:pt x="983" y="335"/>
                  </a:lnTo>
                  <a:lnTo>
                    <a:pt x="986" y="333"/>
                  </a:lnTo>
                  <a:lnTo>
                    <a:pt x="988" y="330"/>
                  </a:lnTo>
                  <a:lnTo>
                    <a:pt x="991" y="333"/>
                  </a:lnTo>
                  <a:lnTo>
                    <a:pt x="996" y="335"/>
                  </a:lnTo>
                  <a:lnTo>
                    <a:pt x="998" y="338"/>
                  </a:lnTo>
                  <a:lnTo>
                    <a:pt x="1003" y="335"/>
                  </a:lnTo>
                  <a:lnTo>
                    <a:pt x="1006" y="330"/>
                  </a:lnTo>
                  <a:lnTo>
                    <a:pt x="1011" y="323"/>
                  </a:lnTo>
                  <a:lnTo>
                    <a:pt x="1016" y="320"/>
                  </a:lnTo>
                  <a:lnTo>
                    <a:pt x="1024" y="318"/>
                  </a:lnTo>
                  <a:lnTo>
                    <a:pt x="1026" y="315"/>
                  </a:lnTo>
                  <a:lnTo>
                    <a:pt x="1026" y="310"/>
                  </a:lnTo>
                  <a:lnTo>
                    <a:pt x="1026" y="305"/>
                  </a:lnTo>
                  <a:lnTo>
                    <a:pt x="1029" y="305"/>
                  </a:lnTo>
                  <a:lnTo>
                    <a:pt x="1039" y="303"/>
                  </a:lnTo>
                  <a:lnTo>
                    <a:pt x="1044" y="300"/>
                  </a:lnTo>
                  <a:lnTo>
                    <a:pt x="1049" y="300"/>
                  </a:lnTo>
                  <a:lnTo>
                    <a:pt x="1054" y="298"/>
                  </a:lnTo>
                  <a:lnTo>
                    <a:pt x="1059" y="295"/>
                  </a:lnTo>
                  <a:lnTo>
                    <a:pt x="1064" y="295"/>
                  </a:lnTo>
                  <a:lnTo>
                    <a:pt x="1066" y="292"/>
                  </a:lnTo>
                  <a:lnTo>
                    <a:pt x="1066" y="290"/>
                  </a:lnTo>
                  <a:lnTo>
                    <a:pt x="1069" y="287"/>
                  </a:lnTo>
                  <a:lnTo>
                    <a:pt x="1066" y="285"/>
                  </a:lnTo>
                  <a:lnTo>
                    <a:pt x="1066" y="277"/>
                  </a:lnTo>
                  <a:lnTo>
                    <a:pt x="1064" y="270"/>
                  </a:lnTo>
                  <a:lnTo>
                    <a:pt x="1059" y="265"/>
                  </a:lnTo>
                  <a:lnTo>
                    <a:pt x="1056" y="262"/>
                  </a:lnTo>
                  <a:lnTo>
                    <a:pt x="1054" y="262"/>
                  </a:lnTo>
                  <a:lnTo>
                    <a:pt x="1049" y="262"/>
                  </a:lnTo>
                  <a:lnTo>
                    <a:pt x="1046" y="262"/>
                  </a:lnTo>
                  <a:lnTo>
                    <a:pt x="1044" y="257"/>
                  </a:lnTo>
                  <a:lnTo>
                    <a:pt x="1041" y="255"/>
                  </a:lnTo>
                  <a:lnTo>
                    <a:pt x="1039" y="250"/>
                  </a:lnTo>
                  <a:lnTo>
                    <a:pt x="1031" y="247"/>
                  </a:lnTo>
                  <a:lnTo>
                    <a:pt x="1026" y="247"/>
                  </a:lnTo>
                  <a:lnTo>
                    <a:pt x="1021" y="247"/>
                  </a:lnTo>
                  <a:lnTo>
                    <a:pt x="1019" y="245"/>
                  </a:lnTo>
                  <a:lnTo>
                    <a:pt x="1016" y="242"/>
                  </a:lnTo>
                  <a:lnTo>
                    <a:pt x="1011" y="242"/>
                  </a:lnTo>
                  <a:lnTo>
                    <a:pt x="1008" y="240"/>
                  </a:lnTo>
                  <a:lnTo>
                    <a:pt x="1006" y="242"/>
                  </a:lnTo>
                  <a:lnTo>
                    <a:pt x="1006" y="245"/>
                  </a:lnTo>
                  <a:lnTo>
                    <a:pt x="1006" y="250"/>
                  </a:lnTo>
                  <a:lnTo>
                    <a:pt x="1003" y="255"/>
                  </a:lnTo>
                  <a:lnTo>
                    <a:pt x="1003" y="257"/>
                  </a:lnTo>
                  <a:lnTo>
                    <a:pt x="998" y="260"/>
                  </a:lnTo>
                  <a:lnTo>
                    <a:pt x="993" y="267"/>
                  </a:lnTo>
                  <a:lnTo>
                    <a:pt x="986" y="272"/>
                  </a:lnTo>
                  <a:lnTo>
                    <a:pt x="983" y="277"/>
                  </a:lnTo>
                  <a:lnTo>
                    <a:pt x="978" y="282"/>
                  </a:lnTo>
                  <a:lnTo>
                    <a:pt x="971" y="287"/>
                  </a:lnTo>
                  <a:lnTo>
                    <a:pt x="966" y="295"/>
                  </a:lnTo>
                  <a:lnTo>
                    <a:pt x="963" y="300"/>
                  </a:lnTo>
                  <a:lnTo>
                    <a:pt x="966" y="300"/>
                  </a:lnTo>
                  <a:close/>
                  <a:moveTo>
                    <a:pt x="1498" y="494"/>
                  </a:moveTo>
                  <a:lnTo>
                    <a:pt x="1498" y="494"/>
                  </a:lnTo>
                  <a:lnTo>
                    <a:pt x="1498" y="492"/>
                  </a:lnTo>
                  <a:lnTo>
                    <a:pt x="1498" y="489"/>
                  </a:lnTo>
                  <a:lnTo>
                    <a:pt x="1495" y="489"/>
                  </a:lnTo>
                  <a:lnTo>
                    <a:pt x="1495" y="492"/>
                  </a:lnTo>
                  <a:lnTo>
                    <a:pt x="1498" y="49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>
              <a:off x="3277" y="2412"/>
              <a:ext cx="46" cy="28"/>
            </a:xfrm>
            <a:custGeom>
              <a:avLst/>
              <a:gdLst>
                <a:gd name="T0" fmla="*/ 0 w 46"/>
                <a:gd name="T1" fmla="*/ 15 h 28"/>
                <a:gd name="T2" fmla="*/ 3 w 46"/>
                <a:gd name="T3" fmla="*/ 17 h 28"/>
                <a:gd name="T4" fmla="*/ 12 w 46"/>
                <a:gd name="T5" fmla="*/ 14 h 28"/>
                <a:gd name="T6" fmla="*/ 13 w 46"/>
                <a:gd name="T7" fmla="*/ 8 h 28"/>
                <a:gd name="T8" fmla="*/ 27 w 46"/>
                <a:gd name="T9" fmla="*/ 9 h 28"/>
                <a:gd name="T10" fmla="*/ 46 w 46"/>
                <a:gd name="T11" fmla="*/ 0 h 28"/>
                <a:gd name="T12" fmla="*/ 46 w 46"/>
                <a:gd name="T13" fmla="*/ 1 h 28"/>
                <a:gd name="T14" fmla="*/ 33 w 46"/>
                <a:gd name="T15" fmla="*/ 11 h 28"/>
                <a:gd name="T16" fmla="*/ 36 w 46"/>
                <a:gd name="T17" fmla="*/ 18 h 28"/>
                <a:gd name="T18" fmla="*/ 27 w 46"/>
                <a:gd name="T19" fmla="*/ 21 h 28"/>
                <a:gd name="T20" fmla="*/ 15 w 46"/>
                <a:gd name="T21" fmla="*/ 28 h 28"/>
                <a:gd name="T22" fmla="*/ 13 w 46"/>
                <a:gd name="T23" fmla="*/ 28 h 28"/>
                <a:gd name="T24" fmla="*/ 8 w 46"/>
                <a:gd name="T25" fmla="*/ 26 h 28"/>
                <a:gd name="T26" fmla="*/ 2 w 46"/>
                <a:gd name="T27" fmla="*/ 23 h 28"/>
                <a:gd name="T28" fmla="*/ 0 w 46"/>
                <a:gd name="T29" fmla="*/ 15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6" h="28">
                  <a:moveTo>
                    <a:pt x="0" y="15"/>
                  </a:moveTo>
                  <a:lnTo>
                    <a:pt x="3" y="17"/>
                  </a:lnTo>
                  <a:lnTo>
                    <a:pt x="12" y="14"/>
                  </a:lnTo>
                  <a:lnTo>
                    <a:pt x="13" y="8"/>
                  </a:lnTo>
                  <a:lnTo>
                    <a:pt x="27" y="9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33" y="11"/>
                  </a:lnTo>
                  <a:lnTo>
                    <a:pt x="36" y="18"/>
                  </a:lnTo>
                  <a:lnTo>
                    <a:pt x="27" y="21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8" y="26"/>
                  </a:lnTo>
                  <a:lnTo>
                    <a:pt x="2" y="23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378934" y="1403546"/>
            <a:ext cx="548193" cy="548193"/>
            <a:chOff x="1495837" y="1420104"/>
            <a:chExt cx="1041439" cy="1041439"/>
          </a:xfrm>
        </p:grpSpPr>
        <p:sp>
          <p:nvSpPr>
            <p:cNvPr id="9" name="Teardrop 8"/>
            <p:cNvSpPr/>
            <p:nvPr/>
          </p:nvSpPr>
          <p:spPr>
            <a:xfrm rot="8100000">
              <a:off x="1495837" y="1420104"/>
              <a:ext cx="1041439" cy="1041439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Pie 9"/>
            <p:cNvSpPr/>
            <p:nvPr/>
          </p:nvSpPr>
          <p:spPr>
            <a:xfrm>
              <a:off x="1559356" y="1483623"/>
              <a:ext cx="914400" cy="914400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105442" y="2580248"/>
            <a:ext cx="548193" cy="548193"/>
            <a:chOff x="2678437" y="3289060"/>
            <a:chExt cx="1041439" cy="1041439"/>
          </a:xfrm>
        </p:grpSpPr>
        <p:sp>
          <p:nvSpPr>
            <p:cNvPr id="12" name="Teardrop 11"/>
            <p:cNvSpPr/>
            <p:nvPr/>
          </p:nvSpPr>
          <p:spPr>
            <a:xfrm rot="8100000">
              <a:off x="2678437" y="3289060"/>
              <a:ext cx="1041439" cy="1041439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Pie 12"/>
            <p:cNvSpPr/>
            <p:nvPr/>
          </p:nvSpPr>
          <p:spPr>
            <a:xfrm>
              <a:off x="2741956" y="3352579"/>
              <a:ext cx="914400" cy="914400"/>
            </a:xfrm>
            <a:prstGeom prst="pie">
              <a:avLst>
                <a:gd name="adj1" fmla="val 9420682"/>
                <a:gd name="adj2" fmla="val 162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291290" y="2424380"/>
            <a:ext cx="548193" cy="548193"/>
            <a:chOff x="4366289" y="3147798"/>
            <a:chExt cx="1041439" cy="1041439"/>
          </a:xfrm>
        </p:grpSpPr>
        <p:sp>
          <p:nvSpPr>
            <p:cNvPr id="15" name="Teardrop 14"/>
            <p:cNvSpPr/>
            <p:nvPr/>
          </p:nvSpPr>
          <p:spPr>
            <a:xfrm rot="8100000">
              <a:off x="4366289" y="3147798"/>
              <a:ext cx="1041439" cy="1041439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Pie 15"/>
            <p:cNvSpPr/>
            <p:nvPr/>
          </p:nvSpPr>
          <p:spPr>
            <a:xfrm>
              <a:off x="4429808" y="3211317"/>
              <a:ext cx="914400" cy="914400"/>
            </a:xfrm>
            <a:prstGeom prst="pie">
              <a:avLst>
                <a:gd name="adj1" fmla="val 19602386"/>
                <a:gd name="adj2" fmla="val 162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291289" y="1348649"/>
            <a:ext cx="548193" cy="548193"/>
            <a:chOff x="4578894" y="1596195"/>
            <a:chExt cx="1041439" cy="1041439"/>
          </a:xfrm>
        </p:grpSpPr>
        <p:sp>
          <p:nvSpPr>
            <p:cNvPr id="18" name="Teardrop 17"/>
            <p:cNvSpPr/>
            <p:nvPr/>
          </p:nvSpPr>
          <p:spPr>
            <a:xfrm rot="8100000">
              <a:off x="4578894" y="1596195"/>
              <a:ext cx="1041439" cy="1041439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Pie 18"/>
            <p:cNvSpPr/>
            <p:nvPr/>
          </p:nvSpPr>
          <p:spPr>
            <a:xfrm>
              <a:off x="4642413" y="1659714"/>
              <a:ext cx="914400" cy="914400"/>
            </a:xfrm>
            <a:prstGeom prst="pie">
              <a:avLst>
                <a:gd name="adj1" fmla="val 6384111"/>
                <a:gd name="adj2" fmla="val 181608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39957" y="1608526"/>
            <a:ext cx="548193" cy="548193"/>
            <a:chOff x="6051713" y="1978523"/>
            <a:chExt cx="1041439" cy="1041439"/>
          </a:xfrm>
        </p:grpSpPr>
        <p:sp>
          <p:nvSpPr>
            <p:cNvPr id="21" name="Teardrop 20"/>
            <p:cNvSpPr/>
            <p:nvPr/>
          </p:nvSpPr>
          <p:spPr>
            <a:xfrm rot="8100000">
              <a:off x="6051713" y="1978523"/>
              <a:ext cx="1041439" cy="1041439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Pie 21"/>
            <p:cNvSpPr/>
            <p:nvPr/>
          </p:nvSpPr>
          <p:spPr>
            <a:xfrm>
              <a:off x="6115232" y="2042042"/>
              <a:ext cx="914400" cy="914400"/>
            </a:xfrm>
            <a:prstGeom prst="pie">
              <a:avLst>
                <a:gd name="adj1" fmla="val 7438585"/>
                <a:gd name="adj2" fmla="val 2071942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54714" y="2752357"/>
            <a:ext cx="548193" cy="548193"/>
            <a:chOff x="6817689" y="3448847"/>
            <a:chExt cx="1041439" cy="1041439"/>
          </a:xfrm>
        </p:grpSpPr>
        <p:sp>
          <p:nvSpPr>
            <p:cNvPr id="24" name="Teardrop 23"/>
            <p:cNvSpPr/>
            <p:nvPr/>
          </p:nvSpPr>
          <p:spPr>
            <a:xfrm rot="8100000">
              <a:off x="6817689" y="3448847"/>
              <a:ext cx="1041439" cy="1041439"/>
            </a:xfrm>
            <a:prstGeom prst="teardrop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Pie 24"/>
            <p:cNvSpPr/>
            <p:nvPr/>
          </p:nvSpPr>
          <p:spPr>
            <a:xfrm>
              <a:off x="6881208" y="3512366"/>
              <a:ext cx="914400" cy="914400"/>
            </a:xfrm>
            <a:prstGeom prst="pie">
              <a:avLst>
                <a:gd name="adj1" fmla="val 11315025"/>
                <a:gd name="adj2" fmla="val 415952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253551" y="977073"/>
            <a:ext cx="2261799" cy="737704"/>
            <a:chOff x="8338068" y="1156307"/>
            <a:chExt cx="3015732" cy="983605"/>
          </a:xfrm>
        </p:grpSpPr>
        <p:sp>
          <p:nvSpPr>
            <p:cNvPr id="27" name="TextBox 26"/>
            <p:cNvSpPr txBox="1"/>
            <p:nvPr/>
          </p:nvSpPr>
          <p:spPr>
            <a:xfrm>
              <a:off x="8338068" y="1156307"/>
              <a:ext cx="9130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>
                  <a:solidFill>
                    <a:schemeClr val="accent1"/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120655" y="1258775"/>
              <a:ext cx="10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338068" y="1555136"/>
              <a:ext cx="301573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253551" y="1715207"/>
            <a:ext cx="2261799" cy="737704"/>
            <a:chOff x="8338068" y="2261607"/>
            <a:chExt cx="3015732" cy="983605"/>
          </a:xfrm>
        </p:grpSpPr>
        <p:sp>
          <p:nvSpPr>
            <p:cNvPr id="31" name="TextBox 30"/>
            <p:cNvSpPr txBox="1"/>
            <p:nvPr/>
          </p:nvSpPr>
          <p:spPr>
            <a:xfrm>
              <a:off x="8338068" y="2261607"/>
              <a:ext cx="9130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>
                  <a:solidFill>
                    <a:schemeClr val="accent2"/>
                  </a:solidFill>
                  <a:cs typeface="+mn-ea"/>
                  <a:sym typeface="+mn-lt"/>
                </a:rPr>
                <a:t>26%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9120655" y="2364075"/>
              <a:ext cx="10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338068" y="2660436"/>
              <a:ext cx="301573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53551" y="2453340"/>
            <a:ext cx="2261799" cy="737704"/>
            <a:chOff x="8338068" y="2261607"/>
            <a:chExt cx="3015732" cy="983605"/>
          </a:xfrm>
        </p:grpSpPr>
        <p:sp>
          <p:nvSpPr>
            <p:cNvPr id="35" name="TextBox 34"/>
            <p:cNvSpPr txBox="1"/>
            <p:nvPr/>
          </p:nvSpPr>
          <p:spPr>
            <a:xfrm>
              <a:off x="8338068" y="2261607"/>
              <a:ext cx="9130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>
                  <a:solidFill>
                    <a:schemeClr val="accent3"/>
                  </a:solidFill>
                  <a:cs typeface="+mn-ea"/>
                  <a:sym typeface="+mn-lt"/>
                </a:rPr>
                <a:t>93%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120655" y="2364075"/>
              <a:ext cx="10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accent3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338068" y="2660436"/>
              <a:ext cx="301573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253551" y="3191472"/>
            <a:ext cx="2261799" cy="737704"/>
            <a:chOff x="8338068" y="2261607"/>
            <a:chExt cx="3015732" cy="983605"/>
          </a:xfrm>
        </p:grpSpPr>
        <p:sp>
          <p:nvSpPr>
            <p:cNvPr id="39" name="TextBox 38"/>
            <p:cNvSpPr txBox="1"/>
            <p:nvPr/>
          </p:nvSpPr>
          <p:spPr>
            <a:xfrm>
              <a:off x="8338068" y="2261607"/>
              <a:ext cx="9130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>
                  <a:solidFill>
                    <a:schemeClr val="accent4"/>
                  </a:solidFill>
                  <a:cs typeface="+mn-ea"/>
                  <a:sym typeface="+mn-lt"/>
                </a:rPr>
                <a:t>52%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120655" y="2364075"/>
              <a:ext cx="10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accent4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338068" y="2660436"/>
              <a:ext cx="301573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253551" y="3929603"/>
            <a:ext cx="2261799" cy="737704"/>
            <a:chOff x="8338068" y="2261607"/>
            <a:chExt cx="3015732" cy="983605"/>
          </a:xfrm>
        </p:grpSpPr>
        <p:sp>
          <p:nvSpPr>
            <p:cNvPr id="43" name="TextBox 42"/>
            <p:cNvSpPr txBox="1"/>
            <p:nvPr/>
          </p:nvSpPr>
          <p:spPr>
            <a:xfrm>
              <a:off x="8338068" y="2261607"/>
              <a:ext cx="9130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>
                  <a:solidFill>
                    <a:schemeClr val="accent5"/>
                  </a:solidFill>
                  <a:cs typeface="+mn-ea"/>
                  <a:sym typeface="+mn-lt"/>
                </a:rPr>
                <a:t>57%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9120655" y="2364075"/>
              <a:ext cx="10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accent5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338068" y="2660436"/>
              <a:ext cx="301573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顶部开始”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29841" y="4046057"/>
            <a:ext cx="5364206" cy="505844"/>
            <a:chOff x="839788" y="5394745"/>
            <a:chExt cx="7152274" cy="674459"/>
          </a:xfrm>
        </p:grpSpPr>
        <p:sp>
          <p:nvSpPr>
            <p:cNvPr id="47" name="Rectangle 46"/>
            <p:cNvSpPr/>
            <p:nvPr/>
          </p:nvSpPr>
          <p:spPr>
            <a:xfrm>
              <a:off x="839788" y="5394745"/>
              <a:ext cx="7152272" cy="6458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09"/>
            <p:cNvSpPr>
              <a:spLocks noEditPoints="1"/>
            </p:cNvSpPr>
            <p:nvPr/>
          </p:nvSpPr>
          <p:spPr bwMode="auto">
            <a:xfrm>
              <a:off x="1057782" y="5511688"/>
              <a:ext cx="410283" cy="362576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548903" y="5484428"/>
              <a:ext cx="6443159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顶部开始”面板中可以对字体、字号、颜色、行距等进行修改。顶部“开始”</a:t>
              </a:r>
            </a:p>
          </p:txBody>
        </p:sp>
      </p:grpSp>
      <p:sp>
        <p:nvSpPr>
          <p:cNvPr id="50" name="Title 1"/>
          <p:cNvSpPr txBox="1">
            <a:spLocks/>
          </p:cNvSpPr>
          <p:nvPr/>
        </p:nvSpPr>
        <p:spPr>
          <a:xfrm>
            <a:off x="514350" y="328937"/>
            <a:ext cx="3912071" cy="601584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cs typeface="+mn-ea"/>
                <a:sym typeface="+mn-lt"/>
              </a:rPr>
              <a:t>我们产品全球</a:t>
            </a:r>
            <a:r>
              <a:rPr lang="zh-CN" altLang="en-US" b="1" dirty="0">
                <a:cs typeface="+mn-ea"/>
                <a:sym typeface="+mn-lt"/>
              </a:rPr>
              <a:t>分布情况</a:t>
            </a:r>
            <a:endParaRPr 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等腰三角形 50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64103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9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00"/>
                            </p:stCondLst>
                            <p:childTnLst>
                              <p:par>
                                <p:cTn id="5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00"/>
                            </p:stCondLst>
                            <p:childTnLst>
                              <p:par>
                                <p:cTn id="6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9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3657600"/>
          </a:xfrm>
          <a:prstGeom prst="rect">
            <a:avLst/>
          </a:prstGeom>
          <a:gradFill flip="none" rotWithShape="1">
            <a:gsLst>
              <a:gs pos="42000">
                <a:srgbClr val="557D48">
                  <a:alpha val="75000"/>
                </a:srgbClr>
              </a:gs>
              <a:gs pos="0">
                <a:schemeClr val="tx2"/>
              </a:gs>
              <a:gs pos="100000">
                <a:schemeClr val="accent3">
                  <a:alpha val="7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571751" y="1428750"/>
            <a:ext cx="3912071" cy="1885950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zh-CN" altLang="en-US" sz="4100" b="1" dirty="0">
                <a:solidFill>
                  <a:schemeClr val="bg1"/>
                </a:solidFill>
                <a:cs typeface="+mn-ea"/>
                <a:sym typeface="+mn-lt"/>
              </a:rPr>
              <a:t>谢谢您的观看</a:t>
            </a:r>
            <a:endParaRPr lang="en-US" altLang="zh-CN" sz="41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期待您的合作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95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6" y="3327837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8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8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8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8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236385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5" y="2323012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9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2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8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9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7" y="232300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2" y="232300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052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4</a:t>
            </a:fld>
            <a:endParaRPr 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30637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4350" y="3410958"/>
            <a:ext cx="160020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tx2"/>
                </a:solidFill>
              </a:rPr>
              <a:t>关于我们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4350" y="3876930"/>
            <a:ext cx="160020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chemeClr val="accent3"/>
                </a:solidFill>
              </a:rPr>
              <a:t>ABOUT US</a:t>
            </a:r>
            <a:endParaRPr lang="zh-CN" altLang="en-US" sz="2100" b="1" dirty="0">
              <a:solidFill>
                <a:schemeClr val="accent3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28850" y="3449402"/>
            <a:ext cx="382905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28850" y="4083755"/>
            <a:ext cx="382905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</a:p>
        </p:txBody>
      </p:sp>
    </p:spTree>
    <p:extLst>
      <p:ext uri="{BB962C8B-B14F-4D97-AF65-F5344CB8AC3E}">
        <p14:creationId xmlns:p14="http://schemas.microsoft.com/office/powerpoint/2010/main" val="38414389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/>
              <a:t>5</a:t>
            </a:fld>
            <a:endParaRPr lang="en-US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514351" y="328937"/>
            <a:ext cx="2114550" cy="601584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企业文化建设</a:t>
            </a:r>
            <a:endParaRPr 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14"/>
          <p:cNvGrpSpPr/>
          <p:nvPr/>
        </p:nvGrpSpPr>
        <p:grpSpPr>
          <a:xfrm>
            <a:off x="4572001" y="1145150"/>
            <a:ext cx="2867057" cy="925186"/>
            <a:chOff x="7531057" y="1432788"/>
            <a:chExt cx="3822743" cy="1233581"/>
          </a:xfrm>
        </p:grpSpPr>
        <p:sp>
          <p:nvSpPr>
            <p:cNvPr id="5" name="TextBox 15"/>
            <p:cNvSpPr txBox="1"/>
            <p:nvPr/>
          </p:nvSpPr>
          <p:spPr>
            <a:xfrm>
              <a:off x="7531057" y="1432788"/>
              <a:ext cx="1635820" cy="507831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5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企业战略目标</a:t>
              </a:r>
              <a:endParaRPr lang="en-US" sz="15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16"/>
            <p:cNvSpPr txBox="1"/>
            <p:nvPr/>
          </p:nvSpPr>
          <p:spPr>
            <a:xfrm>
              <a:off x="7531057" y="1850761"/>
              <a:ext cx="3822743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14"/>
          <p:cNvGrpSpPr/>
          <p:nvPr/>
        </p:nvGrpSpPr>
        <p:grpSpPr>
          <a:xfrm>
            <a:off x="4572001" y="2031431"/>
            <a:ext cx="2867057" cy="925186"/>
            <a:chOff x="7531057" y="1432788"/>
            <a:chExt cx="3822743" cy="1233581"/>
          </a:xfrm>
        </p:grpSpPr>
        <p:sp>
          <p:nvSpPr>
            <p:cNvPr id="8" name="TextBox 15"/>
            <p:cNvSpPr txBox="1"/>
            <p:nvPr/>
          </p:nvSpPr>
          <p:spPr>
            <a:xfrm>
              <a:off x="7531057" y="1432788"/>
              <a:ext cx="1635820" cy="507831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5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战略目标定义</a:t>
              </a:r>
              <a:endParaRPr lang="en-US" sz="15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16"/>
            <p:cNvSpPr txBox="1"/>
            <p:nvPr/>
          </p:nvSpPr>
          <p:spPr>
            <a:xfrm>
              <a:off x="7531057" y="1850761"/>
              <a:ext cx="3822743" cy="81560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16"/>
          <p:cNvSpPr txBox="1"/>
          <p:nvPr/>
        </p:nvSpPr>
        <p:spPr>
          <a:xfrm>
            <a:off x="4572000" y="2917712"/>
            <a:ext cx="4457701" cy="1800493"/>
          </a:xfrm>
          <a:prstGeom prst="rect">
            <a:avLst/>
          </a:prstGeom>
          <a:noFill/>
        </p:spPr>
        <p:txBody>
          <a:bodyPr wrap="square" lIns="27000" tIns="34290" rIns="27000" bIns="34290" rtlCol="0">
            <a:spAutoFit/>
          </a:bodyPr>
          <a:lstStyle/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盈利能力： 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用利润，投资收益率，每股平均收益 销售利润来标识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市       场：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用市场占有率、销售额或销售量来表示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产品比率：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用投入产比例或单位成本来表示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产       品：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用产品线或产品销售额和盈利能力，开发新产品的完成期来表示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资       金：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用资本的构成，新增的普通股，现金流量，流动资本，回收期来表示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生       产：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用工作面积，固定费用来表示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900" dirty="0">
                <a:solidFill>
                  <a:schemeClr val="accent4"/>
                </a:solidFill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研究开发：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用花费的货币量或完成量来表示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组       织：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用将变革或获奖承担的项目来表示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人力资源：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用缺勤率、迟到率、人员流动率培训人数或将实施的培训计划数来表示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28588" indent="-128588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accent4"/>
                </a:solidFill>
                <a:cs typeface="+mn-ea"/>
                <a:sym typeface="+mn-lt"/>
              </a:rPr>
              <a:t>社会责任：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用活动的类型、服务天数或财政资助来表示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Group 53"/>
          <p:cNvGrpSpPr>
            <a:grpSpLocks/>
          </p:cNvGrpSpPr>
          <p:nvPr/>
        </p:nvGrpSpPr>
        <p:grpSpPr bwMode="auto">
          <a:xfrm flipH="1">
            <a:off x="514350" y="1832301"/>
            <a:ext cx="3020604" cy="2494595"/>
            <a:chOff x="4517221" y="2682505"/>
            <a:chExt cx="7028976" cy="5802508"/>
          </a:xfrm>
        </p:grpSpPr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4607493" y="2795680"/>
              <a:ext cx="6938704" cy="5689333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4517221" y="2682505"/>
              <a:ext cx="6938705" cy="5689333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5175136" y="3222379"/>
              <a:ext cx="5624405" cy="4611113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5542344" y="3523670"/>
              <a:ext cx="4888459" cy="4005473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6048785" y="3933546"/>
              <a:ext cx="3874046" cy="3185720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2147483647 w 809"/>
                <a:gd name="T1" fmla="*/ 2147483647 h 670"/>
                <a:gd name="T2" fmla="*/ 2147483647 w 809"/>
                <a:gd name="T3" fmla="*/ 2147483647 h 670"/>
                <a:gd name="T4" fmla="*/ 706053692 w 809"/>
                <a:gd name="T5" fmla="*/ 2147483647 h 670"/>
                <a:gd name="T6" fmla="*/ 2147483647 w 809"/>
                <a:gd name="T7" fmla="*/ 0 h 670"/>
                <a:gd name="T8" fmla="*/ 2147483647 w 809"/>
                <a:gd name="T9" fmla="*/ 2147483647 h 6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6876533" y="4595772"/>
              <a:ext cx="2220080" cy="1862798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147483647 w 284"/>
                <a:gd name="T1" fmla="*/ 1640787129 h 233"/>
                <a:gd name="T2" fmla="*/ 1556731602 w 284"/>
                <a:gd name="T3" fmla="*/ 2147483647 h 233"/>
                <a:gd name="T4" fmla="*/ 240586682 w 284"/>
                <a:gd name="T5" fmla="*/ 1640787129 h 233"/>
                <a:gd name="T6" fmla="*/ 2147483647 w 284"/>
                <a:gd name="T7" fmla="*/ 0 h 233"/>
                <a:gd name="T8" fmla="*/ 2147483647 w 284"/>
                <a:gd name="T9" fmla="*/ 1640787129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21" name="Group 103"/>
          <p:cNvGrpSpPr/>
          <p:nvPr/>
        </p:nvGrpSpPr>
        <p:grpSpPr>
          <a:xfrm flipH="1">
            <a:off x="2055746" y="1706860"/>
            <a:ext cx="1312466" cy="1336938"/>
            <a:chOff x="6076950" y="2566001"/>
            <a:chExt cx="3076576" cy="3133124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8129589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291263" y="3296039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692301" y="2566001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defTabSz="1371326">
                <a:defRPr/>
              </a:pPr>
              <a:endParaRPr lang="id-ID" dirty="0"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10" name="等腰三角形 9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43628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6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71551" y="1058812"/>
            <a:ext cx="2114550" cy="1436657"/>
            <a:chOff x="1295401" y="1411750"/>
            <a:chExt cx="2819400" cy="1915542"/>
          </a:xfrm>
        </p:grpSpPr>
        <p:grpSp>
          <p:nvGrpSpPr>
            <p:cNvPr id="4" name="Group 3"/>
            <p:cNvGrpSpPr/>
            <p:nvPr/>
          </p:nvGrpSpPr>
          <p:grpSpPr>
            <a:xfrm>
              <a:off x="1295401" y="1411750"/>
              <a:ext cx="2819400" cy="1915542"/>
              <a:chOff x="1295401" y="1411750"/>
              <a:chExt cx="2819400" cy="1915542"/>
            </a:xfrm>
          </p:grpSpPr>
          <p:sp>
            <p:nvSpPr>
              <p:cNvPr id="41" name="Rounded Rectangle 40"/>
              <p:cNvSpPr/>
              <p:nvPr/>
            </p:nvSpPr>
            <p:spPr>
              <a:xfrm>
                <a:off x="1295401" y="1822737"/>
                <a:ext cx="2819400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2303165" y="1411750"/>
                <a:ext cx="803870" cy="80387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829648" y="2386735"/>
                <a:ext cx="1750908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理解公司整体目标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423340" y="2694512"/>
                <a:ext cx="2563521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</a:t>
                </a:r>
                <a:endParaRPr 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2362200" y="1510727"/>
              <a:ext cx="6858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514725" y="1058811"/>
            <a:ext cx="2114550" cy="1436658"/>
            <a:chOff x="4686300" y="1411748"/>
            <a:chExt cx="2819400" cy="1915544"/>
          </a:xfrm>
        </p:grpSpPr>
        <p:grpSp>
          <p:nvGrpSpPr>
            <p:cNvPr id="5" name="Group 4"/>
            <p:cNvGrpSpPr/>
            <p:nvPr/>
          </p:nvGrpSpPr>
          <p:grpSpPr>
            <a:xfrm>
              <a:off x="4686300" y="1411748"/>
              <a:ext cx="2819400" cy="1915544"/>
              <a:chOff x="4686300" y="1411748"/>
              <a:chExt cx="2819400" cy="1915544"/>
            </a:xfrm>
          </p:grpSpPr>
          <p:sp>
            <p:nvSpPr>
              <p:cNvPr id="40" name="Rounded Rectangle 39"/>
              <p:cNvSpPr/>
              <p:nvPr/>
            </p:nvSpPr>
            <p:spPr>
              <a:xfrm>
                <a:off x="4686300" y="1822737"/>
                <a:ext cx="2819400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5694065" y="1411748"/>
                <a:ext cx="803870" cy="803870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314589" y="2386735"/>
                <a:ext cx="1562823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上下级目标统一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814239" y="2694512"/>
                <a:ext cx="256352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5754985" y="1510727"/>
              <a:ext cx="6858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57900" y="1056672"/>
            <a:ext cx="2114550" cy="1438798"/>
            <a:chOff x="8077200" y="1408895"/>
            <a:chExt cx="2819400" cy="1918397"/>
          </a:xfrm>
        </p:grpSpPr>
        <p:grpSp>
          <p:nvGrpSpPr>
            <p:cNvPr id="22" name="Group 21"/>
            <p:cNvGrpSpPr/>
            <p:nvPr/>
          </p:nvGrpSpPr>
          <p:grpSpPr>
            <a:xfrm>
              <a:off x="8077200" y="1408895"/>
              <a:ext cx="2819400" cy="1918397"/>
              <a:chOff x="8077200" y="1408895"/>
              <a:chExt cx="2819400" cy="1918397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8077200" y="1822737"/>
                <a:ext cx="2819400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>
                <a:off x="9084964" y="1408895"/>
                <a:ext cx="803870" cy="80387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452215" y="2386735"/>
                <a:ext cx="2069371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目标符合</a:t>
                </a:r>
                <a:r>
                  <a:rPr lang="en-US" altLang="zh-CN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SMART</a:t>
                </a:r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原则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8205139" y="2694512"/>
                <a:ext cx="256352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9143999" y="1510727"/>
              <a:ext cx="6858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1551" y="2955404"/>
            <a:ext cx="2114550" cy="1442772"/>
            <a:chOff x="1295401" y="3940538"/>
            <a:chExt cx="2819400" cy="1923696"/>
          </a:xfrm>
        </p:grpSpPr>
        <p:grpSp>
          <p:nvGrpSpPr>
            <p:cNvPr id="45" name="Group 44"/>
            <p:cNvGrpSpPr/>
            <p:nvPr/>
          </p:nvGrpSpPr>
          <p:grpSpPr>
            <a:xfrm>
              <a:off x="1295401" y="3940538"/>
              <a:ext cx="2819400" cy="1923696"/>
              <a:chOff x="1295401" y="3940538"/>
              <a:chExt cx="2819400" cy="1923696"/>
            </a:xfrm>
          </p:grpSpPr>
          <p:sp>
            <p:nvSpPr>
              <p:cNvPr id="44" name="Rounded Rectangle 43"/>
              <p:cNvSpPr/>
              <p:nvPr/>
            </p:nvSpPr>
            <p:spPr>
              <a:xfrm>
                <a:off x="1295401" y="4359679"/>
                <a:ext cx="2819400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2303165" y="3940538"/>
                <a:ext cx="803870" cy="80387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923690" y="4915523"/>
                <a:ext cx="1562823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完备技能和授权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1423340" y="5223301"/>
                <a:ext cx="256352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2362200" y="4033630"/>
              <a:ext cx="6858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514725" y="2955402"/>
            <a:ext cx="2114550" cy="1442774"/>
            <a:chOff x="4686300" y="3940536"/>
            <a:chExt cx="2819400" cy="1923698"/>
          </a:xfrm>
        </p:grpSpPr>
        <p:grpSp>
          <p:nvGrpSpPr>
            <p:cNvPr id="24" name="Group 23"/>
            <p:cNvGrpSpPr/>
            <p:nvPr/>
          </p:nvGrpSpPr>
          <p:grpSpPr>
            <a:xfrm>
              <a:off x="4686300" y="3940536"/>
              <a:ext cx="2819400" cy="1923698"/>
              <a:chOff x="4686300" y="3940536"/>
              <a:chExt cx="2819400" cy="1923698"/>
            </a:xfrm>
          </p:grpSpPr>
          <p:sp>
            <p:nvSpPr>
              <p:cNvPr id="43" name="Rounded Rectangle 42"/>
              <p:cNvSpPr/>
              <p:nvPr/>
            </p:nvSpPr>
            <p:spPr>
              <a:xfrm>
                <a:off x="4686300" y="4359679"/>
                <a:ext cx="2819400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5694065" y="3940536"/>
                <a:ext cx="803870" cy="803870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408633" y="4915524"/>
                <a:ext cx="1374735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督促目标完成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814239" y="5223300"/>
                <a:ext cx="2563521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5754985" y="4033631"/>
              <a:ext cx="6858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05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057900" y="2953263"/>
            <a:ext cx="2114550" cy="1444913"/>
            <a:chOff x="8077200" y="3937683"/>
            <a:chExt cx="2819400" cy="1926551"/>
          </a:xfrm>
        </p:grpSpPr>
        <p:grpSp>
          <p:nvGrpSpPr>
            <p:cNvPr id="23" name="Group 22"/>
            <p:cNvGrpSpPr/>
            <p:nvPr/>
          </p:nvGrpSpPr>
          <p:grpSpPr>
            <a:xfrm>
              <a:off x="8077200" y="3937683"/>
              <a:ext cx="2819400" cy="1926551"/>
              <a:chOff x="8077200" y="3937683"/>
              <a:chExt cx="2819400" cy="1926551"/>
            </a:xfrm>
          </p:grpSpPr>
          <p:sp>
            <p:nvSpPr>
              <p:cNvPr id="42" name="Rounded Rectangle 41"/>
              <p:cNvSpPr/>
              <p:nvPr/>
            </p:nvSpPr>
            <p:spPr>
              <a:xfrm>
                <a:off x="8077200" y="4359679"/>
                <a:ext cx="2819400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9084964" y="3937683"/>
                <a:ext cx="803870" cy="803870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8611448" y="4915523"/>
                <a:ext cx="1750908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检测问题整备资源</a:t>
                </a:r>
                <a:endParaRPr 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8205139" y="5223301"/>
                <a:ext cx="256352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顶部“开始”面板中可以对字体字号、颜色、行距等进行修改</a:t>
                </a:r>
                <a:r>
                  <a:rPr lang="en-US" altLang="zh-CN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.</a:t>
                </a:r>
                <a:r>
                  <a:rPr lang="zh-CN" altLang="en-US" sz="900" dirty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rPr>
                  <a:t>顶部</a:t>
                </a:r>
                <a:endPara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9143999" y="4033630"/>
              <a:ext cx="6858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06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等腰三角形 57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Title 1"/>
          <p:cNvSpPr txBox="1">
            <a:spLocks/>
          </p:cNvSpPr>
          <p:nvPr/>
        </p:nvSpPr>
        <p:spPr>
          <a:xfrm>
            <a:off x="514351" y="328937"/>
            <a:ext cx="3257549" cy="601584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cs typeface="+mn-ea"/>
                <a:sym typeface="+mn-lt"/>
              </a:rPr>
              <a:t>制定我们的</a:t>
            </a:r>
            <a:r>
              <a:rPr lang="zh-CN" altLang="en-US" b="1" dirty="0">
                <a:cs typeface="+mn-ea"/>
                <a:sym typeface="+mn-lt"/>
              </a:rPr>
              <a:t>目标</a:t>
            </a:r>
            <a:endParaRPr 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52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581730" y="3371849"/>
            <a:ext cx="1922641" cy="1038745"/>
            <a:chOff x="1700033" y="4557094"/>
            <a:chExt cx="2563521" cy="1384993"/>
          </a:xfrm>
        </p:grpSpPr>
        <p:sp>
          <p:nvSpPr>
            <p:cNvPr id="25" name="TextBox 24"/>
            <p:cNvSpPr txBox="1"/>
            <p:nvPr/>
          </p:nvSpPr>
          <p:spPr>
            <a:xfrm>
              <a:off x="2388469" y="4557094"/>
              <a:ext cx="1186649" cy="4052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发展的方向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00033" y="4895648"/>
              <a:ext cx="2563521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字体、字号、颜色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604006" y="3371849"/>
            <a:ext cx="1922641" cy="1038745"/>
            <a:chOff x="5492245" y="4557094"/>
            <a:chExt cx="2563521" cy="1384993"/>
          </a:xfrm>
        </p:grpSpPr>
        <p:sp>
          <p:nvSpPr>
            <p:cNvPr id="28" name="TextBox 27"/>
            <p:cNvSpPr txBox="1"/>
            <p:nvPr/>
          </p:nvSpPr>
          <p:spPr>
            <a:xfrm>
              <a:off x="6180681" y="4557094"/>
              <a:ext cx="1186649" cy="4052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业务的目标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92245" y="4895648"/>
              <a:ext cx="2563521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字体、字号、颜色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626282" y="3371849"/>
            <a:ext cx="1922641" cy="1038745"/>
            <a:chOff x="9121094" y="4557094"/>
            <a:chExt cx="2563521" cy="1384993"/>
          </a:xfrm>
        </p:grpSpPr>
        <p:sp>
          <p:nvSpPr>
            <p:cNvPr id="31" name="TextBox 30"/>
            <p:cNvSpPr txBox="1"/>
            <p:nvPr/>
          </p:nvSpPr>
          <p:spPr>
            <a:xfrm>
              <a:off x="9809531" y="4557094"/>
              <a:ext cx="1186649" cy="4052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企业的理想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9121094" y="4895648"/>
              <a:ext cx="2563521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字体、字号、颜色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648558" y="3371849"/>
            <a:ext cx="1922641" cy="1038745"/>
            <a:chOff x="9121094" y="4557094"/>
            <a:chExt cx="2563521" cy="1384993"/>
          </a:xfrm>
        </p:grpSpPr>
        <p:sp>
          <p:nvSpPr>
            <p:cNvPr id="34" name="TextBox 33"/>
            <p:cNvSpPr txBox="1"/>
            <p:nvPr/>
          </p:nvSpPr>
          <p:spPr>
            <a:xfrm>
              <a:off x="9809534" y="4557094"/>
              <a:ext cx="1186649" cy="4052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我们的愿望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121094" y="4895648"/>
              <a:ext cx="2563521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顶部“开始”面板中可以对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字体、字号、颜色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17A7D-89E5-4220-9F5F-0A1A84322FBF}" type="slidenum">
              <a:rPr lang="en-US" smtClean="0">
                <a:latin typeface="+mn-lt"/>
                <a:cs typeface="+mn-ea"/>
                <a:sym typeface="+mn-lt"/>
              </a:rPr>
              <a:t>7</a:t>
            </a:fld>
            <a:endParaRPr lang="en-US">
              <a:latin typeface="+mn-lt"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00100" y="1565515"/>
            <a:ext cx="1485900" cy="1485900"/>
            <a:chOff x="1066800" y="2249388"/>
            <a:chExt cx="1981200" cy="1981200"/>
          </a:xfrm>
        </p:grpSpPr>
        <p:grpSp>
          <p:nvGrpSpPr>
            <p:cNvPr id="5" name="Group 4"/>
            <p:cNvGrpSpPr/>
            <p:nvPr/>
          </p:nvGrpSpPr>
          <p:grpSpPr>
            <a:xfrm>
              <a:off x="1066800" y="2249388"/>
              <a:ext cx="1981200" cy="1981200"/>
              <a:chOff x="1371600" y="1752600"/>
              <a:chExt cx="2590800" cy="2590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57"/>
            <p:cNvSpPr>
              <a:spLocks noChangeArrowheads="1"/>
            </p:cNvSpPr>
            <p:nvPr/>
          </p:nvSpPr>
          <p:spPr bwMode="auto">
            <a:xfrm>
              <a:off x="1782356" y="2999073"/>
              <a:ext cx="550085" cy="481827"/>
            </a:xfrm>
            <a:custGeom>
              <a:avLst/>
              <a:gdLst>
                <a:gd name="T0" fmla="*/ 212060 w 602"/>
                <a:gd name="T1" fmla="*/ 103681 h 531"/>
                <a:gd name="T2" fmla="*/ 112352 w 602"/>
                <a:gd name="T3" fmla="*/ 144579 h 531"/>
                <a:gd name="T4" fmla="*/ 112352 w 602"/>
                <a:gd name="T5" fmla="*/ 144579 h 531"/>
                <a:gd name="T6" fmla="*/ 109823 w 602"/>
                <a:gd name="T7" fmla="*/ 147090 h 531"/>
                <a:gd name="T8" fmla="*/ 104766 w 602"/>
                <a:gd name="T9" fmla="*/ 144579 h 531"/>
                <a:gd name="T10" fmla="*/ 104766 w 602"/>
                <a:gd name="T11" fmla="*/ 144579 h 531"/>
                <a:gd name="T12" fmla="*/ 5419 w 602"/>
                <a:gd name="T13" fmla="*/ 103681 h 531"/>
                <a:gd name="T14" fmla="*/ 10477 w 602"/>
                <a:gd name="T15" fmla="*/ 86102 h 531"/>
                <a:gd name="T16" fmla="*/ 15534 w 602"/>
                <a:gd name="T17" fmla="*/ 86102 h 531"/>
                <a:gd name="T18" fmla="*/ 15534 w 602"/>
                <a:gd name="T19" fmla="*/ 86102 h 531"/>
                <a:gd name="T20" fmla="*/ 204474 w 602"/>
                <a:gd name="T21" fmla="*/ 86102 h 531"/>
                <a:gd name="T22" fmla="*/ 204474 w 602"/>
                <a:gd name="T23" fmla="*/ 86102 h 531"/>
                <a:gd name="T24" fmla="*/ 207002 w 602"/>
                <a:gd name="T25" fmla="*/ 86102 h 531"/>
                <a:gd name="T26" fmla="*/ 212060 w 602"/>
                <a:gd name="T27" fmla="*/ 103681 h 531"/>
                <a:gd name="T28" fmla="*/ 212060 w 602"/>
                <a:gd name="T29" fmla="*/ 60630 h 531"/>
                <a:gd name="T30" fmla="*/ 112352 w 602"/>
                <a:gd name="T31" fmla="*/ 101169 h 531"/>
                <a:gd name="T32" fmla="*/ 112352 w 602"/>
                <a:gd name="T33" fmla="*/ 101169 h 531"/>
                <a:gd name="T34" fmla="*/ 109823 w 602"/>
                <a:gd name="T35" fmla="*/ 101169 h 531"/>
                <a:gd name="T36" fmla="*/ 104766 w 602"/>
                <a:gd name="T37" fmla="*/ 101169 h 531"/>
                <a:gd name="T38" fmla="*/ 104766 w 602"/>
                <a:gd name="T39" fmla="*/ 101169 h 531"/>
                <a:gd name="T40" fmla="*/ 5419 w 602"/>
                <a:gd name="T41" fmla="*/ 60630 h 531"/>
                <a:gd name="T42" fmla="*/ 5419 w 602"/>
                <a:gd name="T43" fmla="*/ 43051 h 531"/>
                <a:gd name="T44" fmla="*/ 104766 w 602"/>
                <a:gd name="T45" fmla="*/ 2511 h 531"/>
                <a:gd name="T46" fmla="*/ 104766 w 602"/>
                <a:gd name="T47" fmla="*/ 2511 h 531"/>
                <a:gd name="T48" fmla="*/ 109823 w 602"/>
                <a:gd name="T49" fmla="*/ 0 h 531"/>
                <a:gd name="T50" fmla="*/ 112352 w 602"/>
                <a:gd name="T51" fmla="*/ 2511 h 531"/>
                <a:gd name="T52" fmla="*/ 112352 w 602"/>
                <a:gd name="T53" fmla="*/ 2511 h 531"/>
                <a:gd name="T54" fmla="*/ 212060 w 602"/>
                <a:gd name="T55" fmla="*/ 43051 h 531"/>
                <a:gd name="T56" fmla="*/ 212060 w 602"/>
                <a:gd name="T57" fmla="*/ 60630 h 531"/>
                <a:gd name="T58" fmla="*/ 10477 w 602"/>
                <a:gd name="T59" fmla="*/ 129153 h 531"/>
                <a:gd name="T60" fmla="*/ 15534 w 602"/>
                <a:gd name="T61" fmla="*/ 129153 h 531"/>
                <a:gd name="T62" fmla="*/ 15534 w 602"/>
                <a:gd name="T63" fmla="*/ 129153 h 531"/>
                <a:gd name="T64" fmla="*/ 204474 w 602"/>
                <a:gd name="T65" fmla="*/ 129153 h 531"/>
                <a:gd name="T66" fmla="*/ 204474 w 602"/>
                <a:gd name="T67" fmla="*/ 129153 h 531"/>
                <a:gd name="T68" fmla="*/ 207002 w 602"/>
                <a:gd name="T69" fmla="*/ 129153 h 531"/>
                <a:gd name="T70" fmla="*/ 212060 w 602"/>
                <a:gd name="T71" fmla="*/ 149602 h 531"/>
                <a:gd name="T72" fmla="*/ 112352 w 602"/>
                <a:gd name="T73" fmla="*/ 190141 h 531"/>
                <a:gd name="T74" fmla="*/ 112352 w 602"/>
                <a:gd name="T75" fmla="*/ 190141 h 531"/>
                <a:gd name="T76" fmla="*/ 109823 w 602"/>
                <a:gd name="T77" fmla="*/ 190141 h 531"/>
                <a:gd name="T78" fmla="*/ 104766 w 602"/>
                <a:gd name="T79" fmla="*/ 190141 h 531"/>
                <a:gd name="T80" fmla="*/ 104766 w 602"/>
                <a:gd name="T81" fmla="*/ 190141 h 531"/>
                <a:gd name="T82" fmla="*/ 5419 w 602"/>
                <a:gd name="T83" fmla="*/ 149602 h 531"/>
                <a:gd name="T84" fmla="*/ 10477 w 602"/>
                <a:gd name="T85" fmla="*/ 129153 h 53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31">
                  <a:moveTo>
                    <a:pt x="587" y="289"/>
                  </a:moveTo>
                  <a:lnTo>
                    <a:pt x="587" y="289"/>
                  </a:lnTo>
                  <a:cubicBezTo>
                    <a:pt x="311" y="403"/>
                    <a:pt x="311" y="403"/>
                    <a:pt x="311" y="403"/>
                  </a:cubicBezTo>
                  <a:cubicBezTo>
                    <a:pt x="311" y="410"/>
                    <a:pt x="304" y="410"/>
                    <a:pt x="304" y="410"/>
                  </a:cubicBezTo>
                  <a:cubicBezTo>
                    <a:pt x="297" y="410"/>
                    <a:pt x="297" y="410"/>
                    <a:pt x="290" y="403"/>
                  </a:cubicBezTo>
                  <a:cubicBezTo>
                    <a:pt x="15" y="289"/>
                    <a:pt x="15" y="289"/>
                    <a:pt x="15" y="289"/>
                  </a:cubicBezTo>
                  <a:cubicBezTo>
                    <a:pt x="7" y="289"/>
                    <a:pt x="0" y="275"/>
                    <a:pt x="0" y="268"/>
                  </a:cubicBezTo>
                  <a:cubicBezTo>
                    <a:pt x="0" y="247"/>
                    <a:pt x="15" y="240"/>
                    <a:pt x="29" y="240"/>
                  </a:cubicBezTo>
                  <a:cubicBezTo>
                    <a:pt x="36" y="240"/>
                    <a:pt x="36" y="240"/>
                    <a:pt x="43" y="240"/>
                  </a:cubicBezTo>
                  <a:cubicBezTo>
                    <a:pt x="304" y="346"/>
                    <a:pt x="304" y="346"/>
                    <a:pt x="304" y="346"/>
                  </a:cubicBezTo>
                  <a:cubicBezTo>
                    <a:pt x="566" y="240"/>
                    <a:pt x="566" y="240"/>
                    <a:pt x="566" y="240"/>
                  </a:cubicBezTo>
                  <a:lnTo>
                    <a:pt x="573" y="240"/>
                  </a:lnTo>
                  <a:cubicBezTo>
                    <a:pt x="594" y="240"/>
                    <a:pt x="601" y="247"/>
                    <a:pt x="601" y="268"/>
                  </a:cubicBezTo>
                  <a:cubicBezTo>
                    <a:pt x="601" y="275"/>
                    <a:pt x="594" y="289"/>
                    <a:pt x="587" y="289"/>
                  </a:cubicBezTo>
                  <a:close/>
                  <a:moveTo>
                    <a:pt x="587" y="169"/>
                  </a:moveTo>
                  <a:lnTo>
                    <a:pt x="587" y="169"/>
                  </a:lnTo>
                  <a:cubicBezTo>
                    <a:pt x="311" y="282"/>
                    <a:pt x="311" y="282"/>
                    <a:pt x="311" y="282"/>
                  </a:cubicBezTo>
                  <a:lnTo>
                    <a:pt x="304" y="282"/>
                  </a:lnTo>
                  <a:cubicBezTo>
                    <a:pt x="297" y="282"/>
                    <a:pt x="297" y="282"/>
                    <a:pt x="290" y="282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7" y="162"/>
                    <a:pt x="0" y="155"/>
                    <a:pt x="0" y="141"/>
                  </a:cubicBezTo>
                  <a:cubicBezTo>
                    <a:pt x="0" y="134"/>
                    <a:pt x="7" y="120"/>
                    <a:pt x="15" y="120"/>
                  </a:cubicBezTo>
                  <a:cubicBezTo>
                    <a:pt x="290" y="7"/>
                    <a:pt x="290" y="7"/>
                    <a:pt x="290" y="7"/>
                  </a:cubicBezTo>
                  <a:cubicBezTo>
                    <a:pt x="297" y="0"/>
                    <a:pt x="297" y="0"/>
                    <a:pt x="304" y="0"/>
                  </a:cubicBezTo>
                  <a:cubicBezTo>
                    <a:pt x="304" y="0"/>
                    <a:pt x="311" y="0"/>
                    <a:pt x="311" y="7"/>
                  </a:cubicBezTo>
                  <a:cubicBezTo>
                    <a:pt x="587" y="120"/>
                    <a:pt x="587" y="120"/>
                    <a:pt x="587" y="120"/>
                  </a:cubicBezTo>
                  <a:cubicBezTo>
                    <a:pt x="594" y="120"/>
                    <a:pt x="601" y="134"/>
                    <a:pt x="601" y="141"/>
                  </a:cubicBezTo>
                  <a:cubicBezTo>
                    <a:pt x="601" y="155"/>
                    <a:pt x="594" y="162"/>
                    <a:pt x="587" y="169"/>
                  </a:cubicBezTo>
                  <a:close/>
                  <a:moveTo>
                    <a:pt x="29" y="360"/>
                  </a:moveTo>
                  <a:lnTo>
                    <a:pt x="29" y="360"/>
                  </a:lnTo>
                  <a:cubicBezTo>
                    <a:pt x="36" y="360"/>
                    <a:pt x="36" y="360"/>
                    <a:pt x="43" y="360"/>
                  </a:cubicBezTo>
                  <a:cubicBezTo>
                    <a:pt x="304" y="473"/>
                    <a:pt x="304" y="473"/>
                    <a:pt x="304" y="473"/>
                  </a:cubicBezTo>
                  <a:cubicBezTo>
                    <a:pt x="566" y="360"/>
                    <a:pt x="566" y="360"/>
                    <a:pt x="566" y="360"/>
                  </a:cubicBezTo>
                  <a:lnTo>
                    <a:pt x="573" y="360"/>
                  </a:lnTo>
                  <a:cubicBezTo>
                    <a:pt x="594" y="360"/>
                    <a:pt x="601" y="374"/>
                    <a:pt x="601" y="388"/>
                  </a:cubicBezTo>
                  <a:cubicBezTo>
                    <a:pt x="601" y="403"/>
                    <a:pt x="594" y="410"/>
                    <a:pt x="587" y="417"/>
                  </a:cubicBezTo>
                  <a:cubicBezTo>
                    <a:pt x="311" y="530"/>
                    <a:pt x="311" y="530"/>
                    <a:pt x="311" y="530"/>
                  </a:cubicBezTo>
                  <a:lnTo>
                    <a:pt x="304" y="530"/>
                  </a:lnTo>
                  <a:cubicBezTo>
                    <a:pt x="297" y="530"/>
                    <a:pt x="297" y="530"/>
                    <a:pt x="290" y="530"/>
                  </a:cubicBezTo>
                  <a:cubicBezTo>
                    <a:pt x="15" y="417"/>
                    <a:pt x="15" y="417"/>
                    <a:pt x="15" y="417"/>
                  </a:cubicBezTo>
                  <a:cubicBezTo>
                    <a:pt x="7" y="410"/>
                    <a:pt x="0" y="403"/>
                    <a:pt x="0" y="388"/>
                  </a:cubicBezTo>
                  <a:cubicBezTo>
                    <a:pt x="0" y="374"/>
                    <a:pt x="15" y="360"/>
                    <a:pt x="29" y="3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866930" y="1565516"/>
            <a:ext cx="1485900" cy="1485900"/>
            <a:chOff x="9155906" y="2249389"/>
            <a:chExt cx="1981200" cy="1981200"/>
          </a:xfrm>
        </p:grpSpPr>
        <p:grpSp>
          <p:nvGrpSpPr>
            <p:cNvPr id="10" name="Group 9"/>
            <p:cNvGrpSpPr/>
            <p:nvPr/>
          </p:nvGrpSpPr>
          <p:grpSpPr>
            <a:xfrm>
              <a:off x="9155906" y="2249389"/>
              <a:ext cx="1981200" cy="1981200"/>
              <a:chOff x="1371600" y="1752600"/>
              <a:chExt cx="2590800" cy="2590800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 100"/>
            <p:cNvSpPr>
              <a:spLocks noChangeArrowheads="1"/>
            </p:cNvSpPr>
            <p:nvPr/>
          </p:nvSpPr>
          <p:spPr bwMode="auto">
            <a:xfrm>
              <a:off x="9873470" y="3002438"/>
              <a:ext cx="546070" cy="469783"/>
            </a:xfrm>
            <a:custGeom>
              <a:avLst/>
              <a:gdLst>
                <a:gd name="T0" fmla="*/ 205475 w 601"/>
                <a:gd name="T1" fmla="*/ 185379 h 517"/>
                <a:gd name="T2" fmla="*/ 0 w 601"/>
                <a:gd name="T3" fmla="*/ 174960 h 517"/>
                <a:gd name="T4" fmla="*/ 0 w 601"/>
                <a:gd name="T5" fmla="*/ 111730 h 517"/>
                <a:gd name="T6" fmla="*/ 28019 w 601"/>
                <a:gd name="T7" fmla="*/ 35567 h 517"/>
                <a:gd name="T8" fmla="*/ 35563 w 601"/>
                <a:gd name="T9" fmla="*/ 30537 h 517"/>
                <a:gd name="T10" fmla="*/ 53165 w 601"/>
                <a:gd name="T11" fmla="*/ 30537 h 517"/>
                <a:gd name="T12" fmla="*/ 86213 w 601"/>
                <a:gd name="T13" fmla="*/ 35567 h 517"/>
                <a:gd name="T14" fmla="*/ 53165 w 601"/>
                <a:gd name="T15" fmla="*/ 50656 h 517"/>
                <a:gd name="T16" fmla="*/ 43107 w 601"/>
                <a:gd name="T17" fmla="*/ 50656 h 517"/>
                <a:gd name="T18" fmla="*/ 45621 w 601"/>
                <a:gd name="T19" fmla="*/ 101312 h 517"/>
                <a:gd name="T20" fmla="*/ 55679 w 601"/>
                <a:gd name="T21" fmla="*/ 101312 h 517"/>
                <a:gd name="T22" fmla="*/ 65737 w 601"/>
                <a:gd name="T23" fmla="*/ 121790 h 517"/>
                <a:gd name="T24" fmla="*/ 147281 w 601"/>
                <a:gd name="T25" fmla="*/ 111730 h 517"/>
                <a:gd name="T26" fmla="*/ 167397 w 601"/>
                <a:gd name="T27" fmla="*/ 101312 h 517"/>
                <a:gd name="T28" fmla="*/ 190387 w 601"/>
                <a:gd name="T29" fmla="*/ 101312 h 517"/>
                <a:gd name="T30" fmla="*/ 162368 w 601"/>
                <a:gd name="T31" fmla="*/ 50656 h 517"/>
                <a:gd name="T32" fmla="*/ 126805 w 601"/>
                <a:gd name="T33" fmla="*/ 50656 h 517"/>
                <a:gd name="T34" fmla="*/ 126805 w 601"/>
                <a:gd name="T35" fmla="*/ 30537 h 517"/>
                <a:gd name="T36" fmla="*/ 162368 w 601"/>
                <a:gd name="T37" fmla="*/ 30537 h 517"/>
                <a:gd name="T38" fmla="*/ 177455 w 601"/>
                <a:gd name="T39" fmla="*/ 30537 h 517"/>
                <a:gd name="T40" fmla="*/ 215533 w 601"/>
                <a:gd name="T41" fmla="*/ 106341 h 517"/>
                <a:gd name="T42" fmla="*/ 215533 w 601"/>
                <a:gd name="T43" fmla="*/ 111730 h 517"/>
                <a:gd name="T44" fmla="*/ 215533 w 601"/>
                <a:gd name="T45" fmla="*/ 174960 h 517"/>
                <a:gd name="T46" fmla="*/ 142252 w 601"/>
                <a:gd name="T47" fmla="*/ 73649 h 517"/>
                <a:gd name="T48" fmla="*/ 136863 w 601"/>
                <a:gd name="T49" fmla="*/ 81193 h 517"/>
                <a:gd name="T50" fmla="*/ 106689 w 601"/>
                <a:gd name="T51" fmla="*/ 106341 h 517"/>
                <a:gd name="T52" fmla="*/ 76155 w 601"/>
                <a:gd name="T53" fmla="*/ 81193 h 517"/>
                <a:gd name="T54" fmla="*/ 83699 w 601"/>
                <a:gd name="T55" fmla="*/ 63230 h 517"/>
                <a:gd name="T56" fmla="*/ 96271 w 601"/>
                <a:gd name="T57" fmla="*/ 73649 h 517"/>
                <a:gd name="T58" fmla="*/ 96271 w 601"/>
                <a:gd name="T59" fmla="*/ 25148 h 517"/>
                <a:gd name="T60" fmla="*/ 106689 w 601"/>
                <a:gd name="T61" fmla="*/ 0 h 517"/>
                <a:gd name="T62" fmla="*/ 116747 w 601"/>
                <a:gd name="T63" fmla="*/ 30537 h 517"/>
                <a:gd name="T64" fmla="*/ 116747 w 601"/>
                <a:gd name="T65" fmla="*/ 73649 h 517"/>
                <a:gd name="T66" fmla="*/ 131834 w 601"/>
                <a:gd name="T67" fmla="*/ 63230 h 5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1" h="517">
                  <a:moveTo>
                    <a:pt x="572" y="516"/>
                  </a:moveTo>
                  <a:lnTo>
                    <a:pt x="572" y="516"/>
                  </a:lnTo>
                  <a:cubicBezTo>
                    <a:pt x="28" y="516"/>
                    <a:pt x="28" y="516"/>
                    <a:pt x="28" y="516"/>
                  </a:cubicBezTo>
                  <a:cubicBezTo>
                    <a:pt x="7" y="516"/>
                    <a:pt x="0" y="502"/>
                    <a:pt x="0" y="487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04"/>
                    <a:pt x="0" y="304"/>
                    <a:pt x="0" y="296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2"/>
                    <a:pt x="92" y="85"/>
                    <a:pt x="99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63" y="282"/>
                    <a:pt x="63" y="282"/>
                    <a:pt x="63" y="282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55" y="282"/>
                    <a:pt x="155" y="282"/>
                    <a:pt x="155" y="282"/>
                  </a:cubicBezTo>
                  <a:cubicBezTo>
                    <a:pt x="176" y="282"/>
                    <a:pt x="183" y="289"/>
                    <a:pt x="183" y="311"/>
                  </a:cubicBezTo>
                  <a:cubicBezTo>
                    <a:pt x="183" y="339"/>
                    <a:pt x="183" y="339"/>
                    <a:pt x="183" y="339"/>
                  </a:cubicBezTo>
                  <a:cubicBezTo>
                    <a:pt x="410" y="339"/>
                    <a:pt x="410" y="339"/>
                    <a:pt x="410" y="339"/>
                  </a:cubicBezTo>
                  <a:cubicBezTo>
                    <a:pt x="410" y="311"/>
                    <a:pt x="410" y="311"/>
                    <a:pt x="410" y="311"/>
                  </a:cubicBezTo>
                  <a:cubicBezTo>
                    <a:pt x="410" y="289"/>
                    <a:pt x="424" y="282"/>
                    <a:pt x="438" y="282"/>
                  </a:cubicBezTo>
                  <a:cubicBezTo>
                    <a:pt x="466" y="282"/>
                    <a:pt x="466" y="282"/>
                    <a:pt x="466" y="282"/>
                  </a:cubicBezTo>
                  <a:cubicBezTo>
                    <a:pt x="530" y="282"/>
                    <a:pt x="530" y="282"/>
                    <a:pt x="530" y="282"/>
                  </a:cubicBezTo>
                  <a:cubicBezTo>
                    <a:pt x="480" y="141"/>
                    <a:pt x="480" y="141"/>
                    <a:pt x="480" y="141"/>
                  </a:cubicBezTo>
                  <a:cubicBezTo>
                    <a:pt x="452" y="141"/>
                    <a:pt x="452" y="141"/>
                    <a:pt x="452" y="141"/>
                  </a:cubicBezTo>
                  <a:cubicBezTo>
                    <a:pt x="353" y="141"/>
                    <a:pt x="353" y="141"/>
                    <a:pt x="353" y="141"/>
                  </a:cubicBezTo>
                  <a:cubicBezTo>
                    <a:pt x="353" y="99"/>
                    <a:pt x="353" y="99"/>
                    <a:pt x="353" y="99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452" y="85"/>
                    <a:pt x="452" y="85"/>
                    <a:pt x="452" y="85"/>
                  </a:cubicBezTo>
                  <a:cubicBezTo>
                    <a:pt x="494" y="85"/>
                    <a:pt x="494" y="85"/>
                    <a:pt x="494" y="85"/>
                  </a:cubicBezTo>
                  <a:cubicBezTo>
                    <a:pt x="509" y="85"/>
                    <a:pt x="523" y="92"/>
                    <a:pt x="523" y="99"/>
                  </a:cubicBezTo>
                  <a:cubicBezTo>
                    <a:pt x="600" y="296"/>
                    <a:pt x="600" y="296"/>
                    <a:pt x="600" y="296"/>
                  </a:cubicBezTo>
                  <a:cubicBezTo>
                    <a:pt x="600" y="304"/>
                    <a:pt x="600" y="304"/>
                    <a:pt x="600" y="311"/>
                  </a:cubicBezTo>
                  <a:cubicBezTo>
                    <a:pt x="600" y="487"/>
                    <a:pt x="600" y="487"/>
                    <a:pt x="600" y="487"/>
                  </a:cubicBezTo>
                  <a:cubicBezTo>
                    <a:pt x="600" y="502"/>
                    <a:pt x="586" y="516"/>
                    <a:pt x="572" y="516"/>
                  </a:cubicBezTo>
                  <a:close/>
                  <a:moveTo>
                    <a:pt x="396" y="205"/>
                  </a:moveTo>
                  <a:lnTo>
                    <a:pt x="396" y="205"/>
                  </a:lnTo>
                  <a:cubicBezTo>
                    <a:pt x="396" y="212"/>
                    <a:pt x="389" y="219"/>
                    <a:pt x="381" y="226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1" y="296"/>
                    <a:pt x="304" y="296"/>
                    <a:pt x="297" y="296"/>
                  </a:cubicBezTo>
                  <a:cubicBezTo>
                    <a:pt x="290" y="296"/>
                    <a:pt x="283" y="296"/>
                    <a:pt x="283" y="289"/>
                  </a:cubicBezTo>
                  <a:cubicBezTo>
                    <a:pt x="212" y="226"/>
                    <a:pt x="212" y="226"/>
                    <a:pt x="212" y="226"/>
                  </a:cubicBezTo>
                  <a:cubicBezTo>
                    <a:pt x="205" y="219"/>
                    <a:pt x="205" y="212"/>
                    <a:pt x="205" y="205"/>
                  </a:cubicBezTo>
                  <a:cubicBezTo>
                    <a:pt x="205" y="191"/>
                    <a:pt x="219" y="176"/>
                    <a:pt x="233" y="176"/>
                  </a:cubicBezTo>
                  <a:cubicBezTo>
                    <a:pt x="240" y="176"/>
                    <a:pt x="247" y="176"/>
                    <a:pt x="254" y="183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8" y="99"/>
                    <a:pt x="268" y="99"/>
                    <a:pt x="268" y="99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8" y="7"/>
                    <a:pt x="283" y="0"/>
                    <a:pt x="297" y="0"/>
                  </a:cubicBezTo>
                  <a:cubicBezTo>
                    <a:pt x="318" y="0"/>
                    <a:pt x="325" y="7"/>
                    <a:pt x="325" y="28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92"/>
                    <a:pt x="325" y="92"/>
                    <a:pt x="325" y="92"/>
                  </a:cubicBezTo>
                  <a:cubicBezTo>
                    <a:pt x="325" y="205"/>
                    <a:pt x="325" y="205"/>
                    <a:pt x="325" y="205"/>
                  </a:cubicBezTo>
                  <a:cubicBezTo>
                    <a:pt x="346" y="183"/>
                    <a:pt x="346" y="183"/>
                    <a:pt x="346" y="183"/>
                  </a:cubicBezTo>
                  <a:cubicBezTo>
                    <a:pt x="353" y="176"/>
                    <a:pt x="360" y="176"/>
                    <a:pt x="367" y="176"/>
                  </a:cubicBezTo>
                  <a:cubicBezTo>
                    <a:pt x="381" y="176"/>
                    <a:pt x="396" y="191"/>
                    <a:pt x="396" y="2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44654" y="1565515"/>
            <a:ext cx="1485900" cy="1485900"/>
            <a:chOff x="6459538" y="2249388"/>
            <a:chExt cx="1981200" cy="1981200"/>
          </a:xfrm>
        </p:grpSpPr>
        <p:grpSp>
          <p:nvGrpSpPr>
            <p:cNvPr id="15" name="Group 14"/>
            <p:cNvGrpSpPr/>
            <p:nvPr/>
          </p:nvGrpSpPr>
          <p:grpSpPr>
            <a:xfrm>
              <a:off x="6459538" y="2249388"/>
              <a:ext cx="1981200" cy="1981200"/>
              <a:chOff x="1371600" y="1752600"/>
              <a:chExt cx="2590800" cy="2590800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 138"/>
            <p:cNvSpPr>
              <a:spLocks noChangeArrowheads="1"/>
            </p:cNvSpPr>
            <p:nvPr/>
          </p:nvSpPr>
          <p:spPr bwMode="auto">
            <a:xfrm>
              <a:off x="7179111" y="2999073"/>
              <a:ext cx="542053" cy="530010"/>
            </a:xfrm>
            <a:custGeom>
              <a:avLst/>
              <a:gdLst>
                <a:gd name="T0" fmla="*/ 203841 w 594"/>
                <a:gd name="T1" fmla="*/ 122628 h 581"/>
                <a:gd name="T2" fmla="*/ 201316 w 594"/>
                <a:gd name="T3" fmla="*/ 122628 h 581"/>
                <a:gd name="T4" fmla="*/ 196265 w 594"/>
                <a:gd name="T5" fmla="*/ 140301 h 581"/>
                <a:gd name="T6" fmla="*/ 196265 w 594"/>
                <a:gd name="T7" fmla="*/ 142826 h 581"/>
                <a:gd name="T8" fmla="*/ 196265 w 594"/>
                <a:gd name="T9" fmla="*/ 145351 h 581"/>
                <a:gd name="T10" fmla="*/ 196265 w 594"/>
                <a:gd name="T11" fmla="*/ 145351 h 581"/>
                <a:gd name="T12" fmla="*/ 193739 w 594"/>
                <a:gd name="T13" fmla="*/ 147875 h 581"/>
                <a:gd name="T14" fmla="*/ 185802 w 594"/>
                <a:gd name="T15" fmla="*/ 150400 h 581"/>
                <a:gd name="T16" fmla="*/ 185802 w 594"/>
                <a:gd name="T17" fmla="*/ 150400 h 581"/>
                <a:gd name="T18" fmla="*/ 155497 w 594"/>
                <a:gd name="T19" fmla="*/ 122628 h 581"/>
                <a:gd name="T20" fmla="*/ 155497 w 594"/>
                <a:gd name="T21" fmla="*/ 122628 h 581"/>
                <a:gd name="T22" fmla="*/ 50870 w 594"/>
                <a:gd name="T23" fmla="*/ 112169 h 581"/>
                <a:gd name="T24" fmla="*/ 60972 w 594"/>
                <a:gd name="T25" fmla="*/ 0 h 581"/>
                <a:gd name="T26" fmla="*/ 213943 w 594"/>
                <a:gd name="T27" fmla="*/ 10459 h 581"/>
                <a:gd name="T28" fmla="*/ 203841 w 594"/>
                <a:gd name="T29" fmla="*/ 122628 h 581"/>
                <a:gd name="T30" fmla="*/ 150446 w 594"/>
                <a:gd name="T31" fmla="*/ 132727 h 581"/>
                <a:gd name="T32" fmla="*/ 173175 w 594"/>
                <a:gd name="T33" fmla="*/ 155810 h 581"/>
                <a:gd name="T34" fmla="*/ 185802 w 594"/>
                <a:gd name="T35" fmla="*/ 168433 h 581"/>
                <a:gd name="T36" fmla="*/ 175700 w 594"/>
                <a:gd name="T37" fmla="*/ 178532 h 581"/>
                <a:gd name="T38" fmla="*/ 104266 w 594"/>
                <a:gd name="T39" fmla="*/ 178532 h 581"/>
                <a:gd name="T40" fmla="*/ 81537 w 594"/>
                <a:gd name="T41" fmla="*/ 178532 h 581"/>
                <a:gd name="T42" fmla="*/ 71074 w 594"/>
                <a:gd name="T43" fmla="*/ 178532 h 581"/>
                <a:gd name="T44" fmla="*/ 40768 w 594"/>
                <a:gd name="T45" fmla="*/ 204140 h 581"/>
                <a:gd name="T46" fmla="*/ 32831 w 594"/>
                <a:gd name="T47" fmla="*/ 209189 h 581"/>
                <a:gd name="T48" fmla="*/ 32831 w 594"/>
                <a:gd name="T49" fmla="*/ 209189 h 581"/>
                <a:gd name="T50" fmla="*/ 25255 w 594"/>
                <a:gd name="T51" fmla="*/ 204140 h 581"/>
                <a:gd name="T52" fmla="*/ 25255 w 594"/>
                <a:gd name="T53" fmla="*/ 204140 h 581"/>
                <a:gd name="T54" fmla="*/ 25255 w 594"/>
                <a:gd name="T55" fmla="*/ 201615 h 581"/>
                <a:gd name="T56" fmla="*/ 22729 w 594"/>
                <a:gd name="T57" fmla="*/ 199091 h 581"/>
                <a:gd name="T58" fmla="*/ 22729 w 594"/>
                <a:gd name="T59" fmla="*/ 178532 h 581"/>
                <a:gd name="T60" fmla="*/ 22729 w 594"/>
                <a:gd name="T61" fmla="*/ 178532 h 581"/>
                <a:gd name="T62" fmla="*/ 0 w 594"/>
                <a:gd name="T63" fmla="*/ 168433 h 581"/>
                <a:gd name="T64" fmla="*/ 0 w 594"/>
                <a:gd name="T65" fmla="*/ 51215 h 581"/>
                <a:gd name="T66" fmla="*/ 40768 w 594"/>
                <a:gd name="T67" fmla="*/ 40756 h 581"/>
                <a:gd name="T68" fmla="*/ 60972 w 594"/>
                <a:gd name="T69" fmla="*/ 132727 h 5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94" h="581">
                  <a:moveTo>
                    <a:pt x="565" y="340"/>
                  </a:moveTo>
                  <a:lnTo>
                    <a:pt x="565" y="340"/>
                  </a:lnTo>
                  <a:cubicBezTo>
                    <a:pt x="558" y="340"/>
                    <a:pt x="558" y="340"/>
                    <a:pt x="558" y="340"/>
                  </a:cubicBezTo>
                  <a:cubicBezTo>
                    <a:pt x="544" y="340"/>
                    <a:pt x="544" y="340"/>
                    <a:pt x="544" y="340"/>
                  </a:cubicBezTo>
                  <a:cubicBezTo>
                    <a:pt x="544" y="389"/>
                    <a:pt x="544" y="389"/>
                    <a:pt x="544" y="389"/>
                  </a:cubicBezTo>
                  <a:lnTo>
                    <a:pt x="544" y="396"/>
                  </a:lnTo>
                  <a:cubicBezTo>
                    <a:pt x="544" y="396"/>
                    <a:pt x="544" y="396"/>
                    <a:pt x="544" y="403"/>
                  </a:cubicBezTo>
                  <a:lnTo>
                    <a:pt x="537" y="410"/>
                  </a:lnTo>
                  <a:cubicBezTo>
                    <a:pt x="530" y="417"/>
                    <a:pt x="523" y="417"/>
                    <a:pt x="515" y="417"/>
                  </a:cubicBezTo>
                  <a:cubicBezTo>
                    <a:pt x="508" y="417"/>
                    <a:pt x="501" y="417"/>
                    <a:pt x="501" y="410"/>
                  </a:cubicBezTo>
                  <a:cubicBezTo>
                    <a:pt x="431" y="340"/>
                    <a:pt x="431" y="340"/>
                    <a:pt x="431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55" y="340"/>
                    <a:pt x="141" y="332"/>
                    <a:pt x="141" y="311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14"/>
                    <a:pt x="155" y="0"/>
                    <a:pt x="169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79" y="0"/>
                    <a:pt x="593" y="14"/>
                    <a:pt x="593" y="29"/>
                  </a:cubicBezTo>
                  <a:cubicBezTo>
                    <a:pt x="593" y="311"/>
                    <a:pt x="593" y="311"/>
                    <a:pt x="593" y="311"/>
                  </a:cubicBezTo>
                  <a:cubicBezTo>
                    <a:pt x="593" y="332"/>
                    <a:pt x="579" y="340"/>
                    <a:pt x="565" y="340"/>
                  </a:cubicBezTo>
                  <a:close/>
                  <a:moveTo>
                    <a:pt x="417" y="368"/>
                  </a:moveTo>
                  <a:lnTo>
                    <a:pt x="417" y="368"/>
                  </a:lnTo>
                  <a:cubicBezTo>
                    <a:pt x="480" y="432"/>
                    <a:pt x="480" y="432"/>
                    <a:pt x="480" y="432"/>
                  </a:cubicBezTo>
                  <a:cubicBezTo>
                    <a:pt x="487" y="439"/>
                    <a:pt x="501" y="446"/>
                    <a:pt x="515" y="446"/>
                  </a:cubicBezTo>
                  <a:cubicBezTo>
                    <a:pt x="515" y="467"/>
                    <a:pt x="515" y="467"/>
                    <a:pt x="515" y="467"/>
                  </a:cubicBezTo>
                  <a:cubicBezTo>
                    <a:pt x="515" y="481"/>
                    <a:pt x="508" y="495"/>
                    <a:pt x="487" y="495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26" y="495"/>
                    <a:pt x="226" y="495"/>
                    <a:pt x="226" y="495"/>
                  </a:cubicBezTo>
                  <a:cubicBezTo>
                    <a:pt x="197" y="495"/>
                    <a:pt x="197" y="495"/>
                    <a:pt x="197" y="495"/>
                  </a:cubicBezTo>
                  <a:cubicBezTo>
                    <a:pt x="190" y="495"/>
                    <a:pt x="190" y="495"/>
                    <a:pt x="190" y="495"/>
                  </a:cubicBezTo>
                  <a:cubicBezTo>
                    <a:pt x="113" y="566"/>
                    <a:pt x="113" y="566"/>
                    <a:pt x="113" y="566"/>
                  </a:cubicBezTo>
                  <a:cubicBezTo>
                    <a:pt x="106" y="573"/>
                    <a:pt x="99" y="580"/>
                    <a:pt x="91" y="580"/>
                  </a:cubicBezTo>
                  <a:cubicBezTo>
                    <a:pt x="84" y="580"/>
                    <a:pt x="77" y="573"/>
                    <a:pt x="77" y="566"/>
                  </a:cubicBezTo>
                  <a:cubicBezTo>
                    <a:pt x="70" y="566"/>
                    <a:pt x="70" y="566"/>
                    <a:pt x="70" y="566"/>
                  </a:cubicBezTo>
                  <a:lnTo>
                    <a:pt x="70" y="559"/>
                  </a:lnTo>
                  <a:cubicBezTo>
                    <a:pt x="70" y="559"/>
                    <a:pt x="63" y="559"/>
                    <a:pt x="63" y="552"/>
                  </a:cubicBezTo>
                  <a:cubicBezTo>
                    <a:pt x="63" y="495"/>
                    <a:pt x="63" y="495"/>
                    <a:pt x="63" y="495"/>
                  </a:cubicBezTo>
                  <a:cubicBezTo>
                    <a:pt x="28" y="495"/>
                    <a:pt x="28" y="495"/>
                    <a:pt x="28" y="495"/>
                  </a:cubicBezTo>
                  <a:cubicBezTo>
                    <a:pt x="14" y="495"/>
                    <a:pt x="0" y="481"/>
                    <a:pt x="0" y="46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28"/>
                    <a:pt x="14" y="113"/>
                    <a:pt x="28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311"/>
                    <a:pt x="113" y="311"/>
                    <a:pt x="113" y="311"/>
                  </a:cubicBezTo>
                  <a:cubicBezTo>
                    <a:pt x="113" y="347"/>
                    <a:pt x="141" y="368"/>
                    <a:pt x="169" y="368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822377" y="1565515"/>
            <a:ext cx="1485900" cy="1485900"/>
            <a:chOff x="3763169" y="2249388"/>
            <a:chExt cx="1981200" cy="1981200"/>
          </a:xfrm>
        </p:grpSpPr>
        <p:grpSp>
          <p:nvGrpSpPr>
            <p:cNvPr id="20" name="Group 19"/>
            <p:cNvGrpSpPr/>
            <p:nvPr/>
          </p:nvGrpSpPr>
          <p:grpSpPr>
            <a:xfrm>
              <a:off x="3763169" y="2249388"/>
              <a:ext cx="1981200" cy="1981200"/>
              <a:chOff x="1371600" y="1752600"/>
              <a:chExt cx="2590800" cy="2590800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157"/>
            <p:cNvSpPr>
              <a:spLocks noChangeArrowheads="1"/>
            </p:cNvSpPr>
            <p:nvPr/>
          </p:nvSpPr>
          <p:spPr bwMode="auto">
            <a:xfrm>
              <a:off x="4478725" y="2962288"/>
              <a:ext cx="550086" cy="550084"/>
            </a:xfrm>
            <a:custGeom>
              <a:avLst/>
              <a:gdLst>
                <a:gd name="T0" fmla="*/ 207003 w 602"/>
                <a:gd name="T1" fmla="*/ 165825 h 602"/>
                <a:gd name="T2" fmla="*/ 173767 w 602"/>
                <a:gd name="T3" fmla="*/ 155709 h 602"/>
                <a:gd name="T4" fmla="*/ 173767 w 602"/>
                <a:gd name="T5" fmla="*/ 135117 h 602"/>
                <a:gd name="T6" fmla="*/ 173767 w 602"/>
                <a:gd name="T7" fmla="*/ 114885 h 602"/>
                <a:gd name="T8" fmla="*/ 43351 w 602"/>
                <a:gd name="T9" fmla="*/ 125001 h 602"/>
                <a:gd name="T10" fmla="*/ 43351 w 602"/>
                <a:gd name="T11" fmla="*/ 153180 h 602"/>
                <a:gd name="T12" fmla="*/ 43351 w 602"/>
                <a:gd name="T13" fmla="*/ 165825 h 602"/>
                <a:gd name="T14" fmla="*/ 0 w 602"/>
                <a:gd name="T15" fmla="*/ 155709 h 602"/>
                <a:gd name="T16" fmla="*/ 10115 w 602"/>
                <a:gd name="T17" fmla="*/ 50940 h 602"/>
                <a:gd name="T18" fmla="*/ 217119 w 602"/>
                <a:gd name="T19" fmla="*/ 61055 h 602"/>
                <a:gd name="T20" fmla="*/ 207003 w 602"/>
                <a:gd name="T21" fmla="*/ 165825 h 602"/>
                <a:gd name="T22" fmla="*/ 30707 w 602"/>
                <a:gd name="T23" fmla="*/ 71532 h 602"/>
                <a:gd name="T24" fmla="*/ 30707 w 602"/>
                <a:gd name="T25" fmla="*/ 91764 h 602"/>
                <a:gd name="T26" fmla="*/ 30707 w 602"/>
                <a:gd name="T27" fmla="*/ 71532 h 602"/>
                <a:gd name="T28" fmla="*/ 163291 w 602"/>
                <a:gd name="T29" fmla="*/ 40824 h 602"/>
                <a:gd name="T30" fmla="*/ 53467 w 602"/>
                <a:gd name="T31" fmla="*/ 40824 h 602"/>
                <a:gd name="T32" fmla="*/ 53467 w 602"/>
                <a:gd name="T33" fmla="*/ 30708 h 602"/>
                <a:gd name="T34" fmla="*/ 53467 w 602"/>
                <a:gd name="T35" fmla="*/ 5058 h 602"/>
                <a:gd name="T36" fmla="*/ 153175 w 602"/>
                <a:gd name="T37" fmla="*/ 0 h 602"/>
                <a:gd name="T38" fmla="*/ 153175 w 602"/>
                <a:gd name="T39" fmla="*/ 0 h 602"/>
                <a:gd name="T40" fmla="*/ 158233 w 602"/>
                <a:gd name="T41" fmla="*/ 2529 h 602"/>
                <a:gd name="T42" fmla="*/ 158233 w 602"/>
                <a:gd name="T43" fmla="*/ 2529 h 602"/>
                <a:gd name="T44" fmla="*/ 158233 w 602"/>
                <a:gd name="T45" fmla="*/ 2529 h 602"/>
                <a:gd name="T46" fmla="*/ 160762 w 602"/>
                <a:gd name="T47" fmla="*/ 5058 h 602"/>
                <a:gd name="T48" fmla="*/ 163291 w 602"/>
                <a:gd name="T49" fmla="*/ 10116 h 602"/>
                <a:gd name="T50" fmla="*/ 163291 w 602"/>
                <a:gd name="T51" fmla="*/ 10116 h 602"/>
                <a:gd name="T52" fmla="*/ 163291 w 602"/>
                <a:gd name="T53" fmla="*/ 145593 h 602"/>
                <a:gd name="T54" fmla="*/ 163291 w 602"/>
                <a:gd name="T55" fmla="*/ 196533 h 602"/>
                <a:gd name="T56" fmla="*/ 163291 w 602"/>
                <a:gd name="T57" fmla="*/ 206649 h 602"/>
                <a:gd name="T58" fmla="*/ 63943 w 602"/>
                <a:gd name="T59" fmla="*/ 217126 h 602"/>
                <a:gd name="T60" fmla="*/ 53467 w 602"/>
                <a:gd name="T61" fmla="*/ 201591 h 602"/>
                <a:gd name="T62" fmla="*/ 53467 w 602"/>
                <a:gd name="T63" fmla="*/ 145593 h 602"/>
                <a:gd name="T64" fmla="*/ 163291 w 602"/>
                <a:gd name="T65" fmla="*/ 125001 h 602"/>
                <a:gd name="T66" fmla="*/ 143060 w 602"/>
                <a:gd name="T67" fmla="*/ 145593 h 602"/>
                <a:gd name="T68" fmla="*/ 74059 w 602"/>
                <a:gd name="T69" fmla="*/ 145593 h 602"/>
                <a:gd name="T70" fmla="*/ 143060 w 602"/>
                <a:gd name="T71" fmla="*/ 155709 h 602"/>
                <a:gd name="T72" fmla="*/ 143060 w 602"/>
                <a:gd name="T73" fmla="*/ 165825 h 602"/>
                <a:gd name="T74" fmla="*/ 74059 w 602"/>
                <a:gd name="T75" fmla="*/ 165825 h 602"/>
                <a:gd name="T76" fmla="*/ 143060 w 602"/>
                <a:gd name="T77" fmla="*/ 175940 h 602"/>
                <a:gd name="T78" fmla="*/ 143060 w 602"/>
                <a:gd name="T79" fmla="*/ 186417 h 602"/>
                <a:gd name="T80" fmla="*/ 74059 w 602"/>
                <a:gd name="T81" fmla="*/ 186417 h 602"/>
                <a:gd name="T82" fmla="*/ 143060 w 602"/>
                <a:gd name="T83" fmla="*/ 196533 h 6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02" h="602">
                  <a:moveTo>
                    <a:pt x="573" y="459"/>
                  </a:moveTo>
                  <a:lnTo>
                    <a:pt x="573" y="459"/>
                  </a:lnTo>
                  <a:cubicBezTo>
                    <a:pt x="481" y="459"/>
                    <a:pt x="481" y="459"/>
                    <a:pt x="481" y="459"/>
                  </a:cubicBezTo>
                  <a:cubicBezTo>
                    <a:pt x="481" y="431"/>
                    <a:pt x="481" y="431"/>
                    <a:pt x="481" y="431"/>
                  </a:cubicBezTo>
                  <a:cubicBezTo>
                    <a:pt x="481" y="424"/>
                    <a:pt x="481" y="424"/>
                    <a:pt x="481" y="424"/>
                  </a:cubicBezTo>
                  <a:cubicBezTo>
                    <a:pt x="481" y="374"/>
                    <a:pt x="481" y="374"/>
                    <a:pt x="481" y="374"/>
                  </a:cubicBezTo>
                  <a:cubicBezTo>
                    <a:pt x="481" y="346"/>
                    <a:pt x="481" y="346"/>
                    <a:pt x="481" y="346"/>
                  </a:cubicBezTo>
                  <a:cubicBezTo>
                    <a:pt x="481" y="318"/>
                    <a:pt x="481" y="318"/>
                    <a:pt x="481" y="318"/>
                  </a:cubicBezTo>
                  <a:cubicBezTo>
                    <a:pt x="120" y="318"/>
                    <a:pt x="120" y="318"/>
                    <a:pt x="120" y="318"/>
                  </a:cubicBezTo>
                  <a:cubicBezTo>
                    <a:pt x="120" y="346"/>
                    <a:pt x="120" y="346"/>
                    <a:pt x="120" y="346"/>
                  </a:cubicBezTo>
                  <a:cubicBezTo>
                    <a:pt x="120" y="374"/>
                    <a:pt x="120" y="374"/>
                    <a:pt x="120" y="374"/>
                  </a:cubicBezTo>
                  <a:cubicBezTo>
                    <a:pt x="120" y="424"/>
                    <a:pt x="120" y="424"/>
                    <a:pt x="120" y="424"/>
                  </a:cubicBezTo>
                  <a:cubicBezTo>
                    <a:pt x="120" y="431"/>
                    <a:pt x="120" y="431"/>
                    <a:pt x="120" y="431"/>
                  </a:cubicBezTo>
                  <a:cubicBezTo>
                    <a:pt x="120" y="459"/>
                    <a:pt x="120" y="459"/>
                    <a:pt x="120" y="459"/>
                  </a:cubicBezTo>
                  <a:cubicBezTo>
                    <a:pt x="28" y="459"/>
                    <a:pt x="28" y="459"/>
                    <a:pt x="28" y="459"/>
                  </a:cubicBezTo>
                  <a:cubicBezTo>
                    <a:pt x="7" y="459"/>
                    <a:pt x="0" y="452"/>
                    <a:pt x="0" y="431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55"/>
                    <a:pt x="7" y="141"/>
                    <a:pt x="28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55"/>
                    <a:pt x="601" y="169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01" y="452"/>
                    <a:pt x="587" y="459"/>
                    <a:pt x="573" y="459"/>
                  </a:cubicBezTo>
                  <a:close/>
                  <a:moveTo>
                    <a:pt x="85" y="198"/>
                  </a:moveTo>
                  <a:lnTo>
                    <a:pt x="85" y="198"/>
                  </a:lnTo>
                  <a:cubicBezTo>
                    <a:pt x="64" y="198"/>
                    <a:pt x="57" y="212"/>
                    <a:pt x="57" y="226"/>
                  </a:cubicBezTo>
                  <a:cubicBezTo>
                    <a:pt x="57" y="240"/>
                    <a:pt x="64" y="254"/>
                    <a:pt x="85" y="254"/>
                  </a:cubicBezTo>
                  <a:cubicBezTo>
                    <a:pt x="99" y="254"/>
                    <a:pt x="113" y="240"/>
                    <a:pt x="113" y="226"/>
                  </a:cubicBezTo>
                  <a:cubicBezTo>
                    <a:pt x="113" y="212"/>
                    <a:pt x="99" y="198"/>
                    <a:pt x="85" y="198"/>
                  </a:cubicBezTo>
                  <a:close/>
                  <a:moveTo>
                    <a:pt x="452" y="113"/>
                  </a:moveTo>
                  <a:lnTo>
                    <a:pt x="452" y="113"/>
                  </a:lnTo>
                  <a:cubicBezTo>
                    <a:pt x="148" y="113"/>
                    <a:pt x="148" y="113"/>
                    <a:pt x="148" y="113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1"/>
                    <a:pt x="148" y="21"/>
                    <a:pt x="148" y="14"/>
                  </a:cubicBezTo>
                  <a:cubicBezTo>
                    <a:pt x="155" y="7"/>
                    <a:pt x="163" y="0"/>
                    <a:pt x="177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31" y="0"/>
                    <a:pt x="431" y="0"/>
                    <a:pt x="438" y="7"/>
                  </a:cubicBezTo>
                  <a:cubicBezTo>
                    <a:pt x="445" y="7"/>
                    <a:pt x="445" y="14"/>
                    <a:pt x="445" y="14"/>
                  </a:cubicBezTo>
                  <a:cubicBezTo>
                    <a:pt x="445" y="14"/>
                    <a:pt x="452" y="21"/>
                    <a:pt x="452" y="28"/>
                  </a:cubicBezTo>
                  <a:cubicBezTo>
                    <a:pt x="452" y="113"/>
                    <a:pt x="452" y="113"/>
                    <a:pt x="452" y="113"/>
                  </a:cubicBezTo>
                  <a:close/>
                  <a:moveTo>
                    <a:pt x="452" y="403"/>
                  </a:moveTo>
                  <a:lnTo>
                    <a:pt x="452" y="403"/>
                  </a:lnTo>
                  <a:cubicBezTo>
                    <a:pt x="452" y="544"/>
                    <a:pt x="452" y="544"/>
                    <a:pt x="452" y="544"/>
                  </a:cubicBezTo>
                  <a:cubicBezTo>
                    <a:pt x="452" y="558"/>
                    <a:pt x="452" y="558"/>
                    <a:pt x="452" y="558"/>
                  </a:cubicBezTo>
                  <a:cubicBezTo>
                    <a:pt x="452" y="572"/>
                    <a:pt x="452" y="572"/>
                    <a:pt x="452" y="572"/>
                  </a:cubicBezTo>
                  <a:cubicBezTo>
                    <a:pt x="452" y="594"/>
                    <a:pt x="438" y="601"/>
                    <a:pt x="424" y="601"/>
                  </a:cubicBezTo>
                  <a:cubicBezTo>
                    <a:pt x="177" y="601"/>
                    <a:pt x="177" y="601"/>
                    <a:pt x="177" y="601"/>
                  </a:cubicBezTo>
                  <a:cubicBezTo>
                    <a:pt x="163" y="601"/>
                    <a:pt x="148" y="594"/>
                    <a:pt x="148" y="572"/>
                  </a:cubicBezTo>
                  <a:cubicBezTo>
                    <a:pt x="148" y="558"/>
                    <a:pt x="148" y="558"/>
                    <a:pt x="148" y="558"/>
                  </a:cubicBezTo>
                  <a:cubicBezTo>
                    <a:pt x="148" y="544"/>
                    <a:pt x="148" y="544"/>
                    <a:pt x="148" y="544"/>
                  </a:cubicBezTo>
                  <a:cubicBezTo>
                    <a:pt x="148" y="403"/>
                    <a:pt x="148" y="403"/>
                    <a:pt x="148" y="403"/>
                  </a:cubicBezTo>
                  <a:cubicBezTo>
                    <a:pt x="148" y="346"/>
                    <a:pt x="148" y="346"/>
                    <a:pt x="148" y="346"/>
                  </a:cubicBezTo>
                  <a:cubicBezTo>
                    <a:pt x="452" y="346"/>
                    <a:pt x="452" y="346"/>
                    <a:pt x="452" y="346"/>
                  </a:cubicBezTo>
                  <a:lnTo>
                    <a:pt x="452" y="403"/>
                  </a:lnTo>
                  <a:close/>
                  <a:moveTo>
                    <a:pt x="396" y="403"/>
                  </a:moveTo>
                  <a:lnTo>
                    <a:pt x="396" y="403"/>
                  </a:lnTo>
                  <a:cubicBezTo>
                    <a:pt x="205" y="403"/>
                    <a:pt x="205" y="403"/>
                    <a:pt x="205" y="403"/>
                  </a:cubicBezTo>
                  <a:cubicBezTo>
                    <a:pt x="205" y="431"/>
                    <a:pt x="205" y="431"/>
                    <a:pt x="205" y="431"/>
                  </a:cubicBezTo>
                  <a:cubicBezTo>
                    <a:pt x="396" y="431"/>
                    <a:pt x="396" y="431"/>
                    <a:pt x="396" y="431"/>
                  </a:cubicBezTo>
                  <a:lnTo>
                    <a:pt x="396" y="403"/>
                  </a:lnTo>
                  <a:close/>
                  <a:moveTo>
                    <a:pt x="396" y="459"/>
                  </a:moveTo>
                  <a:lnTo>
                    <a:pt x="396" y="459"/>
                  </a:lnTo>
                  <a:cubicBezTo>
                    <a:pt x="205" y="459"/>
                    <a:pt x="205" y="459"/>
                    <a:pt x="205" y="459"/>
                  </a:cubicBezTo>
                  <a:cubicBezTo>
                    <a:pt x="205" y="487"/>
                    <a:pt x="205" y="487"/>
                    <a:pt x="205" y="487"/>
                  </a:cubicBezTo>
                  <a:cubicBezTo>
                    <a:pt x="396" y="487"/>
                    <a:pt x="396" y="487"/>
                    <a:pt x="396" y="487"/>
                  </a:cubicBezTo>
                  <a:lnTo>
                    <a:pt x="396" y="459"/>
                  </a:lnTo>
                  <a:close/>
                  <a:moveTo>
                    <a:pt x="396" y="516"/>
                  </a:moveTo>
                  <a:lnTo>
                    <a:pt x="396" y="516"/>
                  </a:lnTo>
                  <a:cubicBezTo>
                    <a:pt x="205" y="516"/>
                    <a:pt x="205" y="516"/>
                    <a:pt x="205" y="516"/>
                  </a:cubicBezTo>
                  <a:cubicBezTo>
                    <a:pt x="205" y="544"/>
                    <a:pt x="205" y="544"/>
                    <a:pt x="205" y="544"/>
                  </a:cubicBezTo>
                  <a:cubicBezTo>
                    <a:pt x="396" y="544"/>
                    <a:pt x="396" y="544"/>
                    <a:pt x="396" y="544"/>
                  </a:cubicBezTo>
                  <a:lnTo>
                    <a:pt x="396" y="5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7" name="等腰三角形 36"/>
          <p:cNvSpPr/>
          <p:nvPr/>
        </p:nvSpPr>
        <p:spPr bwMode="auto">
          <a:xfrm rot="5400000">
            <a:off x="-36576" y="365513"/>
            <a:ext cx="530352" cy="457200"/>
          </a:xfrm>
          <a:prstGeom prst="triangl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514351" y="328937"/>
            <a:ext cx="3257549" cy="601584"/>
          </a:xfrm>
          <a:prstGeom prst="rect">
            <a:avLst/>
          </a:prstGeom>
        </p:spPr>
        <p:txBody>
          <a:bodyPr lIns="2700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cs typeface="+mn-ea"/>
                <a:sym typeface="+mn-lt"/>
              </a:rPr>
              <a:t>我们的</a:t>
            </a:r>
            <a:r>
              <a:rPr lang="zh-CN" altLang="en-US" b="1" dirty="0">
                <a:cs typeface="+mn-ea"/>
                <a:sym typeface="+mn-lt"/>
              </a:rPr>
              <a:t>愿景</a:t>
            </a:r>
            <a:endParaRPr 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76009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8937"/>
            <a:ext cx="1875721" cy="536647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我们的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使命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218438" y="3660920"/>
            <a:ext cx="6707124" cy="0"/>
          </a:xfrm>
          <a:prstGeom prst="line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940217" y="3043239"/>
            <a:ext cx="5257800" cy="417134"/>
          </a:xfrm>
          <a:prstGeom prst="rect">
            <a:avLst/>
          </a:prstGeom>
          <a:noFill/>
        </p:spPr>
        <p:txBody>
          <a:bodyPr wrap="square" lIns="27000" tIns="35100" rIns="27000" bIns="351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顶部“开始”面板中可以对字体、字号、颜色、行距等进行修改。顶部“开始”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81730" y="3910875"/>
            <a:ext cx="1922641" cy="865622"/>
            <a:chOff x="1700033" y="4557094"/>
            <a:chExt cx="2563521" cy="1154163"/>
          </a:xfrm>
        </p:grpSpPr>
        <p:sp>
          <p:nvSpPr>
            <p:cNvPr id="16" name="TextBox 15"/>
            <p:cNvSpPr txBox="1"/>
            <p:nvPr/>
          </p:nvSpPr>
          <p:spPr>
            <a:xfrm>
              <a:off x="2482513" y="4557094"/>
              <a:ext cx="998564" cy="405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股东满意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00033" y="4895649"/>
              <a:ext cx="2563521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04006" y="3910878"/>
            <a:ext cx="1922641" cy="865623"/>
            <a:chOff x="5492245" y="4557094"/>
            <a:chExt cx="2563521" cy="1154163"/>
          </a:xfrm>
        </p:grpSpPr>
        <p:sp>
          <p:nvSpPr>
            <p:cNvPr id="19" name="TextBox 18"/>
            <p:cNvSpPr txBox="1"/>
            <p:nvPr/>
          </p:nvSpPr>
          <p:spPr>
            <a:xfrm>
              <a:off x="6274724" y="4557094"/>
              <a:ext cx="998564" cy="405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美化环境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92245" y="4895649"/>
              <a:ext cx="2563521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626282" y="3910878"/>
            <a:ext cx="1922641" cy="865623"/>
            <a:chOff x="9121094" y="4557094"/>
            <a:chExt cx="2563521" cy="1154163"/>
          </a:xfrm>
        </p:grpSpPr>
        <p:sp>
          <p:nvSpPr>
            <p:cNvPr id="22" name="TextBox 21"/>
            <p:cNvSpPr txBox="1"/>
            <p:nvPr/>
          </p:nvSpPr>
          <p:spPr>
            <a:xfrm>
              <a:off x="9903573" y="4557094"/>
              <a:ext cx="998564" cy="405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回报社会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121094" y="4895649"/>
              <a:ext cx="2563521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648558" y="3910878"/>
            <a:ext cx="1922641" cy="865623"/>
            <a:chOff x="9121094" y="4557094"/>
            <a:chExt cx="2563521" cy="1154163"/>
          </a:xfrm>
        </p:grpSpPr>
        <p:sp>
          <p:nvSpPr>
            <p:cNvPr id="25" name="TextBox 24"/>
            <p:cNvSpPr txBox="1"/>
            <p:nvPr/>
          </p:nvSpPr>
          <p:spPr>
            <a:xfrm>
              <a:off x="9903577" y="4557094"/>
              <a:ext cx="998564" cy="405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1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员工满意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121094" y="4895649"/>
              <a:ext cx="2563521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顶部“开始”面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218436" y="1085850"/>
            <a:ext cx="6707126" cy="1746647"/>
            <a:chOff x="1624582" y="1447800"/>
            <a:chExt cx="8942834" cy="232886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24584" y="1447800"/>
              <a:ext cx="8942832" cy="2328862"/>
            </a:xfrm>
            <a:custGeom>
              <a:avLst/>
              <a:gdLst>
                <a:gd name="connsiteX0" fmla="*/ 197642 w 8942832"/>
                <a:gd name="connsiteY0" fmla="*/ 0 h 2328862"/>
                <a:gd name="connsiteX1" fmla="*/ 8745191 w 8942832"/>
                <a:gd name="connsiteY1" fmla="*/ 0 h 2328862"/>
                <a:gd name="connsiteX2" fmla="*/ 8785015 w 8942832"/>
                <a:gd name="connsiteY2" fmla="*/ 4015 h 2328862"/>
                <a:gd name="connsiteX3" fmla="*/ 8942832 w 8942832"/>
                <a:gd name="connsiteY3" fmla="*/ 197650 h 2328862"/>
                <a:gd name="connsiteX4" fmla="*/ 8942832 w 8942832"/>
                <a:gd name="connsiteY4" fmla="*/ 2131211 h 2328862"/>
                <a:gd name="connsiteX5" fmla="*/ 8745181 w 8942832"/>
                <a:gd name="connsiteY5" fmla="*/ 2328862 h 2328862"/>
                <a:gd name="connsiteX6" fmla="*/ 197651 w 8942832"/>
                <a:gd name="connsiteY6" fmla="*/ 2328862 h 2328862"/>
                <a:gd name="connsiteX7" fmla="*/ 0 w 8942832"/>
                <a:gd name="connsiteY7" fmla="*/ 2131211 h 2328862"/>
                <a:gd name="connsiteX8" fmla="*/ 0 w 8942832"/>
                <a:gd name="connsiteY8" fmla="*/ 197650 h 2328862"/>
                <a:gd name="connsiteX9" fmla="*/ 157818 w 8942832"/>
                <a:gd name="connsiteY9" fmla="*/ 4015 h 232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42832" h="2328862">
                  <a:moveTo>
                    <a:pt x="197642" y="0"/>
                  </a:moveTo>
                  <a:lnTo>
                    <a:pt x="8745191" y="0"/>
                  </a:lnTo>
                  <a:lnTo>
                    <a:pt x="8785015" y="4015"/>
                  </a:lnTo>
                  <a:cubicBezTo>
                    <a:pt x="8875081" y="22445"/>
                    <a:pt x="8942832" y="102135"/>
                    <a:pt x="8942832" y="197650"/>
                  </a:cubicBezTo>
                  <a:lnTo>
                    <a:pt x="8942832" y="2131211"/>
                  </a:lnTo>
                  <a:cubicBezTo>
                    <a:pt x="8942832" y="2240371"/>
                    <a:pt x="8854341" y="2328862"/>
                    <a:pt x="8745181" y="2328862"/>
                  </a:cubicBezTo>
                  <a:lnTo>
                    <a:pt x="197651" y="2328862"/>
                  </a:lnTo>
                  <a:cubicBezTo>
                    <a:pt x="88491" y="2328862"/>
                    <a:pt x="0" y="2240371"/>
                    <a:pt x="0" y="2131211"/>
                  </a:cubicBezTo>
                  <a:lnTo>
                    <a:pt x="0" y="197650"/>
                  </a:lnTo>
                  <a:cubicBezTo>
                    <a:pt x="0" y="102135"/>
                    <a:pt x="67751" y="22445"/>
                    <a:pt x="157818" y="4015"/>
                  </a:cubicBezTo>
                  <a:close/>
                </a:path>
              </a:pathLst>
            </a:custGeom>
          </p:spPr>
        </p:pic>
        <p:sp>
          <p:nvSpPr>
            <p:cNvPr id="3" name="Rectangle 2"/>
            <p:cNvSpPr/>
            <p:nvPr/>
          </p:nvSpPr>
          <p:spPr>
            <a:xfrm>
              <a:off x="1624582" y="1447800"/>
              <a:ext cx="8942833" cy="2328862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4947948" y="2357006"/>
              <a:ext cx="2296103" cy="510450"/>
              <a:chOff x="4878401" y="4187518"/>
              <a:chExt cx="2924707" cy="510450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175264" y="4288854"/>
                <a:ext cx="2330986" cy="348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THAT AWESOME!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0211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 bwMode="auto">
          <a:xfrm>
            <a:off x="1" y="-28575"/>
            <a:ext cx="9165772" cy="5200650"/>
          </a:xfrm>
          <a:custGeom>
            <a:avLst/>
            <a:gdLst>
              <a:gd name="connsiteX0" fmla="*/ 0 w 12221029"/>
              <a:gd name="connsiteY0" fmla="*/ 0 h 6934200"/>
              <a:gd name="connsiteX1" fmla="*/ 7473931 w 12221029"/>
              <a:gd name="connsiteY1" fmla="*/ 0 h 6934200"/>
              <a:gd name="connsiteX2" fmla="*/ 12221029 w 12221029"/>
              <a:gd name="connsiteY2" fmla="*/ 4913570 h 6934200"/>
              <a:gd name="connsiteX3" fmla="*/ 12221029 w 12221029"/>
              <a:gd name="connsiteY3" fmla="*/ 6934200 h 6934200"/>
              <a:gd name="connsiteX4" fmla="*/ 0 w 12221029"/>
              <a:gd name="connsiteY4" fmla="*/ 6934200 h 693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1029" h="6934200">
                <a:moveTo>
                  <a:pt x="0" y="0"/>
                </a:moveTo>
                <a:lnTo>
                  <a:pt x="7473931" y="0"/>
                </a:lnTo>
                <a:lnTo>
                  <a:pt x="12221029" y="4913570"/>
                </a:lnTo>
                <a:lnTo>
                  <a:pt x="12221029" y="6934200"/>
                </a:lnTo>
                <a:lnTo>
                  <a:pt x="0" y="6934200"/>
                </a:lnTo>
                <a:close/>
              </a:path>
            </a:pathLst>
          </a:custGeom>
          <a:solidFill>
            <a:srgbClr val="BFBFBF">
              <a:alpha val="39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68501" y="-1017309"/>
            <a:ext cx="3922993" cy="7555185"/>
            <a:chOff x="1958001" y="-1356412"/>
            <a:chExt cx="5230657" cy="10073580"/>
          </a:xfrm>
          <a:blipFill dpi="0" rotWithShape="0">
            <a:blip r:embed="rId3"/>
            <a:srcRect/>
            <a:tile tx="0" ty="0" sx="100000" sy="100000" flip="none" algn="tl"/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 bwMode="auto">
            <a:xfrm rot="2700000">
              <a:off x="358086" y="1620125"/>
              <a:ext cx="9132086" cy="3179011"/>
            </a:xfrm>
            <a:custGeom>
              <a:avLst/>
              <a:gdLst>
                <a:gd name="connsiteX0" fmla="*/ 0 w 9132086"/>
                <a:gd name="connsiteY0" fmla="*/ 3179011 h 3179011"/>
                <a:gd name="connsiteX1" fmla="*/ 3274922 w 9132086"/>
                <a:gd name="connsiteY1" fmla="*/ 0 h 3179011"/>
                <a:gd name="connsiteX2" fmla="*/ 6766885 w 9132086"/>
                <a:gd name="connsiteY2" fmla="*/ 0 h 3179011"/>
                <a:gd name="connsiteX3" fmla="*/ 9132086 w 9132086"/>
                <a:gd name="connsiteY3" fmla="*/ 2295932 h 3179011"/>
                <a:gd name="connsiteX4" fmla="*/ 8249006 w 9132086"/>
                <a:gd name="connsiteY4" fmla="*/ 3179011 h 31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086" h="3179011">
                  <a:moveTo>
                    <a:pt x="0" y="3179011"/>
                  </a:moveTo>
                  <a:lnTo>
                    <a:pt x="3274922" y="0"/>
                  </a:lnTo>
                  <a:lnTo>
                    <a:pt x="6766885" y="0"/>
                  </a:lnTo>
                  <a:lnTo>
                    <a:pt x="9132086" y="2295932"/>
                  </a:lnTo>
                  <a:lnTo>
                    <a:pt x="8249006" y="31790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梯形 11"/>
            <p:cNvSpPr/>
            <p:nvPr/>
          </p:nvSpPr>
          <p:spPr bwMode="auto">
            <a:xfrm rot="2700000">
              <a:off x="4395885" y="1142543"/>
              <a:ext cx="4454207" cy="1131338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梯形 13"/>
            <p:cNvSpPr/>
            <p:nvPr/>
          </p:nvSpPr>
          <p:spPr bwMode="auto">
            <a:xfrm rot="13500000">
              <a:off x="-716171" y="4063451"/>
              <a:ext cx="7327889" cy="1979545"/>
            </a:xfrm>
            <a:prstGeom prst="trapezoid">
              <a:avLst>
                <a:gd name="adj" fmla="val 103017"/>
              </a:avLst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 bwMode="auto">
          <a:xfrm>
            <a:off x="3393623" y="231322"/>
            <a:ext cx="5772149" cy="4972050"/>
          </a:xfrm>
          <a:custGeom>
            <a:avLst/>
            <a:gdLst>
              <a:gd name="connsiteX0" fmla="*/ 6705599 w 7696199"/>
              <a:gd name="connsiteY0" fmla="*/ 0 h 6629400"/>
              <a:gd name="connsiteX1" fmla="*/ 7696199 w 7696199"/>
              <a:gd name="connsiteY1" fmla="*/ 979343 h 6629400"/>
              <a:gd name="connsiteX2" fmla="*/ 7696199 w 7696199"/>
              <a:gd name="connsiteY2" fmla="*/ 6629400 h 6629400"/>
              <a:gd name="connsiteX3" fmla="*/ 0 w 7696199"/>
              <a:gd name="connsiteY3" fmla="*/ 6629400 h 662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96199" h="6629400">
                <a:moveTo>
                  <a:pt x="6705599" y="0"/>
                </a:moveTo>
                <a:lnTo>
                  <a:pt x="7696199" y="979343"/>
                </a:lnTo>
                <a:lnTo>
                  <a:pt x="7696199" y="6629400"/>
                </a:lnTo>
                <a:lnTo>
                  <a:pt x="0" y="6629400"/>
                </a:lnTo>
                <a:close/>
              </a:path>
            </a:pathLst>
          </a:custGeom>
          <a:gradFill flip="none" rotWithShape="1">
            <a:gsLst>
              <a:gs pos="41000">
                <a:schemeClr val="accent3"/>
              </a:gs>
              <a:gs pos="100000">
                <a:srgbClr val="315269"/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半闭框 9"/>
          <p:cNvSpPr/>
          <p:nvPr/>
        </p:nvSpPr>
        <p:spPr bwMode="auto">
          <a:xfrm flipV="1">
            <a:off x="171450" y="3735253"/>
            <a:ext cx="1236797" cy="1236797"/>
          </a:xfrm>
          <a:prstGeom prst="halfFrame">
            <a:avLst>
              <a:gd name="adj1" fmla="val 11699"/>
              <a:gd name="adj2" fmla="val 13310"/>
            </a:avLst>
          </a:prstGeom>
          <a:solidFill>
            <a:srgbClr val="CDCDCD">
              <a:alpha val="36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半闭框 10"/>
          <p:cNvSpPr/>
          <p:nvPr/>
        </p:nvSpPr>
        <p:spPr bwMode="auto">
          <a:xfrm rot="10800000" flipV="1">
            <a:off x="8529637" y="175023"/>
            <a:ext cx="465403" cy="465403"/>
          </a:xfrm>
          <a:prstGeom prst="halfFrame">
            <a:avLst>
              <a:gd name="adj1" fmla="val 17072"/>
              <a:gd name="adj2" fmla="val 16380"/>
            </a:avLst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56905" y="1653944"/>
            <a:ext cx="1600200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b="1" dirty="0">
                <a:solidFill>
                  <a:schemeClr val="bg1"/>
                </a:solidFill>
              </a:rPr>
              <a:t>02</a:t>
            </a:r>
            <a:endParaRPr lang="zh-CN" altLang="en-US" sz="86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90505" y="3735598"/>
            <a:ext cx="382905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</a:rPr>
              <a:t>顶部“开始”面板中可以对字体、字号、颜色、行距等进行修改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01024" y="2869665"/>
            <a:ext cx="209812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</a:rPr>
              <a:t>产品服务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543550" y="3278876"/>
            <a:ext cx="335919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bg1">
                    <a:lumMod val="95000"/>
                  </a:schemeClr>
                </a:solidFill>
              </a:rPr>
              <a:t>Product/Service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1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10" grpId="0" animBg="1"/>
      <p:bldP spid="11" grpId="0" animBg="1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Presentation"/>
</p:tagLst>
</file>

<file path=ppt/theme/theme1.xml><?xml version="1.0" encoding="utf-8"?>
<a:theme xmlns:a="http://schemas.openxmlformats.org/drawingml/2006/main" name="第一PPT，www.1ppt.com">
  <a:themeElements>
    <a:clrScheme name="自定义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1063E"/>
      </a:accent1>
      <a:accent2>
        <a:srgbClr val="E30342"/>
      </a:accent2>
      <a:accent3>
        <a:srgbClr val="01063E"/>
      </a:accent3>
      <a:accent4>
        <a:srgbClr val="E30342"/>
      </a:accent4>
      <a:accent5>
        <a:srgbClr val="01063E"/>
      </a:accent5>
      <a:accent6>
        <a:srgbClr val="E30342"/>
      </a:accent6>
      <a:hlink>
        <a:srgbClr val="01063E"/>
      </a:hlink>
      <a:folHlink>
        <a:srgbClr val="E30342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3"/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>
            <a:cs typeface="+mn-ea"/>
            <a:sym typeface="+mn-lt"/>
          </a:defRPr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8214</TotalTime>
  <Words>6177</Words>
  <Application>Microsoft Office PowerPoint</Application>
  <PresentationFormat>全屏显示(16:9)</PresentationFormat>
  <Paragraphs>371</Paragraphs>
  <Slides>33</Slides>
  <Notes>32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第一PPT，www.1ppt.com</vt:lpstr>
      <vt:lpstr>Office 主题</vt:lpstr>
      <vt:lpstr>PowerPoint 演示文稿</vt:lpstr>
      <vt:lpstr>目录/CONTENTS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我们的使命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市场要点分析</vt:lpstr>
      <vt:lpstr>我们产品在市场所占比例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此处添加标题内容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通用商务</dc:title>
  <dc:creator>第一PPT</dc:creator>
  <cp:keywords>www.1ppt.com</cp:keywords>
  <cp:lastModifiedBy>Windows User</cp:lastModifiedBy>
  <cp:revision>527</cp:revision>
  <dcterms:created xsi:type="dcterms:W3CDTF">2015-10-04T10:23:04Z</dcterms:created>
  <dcterms:modified xsi:type="dcterms:W3CDTF">2019-06-20T09:27:04Z</dcterms:modified>
</cp:coreProperties>
</file>