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31"/>
  </p:notesMasterIdLst>
  <p:sldIdLst>
    <p:sldId id="256" r:id="rId3"/>
    <p:sldId id="257" r:id="rId4"/>
    <p:sldId id="308" r:id="rId5"/>
    <p:sldId id="303" r:id="rId6"/>
    <p:sldId id="261" r:id="rId7"/>
    <p:sldId id="266" r:id="rId8"/>
    <p:sldId id="267" r:id="rId9"/>
    <p:sldId id="269" r:id="rId10"/>
    <p:sldId id="309" r:id="rId11"/>
    <p:sldId id="300" r:id="rId12"/>
    <p:sldId id="299" r:id="rId13"/>
    <p:sldId id="296" r:id="rId14"/>
    <p:sldId id="295" r:id="rId15"/>
    <p:sldId id="291" r:id="rId16"/>
    <p:sldId id="310" r:id="rId17"/>
    <p:sldId id="302" r:id="rId18"/>
    <p:sldId id="293" r:id="rId19"/>
    <p:sldId id="292" r:id="rId20"/>
    <p:sldId id="280" r:id="rId21"/>
    <p:sldId id="311" r:id="rId22"/>
    <p:sldId id="288" r:id="rId23"/>
    <p:sldId id="285" r:id="rId24"/>
    <p:sldId id="284" r:id="rId25"/>
    <p:sldId id="305" r:id="rId26"/>
    <p:sldId id="274" r:id="rId27"/>
    <p:sldId id="272" r:id="rId28"/>
    <p:sldId id="301" r:id="rId29"/>
    <p:sldId id="312" r:id="rId30"/>
  </p:sldIdLst>
  <p:sldSz cx="9144000" cy="5143500" type="screen16x9"/>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89D"/>
    <a:srgbClr val="EF2730"/>
    <a:srgbClr val="7EC34D"/>
    <a:srgbClr val="48AFBA"/>
    <a:srgbClr val="EDAF36"/>
    <a:srgbClr val="48AF56"/>
    <a:srgbClr val="EF605E"/>
    <a:srgbClr val="8DC85C"/>
    <a:srgbClr val="144798"/>
    <a:srgbClr val="1A5B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19" autoAdjust="0"/>
    <p:restoredTop sz="94660"/>
  </p:normalViewPr>
  <p:slideViewPr>
    <p:cSldViewPr>
      <p:cViewPr varScale="1">
        <p:scale>
          <a:sx n="75" d="100"/>
          <a:sy n="75" d="100"/>
        </p:scale>
        <p:origin x="-108"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76C564-3435-4D9B-936B-F4124A87A7C4}" type="datetimeFigureOut">
              <a:rPr lang="zh-CN" altLang="en-US" smtClean="0"/>
              <a:t>2019/6/20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9A4A7D-5503-428E-A68E-5BDFF25D1504}" type="slidenum">
              <a:rPr lang="zh-CN" altLang="en-US" smtClean="0"/>
              <a:t>‹#›</a:t>
            </a:fld>
            <a:endParaRPr lang="zh-CN" altLang="en-US"/>
          </a:p>
        </p:txBody>
      </p:sp>
    </p:spTree>
    <p:extLst>
      <p:ext uri="{BB962C8B-B14F-4D97-AF65-F5344CB8AC3E}">
        <p14:creationId xmlns:p14="http://schemas.microsoft.com/office/powerpoint/2010/main" val="3338167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1</a:t>
            </a:fld>
            <a:endParaRPr lang="zh-CN" altLang="en-US"/>
          </a:p>
        </p:txBody>
      </p:sp>
    </p:spTree>
    <p:extLst>
      <p:ext uri="{BB962C8B-B14F-4D97-AF65-F5344CB8AC3E}">
        <p14:creationId xmlns:p14="http://schemas.microsoft.com/office/powerpoint/2010/main" val="3804181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12</a:t>
            </a:fld>
            <a:endParaRPr lang="zh-CN" altLang="en-US"/>
          </a:p>
        </p:txBody>
      </p:sp>
    </p:spTree>
    <p:extLst>
      <p:ext uri="{BB962C8B-B14F-4D97-AF65-F5344CB8AC3E}">
        <p14:creationId xmlns:p14="http://schemas.microsoft.com/office/powerpoint/2010/main" val="39648617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13</a:t>
            </a:fld>
            <a:endParaRPr lang="zh-CN" altLang="en-US"/>
          </a:p>
        </p:txBody>
      </p:sp>
    </p:spTree>
    <p:extLst>
      <p:ext uri="{BB962C8B-B14F-4D97-AF65-F5344CB8AC3E}">
        <p14:creationId xmlns:p14="http://schemas.microsoft.com/office/powerpoint/2010/main" val="31936491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14</a:t>
            </a:fld>
            <a:endParaRPr lang="zh-CN" altLang="en-US"/>
          </a:p>
        </p:txBody>
      </p:sp>
    </p:spTree>
    <p:extLst>
      <p:ext uri="{BB962C8B-B14F-4D97-AF65-F5344CB8AC3E}">
        <p14:creationId xmlns:p14="http://schemas.microsoft.com/office/powerpoint/2010/main" val="3049622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16</a:t>
            </a:fld>
            <a:endParaRPr lang="zh-CN" altLang="en-US"/>
          </a:p>
        </p:txBody>
      </p:sp>
    </p:spTree>
    <p:extLst>
      <p:ext uri="{BB962C8B-B14F-4D97-AF65-F5344CB8AC3E}">
        <p14:creationId xmlns:p14="http://schemas.microsoft.com/office/powerpoint/2010/main" val="2723931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A9A4A7D-5503-428E-A68E-5BDFF25D1504}" type="slidenum">
              <a:rPr lang="zh-CN" altLang="en-US" smtClean="0"/>
              <a:t>17</a:t>
            </a:fld>
            <a:endParaRPr lang="zh-CN" altLang="en-US"/>
          </a:p>
        </p:txBody>
      </p:sp>
    </p:spTree>
    <p:extLst>
      <p:ext uri="{BB962C8B-B14F-4D97-AF65-F5344CB8AC3E}">
        <p14:creationId xmlns:p14="http://schemas.microsoft.com/office/powerpoint/2010/main" val="6158185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18</a:t>
            </a:fld>
            <a:endParaRPr lang="zh-CN" altLang="en-US"/>
          </a:p>
        </p:txBody>
      </p:sp>
    </p:spTree>
    <p:extLst>
      <p:ext uri="{BB962C8B-B14F-4D97-AF65-F5344CB8AC3E}">
        <p14:creationId xmlns:p14="http://schemas.microsoft.com/office/powerpoint/2010/main" val="23226728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19</a:t>
            </a:fld>
            <a:endParaRPr lang="zh-CN" altLang="en-US"/>
          </a:p>
        </p:txBody>
      </p:sp>
    </p:spTree>
    <p:extLst>
      <p:ext uri="{BB962C8B-B14F-4D97-AF65-F5344CB8AC3E}">
        <p14:creationId xmlns:p14="http://schemas.microsoft.com/office/powerpoint/2010/main" val="5303758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21</a:t>
            </a:fld>
            <a:endParaRPr lang="zh-CN" altLang="en-US"/>
          </a:p>
        </p:txBody>
      </p:sp>
    </p:spTree>
    <p:extLst>
      <p:ext uri="{BB962C8B-B14F-4D97-AF65-F5344CB8AC3E}">
        <p14:creationId xmlns:p14="http://schemas.microsoft.com/office/powerpoint/2010/main" val="35803957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22</a:t>
            </a:fld>
            <a:endParaRPr lang="zh-CN" altLang="en-US"/>
          </a:p>
        </p:txBody>
      </p:sp>
    </p:spTree>
    <p:extLst>
      <p:ext uri="{BB962C8B-B14F-4D97-AF65-F5344CB8AC3E}">
        <p14:creationId xmlns:p14="http://schemas.microsoft.com/office/powerpoint/2010/main" val="6467725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23</a:t>
            </a:fld>
            <a:endParaRPr lang="zh-CN" altLang="en-US"/>
          </a:p>
        </p:txBody>
      </p:sp>
    </p:spTree>
    <p:extLst>
      <p:ext uri="{BB962C8B-B14F-4D97-AF65-F5344CB8AC3E}">
        <p14:creationId xmlns:p14="http://schemas.microsoft.com/office/powerpoint/2010/main" val="3237644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2</a:t>
            </a:fld>
            <a:endParaRPr lang="zh-CN" altLang="en-US"/>
          </a:p>
        </p:txBody>
      </p:sp>
    </p:spTree>
    <p:extLst>
      <p:ext uri="{BB962C8B-B14F-4D97-AF65-F5344CB8AC3E}">
        <p14:creationId xmlns:p14="http://schemas.microsoft.com/office/powerpoint/2010/main" val="35441891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24</a:t>
            </a:fld>
            <a:endParaRPr lang="zh-CN" altLang="en-US"/>
          </a:p>
        </p:txBody>
      </p:sp>
    </p:spTree>
    <p:extLst>
      <p:ext uri="{BB962C8B-B14F-4D97-AF65-F5344CB8AC3E}">
        <p14:creationId xmlns:p14="http://schemas.microsoft.com/office/powerpoint/2010/main" val="1409319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25</a:t>
            </a:fld>
            <a:endParaRPr lang="zh-CN" altLang="en-US"/>
          </a:p>
        </p:txBody>
      </p:sp>
    </p:spTree>
    <p:extLst>
      <p:ext uri="{BB962C8B-B14F-4D97-AF65-F5344CB8AC3E}">
        <p14:creationId xmlns:p14="http://schemas.microsoft.com/office/powerpoint/2010/main" val="1592279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26</a:t>
            </a:fld>
            <a:endParaRPr lang="zh-CN" altLang="en-US"/>
          </a:p>
        </p:txBody>
      </p:sp>
    </p:spTree>
    <p:extLst>
      <p:ext uri="{BB962C8B-B14F-4D97-AF65-F5344CB8AC3E}">
        <p14:creationId xmlns:p14="http://schemas.microsoft.com/office/powerpoint/2010/main" val="39231763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27</a:t>
            </a:fld>
            <a:endParaRPr lang="zh-CN" altLang="en-US"/>
          </a:p>
        </p:txBody>
      </p:sp>
    </p:spTree>
    <p:extLst>
      <p:ext uri="{BB962C8B-B14F-4D97-AF65-F5344CB8AC3E}">
        <p14:creationId xmlns:p14="http://schemas.microsoft.com/office/powerpoint/2010/main" val="2415630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4</a:t>
            </a:fld>
            <a:endParaRPr lang="zh-CN" altLang="en-US"/>
          </a:p>
        </p:txBody>
      </p:sp>
    </p:spTree>
    <p:extLst>
      <p:ext uri="{BB962C8B-B14F-4D97-AF65-F5344CB8AC3E}">
        <p14:creationId xmlns:p14="http://schemas.microsoft.com/office/powerpoint/2010/main" val="2260944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5</a:t>
            </a:fld>
            <a:endParaRPr lang="zh-CN" altLang="en-US"/>
          </a:p>
        </p:txBody>
      </p:sp>
    </p:spTree>
    <p:extLst>
      <p:ext uri="{BB962C8B-B14F-4D97-AF65-F5344CB8AC3E}">
        <p14:creationId xmlns:p14="http://schemas.microsoft.com/office/powerpoint/2010/main" val="4097851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6</a:t>
            </a:fld>
            <a:endParaRPr lang="zh-CN" altLang="en-US"/>
          </a:p>
        </p:txBody>
      </p:sp>
    </p:spTree>
    <p:extLst>
      <p:ext uri="{BB962C8B-B14F-4D97-AF65-F5344CB8AC3E}">
        <p14:creationId xmlns:p14="http://schemas.microsoft.com/office/powerpoint/2010/main" val="32550742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7</a:t>
            </a:fld>
            <a:endParaRPr lang="zh-CN" altLang="en-US"/>
          </a:p>
        </p:txBody>
      </p:sp>
    </p:spTree>
    <p:extLst>
      <p:ext uri="{BB962C8B-B14F-4D97-AF65-F5344CB8AC3E}">
        <p14:creationId xmlns:p14="http://schemas.microsoft.com/office/powerpoint/2010/main" val="2944338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8</a:t>
            </a:fld>
            <a:endParaRPr lang="zh-CN" altLang="en-US"/>
          </a:p>
        </p:txBody>
      </p:sp>
    </p:spTree>
    <p:extLst>
      <p:ext uri="{BB962C8B-B14F-4D97-AF65-F5344CB8AC3E}">
        <p14:creationId xmlns:p14="http://schemas.microsoft.com/office/powerpoint/2010/main" val="3020965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10</a:t>
            </a:fld>
            <a:endParaRPr lang="zh-CN" altLang="en-US"/>
          </a:p>
        </p:txBody>
      </p:sp>
    </p:spTree>
    <p:extLst>
      <p:ext uri="{BB962C8B-B14F-4D97-AF65-F5344CB8AC3E}">
        <p14:creationId xmlns:p14="http://schemas.microsoft.com/office/powerpoint/2010/main" val="3773556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A4A7D-5503-428E-A68E-5BDFF25D1504}" type="slidenum">
              <a:rPr lang="zh-CN" altLang="en-US" smtClean="0"/>
              <a:t>11</a:t>
            </a:fld>
            <a:endParaRPr lang="zh-CN" altLang="en-US"/>
          </a:p>
        </p:txBody>
      </p:sp>
    </p:spTree>
    <p:extLst>
      <p:ext uri="{BB962C8B-B14F-4D97-AF65-F5344CB8AC3E}">
        <p14:creationId xmlns:p14="http://schemas.microsoft.com/office/powerpoint/2010/main" val="9156238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71" y="321"/>
            <a:ext cx="9142858" cy="5142857"/>
          </a:xfrm>
          <a:prstGeom prst="rect">
            <a:avLst/>
          </a:prstGeom>
        </p:spPr>
      </p:pic>
    </p:spTree>
    <p:extLst>
      <p:ext uri="{BB962C8B-B14F-4D97-AF65-F5344CB8AC3E}">
        <p14:creationId xmlns:p14="http://schemas.microsoft.com/office/powerpoint/2010/main" val="389914735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8294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879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21001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90785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5169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71" y="3135502"/>
            <a:ext cx="9142858" cy="2000000"/>
          </a:xfrm>
          <a:prstGeom prst="rect">
            <a:avLst/>
          </a:prstGeom>
        </p:spPr>
      </p:pic>
    </p:spTree>
    <p:extLst>
      <p:ext uri="{BB962C8B-B14F-4D97-AF65-F5344CB8AC3E}">
        <p14:creationId xmlns:p14="http://schemas.microsoft.com/office/powerpoint/2010/main" val="273987171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937660" y="473199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39911771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5126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1687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4888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2695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081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53674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3448650"/>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4688526"/>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7784" y="627534"/>
            <a:ext cx="4410490" cy="1938992"/>
          </a:xfrm>
          <a:prstGeom prst="rect">
            <a:avLst/>
          </a:prstGeom>
          <a:noFill/>
          <a:ln>
            <a:noFill/>
          </a:ln>
          <a:effectLst/>
        </p:spPr>
        <p:txBody>
          <a:bodyPr wrap="square" rtlCol="0">
            <a:spAutoFit/>
          </a:bodyPr>
          <a:lstStyle/>
          <a:p>
            <a:pPr algn="ctr"/>
            <a:r>
              <a:rPr lang="en-US" altLang="zh-CN" sz="12000" dirty="0" smtClean="0">
                <a:solidFill>
                  <a:srgbClr val="EF605E"/>
                </a:solidFill>
                <a:latin typeface="Agency FB" panose="020B0503020202020204" pitchFamily="34" charset="0"/>
                <a:ea typeface="微软雅黑" pitchFamily="34" charset="-122"/>
              </a:rPr>
              <a:t>2</a:t>
            </a:r>
            <a:r>
              <a:rPr lang="en-US" altLang="zh-CN" sz="12000" dirty="0" smtClean="0">
                <a:solidFill>
                  <a:srgbClr val="48AF56"/>
                </a:solidFill>
                <a:latin typeface="Agency FB" panose="020B0503020202020204" pitchFamily="34" charset="0"/>
                <a:ea typeface="微软雅黑" pitchFamily="34" charset="-122"/>
              </a:rPr>
              <a:t>0</a:t>
            </a:r>
            <a:r>
              <a:rPr lang="en-US" altLang="zh-CN" sz="12000" dirty="0" smtClean="0">
                <a:solidFill>
                  <a:srgbClr val="EDAF36"/>
                </a:solidFill>
                <a:latin typeface="Agency FB" panose="020B0503020202020204" pitchFamily="34" charset="0"/>
                <a:ea typeface="微软雅黑" pitchFamily="34" charset="-122"/>
              </a:rPr>
              <a:t>X</a:t>
            </a:r>
            <a:r>
              <a:rPr lang="en-US" altLang="zh-CN" sz="12000" dirty="0" smtClean="0">
                <a:solidFill>
                  <a:srgbClr val="48AFBA"/>
                </a:solidFill>
                <a:latin typeface="Agency FB" panose="020B0503020202020204" pitchFamily="34" charset="0"/>
                <a:ea typeface="微软雅黑" pitchFamily="34" charset="-122"/>
              </a:rPr>
              <a:t>X</a:t>
            </a:r>
            <a:endParaRPr lang="zh-CN" altLang="en-US" sz="12000" dirty="0">
              <a:solidFill>
                <a:srgbClr val="48AFBA"/>
              </a:solidFill>
              <a:latin typeface="Agency FB" panose="020B0503020202020204" pitchFamily="34" charset="0"/>
              <a:ea typeface="微软雅黑" pitchFamily="34" charset="-122"/>
            </a:endParaRPr>
          </a:p>
        </p:txBody>
      </p:sp>
      <p:sp>
        <p:nvSpPr>
          <p:cNvPr id="15" name="TextBox 14"/>
          <p:cNvSpPr txBox="1"/>
          <p:nvPr/>
        </p:nvSpPr>
        <p:spPr>
          <a:xfrm>
            <a:off x="2311174" y="2490450"/>
            <a:ext cx="4781106" cy="369332"/>
          </a:xfrm>
          <a:prstGeom prst="rect">
            <a:avLst/>
          </a:prstGeom>
          <a:noFill/>
        </p:spPr>
        <p:txBody>
          <a:bodyPr wrap="square" rtlCol="0">
            <a:spAutoFit/>
          </a:bodyPr>
          <a:lstStyle/>
          <a:p>
            <a:pPr algn="ctr"/>
            <a:r>
              <a:rPr lang="en-US" altLang="zh-CN" i="1" dirty="0" smtClean="0">
                <a:solidFill>
                  <a:schemeClr val="tx2">
                    <a:lumMod val="75000"/>
                  </a:schemeClr>
                </a:solidFill>
                <a:latin typeface="微软雅黑" pitchFamily="34" charset="-122"/>
                <a:ea typeface="微软雅黑" pitchFamily="34" charset="-122"/>
              </a:rPr>
              <a:t>—</a:t>
            </a:r>
            <a:r>
              <a:rPr lang="zh-CN" altLang="en-US" i="1" dirty="0">
                <a:solidFill>
                  <a:schemeClr val="tx2">
                    <a:lumMod val="75000"/>
                  </a:schemeClr>
                </a:solidFill>
                <a:latin typeface="微软雅黑" pitchFamily="34" charset="-122"/>
                <a:ea typeface="微软雅黑" pitchFamily="34" charset="-122"/>
              </a:rPr>
              <a:t>幻</a:t>
            </a:r>
            <a:r>
              <a:rPr lang="zh-CN" altLang="en-US" i="1" dirty="0" smtClean="0">
                <a:solidFill>
                  <a:schemeClr val="tx2">
                    <a:lumMod val="75000"/>
                  </a:schemeClr>
                </a:solidFill>
                <a:latin typeface="微软雅黑" pitchFamily="34" charset="-122"/>
                <a:ea typeface="微软雅黑" pitchFamily="34" charset="-122"/>
              </a:rPr>
              <a:t>彩时尚计划</a:t>
            </a:r>
            <a:r>
              <a:rPr lang="en-US" altLang="zh-CN" i="1" dirty="0" smtClean="0">
                <a:solidFill>
                  <a:schemeClr val="tx2">
                    <a:lumMod val="75000"/>
                  </a:schemeClr>
                </a:solidFill>
                <a:latin typeface="微软雅黑" pitchFamily="34" charset="-122"/>
                <a:ea typeface="微软雅黑" pitchFamily="34" charset="-122"/>
              </a:rPr>
              <a:t>/</a:t>
            </a:r>
            <a:r>
              <a:rPr lang="zh-CN" altLang="en-US" i="1" dirty="0" smtClean="0">
                <a:solidFill>
                  <a:schemeClr val="tx2">
                    <a:lumMod val="75000"/>
                  </a:schemeClr>
                </a:solidFill>
                <a:latin typeface="微软雅黑" pitchFamily="34" charset="-122"/>
                <a:ea typeface="微软雅黑" pitchFamily="34" charset="-122"/>
              </a:rPr>
              <a:t>总结</a:t>
            </a:r>
            <a:r>
              <a:rPr lang="en-US" altLang="zh-CN" i="1" dirty="0" smtClean="0">
                <a:solidFill>
                  <a:schemeClr val="tx2">
                    <a:lumMod val="75000"/>
                  </a:schemeClr>
                </a:solidFill>
                <a:latin typeface="微软雅黑" pitchFamily="34" charset="-122"/>
                <a:ea typeface="微软雅黑" pitchFamily="34" charset="-122"/>
              </a:rPr>
              <a:t>/</a:t>
            </a:r>
            <a:r>
              <a:rPr lang="zh-CN" altLang="en-US" i="1" dirty="0" smtClean="0">
                <a:solidFill>
                  <a:schemeClr val="tx2">
                    <a:lumMod val="75000"/>
                  </a:schemeClr>
                </a:solidFill>
                <a:latin typeface="微软雅黑" pitchFamily="34" charset="-122"/>
                <a:ea typeface="微软雅黑" pitchFamily="34" charset="-122"/>
              </a:rPr>
              <a:t>会议</a:t>
            </a:r>
            <a:r>
              <a:rPr lang="en-US" altLang="zh-CN" i="1" dirty="0">
                <a:solidFill>
                  <a:schemeClr val="tx2">
                    <a:lumMod val="75000"/>
                  </a:schemeClr>
                </a:solidFill>
                <a:latin typeface="微软雅黑" pitchFamily="34" charset="-122"/>
                <a:ea typeface="微软雅黑" pitchFamily="34" charset="-122"/>
              </a:rPr>
              <a:t>/</a:t>
            </a:r>
            <a:r>
              <a:rPr lang="zh-CN" altLang="en-US" i="1" dirty="0" smtClean="0">
                <a:solidFill>
                  <a:schemeClr val="tx2">
                    <a:lumMod val="75000"/>
                  </a:schemeClr>
                </a:solidFill>
                <a:latin typeface="微软雅黑" pitchFamily="34" charset="-122"/>
                <a:ea typeface="微软雅黑" pitchFamily="34" charset="-122"/>
              </a:rPr>
              <a:t>报告</a:t>
            </a:r>
            <a:r>
              <a:rPr lang="en-US" altLang="zh-CN" i="1" dirty="0" smtClean="0">
                <a:solidFill>
                  <a:schemeClr val="tx2">
                    <a:lumMod val="75000"/>
                  </a:schemeClr>
                </a:solidFill>
                <a:latin typeface="微软雅黑" pitchFamily="34" charset="-122"/>
                <a:ea typeface="微软雅黑" pitchFamily="34" charset="-122"/>
              </a:rPr>
              <a:t>/</a:t>
            </a:r>
            <a:r>
              <a:rPr lang="zh-CN" altLang="en-US" i="1" dirty="0">
                <a:solidFill>
                  <a:schemeClr val="tx2">
                    <a:lumMod val="75000"/>
                  </a:schemeClr>
                </a:solidFill>
                <a:latin typeface="微软雅黑" pitchFamily="34" charset="-122"/>
                <a:ea typeface="微软雅黑" pitchFamily="34" charset="-122"/>
              </a:rPr>
              <a:t>通用</a:t>
            </a:r>
            <a:r>
              <a:rPr lang="en-US" altLang="zh-CN" i="1" dirty="0" smtClean="0">
                <a:solidFill>
                  <a:schemeClr val="tx2">
                    <a:lumMod val="75000"/>
                  </a:schemeClr>
                </a:solidFill>
                <a:latin typeface="微软雅黑" pitchFamily="34" charset="-122"/>
                <a:ea typeface="微软雅黑" pitchFamily="34" charset="-122"/>
              </a:rPr>
              <a:t>PPT—</a:t>
            </a:r>
            <a:endParaRPr lang="zh-CN" altLang="en-US" i="1" dirty="0">
              <a:solidFill>
                <a:schemeClr val="tx2">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63234143"/>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sp>
        <p:nvSpPr>
          <p:cNvPr id="17" name="矩形 16"/>
          <p:cNvSpPr/>
          <p:nvPr/>
        </p:nvSpPr>
        <p:spPr>
          <a:xfrm>
            <a:off x="467544" y="1270807"/>
            <a:ext cx="2832541" cy="1785070"/>
          </a:xfrm>
          <a:prstGeom prst="rect">
            <a:avLst/>
          </a:prstGeom>
        </p:spPr>
        <p:txBody>
          <a:bodyPr wrap="square" lIns="91409" tIns="45703" rIns="91409" bIns="45703">
            <a:spAutoFit/>
          </a:bodyPr>
          <a:lstStyle/>
          <a:p>
            <a:pPr algn="just" defTabSz="914080">
              <a:lnSpc>
                <a:spcPts val="2200"/>
              </a:lnSpc>
            </a:pPr>
            <a:r>
              <a:rPr lang="zh-CN" altLang="en-US" sz="1000" dirty="0" smtClean="0">
                <a:solidFill>
                  <a:srgbClr val="000000"/>
                </a:solidFill>
                <a:latin typeface="微软雅黑" pitchFamily="34" charset="-122"/>
                <a:ea typeface="微软雅黑" pitchFamily="34" charset="-122"/>
              </a:rPr>
              <a:t>点击添加文字</a:t>
            </a:r>
            <a:r>
              <a:rPr lang="zh-CN" altLang="en-US" sz="1000" dirty="0">
                <a:solidFill>
                  <a:srgbClr val="000000"/>
                </a:solidFill>
                <a:latin typeface="微软雅黑" pitchFamily="34" charset="-122"/>
                <a:ea typeface="微软雅黑" pitchFamily="34" charset="-122"/>
              </a:rPr>
              <a:t>内容信息点击添加文字内容</a:t>
            </a:r>
            <a:r>
              <a:rPr lang="zh-CN" altLang="en-US" sz="1000" dirty="0" smtClean="0">
                <a:solidFill>
                  <a:srgbClr val="000000"/>
                </a:solidFill>
                <a:latin typeface="微软雅黑" pitchFamily="34" charset="-122"/>
                <a:ea typeface="微软雅黑" pitchFamily="34" charset="-122"/>
              </a:rPr>
              <a:t>信息</a:t>
            </a:r>
            <a:endParaRPr lang="en-US" altLang="zh-CN" sz="1000" dirty="0" smtClean="0">
              <a:solidFill>
                <a:srgbClr val="000000"/>
              </a:solidFill>
              <a:latin typeface="微软雅黑" pitchFamily="34" charset="-122"/>
              <a:ea typeface="微软雅黑" pitchFamily="34" charset="-122"/>
            </a:endParaRPr>
          </a:p>
          <a:p>
            <a:pPr algn="just" defTabSz="914080">
              <a:lnSpc>
                <a:spcPts val="2200"/>
              </a:lnSpc>
            </a:pPr>
            <a:r>
              <a:rPr lang="zh-CN" altLang="en-US" sz="1000" dirty="0">
                <a:solidFill>
                  <a:srgbClr val="000000"/>
                </a:solidFill>
                <a:latin typeface="微软雅黑" pitchFamily="34" charset="-122"/>
                <a:ea typeface="微软雅黑" pitchFamily="34" charset="-122"/>
              </a:rPr>
              <a:t>点击添加文字内容信息点击添加文字内容信息</a:t>
            </a:r>
          </a:p>
          <a:p>
            <a:pPr algn="just" defTabSz="914080">
              <a:lnSpc>
                <a:spcPts val="2200"/>
              </a:lnSpc>
            </a:pPr>
            <a:r>
              <a:rPr lang="zh-CN" altLang="en-US" sz="1000" dirty="0">
                <a:solidFill>
                  <a:srgbClr val="000000"/>
                </a:solidFill>
                <a:latin typeface="微软雅黑" pitchFamily="34" charset="-122"/>
                <a:ea typeface="微软雅黑" pitchFamily="34" charset="-122"/>
              </a:rPr>
              <a:t>点击添加文字内容信息点击添加文字内容信息</a:t>
            </a:r>
          </a:p>
          <a:p>
            <a:pPr algn="just" defTabSz="914080">
              <a:lnSpc>
                <a:spcPts val="2200"/>
              </a:lnSpc>
            </a:pPr>
            <a:r>
              <a:rPr lang="zh-CN" altLang="en-US" sz="1000" dirty="0">
                <a:solidFill>
                  <a:srgbClr val="000000"/>
                </a:solidFill>
                <a:latin typeface="微软雅黑" pitchFamily="34" charset="-122"/>
                <a:ea typeface="微软雅黑" pitchFamily="34" charset="-122"/>
              </a:rPr>
              <a:t>点击添加文字内容信息点击添加文字内容信息</a:t>
            </a:r>
          </a:p>
          <a:p>
            <a:pPr algn="just" defTabSz="914080">
              <a:lnSpc>
                <a:spcPts val="2200"/>
              </a:lnSpc>
            </a:pPr>
            <a:r>
              <a:rPr lang="zh-CN" altLang="en-US" sz="1000" dirty="0">
                <a:solidFill>
                  <a:srgbClr val="000000"/>
                </a:solidFill>
                <a:latin typeface="微软雅黑" pitchFamily="34" charset="-122"/>
                <a:ea typeface="微软雅黑" pitchFamily="34" charset="-122"/>
              </a:rPr>
              <a:t>点击添加文字内容信息点击添加文字内容信息</a:t>
            </a:r>
          </a:p>
          <a:p>
            <a:pPr algn="just" defTabSz="914080">
              <a:lnSpc>
                <a:spcPts val="2200"/>
              </a:lnSpc>
            </a:pPr>
            <a:r>
              <a:rPr lang="zh-CN" altLang="en-US" sz="1000" dirty="0">
                <a:solidFill>
                  <a:srgbClr val="000000"/>
                </a:solidFill>
                <a:latin typeface="微软雅黑" pitchFamily="34" charset="-122"/>
                <a:ea typeface="微软雅黑" pitchFamily="34" charset="-122"/>
              </a:rPr>
              <a:t>点击添加文字内容信息点击添加文字内容</a:t>
            </a:r>
            <a:r>
              <a:rPr lang="zh-CN" altLang="en-US" sz="1000" dirty="0" smtClean="0">
                <a:solidFill>
                  <a:srgbClr val="000000"/>
                </a:solidFill>
                <a:latin typeface="微软雅黑" pitchFamily="34" charset="-122"/>
                <a:ea typeface="微软雅黑" pitchFamily="34" charset="-122"/>
              </a:rPr>
              <a:t>信息</a:t>
            </a:r>
            <a:endParaRPr lang="zh-CN" altLang="en-US" sz="1000" dirty="0">
              <a:solidFill>
                <a:srgbClr val="000000"/>
              </a:solidFill>
              <a:latin typeface="微软雅黑" pitchFamily="34" charset="-122"/>
              <a:ea typeface="微软雅黑" pitchFamily="34" charset="-122"/>
            </a:endParaRPr>
          </a:p>
        </p:txBody>
      </p:sp>
      <p:grpSp>
        <p:nvGrpSpPr>
          <p:cNvPr id="18" name="组合 17"/>
          <p:cNvGrpSpPr/>
          <p:nvPr/>
        </p:nvGrpSpPr>
        <p:grpSpPr>
          <a:xfrm>
            <a:off x="3372093" y="1283816"/>
            <a:ext cx="5576365" cy="2131603"/>
            <a:chOff x="3563888" y="1199740"/>
            <a:chExt cx="5576365" cy="2131603"/>
          </a:xfrm>
        </p:grpSpPr>
        <p:pic>
          <p:nvPicPr>
            <p:cNvPr id="19" name="图片 1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67635" y="1199740"/>
              <a:ext cx="5572618" cy="2131603"/>
            </a:xfrm>
            <a:prstGeom prst="rect">
              <a:avLst/>
            </a:prstGeom>
          </p:spPr>
        </p:pic>
        <p:sp>
          <p:nvSpPr>
            <p:cNvPr id="20" name="矩形 19"/>
            <p:cNvSpPr/>
            <p:nvPr/>
          </p:nvSpPr>
          <p:spPr>
            <a:xfrm>
              <a:off x="3563888" y="2715766"/>
              <a:ext cx="2515569" cy="615577"/>
            </a:xfrm>
            <a:prstGeom prst="rect">
              <a:avLst/>
            </a:prstGeom>
            <a:solidFill>
              <a:srgbClr val="48AFBA">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2" name="TextBox 21"/>
            <p:cNvSpPr txBox="1"/>
            <p:nvPr/>
          </p:nvSpPr>
          <p:spPr>
            <a:xfrm>
              <a:off x="3668720" y="2838888"/>
              <a:ext cx="2736304" cy="369332"/>
            </a:xfrm>
            <a:prstGeom prst="rect">
              <a:avLst/>
            </a:prstGeom>
            <a:noFill/>
          </p:spPr>
          <p:txBody>
            <a:bodyPr wrap="square" rtlCol="0">
              <a:spAutoFit/>
            </a:bodyPr>
            <a:lstStyle/>
            <a:p>
              <a:r>
                <a:rPr lang="zh-CN" altLang="en-US" dirty="0">
                  <a:solidFill>
                    <a:schemeClr val="bg1"/>
                  </a:solidFill>
                  <a:latin typeface="微软雅黑" pitchFamily="34" charset="-122"/>
                  <a:ea typeface="微软雅黑" pitchFamily="34" charset="-122"/>
                </a:rPr>
                <a:t>在</a:t>
              </a:r>
              <a:r>
                <a:rPr lang="zh-CN" altLang="en-US" dirty="0" smtClean="0">
                  <a:solidFill>
                    <a:schemeClr val="bg1"/>
                  </a:solidFill>
                  <a:latin typeface="微软雅黑" pitchFamily="34" charset="-122"/>
                  <a:ea typeface="微软雅黑" pitchFamily="34" charset="-122"/>
                </a:rPr>
                <a:t>这里填写标题</a:t>
              </a:r>
              <a:endParaRPr lang="zh-CN" altLang="en-US" dirty="0">
                <a:solidFill>
                  <a:schemeClr val="bg1"/>
                </a:solidFill>
                <a:latin typeface="微软雅黑" pitchFamily="34" charset="-122"/>
                <a:ea typeface="微软雅黑" pitchFamily="34" charset="-122"/>
              </a:endParaRPr>
            </a:p>
          </p:txBody>
        </p:sp>
      </p:grpSp>
      <p:grpSp>
        <p:nvGrpSpPr>
          <p:cNvPr id="24" name="组合 23"/>
          <p:cNvGrpSpPr/>
          <p:nvPr/>
        </p:nvGrpSpPr>
        <p:grpSpPr>
          <a:xfrm>
            <a:off x="468475" y="3735946"/>
            <a:ext cx="764591" cy="764591"/>
            <a:chOff x="395536" y="3651870"/>
            <a:chExt cx="764591" cy="764591"/>
          </a:xfrm>
        </p:grpSpPr>
        <p:sp>
          <p:nvSpPr>
            <p:cNvPr id="25" name="椭圆 24"/>
            <p:cNvSpPr/>
            <p:nvPr/>
          </p:nvSpPr>
          <p:spPr>
            <a:xfrm>
              <a:off x="395536" y="3651870"/>
              <a:ext cx="764591" cy="764591"/>
            </a:xfrm>
            <a:prstGeom prst="ellipse">
              <a:avLst/>
            </a:prstGeom>
            <a:solidFill>
              <a:srgbClr val="EF605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srgbClr val="C00000"/>
                </a:solidFill>
              </a:endParaRPr>
            </a:p>
          </p:txBody>
        </p:sp>
        <p:pic>
          <p:nvPicPr>
            <p:cNvPr id="38" name="Picture 7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7331" y="3805013"/>
              <a:ext cx="381000" cy="411710"/>
            </a:xfrm>
            <a:prstGeom prst="rect">
              <a:avLst/>
            </a:prstGeom>
            <a:noFill/>
          </p:spPr>
        </p:pic>
      </p:grpSp>
      <p:sp>
        <p:nvSpPr>
          <p:cNvPr id="39" name="TextBox 38"/>
          <p:cNvSpPr txBox="1"/>
          <p:nvPr/>
        </p:nvSpPr>
        <p:spPr>
          <a:xfrm>
            <a:off x="1404579" y="3969482"/>
            <a:ext cx="1391450" cy="297517"/>
          </a:xfrm>
          <a:prstGeom prst="rect">
            <a:avLst/>
          </a:prstGeom>
          <a:noFill/>
        </p:spPr>
        <p:txBody>
          <a:bodyPr wrap="square" rtlCol="0" anchor="t">
            <a:spAutoFit/>
          </a:bodyPr>
          <a:lstStyle/>
          <a:p>
            <a:pPr lvl="0" algn="ctr">
              <a:lnSpc>
                <a:spcPts val="1600"/>
              </a:lnSpc>
            </a:pPr>
            <a:r>
              <a:rPr lang="zh-CN" altLang="en-US" sz="1400" b="1" dirty="0" smtClean="0">
                <a:solidFill>
                  <a:srgbClr val="0070C0"/>
                </a:solidFill>
                <a:latin typeface="微软雅黑" pitchFamily="34" charset="-122"/>
                <a:ea typeface="微软雅黑" pitchFamily="34" charset="-122"/>
              </a:rPr>
              <a:t>这里填写标题</a:t>
            </a:r>
            <a:endParaRPr lang="zh-CN" altLang="en-US" sz="1400" b="1" dirty="0">
              <a:solidFill>
                <a:srgbClr val="0070C0"/>
              </a:solidFill>
              <a:latin typeface="微软雅黑" pitchFamily="34" charset="-122"/>
              <a:ea typeface="微软雅黑" pitchFamily="34" charset="-122"/>
            </a:endParaRPr>
          </a:p>
        </p:txBody>
      </p:sp>
      <p:sp>
        <p:nvSpPr>
          <p:cNvPr id="40" name="TextBox 39"/>
          <p:cNvSpPr txBox="1"/>
          <p:nvPr/>
        </p:nvSpPr>
        <p:spPr>
          <a:xfrm>
            <a:off x="4074936" y="3975306"/>
            <a:ext cx="1391450" cy="297517"/>
          </a:xfrm>
          <a:prstGeom prst="rect">
            <a:avLst/>
          </a:prstGeom>
          <a:noFill/>
        </p:spPr>
        <p:txBody>
          <a:bodyPr wrap="square" rtlCol="0" anchor="t">
            <a:spAutoFit/>
          </a:bodyPr>
          <a:lstStyle/>
          <a:p>
            <a:pPr lvl="0" algn="ctr">
              <a:lnSpc>
                <a:spcPts val="1600"/>
              </a:lnSpc>
            </a:pPr>
            <a:r>
              <a:rPr lang="zh-CN" altLang="en-US" sz="1400" b="1" dirty="0" smtClean="0">
                <a:solidFill>
                  <a:srgbClr val="0070C0"/>
                </a:solidFill>
                <a:latin typeface="微软雅黑" pitchFamily="34" charset="-122"/>
                <a:ea typeface="微软雅黑" pitchFamily="34" charset="-122"/>
              </a:rPr>
              <a:t>这里填写标题</a:t>
            </a:r>
            <a:endParaRPr lang="zh-CN" altLang="en-US" sz="1400" b="1" dirty="0">
              <a:solidFill>
                <a:srgbClr val="0070C0"/>
              </a:solidFill>
              <a:latin typeface="微软雅黑" pitchFamily="34" charset="-122"/>
              <a:ea typeface="微软雅黑" pitchFamily="34" charset="-122"/>
            </a:endParaRPr>
          </a:p>
        </p:txBody>
      </p:sp>
      <p:sp>
        <p:nvSpPr>
          <p:cNvPr id="41" name="TextBox 40"/>
          <p:cNvSpPr txBox="1"/>
          <p:nvPr/>
        </p:nvSpPr>
        <p:spPr>
          <a:xfrm>
            <a:off x="6790942" y="4008224"/>
            <a:ext cx="1391450" cy="297517"/>
          </a:xfrm>
          <a:prstGeom prst="rect">
            <a:avLst/>
          </a:prstGeom>
          <a:noFill/>
        </p:spPr>
        <p:txBody>
          <a:bodyPr wrap="square" rtlCol="0" anchor="t">
            <a:spAutoFit/>
          </a:bodyPr>
          <a:lstStyle/>
          <a:p>
            <a:pPr lvl="0" algn="ctr">
              <a:lnSpc>
                <a:spcPts val="1600"/>
              </a:lnSpc>
            </a:pPr>
            <a:r>
              <a:rPr lang="zh-CN" altLang="en-US" sz="1400" b="1" dirty="0" smtClean="0">
                <a:solidFill>
                  <a:srgbClr val="0070C0"/>
                </a:solidFill>
                <a:latin typeface="微软雅黑" pitchFamily="34" charset="-122"/>
                <a:ea typeface="微软雅黑" pitchFamily="34" charset="-122"/>
              </a:rPr>
              <a:t>这里填写标题</a:t>
            </a:r>
            <a:endParaRPr lang="zh-CN" altLang="en-US" sz="1400" b="1" dirty="0">
              <a:solidFill>
                <a:srgbClr val="0070C0"/>
              </a:solidFill>
              <a:latin typeface="微软雅黑" pitchFamily="34" charset="-122"/>
              <a:ea typeface="微软雅黑" pitchFamily="34" charset="-122"/>
            </a:endParaRPr>
          </a:p>
        </p:txBody>
      </p:sp>
      <p:grpSp>
        <p:nvGrpSpPr>
          <p:cNvPr id="42" name="组合 41"/>
          <p:cNvGrpSpPr/>
          <p:nvPr/>
        </p:nvGrpSpPr>
        <p:grpSpPr>
          <a:xfrm>
            <a:off x="3228077" y="3735946"/>
            <a:ext cx="764591" cy="764591"/>
            <a:chOff x="3221085" y="3651870"/>
            <a:chExt cx="764591" cy="764591"/>
          </a:xfrm>
        </p:grpSpPr>
        <p:sp>
          <p:nvSpPr>
            <p:cNvPr id="43" name="椭圆 42"/>
            <p:cNvSpPr/>
            <p:nvPr/>
          </p:nvSpPr>
          <p:spPr>
            <a:xfrm>
              <a:off x="3221085" y="3651870"/>
              <a:ext cx="764591" cy="764591"/>
            </a:xfrm>
            <a:prstGeom prst="ellipse">
              <a:avLst/>
            </a:prstGeom>
            <a:solidFill>
              <a:srgbClr val="48AFB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srgbClr val="C00000"/>
                </a:solidFill>
              </a:endParaRPr>
            </a:p>
          </p:txBody>
        </p:sp>
        <p:pic>
          <p:nvPicPr>
            <p:cNvPr id="44" name="Picture 10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72011" y="3778161"/>
              <a:ext cx="462738" cy="431630"/>
            </a:xfrm>
            <a:prstGeom prst="rect">
              <a:avLst/>
            </a:prstGeom>
            <a:noFill/>
          </p:spPr>
        </p:pic>
      </p:grpSp>
      <p:grpSp>
        <p:nvGrpSpPr>
          <p:cNvPr id="45" name="组合 44"/>
          <p:cNvGrpSpPr/>
          <p:nvPr/>
        </p:nvGrpSpPr>
        <p:grpSpPr>
          <a:xfrm>
            <a:off x="5854838" y="3735946"/>
            <a:ext cx="764591" cy="764591"/>
            <a:chOff x="6046633" y="3651870"/>
            <a:chExt cx="764591" cy="764591"/>
          </a:xfrm>
        </p:grpSpPr>
        <p:sp>
          <p:nvSpPr>
            <p:cNvPr id="46" name="椭圆 45"/>
            <p:cNvSpPr/>
            <p:nvPr/>
          </p:nvSpPr>
          <p:spPr>
            <a:xfrm>
              <a:off x="6046633" y="3651870"/>
              <a:ext cx="764591" cy="764591"/>
            </a:xfrm>
            <a:prstGeom prst="ellipse">
              <a:avLst/>
            </a:prstGeom>
            <a:solidFill>
              <a:srgbClr val="EDAF3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srgbClr val="C00000"/>
                </a:solidFill>
              </a:endParaRPr>
            </a:p>
          </p:txBody>
        </p:sp>
        <p:pic>
          <p:nvPicPr>
            <p:cNvPr id="47" name="Picture 9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24066" y="3805013"/>
              <a:ext cx="409724" cy="431630"/>
            </a:xfrm>
            <a:prstGeom prst="rect">
              <a:avLst/>
            </a:prstGeom>
            <a:noFill/>
          </p:spPr>
        </p:pic>
      </p:grpSp>
    </p:spTree>
    <p:extLst>
      <p:ext uri="{BB962C8B-B14F-4D97-AF65-F5344CB8AC3E}">
        <p14:creationId xmlns:p14="http://schemas.microsoft.com/office/powerpoint/2010/main" val="264211180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par>
                                    <p:cTn id="8" presetID="2" presetClass="entr" presetSubtype="8" fill="hold" grpId="0" nodeType="withEffect" p14:presetBounceEnd="53333">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14:bounceEnd="53333">
                                          <p:cBhvr additive="base">
                                            <p:cTn id="10" dur="300" fill="hold"/>
                                            <p:tgtEl>
                                              <p:spTgt spid="17"/>
                                            </p:tgtEl>
                                            <p:attrNameLst>
                                              <p:attrName>ppt_x</p:attrName>
                                            </p:attrNameLst>
                                          </p:cBhvr>
                                          <p:tavLst>
                                            <p:tav tm="0">
                                              <p:val>
                                                <p:strVal val="0-#ppt_w/2"/>
                                              </p:val>
                                            </p:tav>
                                            <p:tav tm="100000">
                                              <p:val>
                                                <p:strVal val="#ppt_x"/>
                                              </p:val>
                                            </p:tav>
                                          </p:tavLst>
                                        </p:anim>
                                        <p:anim calcmode="lin" valueType="num" p14:bounceEnd="53333">
                                          <p:cBhvr additive="base">
                                            <p:cTn id="11" dur="300" fill="hold"/>
                                            <p:tgtEl>
                                              <p:spTgt spid="17"/>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14:presetBounceEnd="53333">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14:bounceEnd="53333">
                                          <p:cBhvr additive="base">
                                            <p:cTn id="14" dur="300" fill="hold"/>
                                            <p:tgtEl>
                                              <p:spTgt spid="18"/>
                                            </p:tgtEl>
                                            <p:attrNameLst>
                                              <p:attrName>ppt_x</p:attrName>
                                            </p:attrNameLst>
                                          </p:cBhvr>
                                          <p:tavLst>
                                            <p:tav tm="0">
                                              <p:val>
                                                <p:strVal val="1+#ppt_w/2"/>
                                              </p:val>
                                            </p:tav>
                                            <p:tav tm="100000">
                                              <p:val>
                                                <p:strVal val="#ppt_x"/>
                                              </p:val>
                                            </p:tav>
                                          </p:tavLst>
                                        </p:anim>
                                        <p:anim calcmode="lin" valueType="num" p14:bounceEnd="53333">
                                          <p:cBhvr additive="base">
                                            <p:cTn id="15" dur="300" fill="hold"/>
                                            <p:tgtEl>
                                              <p:spTgt spid="1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par>
                                    <p:cTn id="22" presetID="53" presetClass="entr" presetSubtype="16" fill="hold" nodeType="with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p:cTn id="24" dur="500" fill="hold"/>
                                            <p:tgtEl>
                                              <p:spTgt spid="42"/>
                                            </p:tgtEl>
                                            <p:attrNameLst>
                                              <p:attrName>ppt_w</p:attrName>
                                            </p:attrNameLst>
                                          </p:cBhvr>
                                          <p:tavLst>
                                            <p:tav tm="0">
                                              <p:val>
                                                <p:fltVal val="0"/>
                                              </p:val>
                                            </p:tav>
                                            <p:tav tm="100000">
                                              <p:val>
                                                <p:strVal val="#ppt_w"/>
                                              </p:val>
                                            </p:tav>
                                          </p:tavLst>
                                        </p:anim>
                                        <p:anim calcmode="lin" valueType="num">
                                          <p:cBhvr>
                                            <p:cTn id="25" dur="500" fill="hold"/>
                                            <p:tgtEl>
                                              <p:spTgt spid="42"/>
                                            </p:tgtEl>
                                            <p:attrNameLst>
                                              <p:attrName>ppt_h</p:attrName>
                                            </p:attrNameLst>
                                          </p:cBhvr>
                                          <p:tavLst>
                                            <p:tav tm="0">
                                              <p:val>
                                                <p:fltVal val="0"/>
                                              </p:val>
                                            </p:tav>
                                            <p:tav tm="100000">
                                              <p:val>
                                                <p:strVal val="#ppt_h"/>
                                              </p:val>
                                            </p:tav>
                                          </p:tavLst>
                                        </p:anim>
                                        <p:animEffect transition="in" filter="fade">
                                          <p:cBhvr>
                                            <p:cTn id="26" dur="500"/>
                                            <p:tgtEl>
                                              <p:spTgt spid="42"/>
                                            </p:tgtEl>
                                          </p:cBhvr>
                                        </p:animEffect>
                                      </p:childTnLst>
                                    </p:cTn>
                                  </p:par>
                                  <p:par>
                                    <p:cTn id="27" presetID="53" presetClass="entr" presetSubtype="16"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childTnLst>
                              </p:cTn>
                            </p:par>
                            <p:par>
                              <p:cTn id="32" fill="hold">
                                <p:stCondLst>
                                  <p:cond delay="1500"/>
                                </p:stCondLst>
                                <p:childTnLst>
                                  <p:par>
                                    <p:cTn id="33" presetID="2" presetClass="entr" presetSubtype="2" fill="hold" grpId="0" nodeType="afterEffect" p14:presetBounceEnd="50000">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14:bounceEnd="50000">
                                          <p:cBhvr additive="base">
                                            <p:cTn id="35" dur="300" fill="hold"/>
                                            <p:tgtEl>
                                              <p:spTgt spid="39"/>
                                            </p:tgtEl>
                                            <p:attrNameLst>
                                              <p:attrName>ppt_x</p:attrName>
                                            </p:attrNameLst>
                                          </p:cBhvr>
                                          <p:tavLst>
                                            <p:tav tm="0">
                                              <p:val>
                                                <p:strVal val="1+#ppt_w/2"/>
                                              </p:val>
                                            </p:tav>
                                            <p:tav tm="100000">
                                              <p:val>
                                                <p:strVal val="#ppt_x"/>
                                              </p:val>
                                            </p:tav>
                                          </p:tavLst>
                                        </p:anim>
                                        <p:anim calcmode="lin" valueType="num" p14:bounceEnd="50000">
                                          <p:cBhvr additive="base">
                                            <p:cTn id="36" dur="300" fill="hold"/>
                                            <p:tgtEl>
                                              <p:spTgt spid="39"/>
                                            </p:tgtEl>
                                            <p:attrNameLst>
                                              <p:attrName>ppt_y</p:attrName>
                                            </p:attrNameLst>
                                          </p:cBhvr>
                                          <p:tavLst>
                                            <p:tav tm="0">
                                              <p:val>
                                                <p:strVal val="#ppt_y"/>
                                              </p:val>
                                            </p:tav>
                                            <p:tav tm="100000">
                                              <p:val>
                                                <p:strVal val="#ppt_y"/>
                                              </p:val>
                                            </p:tav>
                                          </p:tavLst>
                                        </p:anim>
                                      </p:childTnLst>
                                    </p:cTn>
                                  </p:par>
                                </p:childTnLst>
                              </p:cTn>
                            </p:par>
                            <p:par>
                              <p:cTn id="37" fill="hold">
                                <p:stCondLst>
                                  <p:cond delay="1800"/>
                                </p:stCondLst>
                                <p:childTnLst>
                                  <p:par>
                                    <p:cTn id="38" presetID="2" presetClass="entr" presetSubtype="2" fill="hold" grpId="0" nodeType="afterEffect" p14:presetBounceEnd="50000">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14:bounceEnd="50000">
                                          <p:cBhvr additive="base">
                                            <p:cTn id="40" dur="300" fill="hold"/>
                                            <p:tgtEl>
                                              <p:spTgt spid="40"/>
                                            </p:tgtEl>
                                            <p:attrNameLst>
                                              <p:attrName>ppt_x</p:attrName>
                                            </p:attrNameLst>
                                          </p:cBhvr>
                                          <p:tavLst>
                                            <p:tav tm="0">
                                              <p:val>
                                                <p:strVal val="1+#ppt_w/2"/>
                                              </p:val>
                                            </p:tav>
                                            <p:tav tm="100000">
                                              <p:val>
                                                <p:strVal val="#ppt_x"/>
                                              </p:val>
                                            </p:tav>
                                          </p:tavLst>
                                        </p:anim>
                                        <p:anim calcmode="lin" valueType="num" p14:bounceEnd="50000">
                                          <p:cBhvr additive="base">
                                            <p:cTn id="41" dur="300" fill="hold"/>
                                            <p:tgtEl>
                                              <p:spTgt spid="40"/>
                                            </p:tgtEl>
                                            <p:attrNameLst>
                                              <p:attrName>ppt_y</p:attrName>
                                            </p:attrNameLst>
                                          </p:cBhvr>
                                          <p:tavLst>
                                            <p:tav tm="0">
                                              <p:val>
                                                <p:strVal val="#ppt_y"/>
                                              </p:val>
                                            </p:tav>
                                            <p:tav tm="100000">
                                              <p:val>
                                                <p:strVal val="#ppt_y"/>
                                              </p:val>
                                            </p:tav>
                                          </p:tavLst>
                                        </p:anim>
                                      </p:childTnLst>
                                    </p:cTn>
                                  </p:par>
                                </p:childTnLst>
                              </p:cTn>
                            </p:par>
                            <p:par>
                              <p:cTn id="42" fill="hold">
                                <p:stCondLst>
                                  <p:cond delay="2100"/>
                                </p:stCondLst>
                                <p:childTnLst>
                                  <p:par>
                                    <p:cTn id="43" presetID="2" presetClass="entr" presetSubtype="2" fill="hold" grpId="0" nodeType="afterEffect" p14:presetBounceEnd="50000">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14:bounceEnd="50000">
                                          <p:cBhvr additive="base">
                                            <p:cTn id="45" dur="300" fill="hold"/>
                                            <p:tgtEl>
                                              <p:spTgt spid="41"/>
                                            </p:tgtEl>
                                            <p:attrNameLst>
                                              <p:attrName>ppt_x</p:attrName>
                                            </p:attrNameLst>
                                          </p:cBhvr>
                                          <p:tavLst>
                                            <p:tav tm="0">
                                              <p:val>
                                                <p:strVal val="1+#ppt_w/2"/>
                                              </p:val>
                                            </p:tav>
                                            <p:tav tm="100000">
                                              <p:val>
                                                <p:strVal val="#ppt_x"/>
                                              </p:val>
                                            </p:tav>
                                          </p:tavLst>
                                        </p:anim>
                                        <p:anim calcmode="lin" valueType="num" p14:bounceEnd="50000">
                                          <p:cBhvr additive="base">
                                            <p:cTn id="46" dur="3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17" grpId="0"/>
          <p:bldP spid="39" grpId="0"/>
          <p:bldP spid="40"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cBhvr additive="base">
                                            <p:cTn id="10" dur="300" fill="hold"/>
                                            <p:tgtEl>
                                              <p:spTgt spid="17"/>
                                            </p:tgtEl>
                                            <p:attrNameLst>
                                              <p:attrName>ppt_x</p:attrName>
                                            </p:attrNameLst>
                                          </p:cBhvr>
                                          <p:tavLst>
                                            <p:tav tm="0">
                                              <p:val>
                                                <p:strVal val="0-#ppt_w/2"/>
                                              </p:val>
                                            </p:tav>
                                            <p:tav tm="100000">
                                              <p:val>
                                                <p:strVal val="#ppt_x"/>
                                              </p:val>
                                            </p:tav>
                                          </p:tavLst>
                                        </p:anim>
                                        <p:anim calcmode="lin" valueType="num">
                                          <p:cBhvr additive="base">
                                            <p:cTn id="11" dur="300" fill="hold"/>
                                            <p:tgtEl>
                                              <p:spTgt spid="17"/>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300" fill="hold"/>
                                            <p:tgtEl>
                                              <p:spTgt spid="18"/>
                                            </p:tgtEl>
                                            <p:attrNameLst>
                                              <p:attrName>ppt_x</p:attrName>
                                            </p:attrNameLst>
                                          </p:cBhvr>
                                          <p:tavLst>
                                            <p:tav tm="0">
                                              <p:val>
                                                <p:strVal val="1+#ppt_w/2"/>
                                              </p:val>
                                            </p:tav>
                                            <p:tav tm="100000">
                                              <p:val>
                                                <p:strVal val="#ppt_x"/>
                                              </p:val>
                                            </p:tav>
                                          </p:tavLst>
                                        </p:anim>
                                        <p:anim calcmode="lin" valueType="num">
                                          <p:cBhvr additive="base">
                                            <p:cTn id="15" dur="300" fill="hold"/>
                                            <p:tgtEl>
                                              <p:spTgt spid="1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par>
                                    <p:cTn id="22" presetID="53" presetClass="entr" presetSubtype="16" fill="hold" nodeType="with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p:cTn id="24" dur="500" fill="hold"/>
                                            <p:tgtEl>
                                              <p:spTgt spid="42"/>
                                            </p:tgtEl>
                                            <p:attrNameLst>
                                              <p:attrName>ppt_w</p:attrName>
                                            </p:attrNameLst>
                                          </p:cBhvr>
                                          <p:tavLst>
                                            <p:tav tm="0">
                                              <p:val>
                                                <p:fltVal val="0"/>
                                              </p:val>
                                            </p:tav>
                                            <p:tav tm="100000">
                                              <p:val>
                                                <p:strVal val="#ppt_w"/>
                                              </p:val>
                                            </p:tav>
                                          </p:tavLst>
                                        </p:anim>
                                        <p:anim calcmode="lin" valueType="num">
                                          <p:cBhvr>
                                            <p:cTn id="25" dur="500" fill="hold"/>
                                            <p:tgtEl>
                                              <p:spTgt spid="42"/>
                                            </p:tgtEl>
                                            <p:attrNameLst>
                                              <p:attrName>ppt_h</p:attrName>
                                            </p:attrNameLst>
                                          </p:cBhvr>
                                          <p:tavLst>
                                            <p:tav tm="0">
                                              <p:val>
                                                <p:fltVal val="0"/>
                                              </p:val>
                                            </p:tav>
                                            <p:tav tm="100000">
                                              <p:val>
                                                <p:strVal val="#ppt_h"/>
                                              </p:val>
                                            </p:tav>
                                          </p:tavLst>
                                        </p:anim>
                                        <p:animEffect transition="in" filter="fade">
                                          <p:cBhvr>
                                            <p:cTn id="26" dur="500"/>
                                            <p:tgtEl>
                                              <p:spTgt spid="42"/>
                                            </p:tgtEl>
                                          </p:cBhvr>
                                        </p:animEffect>
                                      </p:childTnLst>
                                    </p:cTn>
                                  </p:par>
                                  <p:par>
                                    <p:cTn id="27" presetID="53" presetClass="entr" presetSubtype="16"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childTnLst>
                              </p:cTn>
                            </p:par>
                            <p:par>
                              <p:cTn id="32" fill="hold">
                                <p:stCondLst>
                                  <p:cond delay="1500"/>
                                </p:stCondLst>
                                <p:childTnLst>
                                  <p:par>
                                    <p:cTn id="33" presetID="2" presetClass="entr" presetSubtype="2"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300" fill="hold"/>
                                            <p:tgtEl>
                                              <p:spTgt spid="39"/>
                                            </p:tgtEl>
                                            <p:attrNameLst>
                                              <p:attrName>ppt_x</p:attrName>
                                            </p:attrNameLst>
                                          </p:cBhvr>
                                          <p:tavLst>
                                            <p:tav tm="0">
                                              <p:val>
                                                <p:strVal val="1+#ppt_w/2"/>
                                              </p:val>
                                            </p:tav>
                                            <p:tav tm="100000">
                                              <p:val>
                                                <p:strVal val="#ppt_x"/>
                                              </p:val>
                                            </p:tav>
                                          </p:tavLst>
                                        </p:anim>
                                        <p:anim calcmode="lin" valueType="num">
                                          <p:cBhvr additive="base">
                                            <p:cTn id="36" dur="300" fill="hold"/>
                                            <p:tgtEl>
                                              <p:spTgt spid="39"/>
                                            </p:tgtEl>
                                            <p:attrNameLst>
                                              <p:attrName>ppt_y</p:attrName>
                                            </p:attrNameLst>
                                          </p:cBhvr>
                                          <p:tavLst>
                                            <p:tav tm="0">
                                              <p:val>
                                                <p:strVal val="#ppt_y"/>
                                              </p:val>
                                            </p:tav>
                                            <p:tav tm="100000">
                                              <p:val>
                                                <p:strVal val="#ppt_y"/>
                                              </p:val>
                                            </p:tav>
                                          </p:tavLst>
                                        </p:anim>
                                      </p:childTnLst>
                                    </p:cTn>
                                  </p:par>
                                </p:childTnLst>
                              </p:cTn>
                            </p:par>
                            <p:par>
                              <p:cTn id="37" fill="hold">
                                <p:stCondLst>
                                  <p:cond delay="1800"/>
                                </p:stCondLst>
                                <p:childTnLst>
                                  <p:par>
                                    <p:cTn id="38" presetID="2" presetClass="entr" presetSubtype="2"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additive="base">
                                            <p:cTn id="40" dur="300" fill="hold"/>
                                            <p:tgtEl>
                                              <p:spTgt spid="40"/>
                                            </p:tgtEl>
                                            <p:attrNameLst>
                                              <p:attrName>ppt_x</p:attrName>
                                            </p:attrNameLst>
                                          </p:cBhvr>
                                          <p:tavLst>
                                            <p:tav tm="0">
                                              <p:val>
                                                <p:strVal val="1+#ppt_w/2"/>
                                              </p:val>
                                            </p:tav>
                                            <p:tav tm="100000">
                                              <p:val>
                                                <p:strVal val="#ppt_x"/>
                                              </p:val>
                                            </p:tav>
                                          </p:tavLst>
                                        </p:anim>
                                        <p:anim calcmode="lin" valueType="num">
                                          <p:cBhvr additive="base">
                                            <p:cTn id="41" dur="300" fill="hold"/>
                                            <p:tgtEl>
                                              <p:spTgt spid="40"/>
                                            </p:tgtEl>
                                            <p:attrNameLst>
                                              <p:attrName>ppt_y</p:attrName>
                                            </p:attrNameLst>
                                          </p:cBhvr>
                                          <p:tavLst>
                                            <p:tav tm="0">
                                              <p:val>
                                                <p:strVal val="#ppt_y"/>
                                              </p:val>
                                            </p:tav>
                                            <p:tav tm="100000">
                                              <p:val>
                                                <p:strVal val="#ppt_y"/>
                                              </p:val>
                                            </p:tav>
                                          </p:tavLst>
                                        </p:anim>
                                      </p:childTnLst>
                                    </p:cTn>
                                  </p:par>
                                </p:childTnLst>
                              </p:cTn>
                            </p:par>
                            <p:par>
                              <p:cTn id="42" fill="hold">
                                <p:stCondLst>
                                  <p:cond delay="2100"/>
                                </p:stCondLst>
                                <p:childTnLst>
                                  <p:par>
                                    <p:cTn id="43" presetID="2" presetClass="entr" presetSubtype="2"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300" fill="hold"/>
                                            <p:tgtEl>
                                              <p:spTgt spid="41"/>
                                            </p:tgtEl>
                                            <p:attrNameLst>
                                              <p:attrName>ppt_x</p:attrName>
                                            </p:attrNameLst>
                                          </p:cBhvr>
                                          <p:tavLst>
                                            <p:tav tm="0">
                                              <p:val>
                                                <p:strVal val="1+#ppt_w/2"/>
                                              </p:val>
                                            </p:tav>
                                            <p:tav tm="100000">
                                              <p:val>
                                                <p:strVal val="#ppt_x"/>
                                              </p:val>
                                            </p:tav>
                                          </p:tavLst>
                                        </p:anim>
                                        <p:anim calcmode="lin" valueType="num">
                                          <p:cBhvr additive="base">
                                            <p:cTn id="46" dur="3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17" grpId="0"/>
          <p:bldP spid="39" grpId="0"/>
          <p:bldP spid="40" grpId="0"/>
          <p:bldP spid="4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grpSp>
        <p:nvGrpSpPr>
          <p:cNvPr id="25" name="Group 2"/>
          <p:cNvGrpSpPr>
            <a:grpSpLocks/>
          </p:cNvGrpSpPr>
          <p:nvPr/>
        </p:nvGrpSpPr>
        <p:grpSpPr bwMode="auto">
          <a:xfrm rot="-1142007">
            <a:off x="1134728" y="1682818"/>
            <a:ext cx="1718368" cy="1718864"/>
            <a:chOff x="0" y="0"/>
            <a:chExt cx="1200" cy="1200"/>
          </a:xfrm>
          <a:solidFill>
            <a:srgbClr val="EF605E"/>
          </a:solidFill>
        </p:grpSpPr>
        <p:sp>
          <p:nvSpPr>
            <p:cNvPr id="26"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27" name="Group 4"/>
            <p:cNvGrpSpPr>
              <a:grpSpLocks/>
            </p:cNvGrpSpPr>
            <p:nvPr/>
          </p:nvGrpSpPr>
          <p:grpSpPr bwMode="auto">
            <a:xfrm>
              <a:off x="456" y="0"/>
              <a:ext cx="288" cy="1200"/>
              <a:chOff x="0" y="0"/>
              <a:chExt cx="288" cy="1200"/>
            </a:xfrm>
            <a:grpFill/>
          </p:grpSpPr>
          <p:sp>
            <p:nvSpPr>
              <p:cNvPr id="37"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38"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28" name="Group 7"/>
            <p:cNvGrpSpPr>
              <a:grpSpLocks/>
            </p:cNvGrpSpPr>
            <p:nvPr/>
          </p:nvGrpSpPr>
          <p:grpSpPr bwMode="auto">
            <a:xfrm rot="-5400000">
              <a:off x="456" y="0"/>
              <a:ext cx="288" cy="1200"/>
              <a:chOff x="0" y="0"/>
              <a:chExt cx="288" cy="1200"/>
            </a:xfrm>
            <a:grpFill/>
          </p:grpSpPr>
          <p:sp>
            <p:nvSpPr>
              <p:cNvPr id="35"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36"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29" name="Group 10"/>
            <p:cNvGrpSpPr>
              <a:grpSpLocks/>
            </p:cNvGrpSpPr>
            <p:nvPr/>
          </p:nvGrpSpPr>
          <p:grpSpPr bwMode="auto">
            <a:xfrm rot="-2700000">
              <a:off x="456" y="0"/>
              <a:ext cx="288" cy="1200"/>
              <a:chOff x="0" y="0"/>
              <a:chExt cx="288" cy="1200"/>
            </a:xfrm>
            <a:grpFill/>
          </p:grpSpPr>
          <p:sp>
            <p:nvSpPr>
              <p:cNvPr id="33"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34"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30" name="Group 13"/>
            <p:cNvGrpSpPr>
              <a:grpSpLocks/>
            </p:cNvGrpSpPr>
            <p:nvPr/>
          </p:nvGrpSpPr>
          <p:grpSpPr bwMode="auto">
            <a:xfrm rot="2700000" flipH="1">
              <a:off x="457" y="0"/>
              <a:ext cx="288" cy="1200"/>
              <a:chOff x="0" y="0"/>
              <a:chExt cx="288" cy="1200"/>
            </a:xfrm>
            <a:grpFill/>
          </p:grpSpPr>
          <p:sp>
            <p:nvSpPr>
              <p:cNvPr id="31"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32"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39" name="Group 16"/>
          <p:cNvGrpSpPr>
            <a:grpSpLocks/>
          </p:cNvGrpSpPr>
          <p:nvPr/>
        </p:nvGrpSpPr>
        <p:grpSpPr bwMode="auto">
          <a:xfrm rot="-1142007">
            <a:off x="1134728" y="1682818"/>
            <a:ext cx="1718368" cy="1718864"/>
            <a:chOff x="0" y="0"/>
            <a:chExt cx="1200" cy="1200"/>
          </a:xfrm>
          <a:solidFill>
            <a:srgbClr val="EF605E"/>
          </a:solidFill>
        </p:grpSpPr>
        <p:sp>
          <p:nvSpPr>
            <p:cNvPr id="40"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41" name="Group 18"/>
            <p:cNvGrpSpPr>
              <a:grpSpLocks/>
            </p:cNvGrpSpPr>
            <p:nvPr/>
          </p:nvGrpSpPr>
          <p:grpSpPr bwMode="auto">
            <a:xfrm>
              <a:off x="456" y="0"/>
              <a:ext cx="288" cy="1200"/>
              <a:chOff x="0" y="0"/>
              <a:chExt cx="288" cy="1200"/>
            </a:xfrm>
            <a:grpFill/>
          </p:grpSpPr>
          <p:sp>
            <p:nvSpPr>
              <p:cNvPr id="51"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3"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42" name="Group 21"/>
            <p:cNvGrpSpPr>
              <a:grpSpLocks/>
            </p:cNvGrpSpPr>
            <p:nvPr/>
          </p:nvGrpSpPr>
          <p:grpSpPr bwMode="auto">
            <a:xfrm rot="-5400000">
              <a:off x="456" y="0"/>
              <a:ext cx="288" cy="1200"/>
              <a:chOff x="0" y="0"/>
              <a:chExt cx="288" cy="1200"/>
            </a:xfrm>
            <a:grpFill/>
          </p:grpSpPr>
          <p:sp>
            <p:nvSpPr>
              <p:cNvPr id="49"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0"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43" name="Group 24"/>
            <p:cNvGrpSpPr>
              <a:grpSpLocks/>
            </p:cNvGrpSpPr>
            <p:nvPr/>
          </p:nvGrpSpPr>
          <p:grpSpPr bwMode="auto">
            <a:xfrm rot="-2700000">
              <a:off x="456" y="0"/>
              <a:ext cx="288" cy="1200"/>
              <a:chOff x="0" y="0"/>
              <a:chExt cx="288" cy="1200"/>
            </a:xfrm>
            <a:grpFill/>
          </p:grpSpPr>
          <p:sp>
            <p:nvSpPr>
              <p:cNvPr id="47"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8"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44" name="Group 27"/>
            <p:cNvGrpSpPr>
              <a:grpSpLocks/>
            </p:cNvGrpSpPr>
            <p:nvPr/>
          </p:nvGrpSpPr>
          <p:grpSpPr bwMode="auto">
            <a:xfrm rot="2700000" flipH="1">
              <a:off x="457" y="0"/>
              <a:ext cx="288" cy="1200"/>
              <a:chOff x="0" y="0"/>
              <a:chExt cx="288" cy="1200"/>
            </a:xfrm>
            <a:grpFill/>
          </p:grpSpPr>
          <p:sp>
            <p:nvSpPr>
              <p:cNvPr id="45"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6"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54" name="Group 30"/>
          <p:cNvGrpSpPr>
            <a:grpSpLocks/>
          </p:cNvGrpSpPr>
          <p:nvPr/>
        </p:nvGrpSpPr>
        <p:grpSpPr bwMode="auto">
          <a:xfrm>
            <a:off x="2575825" y="2122058"/>
            <a:ext cx="2359780" cy="2360462"/>
            <a:chOff x="0" y="0"/>
            <a:chExt cx="1200" cy="1200"/>
          </a:xfrm>
          <a:solidFill>
            <a:srgbClr val="48AFBA"/>
          </a:solidFill>
        </p:grpSpPr>
        <p:sp>
          <p:nvSpPr>
            <p:cNvPr id="55"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56" name="Group 32"/>
            <p:cNvGrpSpPr>
              <a:grpSpLocks/>
            </p:cNvGrpSpPr>
            <p:nvPr/>
          </p:nvGrpSpPr>
          <p:grpSpPr bwMode="auto">
            <a:xfrm>
              <a:off x="456" y="0"/>
              <a:ext cx="288" cy="1200"/>
              <a:chOff x="0" y="0"/>
              <a:chExt cx="288" cy="1200"/>
            </a:xfrm>
            <a:grpFill/>
          </p:grpSpPr>
          <p:sp>
            <p:nvSpPr>
              <p:cNvPr id="66"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67"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57" name="Group 35"/>
            <p:cNvGrpSpPr>
              <a:grpSpLocks/>
            </p:cNvGrpSpPr>
            <p:nvPr/>
          </p:nvGrpSpPr>
          <p:grpSpPr bwMode="auto">
            <a:xfrm rot="-5400000">
              <a:off x="456" y="0"/>
              <a:ext cx="288" cy="1200"/>
              <a:chOff x="0" y="0"/>
              <a:chExt cx="288" cy="1200"/>
            </a:xfrm>
            <a:grpFill/>
          </p:grpSpPr>
          <p:sp>
            <p:nvSpPr>
              <p:cNvPr id="64"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65"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58" name="Group 38"/>
            <p:cNvGrpSpPr>
              <a:grpSpLocks/>
            </p:cNvGrpSpPr>
            <p:nvPr/>
          </p:nvGrpSpPr>
          <p:grpSpPr bwMode="auto">
            <a:xfrm rot="-2700000">
              <a:off x="456" y="0"/>
              <a:ext cx="288" cy="1200"/>
              <a:chOff x="0" y="0"/>
              <a:chExt cx="288" cy="1200"/>
            </a:xfrm>
            <a:grpFill/>
          </p:grpSpPr>
          <p:sp>
            <p:nvSpPr>
              <p:cNvPr id="62"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63"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59" name="Group 41"/>
            <p:cNvGrpSpPr>
              <a:grpSpLocks/>
            </p:cNvGrpSpPr>
            <p:nvPr/>
          </p:nvGrpSpPr>
          <p:grpSpPr bwMode="auto">
            <a:xfrm rot="2700000" flipH="1">
              <a:off x="457" y="0"/>
              <a:ext cx="288" cy="1200"/>
              <a:chOff x="0" y="0"/>
              <a:chExt cx="288" cy="1200"/>
            </a:xfrm>
            <a:grpFill/>
          </p:grpSpPr>
          <p:sp>
            <p:nvSpPr>
              <p:cNvPr id="60"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61"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68" name="Group 44"/>
          <p:cNvGrpSpPr>
            <a:grpSpLocks/>
          </p:cNvGrpSpPr>
          <p:nvPr/>
        </p:nvGrpSpPr>
        <p:grpSpPr bwMode="auto">
          <a:xfrm>
            <a:off x="2571065" y="2123247"/>
            <a:ext cx="2365730" cy="2366415"/>
            <a:chOff x="0" y="0"/>
            <a:chExt cx="1200" cy="1200"/>
          </a:xfrm>
          <a:solidFill>
            <a:srgbClr val="48AFBA"/>
          </a:solidFill>
        </p:grpSpPr>
        <p:sp>
          <p:nvSpPr>
            <p:cNvPr id="69"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70" name="Group 46"/>
            <p:cNvGrpSpPr>
              <a:grpSpLocks/>
            </p:cNvGrpSpPr>
            <p:nvPr/>
          </p:nvGrpSpPr>
          <p:grpSpPr bwMode="auto">
            <a:xfrm>
              <a:off x="456" y="0"/>
              <a:ext cx="288" cy="1200"/>
              <a:chOff x="0" y="0"/>
              <a:chExt cx="288" cy="1200"/>
            </a:xfrm>
            <a:grpFill/>
          </p:grpSpPr>
          <p:sp>
            <p:nvSpPr>
              <p:cNvPr id="80"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81"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71" name="Group 49"/>
            <p:cNvGrpSpPr>
              <a:grpSpLocks/>
            </p:cNvGrpSpPr>
            <p:nvPr/>
          </p:nvGrpSpPr>
          <p:grpSpPr bwMode="auto">
            <a:xfrm rot="-5400000">
              <a:off x="456" y="0"/>
              <a:ext cx="288" cy="1200"/>
              <a:chOff x="0" y="0"/>
              <a:chExt cx="288" cy="1200"/>
            </a:xfrm>
            <a:grpFill/>
          </p:grpSpPr>
          <p:sp>
            <p:nvSpPr>
              <p:cNvPr id="78"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79"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72" name="Group 52"/>
            <p:cNvGrpSpPr>
              <a:grpSpLocks/>
            </p:cNvGrpSpPr>
            <p:nvPr/>
          </p:nvGrpSpPr>
          <p:grpSpPr bwMode="auto">
            <a:xfrm rot="-2700000">
              <a:off x="456" y="0"/>
              <a:ext cx="288" cy="1200"/>
              <a:chOff x="0" y="0"/>
              <a:chExt cx="288" cy="1200"/>
            </a:xfrm>
            <a:grpFill/>
          </p:grpSpPr>
          <p:sp>
            <p:nvSpPr>
              <p:cNvPr id="76"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77"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73" name="Group 55"/>
            <p:cNvGrpSpPr>
              <a:grpSpLocks/>
            </p:cNvGrpSpPr>
            <p:nvPr/>
          </p:nvGrpSpPr>
          <p:grpSpPr bwMode="auto">
            <a:xfrm rot="2700000" flipH="1">
              <a:off x="457" y="0"/>
              <a:ext cx="288" cy="1200"/>
              <a:chOff x="0" y="0"/>
              <a:chExt cx="288" cy="1200"/>
            </a:xfrm>
            <a:grpFill/>
          </p:grpSpPr>
          <p:sp>
            <p:nvSpPr>
              <p:cNvPr id="74"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75"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82" name="Group 58"/>
          <p:cNvGrpSpPr>
            <a:grpSpLocks/>
          </p:cNvGrpSpPr>
          <p:nvPr/>
        </p:nvGrpSpPr>
        <p:grpSpPr bwMode="auto">
          <a:xfrm rot="1282349">
            <a:off x="4642863" y="1424513"/>
            <a:ext cx="2100360" cy="2100966"/>
            <a:chOff x="0" y="0"/>
            <a:chExt cx="1200" cy="1200"/>
          </a:xfrm>
          <a:solidFill>
            <a:srgbClr val="EDAF36"/>
          </a:solidFill>
        </p:grpSpPr>
        <p:sp>
          <p:nvSpPr>
            <p:cNvPr id="83"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84" name="Group 60"/>
            <p:cNvGrpSpPr>
              <a:grpSpLocks/>
            </p:cNvGrpSpPr>
            <p:nvPr/>
          </p:nvGrpSpPr>
          <p:grpSpPr bwMode="auto">
            <a:xfrm>
              <a:off x="456" y="0"/>
              <a:ext cx="288" cy="1200"/>
              <a:chOff x="0" y="0"/>
              <a:chExt cx="288" cy="1200"/>
            </a:xfrm>
            <a:grpFill/>
          </p:grpSpPr>
          <p:sp>
            <p:nvSpPr>
              <p:cNvPr id="94"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5"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85" name="Group 63"/>
            <p:cNvGrpSpPr>
              <a:grpSpLocks/>
            </p:cNvGrpSpPr>
            <p:nvPr/>
          </p:nvGrpSpPr>
          <p:grpSpPr bwMode="auto">
            <a:xfrm rot="-5400000">
              <a:off x="456" y="0"/>
              <a:ext cx="288" cy="1200"/>
              <a:chOff x="0" y="0"/>
              <a:chExt cx="288" cy="1200"/>
            </a:xfrm>
            <a:grpFill/>
          </p:grpSpPr>
          <p:sp>
            <p:nvSpPr>
              <p:cNvPr id="92"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3"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86" name="Group 66"/>
            <p:cNvGrpSpPr>
              <a:grpSpLocks/>
            </p:cNvGrpSpPr>
            <p:nvPr/>
          </p:nvGrpSpPr>
          <p:grpSpPr bwMode="auto">
            <a:xfrm rot="-2700000">
              <a:off x="456" y="0"/>
              <a:ext cx="288" cy="1200"/>
              <a:chOff x="0" y="0"/>
              <a:chExt cx="288" cy="1200"/>
            </a:xfrm>
            <a:grpFill/>
          </p:grpSpPr>
          <p:sp>
            <p:nvSpPr>
              <p:cNvPr id="90"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87" name="Group 69"/>
            <p:cNvGrpSpPr>
              <a:grpSpLocks/>
            </p:cNvGrpSpPr>
            <p:nvPr/>
          </p:nvGrpSpPr>
          <p:grpSpPr bwMode="auto">
            <a:xfrm rot="2700000" flipH="1">
              <a:off x="457" y="0"/>
              <a:ext cx="288" cy="1200"/>
              <a:chOff x="0" y="0"/>
              <a:chExt cx="288" cy="1200"/>
            </a:xfrm>
            <a:grpFill/>
          </p:grpSpPr>
          <p:sp>
            <p:nvSpPr>
              <p:cNvPr id="88"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9"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96" name="Group 72"/>
          <p:cNvGrpSpPr>
            <a:grpSpLocks/>
          </p:cNvGrpSpPr>
          <p:nvPr/>
        </p:nvGrpSpPr>
        <p:grpSpPr bwMode="auto">
          <a:xfrm rot="1283135">
            <a:off x="4638103" y="1425703"/>
            <a:ext cx="2105120" cy="2105728"/>
            <a:chOff x="0" y="0"/>
            <a:chExt cx="1200" cy="1200"/>
          </a:xfrm>
          <a:solidFill>
            <a:srgbClr val="EDAF36"/>
          </a:solidFill>
        </p:grpSpPr>
        <p:sp>
          <p:nvSpPr>
            <p:cNvPr id="97"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98" name="Group 74"/>
            <p:cNvGrpSpPr>
              <a:grpSpLocks/>
            </p:cNvGrpSpPr>
            <p:nvPr/>
          </p:nvGrpSpPr>
          <p:grpSpPr bwMode="auto">
            <a:xfrm>
              <a:off x="456" y="0"/>
              <a:ext cx="288" cy="1200"/>
              <a:chOff x="0" y="0"/>
              <a:chExt cx="288" cy="1200"/>
            </a:xfrm>
            <a:grpFill/>
          </p:grpSpPr>
          <p:sp>
            <p:nvSpPr>
              <p:cNvPr id="108"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99" name="Group 77"/>
            <p:cNvGrpSpPr>
              <a:grpSpLocks/>
            </p:cNvGrpSpPr>
            <p:nvPr/>
          </p:nvGrpSpPr>
          <p:grpSpPr bwMode="auto">
            <a:xfrm rot="-5400000">
              <a:off x="456" y="0"/>
              <a:ext cx="288" cy="1200"/>
              <a:chOff x="0" y="0"/>
              <a:chExt cx="288" cy="1200"/>
            </a:xfrm>
            <a:grpFill/>
          </p:grpSpPr>
          <p:sp>
            <p:nvSpPr>
              <p:cNvPr id="106"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0" name="Group 80"/>
            <p:cNvGrpSpPr>
              <a:grpSpLocks/>
            </p:cNvGrpSpPr>
            <p:nvPr/>
          </p:nvGrpSpPr>
          <p:grpSpPr bwMode="auto">
            <a:xfrm rot="-2700000">
              <a:off x="456" y="0"/>
              <a:ext cx="288" cy="1200"/>
              <a:chOff x="0" y="0"/>
              <a:chExt cx="288" cy="1200"/>
            </a:xfrm>
            <a:grpFill/>
          </p:grpSpPr>
          <p:sp>
            <p:nvSpPr>
              <p:cNvPr id="104"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1" name="Group 83"/>
            <p:cNvGrpSpPr>
              <a:grpSpLocks/>
            </p:cNvGrpSpPr>
            <p:nvPr/>
          </p:nvGrpSpPr>
          <p:grpSpPr bwMode="auto">
            <a:xfrm rot="2700000" flipH="1">
              <a:off x="457" y="0"/>
              <a:ext cx="288" cy="1200"/>
              <a:chOff x="0" y="0"/>
              <a:chExt cx="288" cy="1200"/>
            </a:xfrm>
            <a:grpFill/>
          </p:grpSpPr>
          <p:sp>
            <p:nvSpPr>
              <p:cNvPr id="102"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3"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110" name="Group 86"/>
          <p:cNvGrpSpPr>
            <a:grpSpLocks/>
          </p:cNvGrpSpPr>
          <p:nvPr/>
        </p:nvGrpSpPr>
        <p:grpSpPr bwMode="auto">
          <a:xfrm>
            <a:off x="6537352" y="2329178"/>
            <a:ext cx="1669578" cy="1670060"/>
            <a:chOff x="0" y="0"/>
            <a:chExt cx="1200" cy="1200"/>
          </a:xfrm>
          <a:solidFill>
            <a:srgbClr val="8DC85C"/>
          </a:solidFill>
        </p:grpSpPr>
        <p:sp>
          <p:nvSpPr>
            <p:cNvPr id="111"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112" name="Group 88"/>
            <p:cNvGrpSpPr>
              <a:grpSpLocks/>
            </p:cNvGrpSpPr>
            <p:nvPr/>
          </p:nvGrpSpPr>
          <p:grpSpPr bwMode="auto">
            <a:xfrm>
              <a:off x="456" y="0"/>
              <a:ext cx="288" cy="1200"/>
              <a:chOff x="0" y="0"/>
              <a:chExt cx="288" cy="1200"/>
            </a:xfrm>
            <a:grpFill/>
          </p:grpSpPr>
          <p:sp>
            <p:nvSpPr>
              <p:cNvPr id="122"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23"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13" name="Group 91"/>
            <p:cNvGrpSpPr>
              <a:grpSpLocks/>
            </p:cNvGrpSpPr>
            <p:nvPr/>
          </p:nvGrpSpPr>
          <p:grpSpPr bwMode="auto">
            <a:xfrm rot="-5400000">
              <a:off x="456" y="0"/>
              <a:ext cx="288" cy="1200"/>
              <a:chOff x="0" y="0"/>
              <a:chExt cx="288" cy="1200"/>
            </a:xfrm>
            <a:grpFill/>
          </p:grpSpPr>
          <p:sp>
            <p:nvSpPr>
              <p:cNvPr id="120"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21"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14" name="Group 94"/>
            <p:cNvGrpSpPr>
              <a:grpSpLocks/>
            </p:cNvGrpSpPr>
            <p:nvPr/>
          </p:nvGrpSpPr>
          <p:grpSpPr bwMode="auto">
            <a:xfrm rot="-2700000">
              <a:off x="456" y="0"/>
              <a:ext cx="288" cy="1200"/>
              <a:chOff x="0" y="0"/>
              <a:chExt cx="288" cy="1200"/>
            </a:xfrm>
            <a:grpFill/>
          </p:grpSpPr>
          <p:sp>
            <p:nvSpPr>
              <p:cNvPr id="118"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9"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15" name="Group 97"/>
            <p:cNvGrpSpPr>
              <a:grpSpLocks/>
            </p:cNvGrpSpPr>
            <p:nvPr/>
          </p:nvGrpSpPr>
          <p:grpSpPr bwMode="auto">
            <a:xfrm rot="2700000" flipH="1">
              <a:off x="457" y="0"/>
              <a:ext cx="288" cy="1200"/>
              <a:chOff x="0" y="0"/>
              <a:chExt cx="288" cy="1200"/>
            </a:xfrm>
            <a:grpFill/>
          </p:grpSpPr>
          <p:sp>
            <p:nvSpPr>
              <p:cNvPr id="116"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7"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124" name="Group 100"/>
          <p:cNvGrpSpPr>
            <a:grpSpLocks/>
          </p:cNvGrpSpPr>
          <p:nvPr/>
        </p:nvGrpSpPr>
        <p:grpSpPr bwMode="auto">
          <a:xfrm>
            <a:off x="6532592" y="2330368"/>
            <a:ext cx="1674338" cy="1674822"/>
            <a:chOff x="0" y="0"/>
            <a:chExt cx="1200" cy="1200"/>
          </a:xfrm>
          <a:solidFill>
            <a:srgbClr val="8DC85C"/>
          </a:solidFill>
        </p:grpSpPr>
        <p:sp>
          <p:nvSpPr>
            <p:cNvPr id="125"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126" name="Group 102"/>
            <p:cNvGrpSpPr>
              <a:grpSpLocks/>
            </p:cNvGrpSpPr>
            <p:nvPr/>
          </p:nvGrpSpPr>
          <p:grpSpPr bwMode="auto">
            <a:xfrm>
              <a:off x="456" y="0"/>
              <a:ext cx="288" cy="1200"/>
              <a:chOff x="0" y="0"/>
              <a:chExt cx="288" cy="1200"/>
            </a:xfrm>
            <a:grpFill/>
          </p:grpSpPr>
          <p:sp>
            <p:nvSpPr>
              <p:cNvPr id="136"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37"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27" name="Group 105"/>
            <p:cNvGrpSpPr>
              <a:grpSpLocks/>
            </p:cNvGrpSpPr>
            <p:nvPr/>
          </p:nvGrpSpPr>
          <p:grpSpPr bwMode="auto">
            <a:xfrm rot="-5400000">
              <a:off x="456" y="0"/>
              <a:ext cx="288" cy="1200"/>
              <a:chOff x="0" y="0"/>
              <a:chExt cx="288" cy="1200"/>
            </a:xfrm>
            <a:grpFill/>
          </p:grpSpPr>
          <p:sp>
            <p:nvSpPr>
              <p:cNvPr id="134"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35"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28" name="Group 108"/>
            <p:cNvGrpSpPr>
              <a:grpSpLocks/>
            </p:cNvGrpSpPr>
            <p:nvPr/>
          </p:nvGrpSpPr>
          <p:grpSpPr bwMode="auto">
            <a:xfrm rot="-2700000">
              <a:off x="456" y="0"/>
              <a:ext cx="288" cy="1200"/>
              <a:chOff x="0" y="0"/>
              <a:chExt cx="288" cy="1200"/>
            </a:xfrm>
            <a:grpFill/>
          </p:grpSpPr>
          <p:sp>
            <p:nvSpPr>
              <p:cNvPr id="132"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33"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29" name="Group 111"/>
            <p:cNvGrpSpPr>
              <a:grpSpLocks/>
            </p:cNvGrpSpPr>
            <p:nvPr/>
          </p:nvGrpSpPr>
          <p:grpSpPr bwMode="auto">
            <a:xfrm rot="2700000" flipH="1">
              <a:off x="457" y="0"/>
              <a:ext cx="288" cy="1200"/>
              <a:chOff x="0" y="0"/>
              <a:chExt cx="288" cy="1200"/>
            </a:xfrm>
            <a:grpFill/>
          </p:grpSpPr>
          <p:sp>
            <p:nvSpPr>
              <p:cNvPr id="130"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31"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sp>
        <p:nvSpPr>
          <p:cNvPr id="138" name="AutoShape 143"/>
          <p:cNvSpPr>
            <a:spLocks noChangeArrowheads="1"/>
          </p:cNvSpPr>
          <p:nvPr/>
        </p:nvSpPr>
        <p:spPr bwMode="auto">
          <a:xfrm>
            <a:off x="1296569" y="1263816"/>
            <a:ext cx="1542247" cy="430906"/>
          </a:xfrm>
          <a:prstGeom prst="roundRect">
            <a:avLst>
              <a:gd name="adj" fmla="val 50000"/>
            </a:avLst>
          </a:prstGeom>
          <a:noFill/>
          <a:ln>
            <a:noFill/>
          </a:ln>
          <a:effectLs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b="0" dirty="0">
                <a:latin typeface="微软雅黑" pitchFamily="34" charset="-122"/>
                <a:ea typeface="微软雅黑" pitchFamily="34" charset="-122"/>
              </a:rPr>
              <a:t>添加段落文字</a:t>
            </a:r>
          </a:p>
        </p:txBody>
      </p:sp>
      <p:sp>
        <p:nvSpPr>
          <p:cNvPr id="139" name="AutoShape 144"/>
          <p:cNvSpPr>
            <a:spLocks noChangeArrowheads="1"/>
          </p:cNvSpPr>
          <p:nvPr/>
        </p:nvSpPr>
        <p:spPr bwMode="auto">
          <a:xfrm>
            <a:off x="2993516" y="1606636"/>
            <a:ext cx="1542247" cy="430906"/>
          </a:xfrm>
          <a:prstGeom prst="roundRect">
            <a:avLst>
              <a:gd name="adj" fmla="val 50000"/>
            </a:avLst>
          </a:prstGeom>
          <a:noFill/>
          <a:ln>
            <a:noFill/>
          </a:ln>
          <a:effectLs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b="0">
                <a:latin typeface="微软雅黑" pitchFamily="34" charset="-122"/>
                <a:ea typeface="微软雅黑" pitchFamily="34" charset="-122"/>
              </a:rPr>
              <a:t>添加段落文字</a:t>
            </a:r>
          </a:p>
        </p:txBody>
      </p:sp>
      <p:sp>
        <p:nvSpPr>
          <p:cNvPr id="140" name="AutoShape 145"/>
          <p:cNvSpPr>
            <a:spLocks noChangeArrowheads="1"/>
          </p:cNvSpPr>
          <p:nvPr/>
        </p:nvSpPr>
        <p:spPr bwMode="auto">
          <a:xfrm>
            <a:off x="4948695" y="3656418"/>
            <a:ext cx="1542247" cy="430906"/>
          </a:xfrm>
          <a:prstGeom prst="roundRect">
            <a:avLst>
              <a:gd name="adj" fmla="val 50000"/>
            </a:avLst>
          </a:prstGeom>
          <a:noFill/>
          <a:ln>
            <a:noFill/>
          </a:ln>
          <a:effectLs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b="0" dirty="0">
                <a:latin typeface="微软雅黑" pitchFamily="34" charset="-122"/>
                <a:ea typeface="微软雅黑" pitchFamily="34" charset="-122"/>
              </a:rPr>
              <a:t>添加段落文字</a:t>
            </a:r>
          </a:p>
        </p:txBody>
      </p:sp>
      <p:sp>
        <p:nvSpPr>
          <p:cNvPr id="141" name="AutoShape 146"/>
          <p:cNvSpPr>
            <a:spLocks noChangeArrowheads="1"/>
          </p:cNvSpPr>
          <p:nvPr/>
        </p:nvSpPr>
        <p:spPr bwMode="auto">
          <a:xfrm>
            <a:off x="6579002" y="1707816"/>
            <a:ext cx="1542247" cy="430906"/>
          </a:xfrm>
          <a:prstGeom prst="roundRect">
            <a:avLst>
              <a:gd name="adj" fmla="val 50000"/>
            </a:avLst>
          </a:prstGeom>
          <a:noFill/>
          <a:ln>
            <a:noFill/>
          </a:ln>
          <a:effectLs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b="0">
                <a:latin typeface="微软雅黑" pitchFamily="34" charset="-122"/>
                <a:ea typeface="微软雅黑" pitchFamily="34" charset="-122"/>
              </a:rPr>
              <a:t>添加段落文字</a:t>
            </a:r>
          </a:p>
        </p:txBody>
      </p:sp>
      <p:sp>
        <p:nvSpPr>
          <p:cNvPr id="142" name="Rectangle 147"/>
          <p:cNvSpPr>
            <a:spLocks noChangeArrowheads="1"/>
          </p:cNvSpPr>
          <p:nvPr/>
        </p:nvSpPr>
        <p:spPr bwMode="auto">
          <a:xfrm>
            <a:off x="1434610" y="2108964"/>
            <a:ext cx="1092425" cy="845148"/>
          </a:xfrm>
          <a:prstGeom prst="rect">
            <a:avLst/>
          </a:prstGeom>
          <a:noFill/>
          <a:ln>
            <a:noFill/>
          </a:ln>
          <a:effectLs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000" b="0" dirty="0">
                <a:latin typeface="微软雅黑" pitchFamily="34" charset="-122"/>
                <a:ea typeface="微软雅黑" pitchFamily="34" charset="-122"/>
              </a:rPr>
              <a:t>点击添加文本</a:t>
            </a:r>
          </a:p>
          <a:p>
            <a:pPr algn="ctr" eaLnBrk="1" hangingPunct="1"/>
            <a:r>
              <a:rPr lang="zh-CN" altLang="en-US" sz="1000" b="0" dirty="0">
                <a:latin typeface="微软雅黑" pitchFamily="34" charset="-122"/>
                <a:ea typeface="微软雅黑" pitchFamily="34" charset="-122"/>
              </a:rPr>
              <a:t>点击添加文本</a:t>
            </a:r>
          </a:p>
          <a:p>
            <a:pPr algn="ctr" eaLnBrk="1" hangingPunct="1"/>
            <a:r>
              <a:rPr lang="zh-CN" altLang="en-US" sz="1000" b="0" dirty="0">
                <a:latin typeface="微软雅黑" pitchFamily="34" charset="-122"/>
                <a:ea typeface="微软雅黑" pitchFamily="34" charset="-122"/>
              </a:rPr>
              <a:t>点击添加文本</a:t>
            </a:r>
          </a:p>
        </p:txBody>
      </p:sp>
      <p:sp>
        <p:nvSpPr>
          <p:cNvPr id="143" name="Rectangle 148"/>
          <p:cNvSpPr>
            <a:spLocks noChangeArrowheads="1"/>
          </p:cNvSpPr>
          <p:nvPr/>
        </p:nvSpPr>
        <p:spPr bwMode="auto">
          <a:xfrm>
            <a:off x="3185108" y="2882691"/>
            <a:ext cx="1092425" cy="845148"/>
          </a:xfrm>
          <a:prstGeom prst="rect">
            <a:avLst/>
          </a:prstGeom>
          <a:noFill/>
          <a:ln>
            <a:noFill/>
          </a:ln>
          <a:effectLs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latin typeface="微软雅黑" pitchFamily="34" charset="-122"/>
                <a:ea typeface="微软雅黑" pitchFamily="34" charset="-122"/>
              </a:rPr>
              <a:t>点击添加文本</a:t>
            </a:r>
          </a:p>
          <a:p>
            <a:pPr algn="ctr" eaLnBrk="1" hangingPunct="1"/>
            <a:r>
              <a:rPr lang="zh-CN" altLang="en-US" sz="1300" b="0" dirty="0">
                <a:latin typeface="微软雅黑" pitchFamily="34" charset="-122"/>
                <a:ea typeface="微软雅黑" pitchFamily="34" charset="-122"/>
              </a:rPr>
              <a:t>点击添加文本</a:t>
            </a:r>
          </a:p>
          <a:p>
            <a:pPr algn="ctr" eaLnBrk="1" hangingPunct="1"/>
            <a:r>
              <a:rPr lang="zh-CN" altLang="en-US" sz="1300" b="0" dirty="0">
                <a:latin typeface="微软雅黑" pitchFamily="34" charset="-122"/>
                <a:ea typeface="微软雅黑" pitchFamily="34" charset="-122"/>
              </a:rPr>
              <a:t>点击添加文本</a:t>
            </a:r>
          </a:p>
        </p:txBody>
      </p:sp>
      <p:sp>
        <p:nvSpPr>
          <p:cNvPr id="144" name="Rectangle 149"/>
          <p:cNvSpPr>
            <a:spLocks noChangeArrowheads="1"/>
          </p:cNvSpPr>
          <p:nvPr/>
        </p:nvSpPr>
        <p:spPr bwMode="auto">
          <a:xfrm>
            <a:off x="5122436" y="2042304"/>
            <a:ext cx="1092425" cy="845148"/>
          </a:xfrm>
          <a:prstGeom prst="rect">
            <a:avLst/>
          </a:prstGeom>
          <a:noFill/>
          <a:ln>
            <a:noFill/>
          </a:ln>
          <a:effectLs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latin typeface="微软雅黑" pitchFamily="34" charset="-122"/>
                <a:ea typeface="微软雅黑" pitchFamily="34" charset="-122"/>
              </a:rPr>
              <a:t>点击添加文本</a:t>
            </a:r>
          </a:p>
          <a:p>
            <a:pPr algn="ctr" eaLnBrk="1" hangingPunct="1"/>
            <a:r>
              <a:rPr lang="zh-CN" altLang="en-US" sz="1300" b="0" dirty="0">
                <a:latin typeface="微软雅黑" pitchFamily="34" charset="-122"/>
                <a:ea typeface="微软雅黑" pitchFamily="34" charset="-122"/>
              </a:rPr>
              <a:t>点击添加文本</a:t>
            </a:r>
          </a:p>
          <a:p>
            <a:pPr algn="ctr" eaLnBrk="1" hangingPunct="1"/>
            <a:r>
              <a:rPr lang="zh-CN" altLang="en-US" sz="1300" b="0" dirty="0">
                <a:latin typeface="微软雅黑" pitchFamily="34" charset="-122"/>
                <a:ea typeface="微软雅黑" pitchFamily="34" charset="-122"/>
              </a:rPr>
              <a:t>点击添加文本</a:t>
            </a:r>
          </a:p>
        </p:txBody>
      </p:sp>
      <p:sp>
        <p:nvSpPr>
          <p:cNvPr id="145" name="Rectangle 150"/>
          <p:cNvSpPr>
            <a:spLocks noChangeArrowheads="1"/>
          </p:cNvSpPr>
          <p:nvPr/>
        </p:nvSpPr>
        <p:spPr bwMode="auto">
          <a:xfrm>
            <a:off x="6814624" y="2732707"/>
            <a:ext cx="1092425" cy="845148"/>
          </a:xfrm>
          <a:prstGeom prst="rect">
            <a:avLst/>
          </a:prstGeom>
          <a:noFill/>
          <a:ln>
            <a:noFill/>
          </a:ln>
          <a:effectLs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000" b="0" dirty="0">
                <a:latin typeface="微软雅黑" pitchFamily="34" charset="-122"/>
                <a:ea typeface="微软雅黑" pitchFamily="34" charset="-122"/>
              </a:rPr>
              <a:t>点击添加文本</a:t>
            </a:r>
          </a:p>
          <a:p>
            <a:pPr algn="ctr" eaLnBrk="1" hangingPunct="1"/>
            <a:r>
              <a:rPr lang="zh-CN" altLang="en-US" sz="1000" b="0" dirty="0">
                <a:latin typeface="微软雅黑" pitchFamily="34" charset="-122"/>
                <a:ea typeface="微软雅黑" pitchFamily="34" charset="-122"/>
              </a:rPr>
              <a:t>点击添加文本</a:t>
            </a:r>
          </a:p>
          <a:p>
            <a:pPr algn="ctr" eaLnBrk="1" hangingPunct="1"/>
            <a:r>
              <a:rPr lang="zh-CN" altLang="en-US" sz="1000" b="0" dirty="0">
                <a:latin typeface="微软雅黑" pitchFamily="34" charset="-122"/>
                <a:ea typeface="微软雅黑" pitchFamily="34" charset="-122"/>
              </a:rPr>
              <a:t>点击添加文本</a:t>
            </a:r>
          </a:p>
        </p:txBody>
      </p:sp>
    </p:spTree>
    <p:extLst>
      <p:ext uri="{BB962C8B-B14F-4D97-AF65-F5344CB8AC3E}">
        <p14:creationId xmlns:p14="http://schemas.microsoft.com/office/powerpoint/2010/main" val="3820290831"/>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300" fill="hold"/>
                                        <p:tgtEl>
                                          <p:spTgt spid="25"/>
                                        </p:tgtEl>
                                        <p:attrNameLst>
                                          <p:attrName>ppt_w</p:attrName>
                                        </p:attrNameLst>
                                      </p:cBhvr>
                                      <p:tavLst>
                                        <p:tav tm="0">
                                          <p:val>
                                            <p:fltVal val="0"/>
                                          </p:val>
                                        </p:tav>
                                        <p:tav tm="100000">
                                          <p:val>
                                            <p:strVal val="#ppt_w"/>
                                          </p:val>
                                        </p:tav>
                                      </p:tavLst>
                                    </p:anim>
                                    <p:anim calcmode="lin" valueType="num">
                                      <p:cBhvr>
                                        <p:cTn id="12" dur="300" fill="hold"/>
                                        <p:tgtEl>
                                          <p:spTgt spid="25"/>
                                        </p:tgtEl>
                                        <p:attrNameLst>
                                          <p:attrName>ppt_h</p:attrName>
                                        </p:attrNameLst>
                                      </p:cBhvr>
                                      <p:tavLst>
                                        <p:tav tm="0">
                                          <p:val>
                                            <p:fltVal val="0"/>
                                          </p:val>
                                        </p:tav>
                                        <p:tav tm="100000">
                                          <p:val>
                                            <p:strVal val="#ppt_h"/>
                                          </p:val>
                                        </p:tav>
                                      </p:tavLst>
                                    </p:anim>
                                  </p:childTnLst>
                                </p:cTn>
                              </p:par>
                              <p:par>
                                <p:cTn id="13" presetID="1" presetClass="entr" presetSubtype="0" fill="hold" nodeType="withEffect">
                                  <p:stCondLst>
                                    <p:cond delay="300"/>
                                  </p:stCondLst>
                                  <p:childTnLst>
                                    <p:set>
                                      <p:cBhvr>
                                        <p:cTn id="14" dur="1" fill="hold">
                                          <p:stCondLst>
                                            <p:cond delay="0"/>
                                          </p:stCondLst>
                                        </p:cTn>
                                        <p:tgtEl>
                                          <p:spTgt spid="39"/>
                                        </p:tgtEl>
                                        <p:attrNameLst>
                                          <p:attrName>style.visibility</p:attrName>
                                        </p:attrNameLst>
                                      </p:cBhvr>
                                      <p:to>
                                        <p:strVal val="visible"/>
                                      </p:to>
                                    </p:set>
                                  </p:childTnLst>
                                </p:cTn>
                              </p:par>
                              <p:par>
                                <p:cTn id="15" presetID="6" presetClass="emph" presetSubtype="0" fill="hold" nodeType="withEffect">
                                  <p:stCondLst>
                                    <p:cond delay="300"/>
                                  </p:stCondLst>
                                  <p:childTnLst>
                                    <p:animScale>
                                      <p:cBhvr>
                                        <p:cTn id="16" dur="200" fill="hold"/>
                                        <p:tgtEl>
                                          <p:spTgt spid="39"/>
                                        </p:tgtEl>
                                      </p:cBhvr>
                                      <p:by x="150000" y="150000"/>
                                    </p:animScale>
                                  </p:childTnLst>
                                </p:cTn>
                              </p:par>
                              <p:par>
                                <p:cTn id="17" presetID="10" presetClass="exit" presetSubtype="0" fill="hold" nodeType="withEffect">
                                  <p:stCondLst>
                                    <p:cond delay="300"/>
                                  </p:stCondLst>
                                  <p:childTnLst>
                                    <p:animEffect transition="out" filter="fade">
                                      <p:cBhvr>
                                        <p:cTn id="18" dur="200"/>
                                        <p:tgtEl>
                                          <p:spTgt spid="39"/>
                                        </p:tgtEl>
                                      </p:cBhvr>
                                    </p:animEffect>
                                    <p:set>
                                      <p:cBhvr>
                                        <p:cTn id="19" dur="1" fill="hold">
                                          <p:stCondLst>
                                            <p:cond delay="199"/>
                                          </p:stCondLst>
                                        </p:cTn>
                                        <p:tgtEl>
                                          <p:spTgt spid="39"/>
                                        </p:tgtEl>
                                        <p:attrNameLst>
                                          <p:attrName>style.visibility</p:attrName>
                                        </p:attrNameLst>
                                      </p:cBhvr>
                                      <p:to>
                                        <p:strVal val="hidden"/>
                                      </p:to>
                                    </p:set>
                                  </p:childTnLst>
                                </p:cTn>
                              </p:par>
                            </p:childTnLst>
                          </p:cTn>
                        </p:par>
                        <p:par>
                          <p:cTn id="20" fill="hold">
                            <p:stCondLst>
                              <p:cond delay="1500"/>
                            </p:stCondLst>
                            <p:childTnLst>
                              <p:par>
                                <p:cTn id="21" presetID="23" presetClass="entr" presetSubtype="16"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300" fill="hold"/>
                                        <p:tgtEl>
                                          <p:spTgt spid="54"/>
                                        </p:tgtEl>
                                        <p:attrNameLst>
                                          <p:attrName>ppt_w</p:attrName>
                                        </p:attrNameLst>
                                      </p:cBhvr>
                                      <p:tavLst>
                                        <p:tav tm="0">
                                          <p:val>
                                            <p:fltVal val="0"/>
                                          </p:val>
                                        </p:tav>
                                        <p:tav tm="100000">
                                          <p:val>
                                            <p:strVal val="#ppt_w"/>
                                          </p:val>
                                        </p:tav>
                                      </p:tavLst>
                                    </p:anim>
                                    <p:anim calcmode="lin" valueType="num">
                                      <p:cBhvr>
                                        <p:cTn id="24" dur="300" fill="hold"/>
                                        <p:tgtEl>
                                          <p:spTgt spid="54"/>
                                        </p:tgtEl>
                                        <p:attrNameLst>
                                          <p:attrName>ppt_h</p:attrName>
                                        </p:attrNameLst>
                                      </p:cBhvr>
                                      <p:tavLst>
                                        <p:tav tm="0">
                                          <p:val>
                                            <p:fltVal val="0"/>
                                          </p:val>
                                        </p:tav>
                                        <p:tav tm="100000">
                                          <p:val>
                                            <p:strVal val="#ppt_h"/>
                                          </p:val>
                                        </p:tav>
                                      </p:tavLst>
                                    </p:anim>
                                  </p:childTnLst>
                                </p:cTn>
                              </p:par>
                              <p:par>
                                <p:cTn id="25" presetID="1" presetClass="entr" presetSubtype="0" fill="hold" nodeType="withEffect">
                                  <p:stCondLst>
                                    <p:cond delay="300"/>
                                  </p:stCondLst>
                                  <p:childTnLst>
                                    <p:set>
                                      <p:cBhvr>
                                        <p:cTn id="26" dur="1" fill="hold">
                                          <p:stCondLst>
                                            <p:cond delay="0"/>
                                          </p:stCondLst>
                                        </p:cTn>
                                        <p:tgtEl>
                                          <p:spTgt spid="68"/>
                                        </p:tgtEl>
                                        <p:attrNameLst>
                                          <p:attrName>style.visibility</p:attrName>
                                        </p:attrNameLst>
                                      </p:cBhvr>
                                      <p:to>
                                        <p:strVal val="visible"/>
                                      </p:to>
                                    </p:set>
                                  </p:childTnLst>
                                </p:cTn>
                              </p:par>
                              <p:par>
                                <p:cTn id="27" presetID="6" presetClass="emph" presetSubtype="0" fill="hold" nodeType="withEffect">
                                  <p:stCondLst>
                                    <p:cond delay="300"/>
                                  </p:stCondLst>
                                  <p:childTnLst>
                                    <p:animScale>
                                      <p:cBhvr>
                                        <p:cTn id="28" dur="200" fill="hold"/>
                                        <p:tgtEl>
                                          <p:spTgt spid="68"/>
                                        </p:tgtEl>
                                      </p:cBhvr>
                                      <p:by x="150000" y="150000"/>
                                    </p:animScale>
                                  </p:childTnLst>
                                </p:cTn>
                              </p:par>
                              <p:par>
                                <p:cTn id="29" presetID="10" presetClass="exit" presetSubtype="0" fill="hold" nodeType="withEffect">
                                  <p:stCondLst>
                                    <p:cond delay="300"/>
                                  </p:stCondLst>
                                  <p:childTnLst>
                                    <p:animEffect transition="out" filter="fade">
                                      <p:cBhvr>
                                        <p:cTn id="30" dur="200"/>
                                        <p:tgtEl>
                                          <p:spTgt spid="68"/>
                                        </p:tgtEl>
                                      </p:cBhvr>
                                    </p:animEffect>
                                    <p:set>
                                      <p:cBhvr>
                                        <p:cTn id="31" dur="1" fill="hold">
                                          <p:stCondLst>
                                            <p:cond delay="199"/>
                                          </p:stCondLst>
                                        </p:cTn>
                                        <p:tgtEl>
                                          <p:spTgt spid="68"/>
                                        </p:tgtEl>
                                        <p:attrNameLst>
                                          <p:attrName>style.visibility</p:attrName>
                                        </p:attrNameLst>
                                      </p:cBhvr>
                                      <p:to>
                                        <p:strVal val="hidden"/>
                                      </p:to>
                                    </p:set>
                                  </p:childTnLst>
                                </p:cTn>
                              </p:par>
                            </p:childTnLst>
                          </p:cTn>
                        </p:par>
                        <p:par>
                          <p:cTn id="32" fill="hold">
                            <p:stCondLst>
                              <p:cond delay="2000"/>
                            </p:stCondLst>
                            <p:childTnLst>
                              <p:par>
                                <p:cTn id="33" presetID="23" presetClass="entr" presetSubtype="16" fill="hold" nodeType="afterEffect">
                                  <p:stCondLst>
                                    <p:cond delay="0"/>
                                  </p:stCondLst>
                                  <p:childTnLst>
                                    <p:set>
                                      <p:cBhvr>
                                        <p:cTn id="34" dur="1" fill="hold">
                                          <p:stCondLst>
                                            <p:cond delay="0"/>
                                          </p:stCondLst>
                                        </p:cTn>
                                        <p:tgtEl>
                                          <p:spTgt spid="82"/>
                                        </p:tgtEl>
                                        <p:attrNameLst>
                                          <p:attrName>style.visibility</p:attrName>
                                        </p:attrNameLst>
                                      </p:cBhvr>
                                      <p:to>
                                        <p:strVal val="visible"/>
                                      </p:to>
                                    </p:set>
                                    <p:anim calcmode="lin" valueType="num">
                                      <p:cBhvr>
                                        <p:cTn id="35" dur="300" fill="hold"/>
                                        <p:tgtEl>
                                          <p:spTgt spid="82"/>
                                        </p:tgtEl>
                                        <p:attrNameLst>
                                          <p:attrName>ppt_w</p:attrName>
                                        </p:attrNameLst>
                                      </p:cBhvr>
                                      <p:tavLst>
                                        <p:tav tm="0">
                                          <p:val>
                                            <p:fltVal val="0"/>
                                          </p:val>
                                        </p:tav>
                                        <p:tav tm="100000">
                                          <p:val>
                                            <p:strVal val="#ppt_w"/>
                                          </p:val>
                                        </p:tav>
                                      </p:tavLst>
                                    </p:anim>
                                    <p:anim calcmode="lin" valueType="num">
                                      <p:cBhvr>
                                        <p:cTn id="36" dur="300" fill="hold"/>
                                        <p:tgtEl>
                                          <p:spTgt spid="82"/>
                                        </p:tgtEl>
                                        <p:attrNameLst>
                                          <p:attrName>ppt_h</p:attrName>
                                        </p:attrNameLst>
                                      </p:cBhvr>
                                      <p:tavLst>
                                        <p:tav tm="0">
                                          <p:val>
                                            <p:fltVal val="0"/>
                                          </p:val>
                                        </p:tav>
                                        <p:tav tm="100000">
                                          <p:val>
                                            <p:strVal val="#ppt_h"/>
                                          </p:val>
                                        </p:tav>
                                      </p:tavLst>
                                    </p:anim>
                                  </p:childTnLst>
                                </p:cTn>
                              </p:par>
                              <p:par>
                                <p:cTn id="37" presetID="1" presetClass="entr" presetSubtype="0" fill="hold" nodeType="withEffect">
                                  <p:stCondLst>
                                    <p:cond delay="300"/>
                                  </p:stCondLst>
                                  <p:childTnLst>
                                    <p:set>
                                      <p:cBhvr>
                                        <p:cTn id="38" dur="1" fill="hold">
                                          <p:stCondLst>
                                            <p:cond delay="0"/>
                                          </p:stCondLst>
                                        </p:cTn>
                                        <p:tgtEl>
                                          <p:spTgt spid="96"/>
                                        </p:tgtEl>
                                        <p:attrNameLst>
                                          <p:attrName>style.visibility</p:attrName>
                                        </p:attrNameLst>
                                      </p:cBhvr>
                                      <p:to>
                                        <p:strVal val="visible"/>
                                      </p:to>
                                    </p:set>
                                  </p:childTnLst>
                                </p:cTn>
                              </p:par>
                              <p:par>
                                <p:cTn id="39" presetID="6" presetClass="emph" presetSubtype="0" fill="hold" nodeType="withEffect">
                                  <p:stCondLst>
                                    <p:cond delay="300"/>
                                  </p:stCondLst>
                                  <p:childTnLst>
                                    <p:animScale>
                                      <p:cBhvr>
                                        <p:cTn id="40" dur="200" fill="hold"/>
                                        <p:tgtEl>
                                          <p:spTgt spid="96"/>
                                        </p:tgtEl>
                                      </p:cBhvr>
                                      <p:by x="150000" y="150000"/>
                                    </p:animScale>
                                  </p:childTnLst>
                                </p:cTn>
                              </p:par>
                              <p:par>
                                <p:cTn id="41" presetID="10" presetClass="exit" presetSubtype="0" fill="hold" nodeType="withEffect">
                                  <p:stCondLst>
                                    <p:cond delay="300"/>
                                  </p:stCondLst>
                                  <p:childTnLst>
                                    <p:animEffect transition="out" filter="fade">
                                      <p:cBhvr>
                                        <p:cTn id="42" dur="200"/>
                                        <p:tgtEl>
                                          <p:spTgt spid="96"/>
                                        </p:tgtEl>
                                      </p:cBhvr>
                                    </p:animEffect>
                                    <p:set>
                                      <p:cBhvr>
                                        <p:cTn id="43" dur="1" fill="hold">
                                          <p:stCondLst>
                                            <p:cond delay="199"/>
                                          </p:stCondLst>
                                        </p:cTn>
                                        <p:tgtEl>
                                          <p:spTgt spid="96"/>
                                        </p:tgtEl>
                                        <p:attrNameLst>
                                          <p:attrName>style.visibility</p:attrName>
                                        </p:attrNameLst>
                                      </p:cBhvr>
                                      <p:to>
                                        <p:strVal val="hidden"/>
                                      </p:to>
                                    </p:set>
                                  </p:childTnLst>
                                </p:cTn>
                              </p:par>
                            </p:childTnLst>
                          </p:cTn>
                        </p:par>
                        <p:par>
                          <p:cTn id="44" fill="hold">
                            <p:stCondLst>
                              <p:cond delay="2500"/>
                            </p:stCondLst>
                            <p:childTnLst>
                              <p:par>
                                <p:cTn id="45" presetID="23" presetClass="entr" presetSubtype="16" fill="hold" nodeType="afterEffect">
                                  <p:stCondLst>
                                    <p:cond delay="0"/>
                                  </p:stCondLst>
                                  <p:childTnLst>
                                    <p:set>
                                      <p:cBhvr>
                                        <p:cTn id="46" dur="1" fill="hold">
                                          <p:stCondLst>
                                            <p:cond delay="0"/>
                                          </p:stCondLst>
                                        </p:cTn>
                                        <p:tgtEl>
                                          <p:spTgt spid="110"/>
                                        </p:tgtEl>
                                        <p:attrNameLst>
                                          <p:attrName>style.visibility</p:attrName>
                                        </p:attrNameLst>
                                      </p:cBhvr>
                                      <p:to>
                                        <p:strVal val="visible"/>
                                      </p:to>
                                    </p:set>
                                    <p:anim calcmode="lin" valueType="num">
                                      <p:cBhvr>
                                        <p:cTn id="47" dur="300" fill="hold"/>
                                        <p:tgtEl>
                                          <p:spTgt spid="110"/>
                                        </p:tgtEl>
                                        <p:attrNameLst>
                                          <p:attrName>ppt_w</p:attrName>
                                        </p:attrNameLst>
                                      </p:cBhvr>
                                      <p:tavLst>
                                        <p:tav tm="0">
                                          <p:val>
                                            <p:fltVal val="0"/>
                                          </p:val>
                                        </p:tav>
                                        <p:tav tm="100000">
                                          <p:val>
                                            <p:strVal val="#ppt_w"/>
                                          </p:val>
                                        </p:tav>
                                      </p:tavLst>
                                    </p:anim>
                                    <p:anim calcmode="lin" valueType="num">
                                      <p:cBhvr>
                                        <p:cTn id="48" dur="300" fill="hold"/>
                                        <p:tgtEl>
                                          <p:spTgt spid="110"/>
                                        </p:tgtEl>
                                        <p:attrNameLst>
                                          <p:attrName>ppt_h</p:attrName>
                                        </p:attrNameLst>
                                      </p:cBhvr>
                                      <p:tavLst>
                                        <p:tav tm="0">
                                          <p:val>
                                            <p:fltVal val="0"/>
                                          </p:val>
                                        </p:tav>
                                        <p:tav tm="100000">
                                          <p:val>
                                            <p:strVal val="#ppt_h"/>
                                          </p:val>
                                        </p:tav>
                                      </p:tavLst>
                                    </p:anim>
                                  </p:childTnLst>
                                </p:cTn>
                              </p:par>
                              <p:par>
                                <p:cTn id="49" presetID="1" presetClass="entr" presetSubtype="0" fill="hold" nodeType="withEffect">
                                  <p:stCondLst>
                                    <p:cond delay="300"/>
                                  </p:stCondLst>
                                  <p:childTnLst>
                                    <p:set>
                                      <p:cBhvr>
                                        <p:cTn id="50" dur="1" fill="hold">
                                          <p:stCondLst>
                                            <p:cond delay="0"/>
                                          </p:stCondLst>
                                        </p:cTn>
                                        <p:tgtEl>
                                          <p:spTgt spid="124"/>
                                        </p:tgtEl>
                                        <p:attrNameLst>
                                          <p:attrName>style.visibility</p:attrName>
                                        </p:attrNameLst>
                                      </p:cBhvr>
                                      <p:to>
                                        <p:strVal val="visible"/>
                                      </p:to>
                                    </p:set>
                                  </p:childTnLst>
                                </p:cTn>
                              </p:par>
                              <p:par>
                                <p:cTn id="51" presetID="6" presetClass="emph" presetSubtype="0" fill="hold" nodeType="withEffect">
                                  <p:stCondLst>
                                    <p:cond delay="300"/>
                                  </p:stCondLst>
                                  <p:childTnLst>
                                    <p:animScale>
                                      <p:cBhvr>
                                        <p:cTn id="52" dur="200" fill="hold"/>
                                        <p:tgtEl>
                                          <p:spTgt spid="124"/>
                                        </p:tgtEl>
                                      </p:cBhvr>
                                      <p:by x="150000" y="150000"/>
                                    </p:animScale>
                                  </p:childTnLst>
                                </p:cTn>
                              </p:par>
                              <p:par>
                                <p:cTn id="53" presetID="10" presetClass="exit" presetSubtype="0" fill="hold" nodeType="withEffect">
                                  <p:stCondLst>
                                    <p:cond delay="300"/>
                                  </p:stCondLst>
                                  <p:childTnLst>
                                    <p:animEffect transition="out" filter="fade">
                                      <p:cBhvr>
                                        <p:cTn id="54" dur="200"/>
                                        <p:tgtEl>
                                          <p:spTgt spid="124"/>
                                        </p:tgtEl>
                                      </p:cBhvr>
                                    </p:animEffect>
                                    <p:set>
                                      <p:cBhvr>
                                        <p:cTn id="55" dur="1" fill="hold">
                                          <p:stCondLst>
                                            <p:cond delay="199"/>
                                          </p:stCondLst>
                                        </p:cTn>
                                        <p:tgtEl>
                                          <p:spTgt spid="124"/>
                                        </p:tgtEl>
                                        <p:attrNameLst>
                                          <p:attrName>style.visibility</p:attrName>
                                        </p:attrNameLst>
                                      </p:cBhvr>
                                      <p:to>
                                        <p:strVal val="hidden"/>
                                      </p:to>
                                    </p:set>
                                  </p:childTnLst>
                                </p:cTn>
                              </p:par>
                            </p:childTnLst>
                          </p:cTn>
                        </p:par>
                        <p:par>
                          <p:cTn id="56" fill="hold">
                            <p:stCondLst>
                              <p:cond delay="3000"/>
                            </p:stCondLst>
                            <p:childTnLst>
                              <p:par>
                                <p:cTn id="57" presetID="8" presetClass="emph" presetSubtype="0" fill="hold" nodeType="afterEffect">
                                  <p:stCondLst>
                                    <p:cond delay="0"/>
                                  </p:stCondLst>
                                  <p:childTnLst>
                                    <p:animRot by="-43199941">
                                      <p:cBhvr>
                                        <p:cTn id="58" dur="2000" fill="hold"/>
                                        <p:tgtEl>
                                          <p:spTgt spid="25"/>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54"/>
                                        </p:tgtEl>
                                        <p:attrNameLst>
                                          <p:attrName>r</p:attrName>
                                        </p:attrNameLst>
                                      </p:cBhvr>
                                    </p:animRot>
                                  </p:childTnLst>
                                </p:cTn>
                              </p:par>
                              <p:par>
                                <p:cTn id="61" presetID="8" presetClass="emph" presetSubtype="0" fill="hold" nodeType="withEffect">
                                  <p:stCondLst>
                                    <p:cond delay="0"/>
                                  </p:stCondLst>
                                  <p:childTnLst>
                                    <p:animRot by="-43199941">
                                      <p:cBhvr>
                                        <p:cTn id="62" dur="2000" fill="hold"/>
                                        <p:tgtEl>
                                          <p:spTgt spid="82"/>
                                        </p:tgtEl>
                                        <p:attrNameLst>
                                          <p:attrName>r</p:attrName>
                                        </p:attrNameLst>
                                      </p:cBhvr>
                                    </p:animRot>
                                  </p:childTnLst>
                                </p:cTn>
                              </p:par>
                              <p:par>
                                <p:cTn id="63" presetID="8" presetClass="emph" presetSubtype="0" fill="hold" nodeType="withEffect">
                                  <p:stCondLst>
                                    <p:cond delay="0"/>
                                  </p:stCondLst>
                                  <p:childTnLst>
                                    <p:animRot by="-43199941">
                                      <p:cBhvr>
                                        <p:cTn id="64" dur="2000" fill="hold"/>
                                        <p:tgtEl>
                                          <p:spTgt spid="110"/>
                                        </p:tgtEl>
                                        <p:attrNameLst>
                                          <p:attrName>r</p:attrName>
                                        </p:attrNameLst>
                                      </p:cBhvr>
                                    </p:animRot>
                                  </p:childTnLst>
                                </p:cTn>
                              </p:par>
                              <p:par>
                                <p:cTn id="65" presetID="42" presetClass="entr" presetSubtype="0" fill="hold" grpId="0" nodeType="withEffect">
                                  <p:stCondLst>
                                    <p:cond delay="1000"/>
                                  </p:stCondLst>
                                  <p:childTnLst>
                                    <p:set>
                                      <p:cBhvr>
                                        <p:cTn id="66" dur="1" fill="hold">
                                          <p:stCondLst>
                                            <p:cond delay="0"/>
                                          </p:stCondLst>
                                        </p:cTn>
                                        <p:tgtEl>
                                          <p:spTgt spid="138"/>
                                        </p:tgtEl>
                                        <p:attrNameLst>
                                          <p:attrName>style.visibility</p:attrName>
                                        </p:attrNameLst>
                                      </p:cBhvr>
                                      <p:to>
                                        <p:strVal val="visible"/>
                                      </p:to>
                                    </p:set>
                                    <p:animEffect transition="in" filter="fade">
                                      <p:cBhvr>
                                        <p:cTn id="67" dur="1000"/>
                                        <p:tgtEl>
                                          <p:spTgt spid="138"/>
                                        </p:tgtEl>
                                      </p:cBhvr>
                                    </p:animEffect>
                                    <p:anim calcmode="lin" valueType="num">
                                      <p:cBhvr>
                                        <p:cTn id="68" dur="1000" fill="hold"/>
                                        <p:tgtEl>
                                          <p:spTgt spid="138"/>
                                        </p:tgtEl>
                                        <p:attrNameLst>
                                          <p:attrName>ppt_x</p:attrName>
                                        </p:attrNameLst>
                                      </p:cBhvr>
                                      <p:tavLst>
                                        <p:tav tm="0">
                                          <p:val>
                                            <p:strVal val="#ppt_x"/>
                                          </p:val>
                                        </p:tav>
                                        <p:tav tm="100000">
                                          <p:val>
                                            <p:strVal val="#ppt_x"/>
                                          </p:val>
                                        </p:tav>
                                      </p:tavLst>
                                    </p:anim>
                                    <p:anim calcmode="lin" valueType="num">
                                      <p:cBhvr>
                                        <p:cTn id="69" dur="1000" fill="hold"/>
                                        <p:tgtEl>
                                          <p:spTgt spid="13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1000"/>
                                  </p:stCondLst>
                                  <p:childTnLst>
                                    <p:set>
                                      <p:cBhvr>
                                        <p:cTn id="71" dur="1" fill="hold">
                                          <p:stCondLst>
                                            <p:cond delay="0"/>
                                          </p:stCondLst>
                                        </p:cTn>
                                        <p:tgtEl>
                                          <p:spTgt spid="139"/>
                                        </p:tgtEl>
                                        <p:attrNameLst>
                                          <p:attrName>style.visibility</p:attrName>
                                        </p:attrNameLst>
                                      </p:cBhvr>
                                      <p:to>
                                        <p:strVal val="visible"/>
                                      </p:to>
                                    </p:set>
                                    <p:animEffect transition="in" filter="fade">
                                      <p:cBhvr>
                                        <p:cTn id="72" dur="1000"/>
                                        <p:tgtEl>
                                          <p:spTgt spid="139"/>
                                        </p:tgtEl>
                                      </p:cBhvr>
                                    </p:animEffect>
                                    <p:anim calcmode="lin" valueType="num">
                                      <p:cBhvr>
                                        <p:cTn id="73" dur="1000" fill="hold"/>
                                        <p:tgtEl>
                                          <p:spTgt spid="139"/>
                                        </p:tgtEl>
                                        <p:attrNameLst>
                                          <p:attrName>ppt_x</p:attrName>
                                        </p:attrNameLst>
                                      </p:cBhvr>
                                      <p:tavLst>
                                        <p:tav tm="0">
                                          <p:val>
                                            <p:strVal val="#ppt_x"/>
                                          </p:val>
                                        </p:tav>
                                        <p:tav tm="100000">
                                          <p:val>
                                            <p:strVal val="#ppt_x"/>
                                          </p:val>
                                        </p:tav>
                                      </p:tavLst>
                                    </p:anim>
                                    <p:anim calcmode="lin" valueType="num">
                                      <p:cBhvr>
                                        <p:cTn id="74" dur="1000" fill="hold"/>
                                        <p:tgtEl>
                                          <p:spTgt spid="139"/>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1000"/>
                                  </p:stCondLst>
                                  <p:childTnLst>
                                    <p:set>
                                      <p:cBhvr>
                                        <p:cTn id="76" dur="1" fill="hold">
                                          <p:stCondLst>
                                            <p:cond delay="0"/>
                                          </p:stCondLst>
                                        </p:cTn>
                                        <p:tgtEl>
                                          <p:spTgt spid="140"/>
                                        </p:tgtEl>
                                        <p:attrNameLst>
                                          <p:attrName>style.visibility</p:attrName>
                                        </p:attrNameLst>
                                      </p:cBhvr>
                                      <p:to>
                                        <p:strVal val="visible"/>
                                      </p:to>
                                    </p:set>
                                    <p:animEffect transition="in" filter="fade">
                                      <p:cBhvr>
                                        <p:cTn id="77" dur="1000"/>
                                        <p:tgtEl>
                                          <p:spTgt spid="140"/>
                                        </p:tgtEl>
                                      </p:cBhvr>
                                    </p:animEffect>
                                    <p:anim calcmode="lin" valueType="num">
                                      <p:cBhvr>
                                        <p:cTn id="78" dur="1000" fill="hold"/>
                                        <p:tgtEl>
                                          <p:spTgt spid="140"/>
                                        </p:tgtEl>
                                        <p:attrNameLst>
                                          <p:attrName>ppt_x</p:attrName>
                                        </p:attrNameLst>
                                      </p:cBhvr>
                                      <p:tavLst>
                                        <p:tav tm="0">
                                          <p:val>
                                            <p:strVal val="#ppt_x"/>
                                          </p:val>
                                        </p:tav>
                                        <p:tav tm="100000">
                                          <p:val>
                                            <p:strVal val="#ppt_x"/>
                                          </p:val>
                                        </p:tav>
                                      </p:tavLst>
                                    </p:anim>
                                    <p:anim calcmode="lin" valueType="num">
                                      <p:cBhvr>
                                        <p:cTn id="79" dur="1000" fill="hold"/>
                                        <p:tgtEl>
                                          <p:spTgt spid="1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1000"/>
                                  </p:stCondLst>
                                  <p:childTnLst>
                                    <p:set>
                                      <p:cBhvr>
                                        <p:cTn id="81" dur="1" fill="hold">
                                          <p:stCondLst>
                                            <p:cond delay="0"/>
                                          </p:stCondLst>
                                        </p:cTn>
                                        <p:tgtEl>
                                          <p:spTgt spid="141"/>
                                        </p:tgtEl>
                                        <p:attrNameLst>
                                          <p:attrName>style.visibility</p:attrName>
                                        </p:attrNameLst>
                                      </p:cBhvr>
                                      <p:to>
                                        <p:strVal val="visible"/>
                                      </p:to>
                                    </p:set>
                                    <p:animEffect transition="in" filter="fade">
                                      <p:cBhvr>
                                        <p:cTn id="82" dur="1000"/>
                                        <p:tgtEl>
                                          <p:spTgt spid="141"/>
                                        </p:tgtEl>
                                      </p:cBhvr>
                                    </p:animEffect>
                                    <p:anim calcmode="lin" valueType="num">
                                      <p:cBhvr>
                                        <p:cTn id="83" dur="1000" fill="hold"/>
                                        <p:tgtEl>
                                          <p:spTgt spid="141"/>
                                        </p:tgtEl>
                                        <p:attrNameLst>
                                          <p:attrName>ppt_x</p:attrName>
                                        </p:attrNameLst>
                                      </p:cBhvr>
                                      <p:tavLst>
                                        <p:tav tm="0">
                                          <p:val>
                                            <p:strVal val="#ppt_x"/>
                                          </p:val>
                                        </p:tav>
                                        <p:tav tm="100000">
                                          <p:val>
                                            <p:strVal val="#ppt_x"/>
                                          </p:val>
                                        </p:tav>
                                      </p:tavLst>
                                    </p:anim>
                                    <p:anim calcmode="lin" valueType="num">
                                      <p:cBhvr>
                                        <p:cTn id="84" dur="1000" fill="hold"/>
                                        <p:tgtEl>
                                          <p:spTgt spid="141"/>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1500"/>
                                  </p:stCondLst>
                                  <p:childTnLst>
                                    <p:set>
                                      <p:cBhvr>
                                        <p:cTn id="86" dur="1" fill="hold">
                                          <p:stCondLst>
                                            <p:cond delay="0"/>
                                          </p:stCondLst>
                                        </p:cTn>
                                        <p:tgtEl>
                                          <p:spTgt spid="142"/>
                                        </p:tgtEl>
                                        <p:attrNameLst>
                                          <p:attrName>style.visibility</p:attrName>
                                        </p:attrNameLst>
                                      </p:cBhvr>
                                      <p:to>
                                        <p:strVal val="visible"/>
                                      </p:to>
                                    </p:set>
                                    <p:animEffect transition="in" filter="fade">
                                      <p:cBhvr>
                                        <p:cTn id="87" dur="800"/>
                                        <p:tgtEl>
                                          <p:spTgt spid="142"/>
                                        </p:tgtEl>
                                      </p:cBhvr>
                                    </p:animEffect>
                                  </p:childTnLst>
                                </p:cTn>
                              </p:par>
                              <p:par>
                                <p:cTn id="88" presetID="10" presetClass="entr" presetSubtype="0" fill="hold" grpId="0" nodeType="withEffect">
                                  <p:stCondLst>
                                    <p:cond delay="1500"/>
                                  </p:stCondLst>
                                  <p:childTnLst>
                                    <p:set>
                                      <p:cBhvr>
                                        <p:cTn id="89" dur="1" fill="hold">
                                          <p:stCondLst>
                                            <p:cond delay="0"/>
                                          </p:stCondLst>
                                        </p:cTn>
                                        <p:tgtEl>
                                          <p:spTgt spid="143"/>
                                        </p:tgtEl>
                                        <p:attrNameLst>
                                          <p:attrName>style.visibility</p:attrName>
                                        </p:attrNameLst>
                                      </p:cBhvr>
                                      <p:to>
                                        <p:strVal val="visible"/>
                                      </p:to>
                                    </p:set>
                                    <p:animEffect transition="in" filter="fade">
                                      <p:cBhvr>
                                        <p:cTn id="90" dur="800"/>
                                        <p:tgtEl>
                                          <p:spTgt spid="143"/>
                                        </p:tgtEl>
                                      </p:cBhvr>
                                    </p:animEffect>
                                  </p:childTnLst>
                                </p:cTn>
                              </p:par>
                              <p:par>
                                <p:cTn id="91" presetID="10" presetClass="entr" presetSubtype="0" fill="hold" grpId="0" nodeType="withEffect">
                                  <p:stCondLst>
                                    <p:cond delay="1500"/>
                                  </p:stCondLst>
                                  <p:childTnLst>
                                    <p:set>
                                      <p:cBhvr>
                                        <p:cTn id="92" dur="1" fill="hold">
                                          <p:stCondLst>
                                            <p:cond delay="0"/>
                                          </p:stCondLst>
                                        </p:cTn>
                                        <p:tgtEl>
                                          <p:spTgt spid="144"/>
                                        </p:tgtEl>
                                        <p:attrNameLst>
                                          <p:attrName>style.visibility</p:attrName>
                                        </p:attrNameLst>
                                      </p:cBhvr>
                                      <p:to>
                                        <p:strVal val="visible"/>
                                      </p:to>
                                    </p:set>
                                    <p:animEffect transition="in" filter="fade">
                                      <p:cBhvr>
                                        <p:cTn id="93" dur="800"/>
                                        <p:tgtEl>
                                          <p:spTgt spid="144"/>
                                        </p:tgtEl>
                                      </p:cBhvr>
                                    </p:animEffect>
                                  </p:childTnLst>
                                </p:cTn>
                              </p:par>
                              <p:par>
                                <p:cTn id="94" presetID="10" presetClass="entr" presetSubtype="0" fill="hold" grpId="0" nodeType="withEffect">
                                  <p:stCondLst>
                                    <p:cond delay="1500"/>
                                  </p:stCondLst>
                                  <p:childTnLst>
                                    <p:set>
                                      <p:cBhvr>
                                        <p:cTn id="95" dur="1" fill="hold">
                                          <p:stCondLst>
                                            <p:cond delay="0"/>
                                          </p:stCondLst>
                                        </p:cTn>
                                        <p:tgtEl>
                                          <p:spTgt spid="145"/>
                                        </p:tgtEl>
                                        <p:attrNameLst>
                                          <p:attrName>style.visibility</p:attrName>
                                        </p:attrNameLst>
                                      </p:cBhvr>
                                      <p:to>
                                        <p:strVal val="visible"/>
                                      </p:to>
                                    </p:set>
                                    <p:animEffect transition="in" filter="fade">
                                      <p:cBhvr>
                                        <p:cTn id="96" dur="8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138" grpId="0" autoUpdateAnimBg="0"/>
      <p:bldP spid="139" grpId="0" autoUpdateAnimBg="0"/>
      <p:bldP spid="140" grpId="0" autoUpdateAnimBg="0"/>
      <p:bldP spid="141" grpId="0" autoUpdateAnimBg="0"/>
      <p:bldP spid="142" grpId="0" autoUpdateAnimBg="0"/>
      <p:bldP spid="143" grpId="0" autoUpdateAnimBg="0"/>
      <p:bldP spid="144" grpId="0" autoUpdateAnimBg="0"/>
      <p:bldP spid="145"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grpSp>
        <p:nvGrpSpPr>
          <p:cNvPr id="4" name="组合 3"/>
          <p:cNvGrpSpPr/>
          <p:nvPr/>
        </p:nvGrpSpPr>
        <p:grpSpPr>
          <a:xfrm>
            <a:off x="1601788" y="987574"/>
            <a:ext cx="1190625" cy="1190625"/>
            <a:chOff x="1601788" y="1101824"/>
            <a:chExt cx="1190625" cy="1190625"/>
          </a:xfrm>
        </p:grpSpPr>
        <p:sp>
          <p:nvSpPr>
            <p:cNvPr id="5" name="椭圆 4"/>
            <p:cNvSpPr/>
            <p:nvPr/>
          </p:nvSpPr>
          <p:spPr>
            <a:xfrm>
              <a:off x="1601788" y="1101824"/>
              <a:ext cx="1190625" cy="1190625"/>
            </a:xfrm>
            <a:prstGeom prst="ellipse">
              <a:avLst/>
            </a:prstGeom>
            <a:solidFill>
              <a:srgbClr val="EF605E"/>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6" name="十六角星 5"/>
            <p:cNvSpPr/>
            <p:nvPr/>
          </p:nvSpPr>
          <p:spPr>
            <a:xfrm>
              <a:off x="1649412" y="1149346"/>
              <a:ext cx="1095376" cy="1095376"/>
            </a:xfrm>
            <a:prstGeom prst="star16">
              <a:avLst>
                <a:gd name="adj" fmla="val 41827"/>
              </a:avLst>
            </a:prstGeom>
            <a:solidFill>
              <a:schemeClr val="bg1"/>
            </a:solidFill>
            <a:ln>
              <a:noFill/>
            </a:ln>
            <a:effectLst>
              <a:innerShdw blurRad="114300">
                <a:srgbClr val="144798"/>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2400" dirty="0">
                  <a:solidFill>
                    <a:schemeClr val="tx1"/>
                  </a:solidFill>
                  <a:latin typeface="微软雅黑" panose="020B0503020204020204" pitchFamily="34" charset="-122"/>
                </a:rPr>
                <a:t>标题</a:t>
              </a:r>
            </a:p>
          </p:txBody>
        </p:sp>
      </p:grpSp>
      <p:sp>
        <p:nvSpPr>
          <p:cNvPr id="7" name="矩形 33"/>
          <p:cNvSpPr>
            <a:spLocks noChangeArrowheads="1"/>
          </p:cNvSpPr>
          <p:nvPr/>
        </p:nvSpPr>
        <p:spPr bwMode="auto">
          <a:xfrm>
            <a:off x="1538288" y="2300437"/>
            <a:ext cx="1328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r>
              <a:rPr lang="zh-CN" altLang="en-US" sz="1600" dirty="0">
                <a:latin typeface="微软雅黑" pitchFamily="34" charset="-122"/>
              </a:rPr>
              <a:t>输入小标题</a:t>
            </a:r>
          </a:p>
        </p:txBody>
      </p:sp>
      <p:sp>
        <p:nvSpPr>
          <p:cNvPr id="8" name="矩形 7"/>
          <p:cNvSpPr/>
          <p:nvPr/>
        </p:nvSpPr>
        <p:spPr>
          <a:xfrm>
            <a:off x="1538288" y="2643337"/>
            <a:ext cx="1328737" cy="965200"/>
          </a:xfrm>
          <a:prstGeom prst="rect">
            <a:avLst/>
          </a:prstGeom>
        </p:spPr>
        <p:txBody>
          <a:bodyPr/>
          <a:lstStyle/>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p:txBody>
      </p:sp>
      <p:grpSp>
        <p:nvGrpSpPr>
          <p:cNvPr id="9" name="组合 8"/>
          <p:cNvGrpSpPr/>
          <p:nvPr/>
        </p:nvGrpSpPr>
        <p:grpSpPr>
          <a:xfrm>
            <a:off x="3211513" y="1259037"/>
            <a:ext cx="1190625" cy="1190625"/>
            <a:chOff x="3211513" y="1373287"/>
            <a:chExt cx="1190625" cy="1190625"/>
          </a:xfrm>
        </p:grpSpPr>
        <p:sp>
          <p:nvSpPr>
            <p:cNvPr id="10" name="椭圆 9"/>
            <p:cNvSpPr/>
            <p:nvPr/>
          </p:nvSpPr>
          <p:spPr>
            <a:xfrm>
              <a:off x="3211513" y="1373287"/>
              <a:ext cx="1190625" cy="1190625"/>
            </a:xfrm>
            <a:prstGeom prst="ellipse">
              <a:avLst/>
            </a:prstGeom>
            <a:solidFill>
              <a:srgbClr val="48AFBA"/>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1" name="十六角星 10"/>
            <p:cNvSpPr/>
            <p:nvPr/>
          </p:nvSpPr>
          <p:spPr>
            <a:xfrm>
              <a:off x="3259137" y="1421217"/>
              <a:ext cx="1095376" cy="1095376"/>
            </a:xfrm>
            <a:prstGeom prst="star16">
              <a:avLst>
                <a:gd name="adj" fmla="val 41827"/>
              </a:avLst>
            </a:prstGeom>
            <a:solidFill>
              <a:schemeClr val="bg1"/>
            </a:solidFill>
            <a:ln>
              <a:noFill/>
            </a:ln>
            <a:effectLst>
              <a:innerShdw blurRad="114300">
                <a:srgbClr val="144798"/>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2400">
                  <a:solidFill>
                    <a:schemeClr val="tx1"/>
                  </a:solidFill>
                  <a:latin typeface="微软雅黑" panose="020B0503020204020204" pitchFamily="34" charset="-122"/>
                </a:rPr>
                <a:t>标题</a:t>
              </a:r>
              <a:endParaRPr lang="zh-CN" altLang="en-US" sz="2400" dirty="0">
                <a:solidFill>
                  <a:schemeClr val="tx1"/>
                </a:solidFill>
                <a:latin typeface="微软雅黑" panose="020B0503020204020204" pitchFamily="34" charset="-122"/>
              </a:endParaRPr>
            </a:p>
          </p:txBody>
        </p:sp>
      </p:grpSp>
      <p:sp>
        <p:nvSpPr>
          <p:cNvPr id="12" name="矩形 35"/>
          <p:cNvSpPr>
            <a:spLocks noChangeArrowheads="1"/>
          </p:cNvSpPr>
          <p:nvPr/>
        </p:nvSpPr>
        <p:spPr bwMode="auto">
          <a:xfrm>
            <a:off x="3140075" y="2586187"/>
            <a:ext cx="1330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r>
              <a:rPr lang="zh-CN" altLang="en-US" sz="1600">
                <a:latin typeface="微软雅黑" pitchFamily="34" charset="-122"/>
              </a:rPr>
              <a:t>输入小标题</a:t>
            </a:r>
          </a:p>
        </p:txBody>
      </p:sp>
      <p:sp>
        <p:nvSpPr>
          <p:cNvPr id="13" name="矩形 12"/>
          <p:cNvSpPr/>
          <p:nvPr/>
        </p:nvSpPr>
        <p:spPr>
          <a:xfrm>
            <a:off x="3140075" y="2929087"/>
            <a:ext cx="1330325" cy="966787"/>
          </a:xfrm>
          <a:prstGeom prst="rect">
            <a:avLst/>
          </a:prstGeom>
        </p:spPr>
        <p:txBody>
          <a:bodyPr/>
          <a:lstStyle/>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p:txBody>
      </p:sp>
      <p:grpSp>
        <p:nvGrpSpPr>
          <p:cNvPr id="14" name="组合 13"/>
          <p:cNvGrpSpPr/>
          <p:nvPr/>
        </p:nvGrpSpPr>
        <p:grpSpPr>
          <a:xfrm>
            <a:off x="4795838" y="1546374"/>
            <a:ext cx="1190625" cy="1190625"/>
            <a:chOff x="4795838" y="1660624"/>
            <a:chExt cx="1190625" cy="1190625"/>
          </a:xfrm>
        </p:grpSpPr>
        <p:sp>
          <p:nvSpPr>
            <p:cNvPr id="15" name="椭圆 14"/>
            <p:cNvSpPr/>
            <p:nvPr/>
          </p:nvSpPr>
          <p:spPr>
            <a:xfrm>
              <a:off x="4795838" y="1660624"/>
              <a:ext cx="1190625" cy="1190625"/>
            </a:xfrm>
            <a:prstGeom prst="ellipse">
              <a:avLst/>
            </a:prstGeom>
            <a:solidFill>
              <a:srgbClr val="EDAF36"/>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6" name="十六角星 15"/>
            <p:cNvSpPr/>
            <p:nvPr/>
          </p:nvSpPr>
          <p:spPr>
            <a:xfrm>
              <a:off x="4843462" y="1707521"/>
              <a:ext cx="1095376" cy="1095376"/>
            </a:xfrm>
            <a:prstGeom prst="star16">
              <a:avLst>
                <a:gd name="adj" fmla="val 41827"/>
              </a:avLst>
            </a:prstGeom>
            <a:solidFill>
              <a:schemeClr val="bg1"/>
            </a:solidFill>
            <a:ln>
              <a:noFill/>
            </a:ln>
            <a:effectLst>
              <a:innerShdw blurRad="114300">
                <a:srgbClr val="144798">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2400">
                  <a:solidFill>
                    <a:schemeClr val="tx1"/>
                  </a:solidFill>
                  <a:latin typeface="微软雅黑" panose="020B0503020204020204" pitchFamily="34" charset="-122"/>
                </a:rPr>
                <a:t>标题</a:t>
              </a:r>
              <a:endParaRPr lang="zh-CN" altLang="en-US" sz="2400" dirty="0">
                <a:solidFill>
                  <a:schemeClr val="tx1"/>
                </a:solidFill>
                <a:latin typeface="微软雅黑" panose="020B0503020204020204" pitchFamily="34" charset="-122"/>
              </a:endParaRPr>
            </a:p>
          </p:txBody>
        </p:sp>
      </p:grpSp>
      <p:sp>
        <p:nvSpPr>
          <p:cNvPr id="17" name="矩形 37"/>
          <p:cNvSpPr>
            <a:spLocks noChangeArrowheads="1"/>
          </p:cNvSpPr>
          <p:nvPr/>
        </p:nvSpPr>
        <p:spPr bwMode="auto">
          <a:xfrm>
            <a:off x="4743450" y="2873524"/>
            <a:ext cx="1328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r>
              <a:rPr lang="zh-CN" altLang="en-US" sz="1600">
                <a:latin typeface="微软雅黑" pitchFamily="34" charset="-122"/>
              </a:rPr>
              <a:t>输入小标题</a:t>
            </a:r>
          </a:p>
        </p:txBody>
      </p:sp>
      <p:sp>
        <p:nvSpPr>
          <p:cNvPr id="18" name="矩形 17"/>
          <p:cNvSpPr/>
          <p:nvPr/>
        </p:nvSpPr>
        <p:spPr>
          <a:xfrm>
            <a:off x="4743450" y="3218012"/>
            <a:ext cx="1328738" cy="965200"/>
          </a:xfrm>
          <a:prstGeom prst="rect">
            <a:avLst/>
          </a:prstGeom>
        </p:spPr>
        <p:txBody>
          <a:bodyPr/>
          <a:lstStyle/>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p:txBody>
      </p:sp>
      <p:grpSp>
        <p:nvGrpSpPr>
          <p:cNvPr id="19" name="组合 18"/>
          <p:cNvGrpSpPr/>
          <p:nvPr/>
        </p:nvGrpSpPr>
        <p:grpSpPr>
          <a:xfrm>
            <a:off x="6380163" y="1833712"/>
            <a:ext cx="1190625" cy="1190625"/>
            <a:chOff x="6380163" y="1947962"/>
            <a:chExt cx="1190625" cy="1190625"/>
          </a:xfrm>
        </p:grpSpPr>
        <p:sp>
          <p:nvSpPr>
            <p:cNvPr id="20" name="椭圆 19"/>
            <p:cNvSpPr/>
            <p:nvPr/>
          </p:nvSpPr>
          <p:spPr>
            <a:xfrm>
              <a:off x="6380163" y="1947962"/>
              <a:ext cx="1190625" cy="1190625"/>
            </a:xfrm>
            <a:prstGeom prst="ellipse">
              <a:avLst/>
            </a:prstGeom>
            <a:solidFill>
              <a:srgbClr val="8DC85C"/>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1" name="十六角星 20"/>
            <p:cNvSpPr/>
            <p:nvPr/>
          </p:nvSpPr>
          <p:spPr>
            <a:xfrm>
              <a:off x="6427786" y="1995559"/>
              <a:ext cx="1095376" cy="1095376"/>
            </a:xfrm>
            <a:prstGeom prst="star16">
              <a:avLst>
                <a:gd name="adj" fmla="val 41827"/>
              </a:avLst>
            </a:prstGeom>
            <a:solidFill>
              <a:schemeClr val="bg1"/>
            </a:solidFill>
            <a:ln>
              <a:noFill/>
            </a:ln>
            <a:effectLst>
              <a:innerShdw blurRad="114300">
                <a:srgbClr val="1A5BC4"/>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2400">
                  <a:solidFill>
                    <a:schemeClr val="tx1"/>
                  </a:solidFill>
                  <a:latin typeface="微软雅黑" panose="020B0503020204020204" pitchFamily="34" charset="-122"/>
                </a:rPr>
                <a:t>标题</a:t>
              </a:r>
              <a:endParaRPr lang="zh-CN" altLang="en-US" sz="2400" dirty="0">
                <a:solidFill>
                  <a:schemeClr val="tx1"/>
                </a:solidFill>
                <a:latin typeface="微软雅黑" panose="020B0503020204020204" pitchFamily="34" charset="-122"/>
              </a:endParaRPr>
            </a:p>
          </p:txBody>
        </p:sp>
      </p:grpSp>
      <p:sp>
        <p:nvSpPr>
          <p:cNvPr id="22" name="矩形 39"/>
          <p:cNvSpPr>
            <a:spLocks noChangeArrowheads="1"/>
          </p:cNvSpPr>
          <p:nvPr/>
        </p:nvSpPr>
        <p:spPr bwMode="auto">
          <a:xfrm>
            <a:off x="6345238" y="3164037"/>
            <a:ext cx="1328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r>
              <a:rPr lang="zh-CN" altLang="en-US" sz="1600">
                <a:latin typeface="微软雅黑" pitchFamily="34" charset="-122"/>
              </a:rPr>
              <a:t>输入小标题</a:t>
            </a:r>
          </a:p>
        </p:txBody>
      </p:sp>
      <p:sp>
        <p:nvSpPr>
          <p:cNvPr id="23" name="矩形 22"/>
          <p:cNvSpPr/>
          <p:nvPr/>
        </p:nvSpPr>
        <p:spPr>
          <a:xfrm>
            <a:off x="6345238" y="3506937"/>
            <a:ext cx="1328737" cy="966787"/>
          </a:xfrm>
          <a:prstGeom prst="rect">
            <a:avLst/>
          </a:prstGeom>
        </p:spPr>
        <p:txBody>
          <a:bodyPr/>
          <a:lstStyle/>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dirty="0">
                <a:latin typeface="微软雅黑" panose="020B0503020204020204" pitchFamily="34" charset="-122"/>
                <a:ea typeface="微软雅黑" panose="020B0503020204020204" pitchFamily="34" charset="-122"/>
              </a:rPr>
              <a:t>此处输入文本</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1968945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900" decel="100000" fill="hold"/>
                                        <p:tgtEl>
                                          <p:spTgt spid="4"/>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4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900" decel="100000" fill="hold"/>
                                        <p:tgtEl>
                                          <p:spTgt spid="9"/>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8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900" decel="100000" fill="hold"/>
                                        <p:tgtEl>
                                          <p:spTgt spid="14"/>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120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900" decel="100000" fill="hold"/>
                                        <p:tgtEl>
                                          <p:spTgt spid="1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33" fill="hold">
                            <p:stCondLst>
                              <p:cond delay="3200"/>
                            </p:stCondLst>
                            <p:childTnLst>
                              <p:par>
                                <p:cTn id="34" presetID="47"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1000"/>
                                        <p:tgtEl>
                                          <p:spTgt spid="22"/>
                                        </p:tgtEl>
                                      </p:cBhvr>
                                    </p:animEffect>
                                    <p:anim calcmode="lin" valueType="num">
                                      <p:cBhvr>
                                        <p:cTn id="67" dur="1000" fill="hold"/>
                                        <p:tgtEl>
                                          <p:spTgt spid="22"/>
                                        </p:tgtEl>
                                        <p:attrNameLst>
                                          <p:attrName>ppt_x</p:attrName>
                                        </p:attrNameLst>
                                      </p:cBhvr>
                                      <p:tavLst>
                                        <p:tav tm="0">
                                          <p:val>
                                            <p:strVal val="#ppt_x"/>
                                          </p:val>
                                        </p:tav>
                                        <p:tav tm="100000">
                                          <p:val>
                                            <p:strVal val="#ppt_x"/>
                                          </p:val>
                                        </p:tav>
                                      </p:tavLst>
                                    </p:anim>
                                    <p:anim calcmode="lin" valueType="num">
                                      <p:cBhvr>
                                        <p:cTn id="68" dur="1000" fill="hold"/>
                                        <p:tgtEl>
                                          <p:spTgt spid="2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1000"/>
                                        <p:tgtEl>
                                          <p:spTgt spid="23"/>
                                        </p:tgtEl>
                                      </p:cBhvr>
                                    </p:animEffect>
                                    <p:anim calcmode="lin" valueType="num">
                                      <p:cBhvr>
                                        <p:cTn id="72" dur="1000" fill="hold"/>
                                        <p:tgtEl>
                                          <p:spTgt spid="23"/>
                                        </p:tgtEl>
                                        <p:attrNameLst>
                                          <p:attrName>ppt_x</p:attrName>
                                        </p:attrNameLst>
                                      </p:cBhvr>
                                      <p:tavLst>
                                        <p:tav tm="0">
                                          <p:val>
                                            <p:strVal val="#ppt_x"/>
                                          </p:val>
                                        </p:tav>
                                        <p:tav tm="100000">
                                          <p:val>
                                            <p:strVal val="#ppt_x"/>
                                          </p:val>
                                        </p:tav>
                                      </p:tavLst>
                                    </p:anim>
                                    <p:anim calcmode="lin" valueType="num">
                                      <p:cBhvr>
                                        <p:cTn id="7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7" grpId="0"/>
      <p:bldP spid="8" grpId="0"/>
      <p:bldP spid="12" grpId="0"/>
      <p:bldP spid="13" grpId="0"/>
      <p:bldP spid="17" grpId="0"/>
      <p:bldP spid="18"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grpSp>
        <p:nvGrpSpPr>
          <p:cNvPr id="4" name="组合 3"/>
          <p:cNvGrpSpPr/>
          <p:nvPr/>
        </p:nvGrpSpPr>
        <p:grpSpPr>
          <a:xfrm>
            <a:off x="1235649" y="1358759"/>
            <a:ext cx="2509135" cy="2509135"/>
            <a:chOff x="675976" y="1235930"/>
            <a:chExt cx="2509135" cy="2509135"/>
          </a:xfrm>
        </p:grpSpPr>
        <p:sp>
          <p:nvSpPr>
            <p:cNvPr id="5" name="等腰三角形 4"/>
            <p:cNvSpPr/>
            <p:nvPr/>
          </p:nvSpPr>
          <p:spPr>
            <a:xfrm>
              <a:off x="675976" y="1235930"/>
              <a:ext cx="2509135" cy="2509135"/>
            </a:xfrm>
            <a:prstGeom prst="triangle">
              <a:avLst/>
            </a:prstGeom>
            <a:solidFill>
              <a:srgbClr val="EDAF36"/>
            </a:solidFill>
            <a:ln w="12700">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Freeform 37"/>
            <p:cNvSpPr>
              <a:spLocks/>
            </p:cNvSpPr>
            <p:nvPr/>
          </p:nvSpPr>
          <p:spPr bwMode="auto">
            <a:xfrm rot="20458948">
              <a:off x="1329943" y="2344872"/>
              <a:ext cx="934171" cy="547860"/>
            </a:xfrm>
            <a:custGeom>
              <a:avLst/>
              <a:gdLst>
                <a:gd name="T0" fmla="*/ 399 w 399"/>
                <a:gd name="T1" fmla="*/ 0 h 234"/>
                <a:gd name="T2" fmla="*/ 286 w 399"/>
                <a:gd name="T3" fmla="*/ 0 h 234"/>
                <a:gd name="T4" fmla="*/ 334 w 399"/>
                <a:gd name="T5" fmla="*/ 46 h 234"/>
                <a:gd name="T6" fmla="*/ 212 w 399"/>
                <a:gd name="T7" fmla="*/ 152 h 234"/>
                <a:gd name="T8" fmla="*/ 130 w 399"/>
                <a:gd name="T9" fmla="*/ 82 h 234"/>
                <a:gd name="T10" fmla="*/ 0 w 399"/>
                <a:gd name="T11" fmla="*/ 188 h 234"/>
                <a:gd name="T12" fmla="*/ 0 w 399"/>
                <a:gd name="T13" fmla="*/ 234 h 234"/>
                <a:gd name="T14" fmla="*/ 130 w 399"/>
                <a:gd name="T15" fmla="*/ 128 h 234"/>
                <a:gd name="T16" fmla="*/ 212 w 399"/>
                <a:gd name="T17" fmla="*/ 198 h 234"/>
                <a:gd name="T18" fmla="*/ 358 w 399"/>
                <a:gd name="T19" fmla="*/ 73 h 234"/>
                <a:gd name="T20" fmla="*/ 399 w 399"/>
                <a:gd name="T21" fmla="*/ 111 h 234"/>
                <a:gd name="T22" fmla="*/ 399 w 399"/>
                <a:gd name="T23"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9" h="234">
                  <a:moveTo>
                    <a:pt x="399" y="0"/>
                  </a:moveTo>
                  <a:lnTo>
                    <a:pt x="286" y="0"/>
                  </a:lnTo>
                  <a:lnTo>
                    <a:pt x="334" y="46"/>
                  </a:lnTo>
                  <a:lnTo>
                    <a:pt x="212" y="152"/>
                  </a:lnTo>
                  <a:lnTo>
                    <a:pt x="130" y="82"/>
                  </a:lnTo>
                  <a:lnTo>
                    <a:pt x="0" y="188"/>
                  </a:lnTo>
                  <a:lnTo>
                    <a:pt x="0" y="234"/>
                  </a:lnTo>
                  <a:lnTo>
                    <a:pt x="130" y="128"/>
                  </a:lnTo>
                  <a:lnTo>
                    <a:pt x="212" y="198"/>
                  </a:lnTo>
                  <a:lnTo>
                    <a:pt x="358" y="73"/>
                  </a:lnTo>
                  <a:lnTo>
                    <a:pt x="399" y="111"/>
                  </a:lnTo>
                  <a:lnTo>
                    <a:pt x="399" y="0"/>
                  </a:ln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sz="1200">
                <a:solidFill>
                  <a:schemeClr val="bg1"/>
                </a:solidFill>
              </a:endParaRPr>
            </a:p>
          </p:txBody>
        </p:sp>
        <p:sp>
          <p:nvSpPr>
            <p:cNvPr id="7" name="文本框 10"/>
            <p:cNvSpPr txBox="1"/>
            <p:nvPr/>
          </p:nvSpPr>
          <p:spPr>
            <a:xfrm>
              <a:off x="1668273" y="2776576"/>
              <a:ext cx="412292" cy="584775"/>
            </a:xfrm>
            <a:prstGeom prst="rect">
              <a:avLst/>
            </a:prstGeom>
            <a:noFill/>
            <a:ln>
              <a:noFill/>
            </a:ln>
          </p:spPr>
          <p:txBody>
            <a:bodyPr wrap="none" rtlCol="0">
              <a:spAutoFit/>
            </a:bodyPr>
            <a:lstStyle/>
            <a:p>
              <a:r>
                <a:rPr lang="en-US" altLang="zh-CN" sz="3200" dirty="0" smtClean="0">
                  <a:solidFill>
                    <a:schemeClr val="bg1"/>
                  </a:solidFill>
                  <a:latin typeface="Arial" panose="020B0604020202020204" pitchFamily="34" charset="0"/>
                  <a:cs typeface="Arial" panose="020B0604020202020204" pitchFamily="34" charset="0"/>
                </a:rPr>
                <a:t>?</a:t>
              </a:r>
              <a:endParaRPr lang="zh-CN" altLang="en-US" sz="3200" dirty="0">
                <a:solidFill>
                  <a:schemeClr val="bg1"/>
                </a:solidFill>
                <a:latin typeface="Arial" panose="020B0604020202020204" pitchFamily="34" charset="0"/>
                <a:cs typeface="Arial" panose="020B0604020202020204" pitchFamily="34" charset="0"/>
              </a:endParaRPr>
            </a:p>
          </p:txBody>
        </p:sp>
      </p:grpSp>
      <p:sp>
        <p:nvSpPr>
          <p:cNvPr id="8" name="任意多边形 7"/>
          <p:cNvSpPr/>
          <p:nvPr/>
        </p:nvSpPr>
        <p:spPr>
          <a:xfrm>
            <a:off x="2927889" y="1611020"/>
            <a:ext cx="1630937" cy="593959"/>
          </a:xfrm>
          <a:custGeom>
            <a:avLst/>
            <a:gdLst>
              <a:gd name="connsiteX0" fmla="*/ 0 w 1630937"/>
              <a:gd name="connsiteY0" fmla="*/ 98995 h 593959"/>
              <a:gd name="connsiteX1" fmla="*/ 98995 w 1630937"/>
              <a:gd name="connsiteY1" fmla="*/ 0 h 593959"/>
              <a:gd name="connsiteX2" fmla="*/ 1531942 w 1630937"/>
              <a:gd name="connsiteY2" fmla="*/ 0 h 593959"/>
              <a:gd name="connsiteX3" fmla="*/ 1630937 w 1630937"/>
              <a:gd name="connsiteY3" fmla="*/ 98995 h 593959"/>
              <a:gd name="connsiteX4" fmla="*/ 1630937 w 1630937"/>
              <a:gd name="connsiteY4" fmla="*/ 494964 h 593959"/>
              <a:gd name="connsiteX5" fmla="*/ 1531942 w 1630937"/>
              <a:gd name="connsiteY5" fmla="*/ 593959 h 593959"/>
              <a:gd name="connsiteX6" fmla="*/ 98995 w 1630937"/>
              <a:gd name="connsiteY6" fmla="*/ 593959 h 593959"/>
              <a:gd name="connsiteX7" fmla="*/ 0 w 1630937"/>
              <a:gd name="connsiteY7" fmla="*/ 494964 h 593959"/>
              <a:gd name="connsiteX8" fmla="*/ 0 w 1630937"/>
              <a:gd name="connsiteY8" fmla="*/ 98995 h 59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0937" h="593959">
                <a:moveTo>
                  <a:pt x="0" y="98995"/>
                </a:moveTo>
                <a:cubicBezTo>
                  <a:pt x="0" y="44322"/>
                  <a:pt x="44322" y="0"/>
                  <a:pt x="98995" y="0"/>
                </a:cubicBezTo>
                <a:lnTo>
                  <a:pt x="1531942" y="0"/>
                </a:lnTo>
                <a:cubicBezTo>
                  <a:pt x="1586615" y="0"/>
                  <a:pt x="1630937" y="44322"/>
                  <a:pt x="1630937" y="98995"/>
                </a:cubicBezTo>
                <a:lnTo>
                  <a:pt x="1630937" y="494964"/>
                </a:lnTo>
                <a:cubicBezTo>
                  <a:pt x="1630937" y="549637"/>
                  <a:pt x="1586615" y="593959"/>
                  <a:pt x="1531942" y="593959"/>
                </a:cubicBezTo>
                <a:lnTo>
                  <a:pt x="98995" y="593959"/>
                </a:lnTo>
                <a:cubicBezTo>
                  <a:pt x="44322" y="593959"/>
                  <a:pt x="0" y="549637"/>
                  <a:pt x="0" y="494964"/>
                </a:cubicBezTo>
                <a:lnTo>
                  <a:pt x="0" y="98995"/>
                </a:lnTo>
                <a:close/>
              </a:path>
            </a:pathLst>
          </a:custGeom>
          <a:solidFill>
            <a:schemeClr val="bg1"/>
          </a:solidFill>
          <a:ln>
            <a:solidFill>
              <a:schemeClr val="accent6">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955" tIns="89955" rIns="89955" bIns="89955" numCol="1" spcCol="1270" anchor="ctr" anchorCtr="0">
            <a:noAutofit/>
          </a:bodyPr>
          <a:lstStyle/>
          <a:p>
            <a:pPr lvl="0" algn="ctr" defTabSz="711200">
              <a:lnSpc>
                <a:spcPct val="90000"/>
              </a:lnSpc>
              <a:spcBef>
                <a:spcPct val="0"/>
              </a:spcBef>
              <a:spcAft>
                <a:spcPct val="35000"/>
              </a:spcAft>
            </a:pPr>
            <a:r>
              <a:rPr lang="zh-CN" altLang="en-US" sz="1200" dirty="0" smtClean="0">
                <a:solidFill>
                  <a:schemeClr val="accent6">
                    <a:lumMod val="75000"/>
                  </a:schemeClr>
                </a:solidFill>
                <a:latin typeface="微软雅黑" panose="020B0503020204020204" pitchFamily="34" charset="-122"/>
                <a:ea typeface="微软雅黑" panose="020B0503020204020204" pitchFamily="34" charset="-122"/>
              </a:rPr>
              <a:t>点击添加</a:t>
            </a:r>
            <a:r>
              <a:rPr lang="zh-CN" altLang="en-US" sz="1200" dirty="0">
                <a:solidFill>
                  <a:schemeClr val="accent6">
                    <a:lumMod val="75000"/>
                  </a:schemeClr>
                </a:solidFill>
                <a:latin typeface="微软雅黑" panose="020B0503020204020204" pitchFamily="34" charset="-122"/>
                <a:ea typeface="微软雅黑" panose="020B0503020204020204" pitchFamily="34" charset="-122"/>
              </a:rPr>
              <a:t>内容</a:t>
            </a:r>
            <a:endParaRPr lang="zh-CN" altLang="en-US" sz="1200" kern="1200"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9" name="任意多边形 8"/>
          <p:cNvSpPr/>
          <p:nvPr/>
        </p:nvSpPr>
        <p:spPr>
          <a:xfrm>
            <a:off x="2927889" y="2279224"/>
            <a:ext cx="1630937" cy="593959"/>
          </a:xfrm>
          <a:custGeom>
            <a:avLst/>
            <a:gdLst>
              <a:gd name="connsiteX0" fmla="*/ 0 w 1630937"/>
              <a:gd name="connsiteY0" fmla="*/ 98995 h 593959"/>
              <a:gd name="connsiteX1" fmla="*/ 98995 w 1630937"/>
              <a:gd name="connsiteY1" fmla="*/ 0 h 593959"/>
              <a:gd name="connsiteX2" fmla="*/ 1531942 w 1630937"/>
              <a:gd name="connsiteY2" fmla="*/ 0 h 593959"/>
              <a:gd name="connsiteX3" fmla="*/ 1630937 w 1630937"/>
              <a:gd name="connsiteY3" fmla="*/ 98995 h 593959"/>
              <a:gd name="connsiteX4" fmla="*/ 1630937 w 1630937"/>
              <a:gd name="connsiteY4" fmla="*/ 494964 h 593959"/>
              <a:gd name="connsiteX5" fmla="*/ 1531942 w 1630937"/>
              <a:gd name="connsiteY5" fmla="*/ 593959 h 593959"/>
              <a:gd name="connsiteX6" fmla="*/ 98995 w 1630937"/>
              <a:gd name="connsiteY6" fmla="*/ 593959 h 593959"/>
              <a:gd name="connsiteX7" fmla="*/ 0 w 1630937"/>
              <a:gd name="connsiteY7" fmla="*/ 494964 h 593959"/>
              <a:gd name="connsiteX8" fmla="*/ 0 w 1630937"/>
              <a:gd name="connsiteY8" fmla="*/ 98995 h 59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0937" h="593959">
                <a:moveTo>
                  <a:pt x="0" y="98995"/>
                </a:moveTo>
                <a:cubicBezTo>
                  <a:pt x="0" y="44322"/>
                  <a:pt x="44322" y="0"/>
                  <a:pt x="98995" y="0"/>
                </a:cubicBezTo>
                <a:lnTo>
                  <a:pt x="1531942" y="0"/>
                </a:lnTo>
                <a:cubicBezTo>
                  <a:pt x="1586615" y="0"/>
                  <a:pt x="1630937" y="44322"/>
                  <a:pt x="1630937" y="98995"/>
                </a:cubicBezTo>
                <a:lnTo>
                  <a:pt x="1630937" y="494964"/>
                </a:lnTo>
                <a:cubicBezTo>
                  <a:pt x="1630937" y="549637"/>
                  <a:pt x="1586615" y="593959"/>
                  <a:pt x="1531942" y="593959"/>
                </a:cubicBezTo>
                <a:lnTo>
                  <a:pt x="98995" y="593959"/>
                </a:lnTo>
                <a:cubicBezTo>
                  <a:pt x="44322" y="593959"/>
                  <a:pt x="0" y="549637"/>
                  <a:pt x="0" y="494964"/>
                </a:cubicBezTo>
                <a:lnTo>
                  <a:pt x="0" y="98995"/>
                </a:lnTo>
                <a:close/>
              </a:path>
            </a:pathLst>
          </a:custGeom>
          <a:solidFill>
            <a:schemeClr val="bg1"/>
          </a:solidFill>
          <a:ln>
            <a:solidFill>
              <a:schemeClr val="accent6">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955" tIns="89955" rIns="89955" bIns="89955" numCol="1" spcCol="1270" anchor="ctr" anchorCtr="0">
            <a:noAutofit/>
          </a:bodyPr>
          <a:lstStyle/>
          <a:p>
            <a:pPr lvl="0" algn="ctr" defTabSz="711200">
              <a:lnSpc>
                <a:spcPct val="90000"/>
              </a:lnSpc>
              <a:spcBef>
                <a:spcPct val="0"/>
              </a:spcBef>
              <a:spcAft>
                <a:spcPct val="35000"/>
              </a:spcAft>
            </a:pPr>
            <a:r>
              <a:rPr lang="zh-CN" altLang="en-US" sz="1200" dirty="0">
                <a:solidFill>
                  <a:schemeClr val="accent6">
                    <a:lumMod val="75000"/>
                  </a:schemeClr>
                </a:solidFill>
                <a:latin typeface="微软雅黑" panose="020B0503020204020204" pitchFamily="34" charset="-122"/>
                <a:ea typeface="微软雅黑" panose="020B0503020204020204" pitchFamily="34" charset="-122"/>
              </a:rPr>
              <a:t>点击添加内容</a:t>
            </a:r>
          </a:p>
        </p:txBody>
      </p:sp>
      <p:sp>
        <p:nvSpPr>
          <p:cNvPr id="10" name="任意多边形 9"/>
          <p:cNvSpPr/>
          <p:nvPr/>
        </p:nvSpPr>
        <p:spPr>
          <a:xfrm>
            <a:off x="2927889" y="2947428"/>
            <a:ext cx="1630937" cy="593959"/>
          </a:xfrm>
          <a:custGeom>
            <a:avLst/>
            <a:gdLst>
              <a:gd name="connsiteX0" fmla="*/ 0 w 1630937"/>
              <a:gd name="connsiteY0" fmla="*/ 98995 h 593959"/>
              <a:gd name="connsiteX1" fmla="*/ 98995 w 1630937"/>
              <a:gd name="connsiteY1" fmla="*/ 0 h 593959"/>
              <a:gd name="connsiteX2" fmla="*/ 1531942 w 1630937"/>
              <a:gd name="connsiteY2" fmla="*/ 0 h 593959"/>
              <a:gd name="connsiteX3" fmla="*/ 1630937 w 1630937"/>
              <a:gd name="connsiteY3" fmla="*/ 98995 h 593959"/>
              <a:gd name="connsiteX4" fmla="*/ 1630937 w 1630937"/>
              <a:gd name="connsiteY4" fmla="*/ 494964 h 593959"/>
              <a:gd name="connsiteX5" fmla="*/ 1531942 w 1630937"/>
              <a:gd name="connsiteY5" fmla="*/ 593959 h 593959"/>
              <a:gd name="connsiteX6" fmla="*/ 98995 w 1630937"/>
              <a:gd name="connsiteY6" fmla="*/ 593959 h 593959"/>
              <a:gd name="connsiteX7" fmla="*/ 0 w 1630937"/>
              <a:gd name="connsiteY7" fmla="*/ 494964 h 593959"/>
              <a:gd name="connsiteX8" fmla="*/ 0 w 1630937"/>
              <a:gd name="connsiteY8" fmla="*/ 98995 h 59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0937" h="593959">
                <a:moveTo>
                  <a:pt x="0" y="98995"/>
                </a:moveTo>
                <a:cubicBezTo>
                  <a:pt x="0" y="44322"/>
                  <a:pt x="44322" y="0"/>
                  <a:pt x="98995" y="0"/>
                </a:cubicBezTo>
                <a:lnTo>
                  <a:pt x="1531942" y="0"/>
                </a:lnTo>
                <a:cubicBezTo>
                  <a:pt x="1586615" y="0"/>
                  <a:pt x="1630937" y="44322"/>
                  <a:pt x="1630937" y="98995"/>
                </a:cubicBezTo>
                <a:lnTo>
                  <a:pt x="1630937" y="494964"/>
                </a:lnTo>
                <a:cubicBezTo>
                  <a:pt x="1630937" y="549637"/>
                  <a:pt x="1586615" y="593959"/>
                  <a:pt x="1531942" y="593959"/>
                </a:cubicBezTo>
                <a:lnTo>
                  <a:pt x="98995" y="593959"/>
                </a:lnTo>
                <a:cubicBezTo>
                  <a:pt x="44322" y="593959"/>
                  <a:pt x="0" y="549637"/>
                  <a:pt x="0" y="494964"/>
                </a:cubicBezTo>
                <a:lnTo>
                  <a:pt x="0" y="98995"/>
                </a:lnTo>
                <a:close/>
              </a:path>
            </a:pathLst>
          </a:custGeom>
          <a:solidFill>
            <a:schemeClr val="bg1"/>
          </a:solidFill>
          <a:ln>
            <a:solidFill>
              <a:schemeClr val="accent6">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955" tIns="89955" rIns="89955" bIns="89955" numCol="1" spcCol="1270" anchor="ctr" anchorCtr="0">
            <a:noAutofit/>
          </a:bodyPr>
          <a:lstStyle/>
          <a:p>
            <a:pPr lvl="0" algn="ctr" defTabSz="711200">
              <a:lnSpc>
                <a:spcPct val="90000"/>
              </a:lnSpc>
              <a:spcBef>
                <a:spcPct val="0"/>
              </a:spcBef>
              <a:spcAft>
                <a:spcPct val="35000"/>
              </a:spcAft>
            </a:pPr>
            <a:r>
              <a:rPr lang="zh-CN" altLang="en-US" sz="1200" dirty="0">
                <a:solidFill>
                  <a:schemeClr val="accent6">
                    <a:lumMod val="75000"/>
                  </a:schemeClr>
                </a:solidFill>
                <a:latin typeface="微软雅黑" panose="020B0503020204020204" pitchFamily="34" charset="-122"/>
                <a:ea typeface="微软雅黑" panose="020B0503020204020204" pitchFamily="34" charset="-122"/>
              </a:rPr>
              <a:t>点击添加内容</a:t>
            </a:r>
          </a:p>
        </p:txBody>
      </p:sp>
      <p:grpSp>
        <p:nvGrpSpPr>
          <p:cNvPr id="11" name="组合 10"/>
          <p:cNvGrpSpPr/>
          <p:nvPr/>
        </p:nvGrpSpPr>
        <p:grpSpPr>
          <a:xfrm>
            <a:off x="4764240" y="2097681"/>
            <a:ext cx="3696192" cy="1338828"/>
            <a:chOff x="4241896" y="1447197"/>
            <a:chExt cx="4631760" cy="1338828"/>
          </a:xfrm>
        </p:grpSpPr>
        <p:sp>
          <p:nvSpPr>
            <p:cNvPr id="12" name="矩形 11"/>
            <p:cNvSpPr>
              <a:spLocks noChangeArrowheads="1"/>
            </p:cNvSpPr>
            <p:nvPr/>
          </p:nvSpPr>
          <p:spPr bwMode="auto">
            <a:xfrm>
              <a:off x="4241897" y="1447197"/>
              <a:ext cx="4631759"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900" spc="50" dirty="0">
                  <a:latin typeface="微软雅黑" panose="020B0503020204020204" pitchFamily="34" charset="-122"/>
                  <a:ea typeface="微软雅黑" panose="020B0503020204020204" pitchFamily="34" charset="-122"/>
                </a:rPr>
                <a:t>单击此处添加文本内容单击此处添加文本内容单击此处添加文本内容单击此处添加文本内容单击此处添加文本内容单击此处添加文本内容单击此处添加文本内容单击此处添加文本内容</a:t>
              </a:r>
            </a:p>
          </p:txBody>
        </p:sp>
        <p:sp>
          <p:nvSpPr>
            <p:cNvPr id="13" name="矩形 12"/>
            <p:cNvSpPr>
              <a:spLocks noChangeArrowheads="1"/>
            </p:cNvSpPr>
            <p:nvPr/>
          </p:nvSpPr>
          <p:spPr bwMode="auto">
            <a:xfrm>
              <a:off x="4241896" y="2116611"/>
              <a:ext cx="4631760"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lnSpc>
                  <a:spcPts val="1500"/>
                </a:lnSpc>
                <a:spcBef>
                  <a:spcPts val="0"/>
                </a:spcBef>
                <a:spcAft>
                  <a:spcPts val="0"/>
                </a:spcAft>
                <a:buClr>
                  <a:srgbClr val="0070C0"/>
                </a:buClr>
                <a:defRPr/>
              </a:pPr>
              <a:r>
                <a:rPr lang="zh-CN" altLang="en-US" sz="900" dirty="0">
                  <a:latin typeface="微软雅黑" panose="020B0503020204020204" pitchFamily="34" charset="-122"/>
                  <a:ea typeface="微软雅黑" panose="020B0503020204020204" pitchFamily="34" charset="-122"/>
                </a:rPr>
                <a:t>单击此处添加文本内容单击此处添加文本内容单击此处添加文本内容单击此处添加文本内容单击此处添加文本内容单击此处添加文本内容单击此处添加文本内容单击此处添加文本内容</a:t>
              </a:r>
            </a:p>
          </p:txBody>
        </p:sp>
      </p:grpSp>
      <p:grpSp>
        <p:nvGrpSpPr>
          <p:cNvPr id="14" name="组合 13"/>
          <p:cNvGrpSpPr/>
          <p:nvPr/>
        </p:nvGrpSpPr>
        <p:grpSpPr>
          <a:xfrm>
            <a:off x="4764240" y="1628602"/>
            <a:ext cx="2191565" cy="392415"/>
            <a:chOff x="4024549" y="1733700"/>
            <a:chExt cx="2191565" cy="392415"/>
          </a:xfrm>
        </p:grpSpPr>
        <p:sp>
          <p:nvSpPr>
            <p:cNvPr id="15" name="文本框 18"/>
            <p:cNvSpPr txBox="1"/>
            <p:nvPr/>
          </p:nvSpPr>
          <p:spPr>
            <a:xfrm>
              <a:off x="4024549" y="1733700"/>
              <a:ext cx="1240744" cy="392415"/>
            </a:xfrm>
            <a:prstGeom prst="rect">
              <a:avLst/>
            </a:prstGeom>
            <a:noFill/>
          </p:spPr>
          <p:txBody>
            <a:bodyPr wrap="square" rtlCol="0">
              <a:spAutoFit/>
            </a:bodyPr>
            <a:lstStyle/>
            <a:p>
              <a:pPr algn="dist" defTabSz="914400">
                <a:lnSpc>
                  <a:spcPct val="150000"/>
                </a:lnSpc>
              </a:pPr>
              <a:r>
                <a:rPr lang="zh-CN" altLang="en-US" sz="1300" dirty="0">
                  <a:latin typeface="微软雅黑" panose="020B0503020204020204" pitchFamily="34" charset="-122"/>
                  <a:ea typeface="微软雅黑" panose="020B0503020204020204" pitchFamily="34" charset="-122"/>
                </a:rPr>
                <a:t>点击添加标题</a:t>
              </a:r>
            </a:p>
          </p:txBody>
        </p:sp>
        <p:sp>
          <p:nvSpPr>
            <p:cNvPr id="16" name="文本框 19">
              <a:hlinkClick r:id="rId3"/>
            </p:cNvPr>
            <p:cNvSpPr txBox="1"/>
            <p:nvPr/>
          </p:nvSpPr>
          <p:spPr>
            <a:xfrm>
              <a:off x="5136206" y="1749219"/>
              <a:ext cx="1079908" cy="357021"/>
            </a:xfrm>
            <a:prstGeom prst="rect">
              <a:avLst/>
            </a:prstGeom>
            <a:noFill/>
          </p:spPr>
          <p:txBody>
            <a:bodyPr wrap="square" rtlCol="0">
              <a:spAutoFit/>
            </a:bodyPr>
            <a:lstStyle/>
            <a:p>
              <a:pPr algn="dist" defTabSz="914400">
                <a:lnSpc>
                  <a:spcPct val="150000"/>
                </a:lnSpc>
              </a:pPr>
              <a:endParaRPr lang="zh-CN" altLang="en-US" sz="13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2491149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50" presetClass="entr" presetSubtype="0" decel="100000" fill="hold" grpId="0" nodeType="withEffect">
                                  <p:stCondLst>
                                    <p:cond delay="400"/>
                                  </p:stCondLst>
                                  <p:childTnLst>
                                    <p:set>
                                      <p:cBhvr>
                                        <p:cTn id="13" dur="1" fill="hold">
                                          <p:stCondLst>
                                            <p:cond delay="0"/>
                                          </p:stCondLst>
                                        </p:cTn>
                                        <p:tgtEl>
                                          <p:spTgt spid="8"/>
                                        </p:tgtEl>
                                        <p:attrNameLst>
                                          <p:attrName>style.visibility</p:attrName>
                                        </p:attrNameLst>
                                      </p:cBhvr>
                                      <p:to>
                                        <p:strVal val="visible"/>
                                      </p:to>
                                    </p:set>
                                    <p:anim calcmode="lin" valueType="num">
                                      <p:cBhvr>
                                        <p:cTn id="14" dur="900" fill="hold"/>
                                        <p:tgtEl>
                                          <p:spTgt spid="8"/>
                                        </p:tgtEl>
                                        <p:attrNameLst>
                                          <p:attrName>ppt_w</p:attrName>
                                        </p:attrNameLst>
                                      </p:cBhvr>
                                      <p:tavLst>
                                        <p:tav tm="0">
                                          <p:val>
                                            <p:strVal val="#ppt_w+.3"/>
                                          </p:val>
                                        </p:tav>
                                        <p:tav tm="100000">
                                          <p:val>
                                            <p:strVal val="#ppt_w"/>
                                          </p:val>
                                        </p:tav>
                                      </p:tavLst>
                                    </p:anim>
                                    <p:anim calcmode="lin" valueType="num">
                                      <p:cBhvr>
                                        <p:cTn id="15" dur="900" fill="hold"/>
                                        <p:tgtEl>
                                          <p:spTgt spid="8"/>
                                        </p:tgtEl>
                                        <p:attrNameLst>
                                          <p:attrName>ppt_h</p:attrName>
                                        </p:attrNameLst>
                                      </p:cBhvr>
                                      <p:tavLst>
                                        <p:tav tm="0">
                                          <p:val>
                                            <p:strVal val="#ppt_h"/>
                                          </p:val>
                                        </p:tav>
                                        <p:tav tm="100000">
                                          <p:val>
                                            <p:strVal val="#ppt_h"/>
                                          </p:val>
                                        </p:tav>
                                      </p:tavLst>
                                    </p:anim>
                                    <p:animEffect transition="in" filter="fade">
                                      <p:cBhvr>
                                        <p:cTn id="16" dur="900"/>
                                        <p:tgtEl>
                                          <p:spTgt spid="8"/>
                                        </p:tgtEl>
                                      </p:cBhvr>
                                    </p:animEffect>
                                  </p:childTnLst>
                                </p:cTn>
                              </p:par>
                              <p:par>
                                <p:cTn id="17" presetID="50" presetClass="entr" presetSubtype="0" decel="100000" fill="hold" grpId="0" nodeType="withEffect">
                                  <p:stCondLst>
                                    <p:cond delay="700"/>
                                  </p:stCondLst>
                                  <p:childTnLst>
                                    <p:set>
                                      <p:cBhvr>
                                        <p:cTn id="18" dur="1" fill="hold">
                                          <p:stCondLst>
                                            <p:cond delay="0"/>
                                          </p:stCondLst>
                                        </p:cTn>
                                        <p:tgtEl>
                                          <p:spTgt spid="9"/>
                                        </p:tgtEl>
                                        <p:attrNameLst>
                                          <p:attrName>style.visibility</p:attrName>
                                        </p:attrNameLst>
                                      </p:cBhvr>
                                      <p:to>
                                        <p:strVal val="visible"/>
                                      </p:to>
                                    </p:set>
                                    <p:anim calcmode="lin" valueType="num">
                                      <p:cBhvr>
                                        <p:cTn id="19" dur="900" fill="hold"/>
                                        <p:tgtEl>
                                          <p:spTgt spid="9"/>
                                        </p:tgtEl>
                                        <p:attrNameLst>
                                          <p:attrName>ppt_w</p:attrName>
                                        </p:attrNameLst>
                                      </p:cBhvr>
                                      <p:tavLst>
                                        <p:tav tm="0">
                                          <p:val>
                                            <p:strVal val="#ppt_w+.3"/>
                                          </p:val>
                                        </p:tav>
                                        <p:tav tm="100000">
                                          <p:val>
                                            <p:strVal val="#ppt_w"/>
                                          </p:val>
                                        </p:tav>
                                      </p:tavLst>
                                    </p:anim>
                                    <p:anim calcmode="lin" valueType="num">
                                      <p:cBhvr>
                                        <p:cTn id="20" dur="900" fill="hold"/>
                                        <p:tgtEl>
                                          <p:spTgt spid="9"/>
                                        </p:tgtEl>
                                        <p:attrNameLst>
                                          <p:attrName>ppt_h</p:attrName>
                                        </p:attrNameLst>
                                      </p:cBhvr>
                                      <p:tavLst>
                                        <p:tav tm="0">
                                          <p:val>
                                            <p:strVal val="#ppt_h"/>
                                          </p:val>
                                        </p:tav>
                                        <p:tav tm="100000">
                                          <p:val>
                                            <p:strVal val="#ppt_h"/>
                                          </p:val>
                                        </p:tav>
                                      </p:tavLst>
                                    </p:anim>
                                    <p:animEffect transition="in" filter="fade">
                                      <p:cBhvr>
                                        <p:cTn id="21" dur="900"/>
                                        <p:tgtEl>
                                          <p:spTgt spid="9"/>
                                        </p:tgtEl>
                                      </p:cBhvr>
                                    </p:animEffect>
                                  </p:childTnLst>
                                </p:cTn>
                              </p:par>
                              <p:par>
                                <p:cTn id="22" presetID="50" presetClass="entr" presetSubtype="0" decel="100000" fill="hold" grpId="0" nodeType="withEffect">
                                  <p:stCondLst>
                                    <p:cond delay="1000"/>
                                  </p:stCondLst>
                                  <p:childTnLst>
                                    <p:set>
                                      <p:cBhvr>
                                        <p:cTn id="23" dur="1" fill="hold">
                                          <p:stCondLst>
                                            <p:cond delay="0"/>
                                          </p:stCondLst>
                                        </p:cTn>
                                        <p:tgtEl>
                                          <p:spTgt spid="10"/>
                                        </p:tgtEl>
                                        <p:attrNameLst>
                                          <p:attrName>style.visibility</p:attrName>
                                        </p:attrNameLst>
                                      </p:cBhvr>
                                      <p:to>
                                        <p:strVal val="visible"/>
                                      </p:to>
                                    </p:set>
                                    <p:anim calcmode="lin" valueType="num">
                                      <p:cBhvr>
                                        <p:cTn id="24" dur="900" fill="hold"/>
                                        <p:tgtEl>
                                          <p:spTgt spid="10"/>
                                        </p:tgtEl>
                                        <p:attrNameLst>
                                          <p:attrName>ppt_w</p:attrName>
                                        </p:attrNameLst>
                                      </p:cBhvr>
                                      <p:tavLst>
                                        <p:tav tm="0">
                                          <p:val>
                                            <p:strVal val="#ppt_w+.3"/>
                                          </p:val>
                                        </p:tav>
                                        <p:tav tm="100000">
                                          <p:val>
                                            <p:strVal val="#ppt_w"/>
                                          </p:val>
                                        </p:tav>
                                      </p:tavLst>
                                    </p:anim>
                                    <p:anim calcmode="lin" valueType="num">
                                      <p:cBhvr>
                                        <p:cTn id="25" dur="900" fill="hold"/>
                                        <p:tgtEl>
                                          <p:spTgt spid="10"/>
                                        </p:tgtEl>
                                        <p:attrNameLst>
                                          <p:attrName>ppt_h</p:attrName>
                                        </p:attrNameLst>
                                      </p:cBhvr>
                                      <p:tavLst>
                                        <p:tav tm="0">
                                          <p:val>
                                            <p:strVal val="#ppt_h"/>
                                          </p:val>
                                        </p:tav>
                                        <p:tav tm="100000">
                                          <p:val>
                                            <p:strVal val="#ppt_h"/>
                                          </p:val>
                                        </p:tav>
                                      </p:tavLst>
                                    </p:anim>
                                    <p:animEffect transition="in" filter="fade">
                                      <p:cBhvr>
                                        <p:cTn id="26" dur="900"/>
                                        <p:tgtEl>
                                          <p:spTgt spid="10"/>
                                        </p:tgtEl>
                                      </p:cBhvr>
                                    </p:animEffect>
                                  </p:childTnLst>
                                </p:cTn>
                              </p:par>
                              <p:par>
                                <p:cTn id="27" presetID="14" presetClass="entr" presetSubtype="10" fill="hold" nodeType="withEffect">
                                  <p:stCondLst>
                                    <p:cond delay="1500"/>
                                  </p:stCondLst>
                                  <p:childTnLst>
                                    <p:set>
                                      <p:cBhvr>
                                        <p:cTn id="28" dur="1" fill="hold">
                                          <p:stCondLst>
                                            <p:cond delay="0"/>
                                          </p:stCondLst>
                                        </p:cTn>
                                        <p:tgtEl>
                                          <p:spTgt spid="11"/>
                                        </p:tgtEl>
                                        <p:attrNameLst>
                                          <p:attrName>style.visibility</p:attrName>
                                        </p:attrNameLst>
                                      </p:cBhvr>
                                      <p:to>
                                        <p:strVal val="visible"/>
                                      </p:to>
                                    </p:set>
                                    <p:animEffect transition="in" filter="randombar(horizontal)">
                                      <p:cBhvr>
                                        <p:cTn id="29" dur="500"/>
                                        <p:tgtEl>
                                          <p:spTgt spid="11"/>
                                        </p:tgtEl>
                                      </p:cBhvr>
                                    </p:animEffect>
                                  </p:childTnLst>
                                </p:cTn>
                              </p:par>
                              <p:par>
                                <p:cTn id="30" presetID="14" presetClass="entr" presetSubtype="10" fill="hold" nodeType="withEffect">
                                  <p:stCondLst>
                                    <p:cond delay="1500"/>
                                  </p:stCondLst>
                                  <p:childTnLst>
                                    <p:set>
                                      <p:cBhvr>
                                        <p:cTn id="31" dur="1" fill="hold">
                                          <p:stCondLst>
                                            <p:cond delay="0"/>
                                          </p:stCondLst>
                                        </p:cTn>
                                        <p:tgtEl>
                                          <p:spTgt spid="14"/>
                                        </p:tgtEl>
                                        <p:attrNameLst>
                                          <p:attrName>style.visibility</p:attrName>
                                        </p:attrNameLst>
                                      </p:cBhvr>
                                      <p:to>
                                        <p:strVal val="visible"/>
                                      </p:to>
                                    </p:set>
                                    <p:animEffect transition="in" filter="randombar(horizontal)">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sp>
        <p:nvSpPr>
          <p:cNvPr id="51" name="任意多边形 50"/>
          <p:cNvSpPr/>
          <p:nvPr/>
        </p:nvSpPr>
        <p:spPr>
          <a:xfrm rot="1723431">
            <a:off x="2648146" y="2489128"/>
            <a:ext cx="1817395" cy="1339301"/>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chemeClr val="accent4"/>
          </a:solidFill>
          <a:ln w="25400" cap="flat" cmpd="sng" algn="ctr">
            <a:solidFill>
              <a:sysClr val="window" lastClr="FFFFFF">
                <a:hueOff val="0"/>
                <a:satOff val="0"/>
                <a:lumOff val="0"/>
                <a:alphaOff val="0"/>
              </a:sysClr>
            </a:solidFill>
            <a:prstDash val="solid"/>
          </a:ln>
          <a:effectLst/>
        </p:spPr>
        <p:txBody>
          <a:bodyPr spcFirstLastPara="0" vert="horz" wrap="square" lIns="2385060" tIns="1267461" rIns="133604" bIns="1612899" numCol="1" spcCol="1270" anchor="ctr" anchorCtr="0">
            <a:noAutofit/>
          </a:bodyPr>
          <a:lstStyle/>
          <a:p>
            <a:pPr algn="ctr" defTabSz="1689100">
              <a:lnSpc>
                <a:spcPct val="90000"/>
              </a:lnSpc>
              <a:spcBef>
                <a:spcPct val="0"/>
              </a:spcBef>
              <a:spcAft>
                <a:spcPct val="35000"/>
              </a:spcAft>
              <a:defRPr/>
            </a:pPr>
            <a:endParaRPr lang="zh-CN" altLang="en-US" sz="3800">
              <a:solidFill>
                <a:srgbClr val="0070C0"/>
              </a:solidFill>
              <a:latin typeface="微软雅黑" pitchFamily="34" charset="-122"/>
              <a:ea typeface="微软雅黑" pitchFamily="34" charset="-122"/>
            </a:endParaRPr>
          </a:p>
        </p:txBody>
      </p:sp>
      <p:sp>
        <p:nvSpPr>
          <p:cNvPr id="53" name="任意多边形 52"/>
          <p:cNvSpPr/>
          <p:nvPr/>
        </p:nvSpPr>
        <p:spPr>
          <a:xfrm rot="1723431">
            <a:off x="796628" y="1133392"/>
            <a:ext cx="3635301" cy="3635301"/>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chemeClr val="accent6">
              <a:lumMod val="75000"/>
            </a:schemeClr>
          </a:solidFill>
          <a:ln w="25400" cap="flat" cmpd="sng" algn="ctr">
            <a:solidFill>
              <a:sysClr val="window" lastClr="FFFFFF">
                <a:hueOff val="0"/>
                <a:satOff val="0"/>
                <a:lumOff val="0"/>
                <a:alphaOff val="0"/>
              </a:sysClr>
            </a:solidFill>
            <a:prstDash val="solid"/>
          </a:ln>
          <a:effectLst/>
        </p:spPr>
        <p:txBody>
          <a:bodyPr spcFirstLastPara="0" vert="horz" wrap="square" lIns="2244090" tIns="2081530" rIns="374650" bIns="781050"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endParaRPr>
          </a:p>
        </p:txBody>
      </p:sp>
      <p:sp>
        <p:nvSpPr>
          <p:cNvPr id="54" name="任意多边形 53"/>
          <p:cNvSpPr/>
          <p:nvPr/>
        </p:nvSpPr>
        <p:spPr>
          <a:xfrm rot="1723431">
            <a:off x="796628" y="1133392"/>
            <a:ext cx="3635301" cy="3635301"/>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8DC85C"/>
          </a:solidFill>
          <a:ln w="25400" cap="flat" cmpd="sng" algn="ctr">
            <a:solidFill>
              <a:sysClr val="window" lastClr="FFFFFF">
                <a:hueOff val="0"/>
                <a:satOff val="0"/>
                <a:lumOff val="0"/>
                <a:alphaOff val="0"/>
              </a:sysClr>
            </a:solidFill>
            <a:prstDash val="solid"/>
          </a:ln>
          <a:effectLst/>
        </p:spPr>
        <p:txBody>
          <a:bodyPr spcFirstLastPara="0" vert="horz" wrap="square" lIns="1299210" tIns="2731771" rIns="1299210" bIns="130809"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endParaRPr>
          </a:p>
        </p:txBody>
      </p:sp>
      <p:sp>
        <p:nvSpPr>
          <p:cNvPr id="55" name="任意多边形 54"/>
          <p:cNvSpPr/>
          <p:nvPr/>
        </p:nvSpPr>
        <p:spPr>
          <a:xfrm rot="1723431">
            <a:off x="796628" y="1133392"/>
            <a:ext cx="3635301" cy="3635301"/>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rgbClr val="EDAF36"/>
          </a:solidFill>
          <a:ln w="25400" cap="flat" cmpd="sng" algn="ctr">
            <a:solidFill>
              <a:sysClr val="window" lastClr="FFFFFF">
                <a:hueOff val="0"/>
                <a:satOff val="0"/>
                <a:lumOff val="0"/>
                <a:alphaOff val="0"/>
              </a:sysClr>
            </a:solidFill>
            <a:prstDash val="solid"/>
          </a:ln>
          <a:effectLst/>
        </p:spPr>
        <p:txBody>
          <a:bodyPr spcFirstLastPara="0" vert="horz" wrap="square" lIns="374650" tIns="2081530" rIns="2244090" bIns="781050"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endParaRPr>
          </a:p>
        </p:txBody>
      </p:sp>
      <p:sp>
        <p:nvSpPr>
          <p:cNvPr id="56" name="任意多边形 55"/>
          <p:cNvSpPr/>
          <p:nvPr/>
        </p:nvSpPr>
        <p:spPr>
          <a:xfrm rot="1723431">
            <a:off x="796628" y="1133392"/>
            <a:ext cx="3635301" cy="3635301"/>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rgbClr val="48AFBA"/>
          </a:solidFill>
          <a:ln w="25400" cap="flat" cmpd="sng" algn="ctr">
            <a:solidFill>
              <a:sysClr val="window" lastClr="FFFFFF">
                <a:hueOff val="0"/>
                <a:satOff val="0"/>
                <a:lumOff val="0"/>
                <a:alphaOff val="0"/>
              </a:sysClr>
            </a:solidFill>
            <a:prstDash val="solid"/>
          </a:ln>
          <a:effectLst/>
        </p:spPr>
        <p:txBody>
          <a:bodyPr spcFirstLastPara="0" vert="horz" wrap="square" lIns="124714" tIns="1258571" rIns="2376170" bIns="1604009" numCol="1" spcCol="1270" anchor="ctr" anchorCtr="0">
            <a:noAutofit/>
          </a:bodyPr>
          <a:lstStyle/>
          <a:p>
            <a:pPr algn="ctr" defTabSz="1377950">
              <a:lnSpc>
                <a:spcPct val="90000"/>
              </a:lnSpc>
              <a:spcBef>
                <a:spcPct val="0"/>
              </a:spcBef>
              <a:spcAft>
                <a:spcPct val="35000"/>
              </a:spcAft>
              <a:defRPr/>
            </a:pPr>
            <a:endParaRPr lang="zh-CN" altLang="en-US" sz="3100">
              <a:solidFill>
                <a:srgbClr val="0070C0"/>
              </a:solidFill>
            </a:endParaRPr>
          </a:p>
        </p:txBody>
      </p:sp>
      <p:sp>
        <p:nvSpPr>
          <p:cNvPr id="57" name="任意多边形 56"/>
          <p:cNvSpPr/>
          <p:nvPr/>
        </p:nvSpPr>
        <p:spPr>
          <a:xfrm rot="1723431">
            <a:off x="796628" y="1133392"/>
            <a:ext cx="3635301" cy="3635301"/>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rgbClr val="EF605E"/>
          </a:solidFill>
          <a:ln w="25400" cap="flat" cmpd="sng" algn="ctr">
            <a:solidFill>
              <a:sysClr val="window" lastClr="FFFFFF">
                <a:hueOff val="0"/>
                <a:satOff val="0"/>
                <a:lumOff val="0"/>
                <a:alphaOff val="0"/>
              </a:sysClr>
            </a:solidFill>
            <a:prstDash val="solid"/>
          </a:ln>
          <a:effectLst/>
        </p:spPr>
        <p:txBody>
          <a:bodyPr spcFirstLastPara="0" vert="horz" wrap="square" lIns="776478" tIns="361951" rIns="1776222" bIns="2536189" numCol="1" spcCol="1270" anchor="ctr" anchorCtr="0">
            <a:noAutofit/>
          </a:bodyPr>
          <a:lstStyle/>
          <a:p>
            <a:pPr algn="ctr" defTabSz="1289050">
              <a:lnSpc>
                <a:spcPct val="90000"/>
              </a:lnSpc>
              <a:spcBef>
                <a:spcPct val="0"/>
              </a:spcBef>
              <a:spcAft>
                <a:spcPct val="35000"/>
              </a:spcAft>
              <a:defRPr/>
            </a:pPr>
            <a:endParaRPr lang="zh-CN" altLang="en-US" sz="2900">
              <a:solidFill>
                <a:srgbClr val="0070C0"/>
              </a:solidFill>
            </a:endParaRPr>
          </a:p>
        </p:txBody>
      </p:sp>
      <p:sp>
        <p:nvSpPr>
          <p:cNvPr id="58" name="椭圆 57"/>
          <p:cNvSpPr/>
          <p:nvPr/>
        </p:nvSpPr>
        <p:spPr>
          <a:xfrm>
            <a:off x="2374489" y="2719813"/>
            <a:ext cx="507037" cy="507037"/>
          </a:xfrm>
          <a:prstGeom prst="ellipse">
            <a:avLst/>
          </a:prstGeom>
          <a:solidFill>
            <a:srgbClr val="48AF56"/>
          </a:solidFill>
          <a:ln w="25400" cap="flat" cmpd="sng" algn="ctr">
            <a:solidFill>
              <a:schemeClr val="bg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rgbClr val="0070C0"/>
              </a:solidFill>
              <a:latin typeface="微软雅黑" pitchFamily="34" charset="-122"/>
              <a:ea typeface="微软雅黑" pitchFamily="34" charset="-122"/>
            </a:endParaRPr>
          </a:p>
        </p:txBody>
      </p:sp>
      <p:sp>
        <p:nvSpPr>
          <p:cNvPr id="59" name="TextBox 58"/>
          <p:cNvSpPr txBox="1"/>
          <p:nvPr/>
        </p:nvSpPr>
        <p:spPr>
          <a:xfrm>
            <a:off x="2438138" y="2352433"/>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06</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60" name="TextBox 59"/>
          <p:cNvSpPr txBox="1"/>
          <p:nvPr/>
        </p:nvSpPr>
        <p:spPr>
          <a:xfrm>
            <a:off x="2064262" y="2494097"/>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05</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61" name="TextBox 60"/>
          <p:cNvSpPr txBox="1"/>
          <p:nvPr/>
        </p:nvSpPr>
        <p:spPr>
          <a:xfrm>
            <a:off x="1987837" y="2863705"/>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04</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62" name="TextBox 61"/>
          <p:cNvSpPr txBox="1"/>
          <p:nvPr/>
        </p:nvSpPr>
        <p:spPr>
          <a:xfrm>
            <a:off x="2205150" y="3167847"/>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03</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63" name="TextBox 62"/>
          <p:cNvSpPr txBox="1"/>
          <p:nvPr/>
        </p:nvSpPr>
        <p:spPr>
          <a:xfrm>
            <a:off x="2585690" y="3201385"/>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02</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64" name="TextBox 63"/>
          <p:cNvSpPr txBox="1"/>
          <p:nvPr/>
        </p:nvSpPr>
        <p:spPr>
          <a:xfrm>
            <a:off x="2870736" y="2898239"/>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01</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65" name="TextBox 64"/>
          <p:cNvSpPr txBox="1"/>
          <p:nvPr/>
        </p:nvSpPr>
        <p:spPr>
          <a:xfrm>
            <a:off x="2223287" y="1237227"/>
            <a:ext cx="867981"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66" name="TextBox 65"/>
          <p:cNvSpPr txBox="1"/>
          <p:nvPr/>
        </p:nvSpPr>
        <p:spPr>
          <a:xfrm>
            <a:off x="892735" y="2727794"/>
            <a:ext cx="820620"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67" name="TextBox 66"/>
          <p:cNvSpPr txBox="1"/>
          <p:nvPr/>
        </p:nvSpPr>
        <p:spPr>
          <a:xfrm>
            <a:off x="1591071" y="3662312"/>
            <a:ext cx="865035"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68" name="TextBox 67"/>
          <p:cNvSpPr txBox="1"/>
          <p:nvPr/>
        </p:nvSpPr>
        <p:spPr>
          <a:xfrm>
            <a:off x="1248717" y="1738896"/>
            <a:ext cx="839756"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69" name="TextBox 68"/>
          <p:cNvSpPr txBox="1"/>
          <p:nvPr/>
        </p:nvSpPr>
        <p:spPr>
          <a:xfrm>
            <a:off x="2662296" y="3725415"/>
            <a:ext cx="825688"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70" name="TextBox 69"/>
          <p:cNvSpPr txBox="1"/>
          <p:nvPr/>
        </p:nvSpPr>
        <p:spPr>
          <a:xfrm>
            <a:off x="3335873" y="2827178"/>
            <a:ext cx="811259"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71" name="TextBox 70"/>
          <p:cNvSpPr txBox="1"/>
          <p:nvPr/>
        </p:nvSpPr>
        <p:spPr>
          <a:xfrm>
            <a:off x="4208602" y="1059582"/>
            <a:ext cx="3485142" cy="597921"/>
          </a:xfrm>
          <a:prstGeom prst="rect">
            <a:avLst/>
          </a:prstGeom>
          <a:noFill/>
        </p:spPr>
        <p:txBody>
          <a:bodyPr wrap="square" rtlCol="0">
            <a:spAutoFit/>
          </a:bodyPr>
          <a:lstStyle/>
          <a:p>
            <a:pPr algn="r" fontAlgn="base">
              <a:lnSpc>
                <a:spcPct val="130000"/>
              </a:lnSpc>
              <a:spcBef>
                <a:spcPct val="0"/>
              </a:spcBef>
              <a:spcAft>
                <a:spcPct val="0"/>
              </a:spcAft>
            </a:pPr>
            <a:r>
              <a:rPr lang="zh-CN" altLang="en-US" sz="2800" b="1" dirty="0" smtClean="0">
                <a:latin typeface="微软雅黑" pitchFamily="34" charset="-122"/>
                <a:ea typeface="微软雅黑" pitchFamily="34" charset="-122"/>
              </a:rPr>
              <a:t>您的标题打在这里</a:t>
            </a:r>
            <a:endParaRPr lang="zh-CN" altLang="en-US" sz="2800" b="1" dirty="0">
              <a:latin typeface="微软雅黑" pitchFamily="34" charset="-122"/>
              <a:ea typeface="微软雅黑" pitchFamily="34" charset="-122"/>
            </a:endParaRPr>
          </a:p>
        </p:txBody>
      </p:sp>
      <p:sp>
        <p:nvSpPr>
          <p:cNvPr id="72" name="TextBox 71"/>
          <p:cNvSpPr txBox="1"/>
          <p:nvPr/>
        </p:nvSpPr>
        <p:spPr>
          <a:xfrm>
            <a:off x="4685365" y="1628351"/>
            <a:ext cx="3271011" cy="381258"/>
          </a:xfrm>
          <a:prstGeom prst="rect">
            <a:avLst/>
          </a:prstGeom>
          <a:noFill/>
        </p:spPr>
        <p:txBody>
          <a:bodyPr wrap="square" rtlCol="0">
            <a:spAutoFit/>
          </a:bodyPr>
          <a:lstStyle/>
          <a:p>
            <a:pPr>
              <a:lnSpc>
                <a:spcPct val="130000"/>
              </a:lnSpc>
              <a:defRPr/>
            </a:pPr>
            <a:r>
              <a:rPr lang="zh-CN" altLang="en-US" sz="1600" kern="0" dirty="0" smtClean="0">
                <a:latin typeface="微软雅黑" pitchFamily="34" charset="-122"/>
                <a:ea typeface="微软雅黑" pitchFamily="34" charset="-122"/>
              </a:rPr>
              <a:t>您的</a:t>
            </a:r>
            <a:r>
              <a:rPr lang="zh-CN" altLang="en-US" sz="1600" kern="0" dirty="0">
                <a:latin typeface="微软雅黑" pitchFamily="34" charset="-122"/>
                <a:ea typeface="微软雅黑" pitchFamily="34" charset="-122"/>
              </a:rPr>
              <a:t>副</a:t>
            </a:r>
            <a:r>
              <a:rPr lang="zh-CN" altLang="en-US" sz="1600" kern="0" dirty="0" smtClean="0">
                <a:latin typeface="微软雅黑" pitchFamily="34" charset="-122"/>
                <a:ea typeface="微软雅黑" pitchFamily="34" charset="-122"/>
              </a:rPr>
              <a:t>标题打在这里或通过复制</a:t>
            </a:r>
            <a:endParaRPr lang="zh-CN" altLang="en-US" sz="1600" kern="0" dirty="0">
              <a:latin typeface="微软雅黑" pitchFamily="34" charset="-122"/>
              <a:ea typeface="微软雅黑" pitchFamily="34" charset="-122"/>
            </a:endParaRPr>
          </a:p>
        </p:txBody>
      </p:sp>
      <p:cxnSp>
        <p:nvCxnSpPr>
          <p:cNvPr id="73" name="直接连接符 72"/>
          <p:cNvCxnSpPr/>
          <p:nvPr/>
        </p:nvCxnSpPr>
        <p:spPr>
          <a:xfrm>
            <a:off x="3899678" y="1648568"/>
            <a:ext cx="3730566" cy="0"/>
          </a:xfrm>
          <a:prstGeom prst="line">
            <a:avLst/>
          </a:prstGeom>
          <a:noFill/>
          <a:ln w="19050" cap="flat" cmpd="sng" algn="ctr">
            <a:solidFill>
              <a:schemeClr val="tx1"/>
            </a:solidFill>
            <a:prstDash val="solid"/>
          </a:ln>
          <a:effectLst/>
        </p:spPr>
      </p:cxnSp>
      <p:sp>
        <p:nvSpPr>
          <p:cNvPr id="74" name="六边形 73"/>
          <p:cNvSpPr/>
          <p:nvPr/>
        </p:nvSpPr>
        <p:spPr>
          <a:xfrm>
            <a:off x="5436651" y="2368318"/>
            <a:ext cx="1497221" cy="1290708"/>
          </a:xfrm>
          <a:prstGeom prst="hexagon">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5" name="六边形 74"/>
          <p:cNvSpPr/>
          <p:nvPr/>
        </p:nvSpPr>
        <p:spPr>
          <a:xfrm>
            <a:off x="6661457" y="3202364"/>
            <a:ext cx="1106131" cy="953562"/>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6" name="六边形 75"/>
          <p:cNvSpPr/>
          <p:nvPr/>
        </p:nvSpPr>
        <p:spPr>
          <a:xfrm>
            <a:off x="4899282" y="3321046"/>
            <a:ext cx="808660" cy="697121"/>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7" name="六边形 76"/>
          <p:cNvSpPr/>
          <p:nvPr/>
        </p:nvSpPr>
        <p:spPr>
          <a:xfrm>
            <a:off x="6845887" y="2487083"/>
            <a:ext cx="615484" cy="530590"/>
          </a:xfrm>
          <a:prstGeom prst="hexagon">
            <a:avLst/>
          </a:prstGeom>
          <a:solidFill>
            <a:srgbClr val="0070C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Tree>
    <p:extLst>
      <p:ext uri="{BB962C8B-B14F-4D97-AF65-F5344CB8AC3E}">
        <p14:creationId xmlns:p14="http://schemas.microsoft.com/office/powerpoint/2010/main" val="228537464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par>
                                <p:cTn id="11" presetID="10" presetClass="entr" presetSubtype="0"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500"/>
                                        <p:tgtEl>
                                          <p:spTgt spid="56"/>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500"/>
                                        <p:tgtEl>
                                          <p:spTgt spid="54"/>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500"/>
                                        <p:tgtEl>
                                          <p:spTgt spid="64"/>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63"/>
                                        </p:tgtEl>
                                        <p:attrNameLst>
                                          <p:attrName>style.visibility</p:attrName>
                                        </p:attrNameLst>
                                      </p:cBhvr>
                                      <p:to>
                                        <p:strVal val="visible"/>
                                      </p:to>
                                    </p:set>
                                    <p:animEffect transition="in" filter="fade">
                                      <p:cBhvr>
                                        <p:cTn id="35" dur="500"/>
                                        <p:tgtEl>
                                          <p:spTgt spid="63"/>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62"/>
                                        </p:tgtEl>
                                        <p:attrNameLst>
                                          <p:attrName>style.visibility</p:attrName>
                                        </p:attrNameLst>
                                      </p:cBhvr>
                                      <p:to>
                                        <p:strVal val="visible"/>
                                      </p:to>
                                    </p:set>
                                    <p:animEffect transition="in" filter="fade">
                                      <p:cBhvr>
                                        <p:cTn id="38" dur="500"/>
                                        <p:tgtEl>
                                          <p:spTgt spid="62"/>
                                        </p:tgtEl>
                                      </p:cBhvr>
                                    </p:animEffect>
                                  </p:childTnLst>
                                </p:cTn>
                              </p:par>
                              <p:par>
                                <p:cTn id="39" presetID="10" presetClass="entr" presetSubtype="0" fill="hold" grpId="0" nodeType="withEffect">
                                  <p:stCondLst>
                                    <p:cond delay="750"/>
                                  </p:stCondLst>
                                  <p:childTnLst>
                                    <p:set>
                                      <p:cBhvr>
                                        <p:cTn id="40" dur="1" fill="hold">
                                          <p:stCondLst>
                                            <p:cond delay="0"/>
                                          </p:stCondLst>
                                        </p:cTn>
                                        <p:tgtEl>
                                          <p:spTgt spid="61"/>
                                        </p:tgtEl>
                                        <p:attrNameLst>
                                          <p:attrName>style.visibility</p:attrName>
                                        </p:attrNameLst>
                                      </p:cBhvr>
                                      <p:to>
                                        <p:strVal val="visible"/>
                                      </p:to>
                                    </p:set>
                                    <p:animEffect transition="in" filter="fade">
                                      <p:cBhvr>
                                        <p:cTn id="41" dur="500"/>
                                        <p:tgtEl>
                                          <p:spTgt spid="61"/>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500"/>
                                        <p:tgtEl>
                                          <p:spTgt spid="60"/>
                                        </p:tgtEl>
                                      </p:cBhvr>
                                    </p:animEffect>
                                  </p:childTnLst>
                                </p:cTn>
                              </p:par>
                              <p:par>
                                <p:cTn id="45" presetID="10" presetClass="entr" presetSubtype="0" fill="hold" grpId="0" nodeType="withEffect">
                                  <p:stCondLst>
                                    <p:cond delay="125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childTnLst>
                                </p:cTn>
                              </p:par>
                            </p:childTnLst>
                          </p:cTn>
                        </p:par>
                        <p:par>
                          <p:cTn id="48" fill="hold">
                            <p:stCondLst>
                              <p:cond delay="4500"/>
                            </p:stCondLst>
                            <p:childTnLst>
                              <p:par>
                                <p:cTn id="49" presetID="31" presetClass="entr" presetSubtype="0" fill="hold" grpId="0" nodeType="afterEffect">
                                  <p:stCondLst>
                                    <p:cond delay="0"/>
                                  </p:stCondLst>
                                  <p:childTnLst>
                                    <p:set>
                                      <p:cBhvr>
                                        <p:cTn id="50" dur="1" fill="hold">
                                          <p:stCondLst>
                                            <p:cond delay="0"/>
                                          </p:stCondLst>
                                        </p:cTn>
                                        <p:tgtEl>
                                          <p:spTgt spid="65"/>
                                        </p:tgtEl>
                                        <p:attrNameLst>
                                          <p:attrName>style.visibility</p:attrName>
                                        </p:attrNameLst>
                                      </p:cBhvr>
                                      <p:to>
                                        <p:strVal val="visible"/>
                                      </p:to>
                                    </p:set>
                                    <p:anim calcmode="lin" valueType="num">
                                      <p:cBhvr>
                                        <p:cTn id="51" dur="1000" fill="hold"/>
                                        <p:tgtEl>
                                          <p:spTgt spid="65"/>
                                        </p:tgtEl>
                                        <p:attrNameLst>
                                          <p:attrName>ppt_w</p:attrName>
                                        </p:attrNameLst>
                                      </p:cBhvr>
                                      <p:tavLst>
                                        <p:tav tm="0">
                                          <p:val>
                                            <p:fltVal val="0"/>
                                          </p:val>
                                        </p:tav>
                                        <p:tav tm="100000">
                                          <p:val>
                                            <p:strVal val="#ppt_w"/>
                                          </p:val>
                                        </p:tav>
                                      </p:tavLst>
                                    </p:anim>
                                    <p:anim calcmode="lin" valueType="num">
                                      <p:cBhvr>
                                        <p:cTn id="52" dur="1000" fill="hold"/>
                                        <p:tgtEl>
                                          <p:spTgt spid="65"/>
                                        </p:tgtEl>
                                        <p:attrNameLst>
                                          <p:attrName>ppt_h</p:attrName>
                                        </p:attrNameLst>
                                      </p:cBhvr>
                                      <p:tavLst>
                                        <p:tav tm="0">
                                          <p:val>
                                            <p:fltVal val="0"/>
                                          </p:val>
                                        </p:tav>
                                        <p:tav tm="100000">
                                          <p:val>
                                            <p:strVal val="#ppt_h"/>
                                          </p:val>
                                        </p:tav>
                                      </p:tavLst>
                                    </p:anim>
                                    <p:anim calcmode="lin" valueType="num">
                                      <p:cBhvr>
                                        <p:cTn id="53" dur="1000" fill="hold"/>
                                        <p:tgtEl>
                                          <p:spTgt spid="65"/>
                                        </p:tgtEl>
                                        <p:attrNameLst>
                                          <p:attrName>style.rotation</p:attrName>
                                        </p:attrNameLst>
                                      </p:cBhvr>
                                      <p:tavLst>
                                        <p:tav tm="0">
                                          <p:val>
                                            <p:fltVal val="90"/>
                                          </p:val>
                                        </p:tav>
                                        <p:tav tm="100000">
                                          <p:val>
                                            <p:fltVal val="0"/>
                                          </p:val>
                                        </p:tav>
                                      </p:tavLst>
                                    </p:anim>
                                    <p:animEffect transition="in" filter="fade">
                                      <p:cBhvr>
                                        <p:cTn id="54" dur="1000"/>
                                        <p:tgtEl>
                                          <p:spTgt spid="65"/>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p:cTn id="57" dur="500" fill="hold"/>
                                        <p:tgtEl>
                                          <p:spTgt spid="68"/>
                                        </p:tgtEl>
                                        <p:attrNameLst>
                                          <p:attrName>ppt_w</p:attrName>
                                        </p:attrNameLst>
                                      </p:cBhvr>
                                      <p:tavLst>
                                        <p:tav tm="0">
                                          <p:val>
                                            <p:fltVal val="0"/>
                                          </p:val>
                                        </p:tav>
                                        <p:tav tm="100000">
                                          <p:val>
                                            <p:strVal val="#ppt_w"/>
                                          </p:val>
                                        </p:tav>
                                      </p:tavLst>
                                    </p:anim>
                                    <p:anim calcmode="lin" valueType="num">
                                      <p:cBhvr>
                                        <p:cTn id="58" dur="500" fill="hold"/>
                                        <p:tgtEl>
                                          <p:spTgt spid="68"/>
                                        </p:tgtEl>
                                        <p:attrNameLst>
                                          <p:attrName>ppt_h</p:attrName>
                                        </p:attrNameLst>
                                      </p:cBhvr>
                                      <p:tavLst>
                                        <p:tav tm="0">
                                          <p:val>
                                            <p:fltVal val="0"/>
                                          </p:val>
                                        </p:tav>
                                        <p:tav tm="100000">
                                          <p:val>
                                            <p:strVal val="#ppt_h"/>
                                          </p:val>
                                        </p:tav>
                                      </p:tavLst>
                                    </p:anim>
                                    <p:anim calcmode="lin" valueType="num">
                                      <p:cBhvr>
                                        <p:cTn id="59" dur="500" fill="hold"/>
                                        <p:tgtEl>
                                          <p:spTgt spid="68"/>
                                        </p:tgtEl>
                                        <p:attrNameLst>
                                          <p:attrName>style.rotation</p:attrName>
                                        </p:attrNameLst>
                                      </p:cBhvr>
                                      <p:tavLst>
                                        <p:tav tm="0">
                                          <p:val>
                                            <p:fltVal val="90"/>
                                          </p:val>
                                        </p:tav>
                                        <p:tav tm="100000">
                                          <p:val>
                                            <p:fltVal val="0"/>
                                          </p:val>
                                        </p:tav>
                                      </p:tavLst>
                                    </p:anim>
                                    <p:animEffect transition="in" filter="fade">
                                      <p:cBhvr>
                                        <p:cTn id="60" dur="500"/>
                                        <p:tgtEl>
                                          <p:spTgt spid="68"/>
                                        </p:tgtEl>
                                      </p:cBhvr>
                                    </p:animEffect>
                                  </p:childTnLst>
                                </p:cTn>
                              </p:par>
                              <p:par>
                                <p:cTn id="61" presetID="31" presetClass="entr" presetSubtype="0" fill="hold" grpId="0" nodeType="withEffect">
                                  <p:stCondLst>
                                    <p:cond delay="250"/>
                                  </p:stCondLst>
                                  <p:childTnLst>
                                    <p:set>
                                      <p:cBhvr>
                                        <p:cTn id="62" dur="1" fill="hold">
                                          <p:stCondLst>
                                            <p:cond delay="0"/>
                                          </p:stCondLst>
                                        </p:cTn>
                                        <p:tgtEl>
                                          <p:spTgt spid="66"/>
                                        </p:tgtEl>
                                        <p:attrNameLst>
                                          <p:attrName>style.visibility</p:attrName>
                                        </p:attrNameLst>
                                      </p:cBhvr>
                                      <p:to>
                                        <p:strVal val="visible"/>
                                      </p:to>
                                    </p:set>
                                    <p:anim calcmode="lin" valueType="num">
                                      <p:cBhvr>
                                        <p:cTn id="63" dur="500" fill="hold"/>
                                        <p:tgtEl>
                                          <p:spTgt spid="66"/>
                                        </p:tgtEl>
                                        <p:attrNameLst>
                                          <p:attrName>ppt_w</p:attrName>
                                        </p:attrNameLst>
                                      </p:cBhvr>
                                      <p:tavLst>
                                        <p:tav tm="0">
                                          <p:val>
                                            <p:fltVal val="0"/>
                                          </p:val>
                                        </p:tav>
                                        <p:tav tm="100000">
                                          <p:val>
                                            <p:strVal val="#ppt_w"/>
                                          </p:val>
                                        </p:tav>
                                      </p:tavLst>
                                    </p:anim>
                                    <p:anim calcmode="lin" valueType="num">
                                      <p:cBhvr>
                                        <p:cTn id="64" dur="500" fill="hold"/>
                                        <p:tgtEl>
                                          <p:spTgt spid="66"/>
                                        </p:tgtEl>
                                        <p:attrNameLst>
                                          <p:attrName>ppt_h</p:attrName>
                                        </p:attrNameLst>
                                      </p:cBhvr>
                                      <p:tavLst>
                                        <p:tav tm="0">
                                          <p:val>
                                            <p:fltVal val="0"/>
                                          </p:val>
                                        </p:tav>
                                        <p:tav tm="100000">
                                          <p:val>
                                            <p:strVal val="#ppt_h"/>
                                          </p:val>
                                        </p:tav>
                                      </p:tavLst>
                                    </p:anim>
                                    <p:anim calcmode="lin" valueType="num">
                                      <p:cBhvr>
                                        <p:cTn id="65" dur="500" fill="hold"/>
                                        <p:tgtEl>
                                          <p:spTgt spid="66"/>
                                        </p:tgtEl>
                                        <p:attrNameLst>
                                          <p:attrName>style.rotation</p:attrName>
                                        </p:attrNameLst>
                                      </p:cBhvr>
                                      <p:tavLst>
                                        <p:tav tm="0">
                                          <p:val>
                                            <p:fltVal val="90"/>
                                          </p:val>
                                        </p:tav>
                                        <p:tav tm="100000">
                                          <p:val>
                                            <p:fltVal val="0"/>
                                          </p:val>
                                        </p:tav>
                                      </p:tavLst>
                                    </p:anim>
                                    <p:animEffect transition="in" filter="fade">
                                      <p:cBhvr>
                                        <p:cTn id="66" dur="500"/>
                                        <p:tgtEl>
                                          <p:spTgt spid="66"/>
                                        </p:tgtEl>
                                      </p:cBhvr>
                                    </p:animEffect>
                                  </p:childTnLst>
                                </p:cTn>
                              </p:par>
                              <p:par>
                                <p:cTn id="67" presetID="31" presetClass="entr" presetSubtype="0" fill="hold" grpId="0" nodeType="withEffect">
                                  <p:stCondLst>
                                    <p:cond delay="500"/>
                                  </p:stCondLst>
                                  <p:childTnLst>
                                    <p:set>
                                      <p:cBhvr>
                                        <p:cTn id="68" dur="1" fill="hold">
                                          <p:stCondLst>
                                            <p:cond delay="0"/>
                                          </p:stCondLst>
                                        </p:cTn>
                                        <p:tgtEl>
                                          <p:spTgt spid="67"/>
                                        </p:tgtEl>
                                        <p:attrNameLst>
                                          <p:attrName>style.visibility</p:attrName>
                                        </p:attrNameLst>
                                      </p:cBhvr>
                                      <p:to>
                                        <p:strVal val="visible"/>
                                      </p:to>
                                    </p:set>
                                    <p:anim calcmode="lin" valueType="num">
                                      <p:cBhvr>
                                        <p:cTn id="69" dur="500" fill="hold"/>
                                        <p:tgtEl>
                                          <p:spTgt spid="67"/>
                                        </p:tgtEl>
                                        <p:attrNameLst>
                                          <p:attrName>ppt_w</p:attrName>
                                        </p:attrNameLst>
                                      </p:cBhvr>
                                      <p:tavLst>
                                        <p:tav tm="0">
                                          <p:val>
                                            <p:fltVal val="0"/>
                                          </p:val>
                                        </p:tav>
                                        <p:tav tm="100000">
                                          <p:val>
                                            <p:strVal val="#ppt_w"/>
                                          </p:val>
                                        </p:tav>
                                      </p:tavLst>
                                    </p:anim>
                                    <p:anim calcmode="lin" valueType="num">
                                      <p:cBhvr>
                                        <p:cTn id="70" dur="500" fill="hold"/>
                                        <p:tgtEl>
                                          <p:spTgt spid="67"/>
                                        </p:tgtEl>
                                        <p:attrNameLst>
                                          <p:attrName>ppt_h</p:attrName>
                                        </p:attrNameLst>
                                      </p:cBhvr>
                                      <p:tavLst>
                                        <p:tav tm="0">
                                          <p:val>
                                            <p:fltVal val="0"/>
                                          </p:val>
                                        </p:tav>
                                        <p:tav tm="100000">
                                          <p:val>
                                            <p:strVal val="#ppt_h"/>
                                          </p:val>
                                        </p:tav>
                                      </p:tavLst>
                                    </p:anim>
                                    <p:anim calcmode="lin" valueType="num">
                                      <p:cBhvr>
                                        <p:cTn id="71" dur="500" fill="hold"/>
                                        <p:tgtEl>
                                          <p:spTgt spid="67"/>
                                        </p:tgtEl>
                                        <p:attrNameLst>
                                          <p:attrName>style.rotation</p:attrName>
                                        </p:attrNameLst>
                                      </p:cBhvr>
                                      <p:tavLst>
                                        <p:tav tm="0">
                                          <p:val>
                                            <p:fltVal val="90"/>
                                          </p:val>
                                        </p:tav>
                                        <p:tav tm="100000">
                                          <p:val>
                                            <p:fltVal val="0"/>
                                          </p:val>
                                        </p:tav>
                                      </p:tavLst>
                                    </p:anim>
                                    <p:animEffect transition="in" filter="fade">
                                      <p:cBhvr>
                                        <p:cTn id="72" dur="500"/>
                                        <p:tgtEl>
                                          <p:spTgt spid="67"/>
                                        </p:tgtEl>
                                      </p:cBhvr>
                                    </p:animEffect>
                                  </p:childTnLst>
                                </p:cTn>
                              </p:par>
                              <p:par>
                                <p:cTn id="73" presetID="31" presetClass="entr" presetSubtype="0" fill="hold" grpId="0" nodeType="withEffect">
                                  <p:stCondLst>
                                    <p:cond delay="750"/>
                                  </p:stCondLst>
                                  <p:childTnLst>
                                    <p:set>
                                      <p:cBhvr>
                                        <p:cTn id="74" dur="1" fill="hold">
                                          <p:stCondLst>
                                            <p:cond delay="0"/>
                                          </p:stCondLst>
                                        </p:cTn>
                                        <p:tgtEl>
                                          <p:spTgt spid="69"/>
                                        </p:tgtEl>
                                        <p:attrNameLst>
                                          <p:attrName>style.visibility</p:attrName>
                                        </p:attrNameLst>
                                      </p:cBhvr>
                                      <p:to>
                                        <p:strVal val="visible"/>
                                      </p:to>
                                    </p:set>
                                    <p:anim calcmode="lin" valueType="num">
                                      <p:cBhvr>
                                        <p:cTn id="75" dur="500" fill="hold"/>
                                        <p:tgtEl>
                                          <p:spTgt spid="69"/>
                                        </p:tgtEl>
                                        <p:attrNameLst>
                                          <p:attrName>ppt_w</p:attrName>
                                        </p:attrNameLst>
                                      </p:cBhvr>
                                      <p:tavLst>
                                        <p:tav tm="0">
                                          <p:val>
                                            <p:fltVal val="0"/>
                                          </p:val>
                                        </p:tav>
                                        <p:tav tm="100000">
                                          <p:val>
                                            <p:strVal val="#ppt_w"/>
                                          </p:val>
                                        </p:tav>
                                      </p:tavLst>
                                    </p:anim>
                                    <p:anim calcmode="lin" valueType="num">
                                      <p:cBhvr>
                                        <p:cTn id="76" dur="500" fill="hold"/>
                                        <p:tgtEl>
                                          <p:spTgt spid="69"/>
                                        </p:tgtEl>
                                        <p:attrNameLst>
                                          <p:attrName>ppt_h</p:attrName>
                                        </p:attrNameLst>
                                      </p:cBhvr>
                                      <p:tavLst>
                                        <p:tav tm="0">
                                          <p:val>
                                            <p:fltVal val="0"/>
                                          </p:val>
                                        </p:tav>
                                        <p:tav tm="100000">
                                          <p:val>
                                            <p:strVal val="#ppt_h"/>
                                          </p:val>
                                        </p:tav>
                                      </p:tavLst>
                                    </p:anim>
                                    <p:anim calcmode="lin" valueType="num">
                                      <p:cBhvr>
                                        <p:cTn id="77" dur="500" fill="hold"/>
                                        <p:tgtEl>
                                          <p:spTgt spid="69"/>
                                        </p:tgtEl>
                                        <p:attrNameLst>
                                          <p:attrName>style.rotation</p:attrName>
                                        </p:attrNameLst>
                                      </p:cBhvr>
                                      <p:tavLst>
                                        <p:tav tm="0">
                                          <p:val>
                                            <p:fltVal val="90"/>
                                          </p:val>
                                        </p:tav>
                                        <p:tav tm="100000">
                                          <p:val>
                                            <p:fltVal val="0"/>
                                          </p:val>
                                        </p:tav>
                                      </p:tavLst>
                                    </p:anim>
                                    <p:animEffect transition="in" filter="fade">
                                      <p:cBhvr>
                                        <p:cTn id="78" dur="500"/>
                                        <p:tgtEl>
                                          <p:spTgt spid="69"/>
                                        </p:tgtEl>
                                      </p:cBhvr>
                                    </p:animEffect>
                                  </p:childTnLst>
                                </p:cTn>
                              </p:par>
                              <p:par>
                                <p:cTn id="79" presetID="31" presetClass="entr" presetSubtype="0" fill="hold" grpId="0" nodeType="withEffect">
                                  <p:stCondLst>
                                    <p:cond delay="1000"/>
                                  </p:stCondLst>
                                  <p:childTnLst>
                                    <p:set>
                                      <p:cBhvr>
                                        <p:cTn id="80" dur="1" fill="hold">
                                          <p:stCondLst>
                                            <p:cond delay="0"/>
                                          </p:stCondLst>
                                        </p:cTn>
                                        <p:tgtEl>
                                          <p:spTgt spid="70"/>
                                        </p:tgtEl>
                                        <p:attrNameLst>
                                          <p:attrName>style.visibility</p:attrName>
                                        </p:attrNameLst>
                                      </p:cBhvr>
                                      <p:to>
                                        <p:strVal val="visible"/>
                                      </p:to>
                                    </p:set>
                                    <p:anim calcmode="lin" valueType="num">
                                      <p:cBhvr>
                                        <p:cTn id="81" dur="500" fill="hold"/>
                                        <p:tgtEl>
                                          <p:spTgt spid="70"/>
                                        </p:tgtEl>
                                        <p:attrNameLst>
                                          <p:attrName>ppt_w</p:attrName>
                                        </p:attrNameLst>
                                      </p:cBhvr>
                                      <p:tavLst>
                                        <p:tav tm="0">
                                          <p:val>
                                            <p:fltVal val="0"/>
                                          </p:val>
                                        </p:tav>
                                        <p:tav tm="100000">
                                          <p:val>
                                            <p:strVal val="#ppt_w"/>
                                          </p:val>
                                        </p:tav>
                                      </p:tavLst>
                                    </p:anim>
                                    <p:anim calcmode="lin" valueType="num">
                                      <p:cBhvr>
                                        <p:cTn id="82" dur="500" fill="hold"/>
                                        <p:tgtEl>
                                          <p:spTgt spid="70"/>
                                        </p:tgtEl>
                                        <p:attrNameLst>
                                          <p:attrName>ppt_h</p:attrName>
                                        </p:attrNameLst>
                                      </p:cBhvr>
                                      <p:tavLst>
                                        <p:tav tm="0">
                                          <p:val>
                                            <p:fltVal val="0"/>
                                          </p:val>
                                        </p:tav>
                                        <p:tav tm="100000">
                                          <p:val>
                                            <p:strVal val="#ppt_h"/>
                                          </p:val>
                                        </p:tav>
                                      </p:tavLst>
                                    </p:anim>
                                    <p:anim calcmode="lin" valueType="num">
                                      <p:cBhvr>
                                        <p:cTn id="83" dur="500" fill="hold"/>
                                        <p:tgtEl>
                                          <p:spTgt spid="70"/>
                                        </p:tgtEl>
                                        <p:attrNameLst>
                                          <p:attrName>style.rotation</p:attrName>
                                        </p:attrNameLst>
                                      </p:cBhvr>
                                      <p:tavLst>
                                        <p:tav tm="0">
                                          <p:val>
                                            <p:fltVal val="90"/>
                                          </p:val>
                                        </p:tav>
                                        <p:tav tm="100000">
                                          <p:val>
                                            <p:fltVal val="0"/>
                                          </p:val>
                                        </p:tav>
                                      </p:tavLst>
                                    </p:anim>
                                    <p:animEffect transition="in" filter="fade">
                                      <p:cBhvr>
                                        <p:cTn id="84" dur="500"/>
                                        <p:tgtEl>
                                          <p:spTgt spid="70"/>
                                        </p:tgtEl>
                                      </p:cBhvr>
                                    </p:animEffect>
                                  </p:childTnLst>
                                </p:cTn>
                              </p:par>
                            </p:childTnLst>
                          </p:cTn>
                        </p:par>
                        <p:par>
                          <p:cTn id="85" fill="hold">
                            <p:stCondLst>
                              <p:cond delay="6000"/>
                            </p:stCondLst>
                            <p:childTnLst>
                              <p:par>
                                <p:cTn id="86" presetID="22" presetClass="entr" presetSubtype="2"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Effect transition="in" filter="wipe(right)">
                                      <p:cBhvr>
                                        <p:cTn id="88" dur="500"/>
                                        <p:tgtEl>
                                          <p:spTgt spid="73"/>
                                        </p:tgtEl>
                                      </p:cBhvr>
                                    </p:animEffect>
                                  </p:childTnLst>
                                </p:cTn>
                              </p:par>
                            </p:childTnLst>
                          </p:cTn>
                        </p:par>
                        <p:par>
                          <p:cTn id="89" fill="hold">
                            <p:stCondLst>
                              <p:cond delay="6500"/>
                            </p:stCondLst>
                            <p:childTnLst>
                              <p:par>
                                <p:cTn id="90" presetID="42" presetClass="entr" presetSubtype="0" fill="hold" grpId="0" nodeType="afterEffect">
                                  <p:stCondLst>
                                    <p:cond delay="0"/>
                                  </p:stCondLst>
                                  <p:childTnLst>
                                    <p:set>
                                      <p:cBhvr>
                                        <p:cTn id="91" dur="1" fill="hold">
                                          <p:stCondLst>
                                            <p:cond delay="0"/>
                                          </p:stCondLst>
                                        </p:cTn>
                                        <p:tgtEl>
                                          <p:spTgt spid="71"/>
                                        </p:tgtEl>
                                        <p:attrNameLst>
                                          <p:attrName>style.visibility</p:attrName>
                                        </p:attrNameLst>
                                      </p:cBhvr>
                                      <p:to>
                                        <p:strVal val="visible"/>
                                      </p:to>
                                    </p:set>
                                    <p:animEffect transition="in" filter="fade">
                                      <p:cBhvr>
                                        <p:cTn id="92" dur="1000"/>
                                        <p:tgtEl>
                                          <p:spTgt spid="71"/>
                                        </p:tgtEl>
                                      </p:cBhvr>
                                    </p:animEffect>
                                    <p:anim calcmode="lin" valueType="num">
                                      <p:cBhvr>
                                        <p:cTn id="93" dur="1000" fill="hold"/>
                                        <p:tgtEl>
                                          <p:spTgt spid="71"/>
                                        </p:tgtEl>
                                        <p:attrNameLst>
                                          <p:attrName>ppt_x</p:attrName>
                                        </p:attrNameLst>
                                      </p:cBhvr>
                                      <p:tavLst>
                                        <p:tav tm="0">
                                          <p:val>
                                            <p:strVal val="#ppt_x"/>
                                          </p:val>
                                        </p:tav>
                                        <p:tav tm="100000">
                                          <p:val>
                                            <p:strVal val="#ppt_x"/>
                                          </p:val>
                                        </p:tav>
                                      </p:tavLst>
                                    </p:anim>
                                    <p:anim calcmode="lin" valueType="num">
                                      <p:cBhvr>
                                        <p:cTn id="94" dur="1000" fill="hold"/>
                                        <p:tgtEl>
                                          <p:spTgt spid="71"/>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2"/>
                                        </p:tgtEl>
                                        <p:attrNameLst>
                                          <p:attrName>style.visibility</p:attrName>
                                        </p:attrNameLst>
                                      </p:cBhvr>
                                      <p:to>
                                        <p:strVal val="visible"/>
                                      </p:to>
                                    </p:set>
                                    <p:animEffect transition="in" filter="fade">
                                      <p:cBhvr>
                                        <p:cTn id="97" dur="1000"/>
                                        <p:tgtEl>
                                          <p:spTgt spid="72"/>
                                        </p:tgtEl>
                                      </p:cBhvr>
                                    </p:animEffect>
                                    <p:anim calcmode="lin" valueType="num">
                                      <p:cBhvr>
                                        <p:cTn id="98" dur="1000" fill="hold"/>
                                        <p:tgtEl>
                                          <p:spTgt spid="72"/>
                                        </p:tgtEl>
                                        <p:attrNameLst>
                                          <p:attrName>ppt_x</p:attrName>
                                        </p:attrNameLst>
                                      </p:cBhvr>
                                      <p:tavLst>
                                        <p:tav tm="0">
                                          <p:val>
                                            <p:strVal val="#ppt_x"/>
                                          </p:val>
                                        </p:tav>
                                        <p:tav tm="100000">
                                          <p:val>
                                            <p:strVal val="#ppt_x"/>
                                          </p:val>
                                        </p:tav>
                                      </p:tavLst>
                                    </p:anim>
                                    <p:anim calcmode="lin" valueType="num">
                                      <p:cBhvr>
                                        <p:cTn id="99" dur="1000" fill="hold"/>
                                        <p:tgtEl>
                                          <p:spTgt spid="72"/>
                                        </p:tgtEl>
                                        <p:attrNameLst>
                                          <p:attrName>ppt_y</p:attrName>
                                        </p:attrNameLst>
                                      </p:cBhvr>
                                      <p:tavLst>
                                        <p:tav tm="0">
                                          <p:val>
                                            <p:strVal val="#ppt_y-.1"/>
                                          </p:val>
                                        </p:tav>
                                        <p:tav tm="100000">
                                          <p:val>
                                            <p:strVal val="#ppt_y"/>
                                          </p:val>
                                        </p:tav>
                                      </p:tavLst>
                                    </p:anim>
                                  </p:childTnLst>
                                </p:cTn>
                              </p:par>
                            </p:childTnLst>
                          </p:cTn>
                        </p:par>
                        <p:par>
                          <p:cTn id="100" fill="hold">
                            <p:stCondLst>
                              <p:cond delay="7500"/>
                            </p:stCondLst>
                            <p:childTnLst>
                              <p:par>
                                <p:cTn id="101" presetID="23" presetClass="entr" presetSubtype="16" fill="hold" grpId="0" nodeType="afterEffect">
                                  <p:stCondLst>
                                    <p:cond delay="0"/>
                                  </p:stCondLst>
                                  <p:childTnLst>
                                    <p:set>
                                      <p:cBhvr>
                                        <p:cTn id="102" dur="1" fill="hold">
                                          <p:stCondLst>
                                            <p:cond delay="0"/>
                                          </p:stCondLst>
                                        </p:cTn>
                                        <p:tgtEl>
                                          <p:spTgt spid="74"/>
                                        </p:tgtEl>
                                        <p:attrNameLst>
                                          <p:attrName>style.visibility</p:attrName>
                                        </p:attrNameLst>
                                      </p:cBhvr>
                                      <p:to>
                                        <p:strVal val="visible"/>
                                      </p:to>
                                    </p:set>
                                    <p:anim calcmode="lin" valueType="num">
                                      <p:cBhvr>
                                        <p:cTn id="103" dur="500" fill="hold"/>
                                        <p:tgtEl>
                                          <p:spTgt spid="74"/>
                                        </p:tgtEl>
                                        <p:attrNameLst>
                                          <p:attrName>ppt_w</p:attrName>
                                        </p:attrNameLst>
                                      </p:cBhvr>
                                      <p:tavLst>
                                        <p:tav tm="0">
                                          <p:val>
                                            <p:fltVal val="0"/>
                                          </p:val>
                                        </p:tav>
                                        <p:tav tm="100000">
                                          <p:val>
                                            <p:strVal val="#ppt_w"/>
                                          </p:val>
                                        </p:tav>
                                      </p:tavLst>
                                    </p:anim>
                                    <p:anim calcmode="lin" valueType="num">
                                      <p:cBhvr>
                                        <p:cTn id="104" dur="500" fill="hold"/>
                                        <p:tgtEl>
                                          <p:spTgt spid="74"/>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200"/>
                                  </p:stCondLst>
                                  <p:childTnLst>
                                    <p:set>
                                      <p:cBhvr>
                                        <p:cTn id="106" dur="1" fill="hold">
                                          <p:stCondLst>
                                            <p:cond delay="0"/>
                                          </p:stCondLst>
                                        </p:cTn>
                                        <p:tgtEl>
                                          <p:spTgt spid="76"/>
                                        </p:tgtEl>
                                        <p:attrNameLst>
                                          <p:attrName>style.visibility</p:attrName>
                                        </p:attrNameLst>
                                      </p:cBhvr>
                                      <p:to>
                                        <p:strVal val="visible"/>
                                      </p:to>
                                    </p:set>
                                    <p:anim calcmode="lin" valueType="num">
                                      <p:cBhvr>
                                        <p:cTn id="107" dur="500" fill="hold"/>
                                        <p:tgtEl>
                                          <p:spTgt spid="76"/>
                                        </p:tgtEl>
                                        <p:attrNameLst>
                                          <p:attrName>ppt_w</p:attrName>
                                        </p:attrNameLst>
                                      </p:cBhvr>
                                      <p:tavLst>
                                        <p:tav tm="0">
                                          <p:val>
                                            <p:fltVal val="0"/>
                                          </p:val>
                                        </p:tav>
                                        <p:tav tm="100000">
                                          <p:val>
                                            <p:strVal val="#ppt_w"/>
                                          </p:val>
                                        </p:tav>
                                      </p:tavLst>
                                    </p:anim>
                                    <p:anim calcmode="lin" valueType="num">
                                      <p:cBhvr>
                                        <p:cTn id="108" dur="500" fill="hold"/>
                                        <p:tgtEl>
                                          <p:spTgt spid="76"/>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300"/>
                                  </p:stCondLst>
                                  <p:childTnLst>
                                    <p:set>
                                      <p:cBhvr>
                                        <p:cTn id="110" dur="1" fill="hold">
                                          <p:stCondLst>
                                            <p:cond delay="0"/>
                                          </p:stCondLst>
                                        </p:cTn>
                                        <p:tgtEl>
                                          <p:spTgt spid="75"/>
                                        </p:tgtEl>
                                        <p:attrNameLst>
                                          <p:attrName>style.visibility</p:attrName>
                                        </p:attrNameLst>
                                      </p:cBhvr>
                                      <p:to>
                                        <p:strVal val="visible"/>
                                      </p:to>
                                    </p:set>
                                    <p:anim calcmode="lin" valueType="num">
                                      <p:cBhvr>
                                        <p:cTn id="111" dur="500" fill="hold"/>
                                        <p:tgtEl>
                                          <p:spTgt spid="75"/>
                                        </p:tgtEl>
                                        <p:attrNameLst>
                                          <p:attrName>ppt_w</p:attrName>
                                        </p:attrNameLst>
                                      </p:cBhvr>
                                      <p:tavLst>
                                        <p:tav tm="0">
                                          <p:val>
                                            <p:fltVal val="0"/>
                                          </p:val>
                                        </p:tav>
                                        <p:tav tm="100000">
                                          <p:val>
                                            <p:strVal val="#ppt_w"/>
                                          </p:val>
                                        </p:tav>
                                      </p:tavLst>
                                    </p:anim>
                                    <p:anim calcmode="lin" valueType="num">
                                      <p:cBhvr>
                                        <p:cTn id="112" dur="500" fill="hold"/>
                                        <p:tgtEl>
                                          <p:spTgt spid="75"/>
                                        </p:tgtEl>
                                        <p:attrNameLst>
                                          <p:attrName>ppt_h</p:attrName>
                                        </p:attrNameLst>
                                      </p:cBhvr>
                                      <p:tavLst>
                                        <p:tav tm="0">
                                          <p:val>
                                            <p:fltVal val="0"/>
                                          </p:val>
                                        </p:tav>
                                        <p:tav tm="100000">
                                          <p:val>
                                            <p:strVal val="#ppt_h"/>
                                          </p:val>
                                        </p:tav>
                                      </p:tavLst>
                                    </p:anim>
                                  </p:childTnLst>
                                </p:cTn>
                              </p:par>
                              <p:par>
                                <p:cTn id="113" presetID="23" presetClass="entr" presetSubtype="16" fill="hold" grpId="0" nodeType="withEffect">
                                  <p:stCondLst>
                                    <p:cond delay="500"/>
                                  </p:stCondLst>
                                  <p:childTnLst>
                                    <p:set>
                                      <p:cBhvr>
                                        <p:cTn id="114" dur="1" fill="hold">
                                          <p:stCondLst>
                                            <p:cond delay="0"/>
                                          </p:stCondLst>
                                        </p:cTn>
                                        <p:tgtEl>
                                          <p:spTgt spid="77"/>
                                        </p:tgtEl>
                                        <p:attrNameLst>
                                          <p:attrName>style.visibility</p:attrName>
                                        </p:attrNameLst>
                                      </p:cBhvr>
                                      <p:to>
                                        <p:strVal val="visible"/>
                                      </p:to>
                                    </p:set>
                                    <p:anim calcmode="lin" valueType="num">
                                      <p:cBhvr>
                                        <p:cTn id="115" dur="500" fill="hold"/>
                                        <p:tgtEl>
                                          <p:spTgt spid="77"/>
                                        </p:tgtEl>
                                        <p:attrNameLst>
                                          <p:attrName>ppt_w</p:attrName>
                                        </p:attrNameLst>
                                      </p:cBhvr>
                                      <p:tavLst>
                                        <p:tav tm="0">
                                          <p:val>
                                            <p:fltVal val="0"/>
                                          </p:val>
                                        </p:tav>
                                        <p:tav tm="100000">
                                          <p:val>
                                            <p:strVal val="#ppt_w"/>
                                          </p:val>
                                        </p:tav>
                                      </p:tavLst>
                                    </p:anim>
                                    <p:anim calcmode="lin" valueType="num">
                                      <p:cBhvr>
                                        <p:cTn id="116" dur="500" fill="hold"/>
                                        <p:tgtEl>
                                          <p:spTgt spid="7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1" grpId="0" animBg="1"/>
      <p:bldP spid="53" grpId="0" animBg="1"/>
      <p:bldP spid="54" grpId="0" animBg="1"/>
      <p:bldP spid="55" grpId="0" animBg="1"/>
      <p:bldP spid="56" grpId="0" animBg="1"/>
      <p:bldP spid="57" grpId="0" animBg="1"/>
      <p:bldP spid="58" grpId="0" animBg="1"/>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74" grpId="0" animBg="1"/>
      <p:bldP spid="75" grpId="0" animBg="1"/>
      <p:bldP spid="76" grpId="0" animBg="1"/>
      <p:bldP spid="7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99792" y="2402987"/>
            <a:ext cx="4392488" cy="1014349"/>
            <a:chOff x="3131840" y="1491630"/>
            <a:chExt cx="4392488" cy="585356"/>
          </a:xfrm>
        </p:grpSpPr>
        <p:sp>
          <p:nvSpPr>
            <p:cNvPr id="3" name="矩形 2"/>
            <p:cNvSpPr/>
            <p:nvPr/>
          </p:nvSpPr>
          <p:spPr>
            <a:xfrm>
              <a:off x="3131840" y="1491630"/>
              <a:ext cx="4392488" cy="432048"/>
            </a:xfrm>
            <a:prstGeom prst="rect">
              <a:avLst/>
            </a:prstGeom>
            <a:solidFill>
              <a:srgbClr val="EF273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53"/>
            <p:cNvSpPr txBox="1"/>
            <p:nvPr/>
          </p:nvSpPr>
          <p:spPr>
            <a:xfrm>
              <a:off x="3923928" y="1707654"/>
              <a:ext cx="3024336" cy="369332"/>
            </a:xfrm>
            <a:prstGeom prst="rect">
              <a:avLst/>
            </a:prstGeom>
            <a:noFill/>
          </p:spPr>
          <p:txBody>
            <a:bodyPr wrap="square" rtlCol="0">
              <a:spAutoFit/>
            </a:bodyPr>
            <a:lstStyle/>
            <a:p>
              <a:r>
                <a:rPr lang="zh-CN" altLang="en-US" b="1" dirty="0">
                  <a:solidFill>
                    <a:schemeClr val="bg1"/>
                  </a:solidFill>
                </a:rPr>
                <a:t>单击此处添加</a:t>
              </a:r>
              <a:r>
                <a:rPr lang="zh-CN" altLang="en-US" b="1" dirty="0" smtClean="0">
                  <a:solidFill>
                    <a:schemeClr val="bg1"/>
                  </a:solidFill>
                </a:rPr>
                <a:t>标题文字</a:t>
              </a:r>
              <a:endParaRPr lang="zh-CN" altLang="en-US" b="1" dirty="0">
                <a:solidFill>
                  <a:schemeClr val="bg1"/>
                </a:solidFill>
              </a:endParaRPr>
            </a:p>
          </p:txBody>
        </p:sp>
      </p:grpSp>
      <p:grpSp>
        <p:nvGrpSpPr>
          <p:cNvPr id="5" name="组合 4"/>
          <p:cNvGrpSpPr/>
          <p:nvPr/>
        </p:nvGrpSpPr>
        <p:grpSpPr>
          <a:xfrm>
            <a:off x="3995936" y="1131590"/>
            <a:ext cx="1584176" cy="1584175"/>
            <a:chOff x="2771800" y="1347614"/>
            <a:chExt cx="720080" cy="720080"/>
          </a:xfrm>
        </p:grpSpPr>
        <p:sp>
          <p:nvSpPr>
            <p:cNvPr id="6" name="椭圆 5"/>
            <p:cNvSpPr/>
            <p:nvPr/>
          </p:nvSpPr>
          <p:spPr>
            <a:xfrm>
              <a:off x="2771800" y="1347614"/>
              <a:ext cx="720080" cy="720080"/>
            </a:xfrm>
            <a:prstGeom prst="ellipse">
              <a:avLst/>
            </a:prstGeom>
            <a:solidFill>
              <a:srgbClr val="EF273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56"/>
            <p:cNvSpPr txBox="1"/>
            <p:nvPr/>
          </p:nvSpPr>
          <p:spPr>
            <a:xfrm>
              <a:off x="2915816" y="1347614"/>
              <a:ext cx="432048" cy="632926"/>
            </a:xfrm>
            <a:prstGeom prst="rect">
              <a:avLst/>
            </a:prstGeom>
            <a:noFill/>
          </p:spPr>
          <p:txBody>
            <a:bodyPr wrap="square" rtlCol="0">
              <a:spAutoFit/>
            </a:bodyPr>
            <a:lstStyle/>
            <a:p>
              <a:pPr algn="ctr"/>
              <a:r>
                <a:rPr lang="en-US" altLang="zh-CN" sz="8800" dirty="0" smtClean="0">
                  <a:solidFill>
                    <a:schemeClr val="bg1"/>
                  </a:solidFill>
                </a:rPr>
                <a:t>3</a:t>
              </a:r>
              <a:endParaRPr lang="zh-CN" altLang="en-US" sz="8800" dirty="0">
                <a:solidFill>
                  <a:schemeClr val="bg1"/>
                </a:solidFill>
              </a:endParaRPr>
            </a:p>
          </p:txBody>
        </p:sp>
      </p:grpSp>
    </p:spTree>
    <p:extLst>
      <p:ext uri="{BB962C8B-B14F-4D97-AF65-F5344CB8AC3E}">
        <p14:creationId xmlns:p14="http://schemas.microsoft.com/office/powerpoint/2010/main" val="396211019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ppt_x</p:attrName>
                                        </p:attrNameLst>
                                      </p:cBhvr>
                                      <p:tavLst>
                                        <p:tav tm="0">
                                          <p:val>
                                            <p:strVal val="#ppt_x-#ppt_w*1.125000"/>
                                          </p:val>
                                        </p:tav>
                                        <p:tav tm="100000">
                                          <p:val>
                                            <p:strVal val="#ppt_x"/>
                                          </p:val>
                                        </p:tav>
                                      </p:tavLst>
                                    </p:anim>
                                    <p:animEffect transition="in" filter="wipe(right)">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sp>
        <p:nvSpPr>
          <p:cNvPr id="34" name="圆角矩形 33"/>
          <p:cNvSpPr/>
          <p:nvPr/>
        </p:nvSpPr>
        <p:spPr bwMode="auto">
          <a:xfrm>
            <a:off x="2164392" y="1275906"/>
            <a:ext cx="2065737" cy="485238"/>
          </a:xfrm>
          <a:prstGeom prst="roundRect">
            <a:avLst>
              <a:gd name="adj" fmla="val 50000"/>
            </a:avLst>
          </a:prstGeom>
          <a:solidFill>
            <a:srgbClr val="EF605E"/>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Calibri"/>
              <a:ea typeface="+mn-ea"/>
            </a:endParaRPr>
          </a:p>
        </p:txBody>
      </p:sp>
      <p:sp>
        <p:nvSpPr>
          <p:cNvPr id="35" name="文本框 12"/>
          <p:cNvSpPr txBox="1"/>
          <p:nvPr/>
        </p:nvSpPr>
        <p:spPr bwMode="auto">
          <a:xfrm>
            <a:off x="2547578" y="1342310"/>
            <a:ext cx="1369531" cy="315435"/>
          </a:xfrm>
          <a:prstGeom prst="rect">
            <a:avLst/>
          </a:prstGeom>
          <a:noFill/>
          <a:ln>
            <a:noFill/>
          </a:ln>
        </p:spPr>
        <p:txBody>
          <a:bodyPr wrap="none" lIns="68543" tIns="34272" rIns="68543" bIns="34272">
            <a:spAutoFit/>
          </a:bodyPr>
          <a:lstStyle/>
          <a:p>
            <a:pPr>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sz="1600" b="1" kern="0" dirty="0">
              <a:solidFill>
                <a:prstClr val="white"/>
              </a:solidFill>
              <a:latin typeface="微软雅黑" panose="020B0503020204020204" pitchFamily="34" charset="-122"/>
              <a:ea typeface="微软雅黑" panose="020B0503020204020204" pitchFamily="34" charset="-122"/>
            </a:endParaRPr>
          </a:p>
        </p:txBody>
      </p:sp>
      <p:sp>
        <p:nvSpPr>
          <p:cNvPr id="36" name="Freeform 12"/>
          <p:cNvSpPr>
            <a:spLocks noEditPoints="1"/>
          </p:cNvSpPr>
          <p:nvPr/>
        </p:nvSpPr>
        <p:spPr bwMode="auto">
          <a:xfrm>
            <a:off x="1574951" y="1275906"/>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EF605E"/>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Calibri"/>
              <a:ea typeface="+mn-ea"/>
            </a:endParaRPr>
          </a:p>
        </p:txBody>
      </p:sp>
      <p:sp>
        <p:nvSpPr>
          <p:cNvPr id="37" name="圆角矩形 36"/>
          <p:cNvSpPr/>
          <p:nvPr/>
        </p:nvSpPr>
        <p:spPr bwMode="auto">
          <a:xfrm>
            <a:off x="2198959" y="2126020"/>
            <a:ext cx="2065452" cy="483861"/>
          </a:xfrm>
          <a:prstGeom prst="roundRect">
            <a:avLst>
              <a:gd name="adj" fmla="val 50000"/>
            </a:avLst>
          </a:prstGeom>
          <a:solidFill>
            <a:srgbClr val="48AFBA"/>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Calibri"/>
              <a:ea typeface="+mn-ea"/>
            </a:endParaRPr>
          </a:p>
        </p:txBody>
      </p:sp>
      <p:sp>
        <p:nvSpPr>
          <p:cNvPr id="38" name="Freeform 5"/>
          <p:cNvSpPr>
            <a:spLocks noEditPoints="1"/>
          </p:cNvSpPr>
          <p:nvPr/>
        </p:nvSpPr>
        <p:spPr bwMode="auto">
          <a:xfrm>
            <a:off x="1562952" y="2119500"/>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48AFBA"/>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Calibri"/>
              <a:ea typeface="+mn-ea"/>
            </a:endParaRPr>
          </a:p>
        </p:txBody>
      </p:sp>
      <p:sp>
        <p:nvSpPr>
          <p:cNvPr id="39" name="圆角矩形 38"/>
          <p:cNvSpPr/>
          <p:nvPr/>
        </p:nvSpPr>
        <p:spPr bwMode="auto">
          <a:xfrm>
            <a:off x="2207652" y="2968236"/>
            <a:ext cx="2064594" cy="483523"/>
          </a:xfrm>
          <a:prstGeom prst="roundRect">
            <a:avLst>
              <a:gd name="adj" fmla="val 50000"/>
            </a:avLst>
          </a:prstGeom>
          <a:solidFill>
            <a:srgbClr val="EDAF36"/>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Calibri"/>
              <a:ea typeface="+mn-ea"/>
            </a:endParaRPr>
          </a:p>
        </p:txBody>
      </p:sp>
      <p:sp>
        <p:nvSpPr>
          <p:cNvPr id="40" name="Freeform 22"/>
          <p:cNvSpPr>
            <a:spLocks noEditPoints="1"/>
          </p:cNvSpPr>
          <p:nvPr/>
        </p:nvSpPr>
        <p:spPr bwMode="auto">
          <a:xfrm>
            <a:off x="1553646" y="3009387"/>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EDAF36"/>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Calibri"/>
              <a:ea typeface="+mn-ea"/>
            </a:endParaRPr>
          </a:p>
        </p:txBody>
      </p:sp>
      <p:sp>
        <p:nvSpPr>
          <p:cNvPr id="41" name="圆角矩形 40"/>
          <p:cNvSpPr/>
          <p:nvPr/>
        </p:nvSpPr>
        <p:spPr bwMode="auto">
          <a:xfrm>
            <a:off x="2181682" y="3810114"/>
            <a:ext cx="2065591" cy="485324"/>
          </a:xfrm>
          <a:prstGeom prst="roundRect">
            <a:avLst>
              <a:gd name="adj" fmla="val 50000"/>
            </a:avLst>
          </a:prstGeom>
          <a:solidFill>
            <a:srgbClr val="8DC85C"/>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Calibri"/>
              <a:ea typeface="+mn-ea"/>
            </a:endParaRPr>
          </a:p>
        </p:txBody>
      </p:sp>
      <p:sp>
        <p:nvSpPr>
          <p:cNvPr id="42" name="Freeform 24"/>
          <p:cNvSpPr>
            <a:spLocks noEditPoints="1"/>
          </p:cNvSpPr>
          <p:nvPr/>
        </p:nvSpPr>
        <p:spPr bwMode="auto">
          <a:xfrm>
            <a:off x="1549239" y="3811829"/>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8DC85C"/>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Calibri"/>
              <a:ea typeface="+mn-ea"/>
            </a:endParaRPr>
          </a:p>
        </p:txBody>
      </p:sp>
      <p:sp>
        <p:nvSpPr>
          <p:cNvPr id="43" name="TextBox 42"/>
          <p:cNvSpPr txBox="1"/>
          <p:nvPr/>
        </p:nvSpPr>
        <p:spPr>
          <a:xfrm>
            <a:off x="4410066" y="2115571"/>
            <a:ext cx="4318231" cy="500101"/>
          </a:xfrm>
          <a:prstGeom prst="rect">
            <a:avLst/>
          </a:prstGeom>
          <a:noFill/>
        </p:spPr>
        <p:txBody>
          <a:bodyPr wrap="square" lIns="68543" tIns="34272" rIns="68543" bIns="34272" rtlCol="0">
            <a:spAutoFit/>
          </a:bodyPr>
          <a:lstStyle/>
          <a:p>
            <a:r>
              <a:rPr lang="zh-CN" altLang="en-US" sz="1400" dirty="0" smtClean="0"/>
              <a:t>点击输入工作内容或复制你的文本内容</a:t>
            </a:r>
            <a:endParaRPr lang="en-US" altLang="zh-CN" sz="1400" dirty="0" smtClean="0"/>
          </a:p>
          <a:p>
            <a:r>
              <a:rPr lang="zh-CN" altLang="en-US" sz="1400" dirty="0" smtClean="0"/>
              <a:t>点击</a:t>
            </a:r>
            <a:r>
              <a:rPr lang="zh-CN" altLang="en-US" sz="1400" dirty="0"/>
              <a:t>输入</a:t>
            </a:r>
            <a:r>
              <a:rPr lang="zh-CN" altLang="en-US" sz="1400" dirty="0" smtClean="0"/>
              <a:t>工作内容或复制你的文本内容</a:t>
            </a:r>
            <a:endParaRPr lang="zh-CN" altLang="en-US" sz="1400" dirty="0"/>
          </a:p>
        </p:txBody>
      </p:sp>
      <p:sp>
        <p:nvSpPr>
          <p:cNvPr id="44" name="TextBox 43"/>
          <p:cNvSpPr txBox="1"/>
          <p:nvPr/>
        </p:nvSpPr>
        <p:spPr>
          <a:xfrm>
            <a:off x="4410066" y="2957787"/>
            <a:ext cx="4318231" cy="500101"/>
          </a:xfrm>
          <a:prstGeom prst="rect">
            <a:avLst/>
          </a:prstGeom>
          <a:noFill/>
        </p:spPr>
        <p:txBody>
          <a:bodyPr wrap="square" lIns="68543" tIns="34272" rIns="68543" bIns="34272" rtlCol="0">
            <a:spAutoFit/>
          </a:bodyPr>
          <a:lstStyle/>
          <a:p>
            <a:r>
              <a:rPr lang="zh-CN" altLang="en-US" sz="1400" dirty="0"/>
              <a:t>点击输入工作内容或复制你的文本内容</a:t>
            </a:r>
            <a:endParaRPr lang="en-US" altLang="zh-CN" sz="1400" dirty="0"/>
          </a:p>
          <a:p>
            <a:r>
              <a:rPr lang="zh-CN" altLang="en-US" sz="1400" dirty="0"/>
              <a:t>点击输入工作内容或复制你的文本内容</a:t>
            </a:r>
          </a:p>
        </p:txBody>
      </p:sp>
      <p:sp>
        <p:nvSpPr>
          <p:cNvPr id="45" name="TextBox 44"/>
          <p:cNvSpPr txBox="1"/>
          <p:nvPr/>
        </p:nvSpPr>
        <p:spPr>
          <a:xfrm>
            <a:off x="4410066" y="3799666"/>
            <a:ext cx="4318231" cy="500101"/>
          </a:xfrm>
          <a:prstGeom prst="rect">
            <a:avLst/>
          </a:prstGeom>
          <a:noFill/>
        </p:spPr>
        <p:txBody>
          <a:bodyPr wrap="square" lIns="68543" tIns="34272" rIns="68543" bIns="34272" rtlCol="0">
            <a:spAutoFit/>
          </a:bodyPr>
          <a:lstStyle/>
          <a:p>
            <a:r>
              <a:rPr lang="zh-CN" altLang="en-US" sz="1400" dirty="0"/>
              <a:t>点击输入工作内容或复制你的文本内容</a:t>
            </a:r>
            <a:endParaRPr lang="en-US" altLang="zh-CN" sz="1400" dirty="0"/>
          </a:p>
          <a:p>
            <a:r>
              <a:rPr lang="zh-CN" altLang="en-US" sz="1400" dirty="0"/>
              <a:t>点击输入工作内容或复制你的文本内容</a:t>
            </a:r>
          </a:p>
        </p:txBody>
      </p:sp>
      <p:sp>
        <p:nvSpPr>
          <p:cNvPr id="46" name="TextBox 45"/>
          <p:cNvSpPr txBox="1"/>
          <p:nvPr/>
        </p:nvSpPr>
        <p:spPr>
          <a:xfrm>
            <a:off x="4410066" y="1265457"/>
            <a:ext cx="4318231" cy="500101"/>
          </a:xfrm>
          <a:prstGeom prst="rect">
            <a:avLst/>
          </a:prstGeom>
          <a:noFill/>
        </p:spPr>
        <p:txBody>
          <a:bodyPr wrap="square" lIns="68543" tIns="34272" rIns="68543" bIns="34272" rtlCol="0">
            <a:spAutoFit/>
          </a:bodyPr>
          <a:lstStyle/>
          <a:p>
            <a:r>
              <a:rPr lang="zh-CN" altLang="en-US" sz="1400" dirty="0" smtClean="0"/>
              <a:t>点击输入工作内容或复制你的文本内容</a:t>
            </a:r>
            <a:endParaRPr lang="en-US" altLang="zh-CN" sz="1400" dirty="0" smtClean="0"/>
          </a:p>
          <a:p>
            <a:r>
              <a:rPr lang="zh-CN" altLang="en-US" sz="1400" dirty="0" smtClean="0"/>
              <a:t>点击输入工作内容或复制你的文本内容</a:t>
            </a:r>
            <a:endParaRPr lang="zh-CN" altLang="en-US" sz="1400" dirty="0"/>
          </a:p>
        </p:txBody>
      </p:sp>
      <p:sp>
        <p:nvSpPr>
          <p:cNvPr id="47" name="文本框 12"/>
          <p:cNvSpPr txBox="1"/>
          <p:nvPr/>
        </p:nvSpPr>
        <p:spPr bwMode="auto">
          <a:xfrm>
            <a:off x="2547578" y="2212175"/>
            <a:ext cx="1369531" cy="315435"/>
          </a:xfrm>
          <a:prstGeom prst="rect">
            <a:avLst/>
          </a:prstGeom>
          <a:noFill/>
          <a:ln>
            <a:noFill/>
          </a:ln>
        </p:spPr>
        <p:txBody>
          <a:bodyPr wrap="none" lIns="68543" tIns="34272" rIns="68543" bIns="34272">
            <a:spAutoFit/>
          </a:bodyPr>
          <a:lstStyle/>
          <a:p>
            <a:pPr>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sz="1600" b="1" kern="0" dirty="0">
              <a:solidFill>
                <a:prstClr val="white"/>
              </a:solidFill>
              <a:latin typeface="微软雅黑" panose="020B0503020204020204" pitchFamily="34" charset="-122"/>
              <a:ea typeface="微软雅黑" panose="020B0503020204020204" pitchFamily="34" charset="-122"/>
            </a:endParaRPr>
          </a:p>
        </p:txBody>
      </p:sp>
      <p:sp>
        <p:nvSpPr>
          <p:cNvPr id="48" name="文本框 12"/>
          <p:cNvSpPr txBox="1"/>
          <p:nvPr/>
        </p:nvSpPr>
        <p:spPr bwMode="auto">
          <a:xfrm>
            <a:off x="2520840" y="3049078"/>
            <a:ext cx="1369531" cy="315435"/>
          </a:xfrm>
          <a:prstGeom prst="rect">
            <a:avLst/>
          </a:prstGeom>
          <a:noFill/>
          <a:ln>
            <a:noFill/>
          </a:ln>
        </p:spPr>
        <p:txBody>
          <a:bodyPr wrap="none" lIns="68543" tIns="34272" rIns="68543" bIns="34272">
            <a:spAutoFit/>
          </a:bodyPr>
          <a:lstStyle/>
          <a:p>
            <a:pPr>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sz="1600" b="1" kern="0" dirty="0">
              <a:solidFill>
                <a:prstClr val="white"/>
              </a:solidFill>
              <a:latin typeface="微软雅黑" panose="020B0503020204020204" pitchFamily="34" charset="-122"/>
              <a:ea typeface="微软雅黑" panose="020B0503020204020204" pitchFamily="34" charset="-122"/>
            </a:endParaRPr>
          </a:p>
        </p:txBody>
      </p:sp>
      <p:sp>
        <p:nvSpPr>
          <p:cNvPr id="49" name="文本框 12"/>
          <p:cNvSpPr txBox="1"/>
          <p:nvPr/>
        </p:nvSpPr>
        <p:spPr bwMode="auto">
          <a:xfrm>
            <a:off x="2547578" y="3897001"/>
            <a:ext cx="1369531" cy="315435"/>
          </a:xfrm>
          <a:prstGeom prst="rect">
            <a:avLst/>
          </a:prstGeom>
          <a:noFill/>
          <a:ln>
            <a:noFill/>
          </a:ln>
        </p:spPr>
        <p:txBody>
          <a:bodyPr wrap="none" lIns="68543" tIns="34272" rIns="68543" bIns="34272">
            <a:spAutoFit/>
          </a:bodyPr>
          <a:lstStyle/>
          <a:p>
            <a:pPr>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sz="1600" b="1" kern="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796368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0-#ppt_w/2"/>
                                          </p:val>
                                        </p:tav>
                                        <p:tav tm="100000">
                                          <p:val>
                                            <p:strVal val="#ppt_x"/>
                                          </p:val>
                                        </p:tav>
                                      </p:tavLst>
                                    </p:anim>
                                    <p:anim calcmode="lin" valueType="num">
                                      <p:cBhvr additive="base">
                                        <p:cTn id="12" dur="5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fill="hold"/>
                                        <p:tgtEl>
                                          <p:spTgt spid="40"/>
                                        </p:tgtEl>
                                        <p:attrNameLst>
                                          <p:attrName>ppt_x</p:attrName>
                                        </p:attrNameLst>
                                      </p:cBhvr>
                                      <p:tavLst>
                                        <p:tav tm="0">
                                          <p:val>
                                            <p:strVal val="0-#ppt_w/2"/>
                                          </p:val>
                                        </p:tav>
                                        <p:tav tm="100000">
                                          <p:val>
                                            <p:strVal val="#ppt_x"/>
                                          </p:val>
                                        </p:tav>
                                      </p:tavLst>
                                    </p:anim>
                                    <p:anim calcmode="lin" valueType="num">
                                      <p:cBhvr additive="base">
                                        <p:cTn id="20" dur="500" fill="hold"/>
                                        <p:tgtEl>
                                          <p:spTgt spid="4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1+#ppt_w/2"/>
                                          </p:val>
                                        </p:tav>
                                        <p:tav tm="100000">
                                          <p:val>
                                            <p:strVal val="#ppt_x"/>
                                          </p:val>
                                        </p:tav>
                                      </p:tavLst>
                                    </p:anim>
                                    <p:anim calcmode="lin" valueType="num">
                                      <p:cBhvr additive="base">
                                        <p:cTn id="32" dur="500" fill="hold"/>
                                        <p:tgtEl>
                                          <p:spTgt spid="3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1+#ppt_w/2"/>
                                          </p:val>
                                        </p:tav>
                                        <p:tav tm="100000">
                                          <p:val>
                                            <p:strVal val="#ppt_x"/>
                                          </p:val>
                                        </p:tav>
                                      </p:tavLst>
                                    </p:anim>
                                    <p:anim calcmode="lin" valueType="num">
                                      <p:cBhvr additive="base">
                                        <p:cTn id="36" dur="500" fill="hold"/>
                                        <p:tgtEl>
                                          <p:spTgt spid="3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1+#ppt_w/2"/>
                                          </p:val>
                                        </p:tav>
                                        <p:tav tm="100000">
                                          <p:val>
                                            <p:strVal val="#ppt_x"/>
                                          </p:val>
                                        </p:tav>
                                      </p:tavLst>
                                    </p:anim>
                                    <p:anim calcmode="lin" valueType="num">
                                      <p:cBhvr additive="base">
                                        <p:cTn id="40" dur="500" fill="hold"/>
                                        <p:tgtEl>
                                          <p:spTgt spid="41"/>
                                        </p:tgtEl>
                                        <p:attrNameLst>
                                          <p:attrName>ppt_y</p:attrName>
                                        </p:attrNameLst>
                                      </p:cBhvr>
                                      <p:tavLst>
                                        <p:tav tm="0">
                                          <p:val>
                                            <p:strVal val="#ppt_y"/>
                                          </p:val>
                                        </p:tav>
                                        <p:tav tm="100000">
                                          <p:val>
                                            <p:strVal val="#ppt_y"/>
                                          </p:val>
                                        </p:tav>
                                      </p:tavLst>
                                    </p:anim>
                                  </p:childTnLst>
                                </p:cTn>
                              </p:par>
                            </p:childTnLst>
                          </p:cTn>
                        </p:par>
                        <p:par>
                          <p:cTn id="41" fill="hold">
                            <p:stCondLst>
                              <p:cond delay="150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35"/>
                                        </p:tgtEl>
                                        <p:attrNameLst>
                                          <p:attrName>ppt_y</p:attrName>
                                        </p:attrNameLst>
                                      </p:cBhvr>
                                      <p:tavLst>
                                        <p:tav tm="0">
                                          <p:val>
                                            <p:strVal val="#ppt_y"/>
                                          </p:val>
                                        </p:tav>
                                        <p:tav tm="100000">
                                          <p:val>
                                            <p:strVal val="#ppt_y"/>
                                          </p:val>
                                        </p:tav>
                                      </p:tavLst>
                                    </p:anim>
                                    <p:anim calcmode="lin" valueType="num">
                                      <p:cBhvr>
                                        <p:cTn id="46"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35"/>
                                        </p:tgtEl>
                                      </p:cBhvr>
                                    </p:animEffect>
                                  </p:childTnLst>
                                </p:cTn>
                              </p:par>
                            </p:childTnLst>
                          </p:cTn>
                        </p:par>
                        <p:par>
                          <p:cTn id="49" fill="hold">
                            <p:stCondLst>
                              <p:cond delay="2250"/>
                            </p:stCondLst>
                            <p:childTnLst>
                              <p:par>
                                <p:cTn id="50" presetID="42" presetClass="entr" presetSubtype="0"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1000"/>
                                        <p:tgtEl>
                                          <p:spTgt spid="46"/>
                                        </p:tgtEl>
                                      </p:cBhvr>
                                    </p:animEffect>
                                    <p:anim calcmode="lin" valueType="num">
                                      <p:cBhvr>
                                        <p:cTn id="53" dur="1000" fill="hold"/>
                                        <p:tgtEl>
                                          <p:spTgt spid="46"/>
                                        </p:tgtEl>
                                        <p:attrNameLst>
                                          <p:attrName>ppt_x</p:attrName>
                                        </p:attrNameLst>
                                      </p:cBhvr>
                                      <p:tavLst>
                                        <p:tav tm="0">
                                          <p:val>
                                            <p:strVal val="#ppt_x"/>
                                          </p:val>
                                        </p:tav>
                                        <p:tav tm="100000">
                                          <p:val>
                                            <p:strVal val="#ppt_x"/>
                                          </p:val>
                                        </p:tav>
                                      </p:tavLst>
                                    </p:anim>
                                    <p:anim calcmode="lin" valueType="num">
                                      <p:cBhvr>
                                        <p:cTn id="54" dur="1000" fill="hold"/>
                                        <p:tgtEl>
                                          <p:spTgt spid="46"/>
                                        </p:tgtEl>
                                        <p:attrNameLst>
                                          <p:attrName>ppt_y</p:attrName>
                                        </p:attrNameLst>
                                      </p:cBhvr>
                                      <p:tavLst>
                                        <p:tav tm="0">
                                          <p:val>
                                            <p:strVal val="#ppt_y+.1"/>
                                          </p:val>
                                        </p:tav>
                                        <p:tav tm="100000">
                                          <p:val>
                                            <p:strVal val="#ppt_y"/>
                                          </p:val>
                                        </p:tav>
                                      </p:tavLst>
                                    </p:anim>
                                  </p:childTnLst>
                                </p:cTn>
                              </p:par>
                            </p:childTnLst>
                          </p:cTn>
                        </p:par>
                        <p:par>
                          <p:cTn id="55" fill="hold">
                            <p:stCondLst>
                              <p:cond delay="325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47"/>
                                        </p:tgtEl>
                                        <p:attrNameLst>
                                          <p:attrName>style.visibility</p:attrName>
                                        </p:attrNameLst>
                                      </p:cBhvr>
                                      <p:to>
                                        <p:strVal val="visible"/>
                                      </p:to>
                                    </p:set>
                                    <p:anim calcmode="lin" valueType="num">
                                      <p:cBhvr>
                                        <p:cTn id="58"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7"/>
                                        </p:tgtEl>
                                        <p:attrNameLst>
                                          <p:attrName>ppt_y</p:attrName>
                                        </p:attrNameLst>
                                      </p:cBhvr>
                                      <p:tavLst>
                                        <p:tav tm="0">
                                          <p:val>
                                            <p:strVal val="#ppt_y"/>
                                          </p:val>
                                        </p:tav>
                                        <p:tav tm="100000">
                                          <p:val>
                                            <p:strVal val="#ppt_y"/>
                                          </p:val>
                                        </p:tav>
                                      </p:tavLst>
                                    </p:anim>
                                    <p:anim calcmode="lin" valueType="num">
                                      <p:cBhvr>
                                        <p:cTn id="60"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47"/>
                                        </p:tgtEl>
                                      </p:cBhvr>
                                    </p:animEffect>
                                  </p:childTnLst>
                                </p:cTn>
                              </p:par>
                            </p:childTnLst>
                          </p:cTn>
                        </p:par>
                        <p:par>
                          <p:cTn id="63" fill="hold">
                            <p:stCondLst>
                              <p:cond delay="4000"/>
                            </p:stCondLst>
                            <p:childTnLst>
                              <p:par>
                                <p:cTn id="64" presetID="42" presetClass="entr" presetSubtype="0"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1000"/>
                                        <p:tgtEl>
                                          <p:spTgt spid="43"/>
                                        </p:tgtEl>
                                      </p:cBhvr>
                                    </p:animEffect>
                                    <p:anim calcmode="lin" valueType="num">
                                      <p:cBhvr>
                                        <p:cTn id="67" dur="1000" fill="hold"/>
                                        <p:tgtEl>
                                          <p:spTgt spid="43"/>
                                        </p:tgtEl>
                                        <p:attrNameLst>
                                          <p:attrName>ppt_x</p:attrName>
                                        </p:attrNameLst>
                                      </p:cBhvr>
                                      <p:tavLst>
                                        <p:tav tm="0">
                                          <p:val>
                                            <p:strVal val="#ppt_x"/>
                                          </p:val>
                                        </p:tav>
                                        <p:tav tm="100000">
                                          <p:val>
                                            <p:strVal val="#ppt_x"/>
                                          </p:val>
                                        </p:tav>
                                      </p:tavLst>
                                    </p:anim>
                                    <p:anim calcmode="lin" valueType="num">
                                      <p:cBhvr>
                                        <p:cTn id="68" dur="1000" fill="hold"/>
                                        <p:tgtEl>
                                          <p:spTgt spid="43"/>
                                        </p:tgtEl>
                                        <p:attrNameLst>
                                          <p:attrName>ppt_y</p:attrName>
                                        </p:attrNameLst>
                                      </p:cBhvr>
                                      <p:tavLst>
                                        <p:tav tm="0">
                                          <p:val>
                                            <p:strVal val="#ppt_y+.1"/>
                                          </p:val>
                                        </p:tav>
                                        <p:tav tm="100000">
                                          <p:val>
                                            <p:strVal val="#ppt_y"/>
                                          </p:val>
                                        </p:tav>
                                      </p:tavLst>
                                    </p:anim>
                                  </p:childTnLst>
                                </p:cTn>
                              </p:par>
                            </p:childTnLst>
                          </p:cTn>
                        </p:par>
                        <p:par>
                          <p:cTn id="69" fill="hold">
                            <p:stCondLst>
                              <p:cond delay="500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48"/>
                                        </p:tgtEl>
                                        <p:attrNameLst>
                                          <p:attrName>ppt_y</p:attrName>
                                        </p:attrNameLst>
                                      </p:cBhvr>
                                      <p:tavLst>
                                        <p:tav tm="0">
                                          <p:val>
                                            <p:strVal val="#ppt_y"/>
                                          </p:val>
                                        </p:tav>
                                        <p:tav tm="100000">
                                          <p:val>
                                            <p:strVal val="#ppt_y"/>
                                          </p:val>
                                        </p:tav>
                                      </p:tavLst>
                                    </p:anim>
                                    <p:anim calcmode="lin" valueType="num">
                                      <p:cBhvr>
                                        <p:cTn id="74"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48"/>
                                        </p:tgtEl>
                                      </p:cBhvr>
                                    </p:animEffect>
                                  </p:childTnLst>
                                </p:cTn>
                              </p:par>
                            </p:childTnLst>
                          </p:cTn>
                        </p:par>
                        <p:par>
                          <p:cTn id="77" fill="hold">
                            <p:stCondLst>
                              <p:cond delay="5750"/>
                            </p:stCondLst>
                            <p:childTnLst>
                              <p:par>
                                <p:cTn id="78" presetID="42" presetClass="entr" presetSubtype="0" fill="hold" grpId="0" nodeType="after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1000"/>
                                        <p:tgtEl>
                                          <p:spTgt spid="44"/>
                                        </p:tgtEl>
                                      </p:cBhvr>
                                    </p:animEffect>
                                    <p:anim calcmode="lin" valueType="num">
                                      <p:cBhvr>
                                        <p:cTn id="81" dur="1000" fill="hold"/>
                                        <p:tgtEl>
                                          <p:spTgt spid="44"/>
                                        </p:tgtEl>
                                        <p:attrNameLst>
                                          <p:attrName>ppt_x</p:attrName>
                                        </p:attrNameLst>
                                      </p:cBhvr>
                                      <p:tavLst>
                                        <p:tav tm="0">
                                          <p:val>
                                            <p:strVal val="#ppt_x"/>
                                          </p:val>
                                        </p:tav>
                                        <p:tav tm="100000">
                                          <p:val>
                                            <p:strVal val="#ppt_x"/>
                                          </p:val>
                                        </p:tav>
                                      </p:tavLst>
                                    </p:anim>
                                    <p:anim calcmode="lin" valueType="num">
                                      <p:cBhvr>
                                        <p:cTn id="82" dur="1000" fill="hold"/>
                                        <p:tgtEl>
                                          <p:spTgt spid="44"/>
                                        </p:tgtEl>
                                        <p:attrNameLst>
                                          <p:attrName>ppt_y</p:attrName>
                                        </p:attrNameLst>
                                      </p:cBhvr>
                                      <p:tavLst>
                                        <p:tav tm="0">
                                          <p:val>
                                            <p:strVal val="#ppt_y+.1"/>
                                          </p:val>
                                        </p:tav>
                                        <p:tav tm="100000">
                                          <p:val>
                                            <p:strVal val="#ppt_y"/>
                                          </p:val>
                                        </p:tav>
                                      </p:tavLst>
                                    </p:anim>
                                  </p:childTnLst>
                                </p:cTn>
                              </p:par>
                            </p:childTnLst>
                          </p:cTn>
                        </p:par>
                        <p:par>
                          <p:cTn id="83" fill="hold">
                            <p:stCondLst>
                              <p:cond delay="675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49"/>
                                        </p:tgtEl>
                                        <p:attrNameLst>
                                          <p:attrName>style.visibility</p:attrName>
                                        </p:attrNameLst>
                                      </p:cBhvr>
                                      <p:to>
                                        <p:strVal val="visible"/>
                                      </p:to>
                                    </p:set>
                                    <p:anim calcmode="lin" valueType="num">
                                      <p:cBhvr>
                                        <p:cTn id="86"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49"/>
                                        </p:tgtEl>
                                        <p:attrNameLst>
                                          <p:attrName>ppt_y</p:attrName>
                                        </p:attrNameLst>
                                      </p:cBhvr>
                                      <p:tavLst>
                                        <p:tav tm="0">
                                          <p:val>
                                            <p:strVal val="#ppt_y"/>
                                          </p:val>
                                        </p:tav>
                                        <p:tav tm="100000">
                                          <p:val>
                                            <p:strVal val="#ppt_y"/>
                                          </p:val>
                                        </p:tav>
                                      </p:tavLst>
                                    </p:anim>
                                    <p:anim calcmode="lin" valueType="num">
                                      <p:cBhvr>
                                        <p:cTn id="88"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49"/>
                                        </p:tgtEl>
                                      </p:cBhvr>
                                    </p:animEffect>
                                  </p:childTnLst>
                                </p:cTn>
                              </p:par>
                            </p:childTnLst>
                          </p:cTn>
                        </p:par>
                        <p:par>
                          <p:cTn id="91" fill="hold">
                            <p:stCondLst>
                              <p:cond delay="7500"/>
                            </p:stCondLst>
                            <p:childTnLst>
                              <p:par>
                                <p:cTn id="92" presetID="42" presetClass="entr" presetSubtype="0" fill="hold" grpId="0" nodeType="afterEffect">
                                  <p:stCondLst>
                                    <p:cond delay="0"/>
                                  </p:stCondLst>
                                  <p:childTnLst>
                                    <p:set>
                                      <p:cBhvr>
                                        <p:cTn id="93" dur="1" fill="hold">
                                          <p:stCondLst>
                                            <p:cond delay="0"/>
                                          </p:stCondLst>
                                        </p:cTn>
                                        <p:tgtEl>
                                          <p:spTgt spid="45"/>
                                        </p:tgtEl>
                                        <p:attrNameLst>
                                          <p:attrName>style.visibility</p:attrName>
                                        </p:attrNameLst>
                                      </p:cBhvr>
                                      <p:to>
                                        <p:strVal val="visible"/>
                                      </p:to>
                                    </p:set>
                                    <p:animEffect transition="in" filter="fade">
                                      <p:cBhvr>
                                        <p:cTn id="94" dur="1000"/>
                                        <p:tgtEl>
                                          <p:spTgt spid="45"/>
                                        </p:tgtEl>
                                      </p:cBhvr>
                                    </p:animEffect>
                                    <p:anim calcmode="lin" valueType="num">
                                      <p:cBhvr>
                                        <p:cTn id="95" dur="1000" fill="hold"/>
                                        <p:tgtEl>
                                          <p:spTgt spid="45"/>
                                        </p:tgtEl>
                                        <p:attrNameLst>
                                          <p:attrName>ppt_x</p:attrName>
                                        </p:attrNameLst>
                                      </p:cBhvr>
                                      <p:tavLst>
                                        <p:tav tm="0">
                                          <p:val>
                                            <p:strVal val="#ppt_x"/>
                                          </p:val>
                                        </p:tav>
                                        <p:tav tm="100000">
                                          <p:val>
                                            <p:strVal val="#ppt_x"/>
                                          </p:val>
                                        </p:tav>
                                      </p:tavLst>
                                    </p:anim>
                                    <p:anim calcmode="lin" valueType="num">
                                      <p:cBhvr>
                                        <p:cTn id="9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34" grpId="0" animBg="1"/>
      <p:bldP spid="35" grpId="0"/>
      <p:bldP spid="36" grpId="0" animBg="1"/>
      <p:bldP spid="37" grpId="0" animBg="1"/>
      <p:bldP spid="38" grpId="0" animBg="1"/>
      <p:bldP spid="39" grpId="0" animBg="1"/>
      <p:bldP spid="40" grpId="0" animBg="1"/>
      <p:bldP spid="41" grpId="0" animBg="1"/>
      <p:bldP spid="42" grpId="0" animBg="1"/>
      <p:bldP spid="43" grpId="0"/>
      <p:bldP spid="44" grpId="0"/>
      <p:bldP spid="45" grpId="0"/>
      <p:bldP spid="46" grpId="0"/>
      <p:bldP spid="47" grpId="0"/>
      <p:bldP spid="48"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grpSp>
        <p:nvGrpSpPr>
          <p:cNvPr id="4" name="组合 3"/>
          <p:cNvGrpSpPr/>
          <p:nvPr/>
        </p:nvGrpSpPr>
        <p:grpSpPr>
          <a:xfrm>
            <a:off x="3758527" y="1352577"/>
            <a:ext cx="1610179" cy="1564176"/>
            <a:chOff x="3758527" y="2442062"/>
            <a:chExt cx="1610179" cy="1564176"/>
          </a:xfrm>
        </p:grpSpPr>
        <p:sp>
          <p:nvSpPr>
            <p:cNvPr id="5" name="心形 4"/>
            <p:cNvSpPr/>
            <p:nvPr/>
          </p:nvSpPr>
          <p:spPr>
            <a:xfrm>
              <a:off x="3758527" y="2442062"/>
              <a:ext cx="1610179" cy="1564174"/>
            </a:xfrm>
            <a:prstGeom prst="hear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 name="心形 7"/>
            <p:cNvSpPr/>
            <p:nvPr/>
          </p:nvSpPr>
          <p:spPr>
            <a:xfrm>
              <a:off x="3835686" y="2643180"/>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3314"/>
                <a:gd name="connsiteY0" fmla="*/ 327941 h 1363056"/>
                <a:gd name="connsiteX1" fmla="*/ 741448 w 743314"/>
                <a:gd name="connsiteY1" fmla="*/ 1363056 h 1363056"/>
                <a:gd name="connsiteX2" fmla="*/ 741448 w 743314"/>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57841"/>
                    <a:pt x="741248" y="495849"/>
                    <a:pt x="741448" y="1363056"/>
                  </a:cubicBezTo>
                  <a:cubicBezTo>
                    <a:pt x="-761386" y="327941"/>
                    <a:pt x="434747" y="-477148"/>
                    <a:pt x="741448" y="327941"/>
                  </a:cubicBezTo>
                  <a:close/>
                </a:path>
              </a:pathLst>
            </a:custGeom>
            <a:solidFill>
              <a:srgbClr val="EF60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 name="心形 7"/>
            <p:cNvSpPr/>
            <p:nvPr/>
          </p:nvSpPr>
          <p:spPr>
            <a:xfrm flipH="1">
              <a:off x="4572000" y="2643182"/>
              <a:ext cx="742121"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2505"/>
                <a:gd name="connsiteY0" fmla="*/ 327941 h 1363056"/>
                <a:gd name="connsiteX1" fmla="*/ 741448 w 742505"/>
                <a:gd name="connsiteY1" fmla="*/ 1363056 h 1363056"/>
                <a:gd name="connsiteX2" fmla="*/ 741448 w 742505"/>
                <a:gd name="connsiteY2" fmla="*/ 327941 h 1363056"/>
                <a:gd name="connsiteX0" fmla="*/ 741448 w 743811"/>
                <a:gd name="connsiteY0" fmla="*/ 327941 h 1363056"/>
                <a:gd name="connsiteX1" fmla="*/ 741448 w 743811"/>
                <a:gd name="connsiteY1" fmla="*/ 1363056 h 1363056"/>
                <a:gd name="connsiteX2" fmla="*/ 741448 w 743811"/>
                <a:gd name="connsiteY2" fmla="*/ 327941 h 1363056"/>
                <a:gd name="connsiteX0" fmla="*/ 741448 w 743178"/>
                <a:gd name="connsiteY0" fmla="*/ 327941 h 1363056"/>
                <a:gd name="connsiteX1" fmla="*/ 741448 w 743178"/>
                <a:gd name="connsiteY1" fmla="*/ 1363056 h 1363056"/>
                <a:gd name="connsiteX2" fmla="*/ 741448 w 743178"/>
                <a:gd name="connsiteY2" fmla="*/ 327941 h 1363056"/>
                <a:gd name="connsiteX0" fmla="*/ 741448 w 742121"/>
                <a:gd name="connsiteY0" fmla="*/ 327941 h 1363056"/>
                <a:gd name="connsiteX1" fmla="*/ 741448 w 742121"/>
                <a:gd name="connsiteY1" fmla="*/ 1363056 h 1363056"/>
                <a:gd name="connsiteX2" fmla="*/ 741448 w 742121"/>
                <a:gd name="connsiteY2" fmla="*/ 327941 h 1363056"/>
              </a:gdLst>
              <a:ahLst/>
              <a:cxnLst>
                <a:cxn ang="0">
                  <a:pos x="connsiteX0" y="connsiteY0"/>
                </a:cxn>
                <a:cxn ang="0">
                  <a:pos x="connsiteX1" y="connsiteY1"/>
                </a:cxn>
                <a:cxn ang="0">
                  <a:pos x="connsiteX2" y="connsiteY2"/>
                </a:cxn>
              </a:cxnLst>
              <a:rect l="l" t="t" r="r" b="b"/>
              <a:pathLst>
                <a:path w="742121" h="1363056">
                  <a:moveTo>
                    <a:pt x="741448" y="327941"/>
                  </a:moveTo>
                  <a:cubicBezTo>
                    <a:pt x="743059" y="1088786"/>
                    <a:pt x="741249" y="617292"/>
                    <a:pt x="741448" y="1363056"/>
                  </a:cubicBezTo>
                  <a:cubicBezTo>
                    <a:pt x="-761386" y="327941"/>
                    <a:pt x="434747" y="-477148"/>
                    <a:pt x="741448" y="327941"/>
                  </a:cubicBezTo>
                  <a:close/>
                </a:path>
              </a:pathLst>
            </a:custGeom>
            <a:solidFill>
              <a:srgbClr val="EF60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8" name="组合 7"/>
          <p:cNvGrpSpPr/>
          <p:nvPr/>
        </p:nvGrpSpPr>
        <p:grpSpPr>
          <a:xfrm>
            <a:off x="4572371" y="1959264"/>
            <a:ext cx="1610179" cy="2100342"/>
            <a:chOff x="4572371" y="3048749"/>
            <a:chExt cx="1610179" cy="2100342"/>
          </a:xfrm>
        </p:grpSpPr>
        <p:sp>
          <p:nvSpPr>
            <p:cNvPr id="9" name="心形 8"/>
            <p:cNvSpPr/>
            <p:nvPr/>
          </p:nvSpPr>
          <p:spPr>
            <a:xfrm>
              <a:off x="4572371" y="3316159"/>
              <a:ext cx="1610179" cy="1564174"/>
            </a:xfrm>
            <a:prstGeom prst="heart">
              <a:avLst/>
            </a:prstGeom>
            <a:solidFill>
              <a:schemeClr val="bg1">
                <a:lumMod val="85000"/>
                <a:alpha val="80000"/>
              </a:schemeClr>
            </a:solid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 name="心形 8"/>
            <p:cNvSpPr/>
            <p:nvPr/>
          </p:nvSpPr>
          <p:spPr>
            <a:xfrm>
              <a:off x="4943466" y="3048749"/>
              <a:ext cx="746824"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Lst>
              <a:ahLst/>
              <a:cxnLst>
                <a:cxn ang="0">
                  <a:pos x="connsiteX0" y="connsiteY0"/>
                </a:cxn>
                <a:cxn ang="0">
                  <a:pos x="connsiteX1" y="connsiteY1"/>
                </a:cxn>
                <a:cxn ang="0">
                  <a:pos x="connsiteX2" y="connsiteY2"/>
                </a:cxn>
              </a:cxnLst>
              <a:rect l="l" t="t" r="r" b="b"/>
              <a:pathLst>
                <a:path w="746824" h="1363056">
                  <a:moveTo>
                    <a:pt x="741448" y="327941"/>
                  </a:moveTo>
                  <a:cubicBezTo>
                    <a:pt x="747066" y="1050569"/>
                    <a:pt x="750018" y="562116"/>
                    <a:pt x="741448" y="1363056"/>
                  </a:cubicBezTo>
                  <a:cubicBezTo>
                    <a:pt x="-761386" y="327941"/>
                    <a:pt x="434747" y="-477148"/>
                    <a:pt x="741448" y="327941"/>
                  </a:cubicBezTo>
                  <a:close/>
                </a:path>
              </a:pathLst>
            </a:custGeom>
            <a:solidFill>
              <a:srgbClr val="48AFBA"/>
            </a:solid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1" name="心形 8"/>
            <p:cNvSpPr/>
            <p:nvPr/>
          </p:nvSpPr>
          <p:spPr>
            <a:xfrm flipH="1">
              <a:off x="4948441" y="3786035"/>
              <a:ext cx="741849"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 name="connsiteX0" fmla="*/ 741448 w 744292"/>
                <a:gd name="connsiteY0" fmla="*/ 327941 h 1363056"/>
                <a:gd name="connsiteX1" fmla="*/ 741448 w 744292"/>
                <a:gd name="connsiteY1" fmla="*/ 1363056 h 1363056"/>
                <a:gd name="connsiteX2" fmla="*/ 741448 w 744292"/>
                <a:gd name="connsiteY2" fmla="*/ 327941 h 1363056"/>
                <a:gd name="connsiteX0" fmla="*/ 741448 w 741849"/>
                <a:gd name="connsiteY0" fmla="*/ 327941 h 1363056"/>
                <a:gd name="connsiteX1" fmla="*/ 741448 w 741849"/>
                <a:gd name="connsiteY1" fmla="*/ 1363056 h 1363056"/>
                <a:gd name="connsiteX2" fmla="*/ 741448 w 741849"/>
                <a:gd name="connsiteY2" fmla="*/ 327941 h 1363056"/>
              </a:gdLst>
              <a:ahLst/>
              <a:cxnLst>
                <a:cxn ang="0">
                  <a:pos x="connsiteX0" y="connsiteY0"/>
                </a:cxn>
                <a:cxn ang="0">
                  <a:pos x="connsiteX1" y="connsiteY1"/>
                </a:cxn>
                <a:cxn ang="0">
                  <a:pos x="connsiteX2" y="connsiteY2"/>
                </a:cxn>
              </a:cxnLst>
              <a:rect l="l" t="t" r="r" b="b"/>
              <a:pathLst>
                <a:path w="741849" h="1363056">
                  <a:moveTo>
                    <a:pt x="741448" y="327941"/>
                  </a:moveTo>
                  <a:cubicBezTo>
                    <a:pt x="739922" y="1055331"/>
                    <a:pt x="742874" y="562116"/>
                    <a:pt x="741448" y="1363056"/>
                  </a:cubicBezTo>
                  <a:cubicBezTo>
                    <a:pt x="-761386" y="327941"/>
                    <a:pt x="434747" y="-477148"/>
                    <a:pt x="741448" y="327941"/>
                  </a:cubicBezTo>
                  <a:close/>
                </a:path>
              </a:pathLst>
            </a:custGeom>
            <a:solidFill>
              <a:srgbClr val="48AFBA"/>
            </a:solid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2" name="组合 11"/>
          <p:cNvGrpSpPr/>
          <p:nvPr/>
        </p:nvGrpSpPr>
        <p:grpSpPr>
          <a:xfrm>
            <a:off x="3744279" y="3100771"/>
            <a:ext cx="1610179" cy="1564174"/>
            <a:chOff x="3744279" y="4190256"/>
            <a:chExt cx="1610179" cy="1564174"/>
          </a:xfrm>
        </p:grpSpPr>
        <p:sp>
          <p:nvSpPr>
            <p:cNvPr id="13" name="心形 12"/>
            <p:cNvSpPr/>
            <p:nvPr/>
          </p:nvSpPr>
          <p:spPr>
            <a:xfrm>
              <a:off x="3744279" y="4190256"/>
              <a:ext cx="1610179" cy="1564174"/>
            </a:xfrm>
            <a:prstGeom prst="heart">
              <a:avLst/>
            </a:prstGeom>
            <a:solidFill>
              <a:schemeClr val="bg1">
                <a:lumMod val="85000"/>
                <a:alpha val="80000"/>
              </a:schemeClr>
            </a:solid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 name="心形 10"/>
            <p:cNvSpPr/>
            <p:nvPr/>
          </p:nvSpPr>
          <p:spPr>
            <a:xfrm>
              <a:off x="4557989" y="4216878"/>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8" y="1347644"/>
                    <a:pt x="741249" y="535865"/>
                    <a:pt x="741448" y="1363056"/>
                  </a:cubicBezTo>
                  <a:cubicBezTo>
                    <a:pt x="-761386" y="327941"/>
                    <a:pt x="434747" y="-477148"/>
                    <a:pt x="741448" y="327941"/>
                  </a:cubicBezTo>
                  <a:close/>
                </a:path>
              </a:pathLst>
            </a:custGeom>
            <a:solidFill>
              <a:srgbClr val="EDAF36"/>
            </a:solid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itchFamily="34" charset="-122"/>
                <a:ea typeface="微软雅黑" pitchFamily="34" charset="-122"/>
              </a:endParaRPr>
            </a:p>
          </p:txBody>
        </p:sp>
        <p:sp>
          <p:nvSpPr>
            <p:cNvPr id="15" name="心形 10"/>
            <p:cNvSpPr/>
            <p:nvPr/>
          </p:nvSpPr>
          <p:spPr>
            <a:xfrm flipH="1">
              <a:off x="3817988" y="4218505"/>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47620"/>
                    <a:pt x="741249" y="676359"/>
                    <a:pt x="741448" y="1363056"/>
                  </a:cubicBezTo>
                  <a:cubicBezTo>
                    <a:pt x="-761386" y="327941"/>
                    <a:pt x="434747" y="-477148"/>
                    <a:pt x="741448" y="327941"/>
                  </a:cubicBezTo>
                  <a:close/>
                </a:path>
              </a:pathLst>
            </a:custGeom>
            <a:solidFill>
              <a:srgbClr val="EDAF36"/>
            </a:solid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itchFamily="34" charset="-122"/>
                <a:ea typeface="微软雅黑" pitchFamily="34" charset="-122"/>
              </a:endParaRPr>
            </a:p>
          </p:txBody>
        </p:sp>
      </p:grpSp>
      <p:grpSp>
        <p:nvGrpSpPr>
          <p:cNvPr id="16" name="组合 15"/>
          <p:cNvGrpSpPr/>
          <p:nvPr/>
        </p:nvGrpSpPr>
        <p:grpSpPr>
          <a:xfrm>
            <a:off x="846283" y="915566"/>
            <a:ext cx="3268037" cy="880268"/>
            <a:chOff x="846283" y="2005051"/>
            <a:chExt cx="3268037" cy="880268"/>
          </a:xfrm>
        </p:grpSpPr>
        <p:grpSp>
          <p:nvGrpSpPr>
            <p:cNvPr id="17" name="组合 44"/>
            <p:cNvGrpSpPr>
              <a:grpSpLocks/>
            </p:cNvGrpSpPr>
            <p:nvPr/>
          </p:nvGrpSpPr>
          <p:grpSpPr bwMode="auto">
            <a:xfrm flipH="1">
              <a:off x="846283" y="2421769"/>
              <a:ext cx="2184400" cy="463550"/>
              <a:chOff x="-362770" y="3102960"/>
              <a:chExt cx="2183514" cy="463550"/>
            </a:xfrm>
          </p:grpSpPr>
          <p:sp>
            <p:nvSpPr>
              <p:cNvPr id="20" name="TextBox 19"/>
              <p:cNvSpPr txBox="1">
                <a:spLocks noChangeArrowheads="1"/>
              </p:cNvSpPr>
              <p:nvPr/>
            </p:nvSpPr>
            <p:spPr bwMode="auto">
              <a:xfrm>
                <a:off x="675034"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sp>
            <p:nvSpPr>
              <p:cNvPr id="21" name="TextBox 11"/>
              <p:cNvSpPr txBox="1">
                <a:spLocks noChangeArrowheads="1"/>
              </p:cNvSpPr>
              <p:nvPr/>
            </p:nvSpPr>
            <p:spPr bwMode="auto">
              <a:xfrm>
                <a:off x="-362770"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18" name="TextBox 11"/>
            <p:cNvSpPr txBox="1">
              <a:spLocks noChangeArrowheads="1"/>
            </p:cNvSpPr>
            <p:nvPr/>
          </p:nvSpPr>
          <p:spPr bwMode="auto">
            <a:xfrm flipH="1">
              <a:off x="868638" y="2005051"/>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b="1" kern="0" dirty="0" smtClean="0">
                  <a:solidFill>
                    <a:prstClr val="black"/>
                  </a:solidFill>
                  <a:latin typeface="微软雅黑" pitchFamily="34" charset="-122"/>
                  <a:ea typeface="微软雅黑" pitchFamily="34" charset="-122"/>
                </a:rPr>
                <a:t>点击添加文本    </a:t>
              </a:r>
              <a:endParaRPr lang="en-US" altLang="zh-CN" sz="1600" b="1" kern="0" dirty="0" smtClean="0">
                <a:solidFill>
                  <a:prstClr val="black"/>
                </a:solidFill>
                <a:latin typeface="微软雅黑" pitchFamily="34" charset="-122"/>
                <a:ea typeface="微软雅黑" pitchFamily="34" charset="-122"/>
              </a:endParaRPr>
            </a:p>
          </p:txBody>
        </p:sp>
        <p:cxnSp>
          <p:nvCxnSpPr>
            <p:cNvPr id="19" name="直接连接符 18"/>
            <p:cNvCxnSpPr/>
            <p:nvPr/>
          </p:nvCxnSpPr>
          <p:spPr>
            <a:xfrm flipH="1">
              <a:off x="868639" y="2885319"/>
              <a:ext cx="3245681"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5770504" y="1635646"/>
            <a:ext cx="2548069" cy="880268"/>
            <a:chOff x="5770504" y="2725131"/>
            <a:chExt cx="2548069" cy="880268"/>
          </a:xfrm>
        </p:grpSpPr>
        <p:grpSp>
          <p:nvGrpSpPr>
            <p:cNvPr id="23" name="组合 44"/>
            <p:cNvGrpSpPr>
              <a:grpSpLocks/>
            </p:cNvGrpSpPr>
            <p:nvPr/>
          </p:nvGrpSpPr>
          <p:grpSpPr bwMode="auto">
            <a:xfrm flipH="1">
              <a:off x="6042252" y="3141849"/>
              <a:ext cx="2184400" cy="463550"/>
              <a:chOff x="-362770" y="3102960"/>
              <a:chExt cx="2183514" cy="463550"/>
            </a:xfrm>
          </p:grpSpPr>
          <p:sp>
            <p:nvSpPr>
              <p:cNvPr id="26" name="TextBox 11"/>
              <p:cNvSpPr txBox="1">
                <a:spLocks noChangeArrowheads="1"/>
              </p:cNvSpPr>
              <p:nvPr/>
            </p:nvSpPr>
            <p:spPr bwMode="auto">
              <a:xfrm>
                <a:off x="675034"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sp>
            <p:nvSpPr>
              <p:cNvPr id="27" name="TextBox 11"/>
              <p:cNvSpPr txBox="1">
                <a:spLocks noChangeArrowheads="1"/>
              </p:cNvSpPr>
              <p:nvPr/>
            </p:nvSpPr>
            <p:spPr bwMode="auto">
              <a:xfrm>
                <a:off x="-362770"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24" name="TextBox 11"/>
            <p:cNvSpPr txBox="1">
              <a:spLocks noChangeArrowheads="1"/>
            </p:cNvSpPr>
            <p:nvPr/>
          </p:nvSpPr>
          <p:spPr bwMode="auto">
            <a:xfrm flipH="1">
              <a:off x="6064607" y="2725131"/>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b="1" kern="0" dirty="0" smtClean="0">
                  <a:solidFill>
                    <a:prstClr val="black"/>
                  </a:solidFill>
                  <a:latin typeface="微软雅黑" pitchFamily="34" charset="-122"/>
                  <a:ea typeface="微软雅黑" pitchFamily="34" charset="-122"/>
                </a:rPr>
                <a:t>点击添加文本    </a:t>
              </a:r>
              <a:endParaRPr lang="en-US" altLang="zh-CN" sz="1600" b="1" kern="0" dirty="0" smtClean="0">
                <a:solidFill>
                  <a:prstClr val="black"/>
                </a:solidFill>
                <a:latin typeface="微软雅黑" pitchFamily="34" charset="-122"/>
                <a:ea typeface="微软雅黑" pitchFamily="34" charset="-122"/>
              </a:endParaRPr>
            </a:p>
          </p:txBody>
        </p:sp>
        <p:cxnSp>
          <p:nvCxnSpPr>
            <p:cNvPr id="25" name="直接连接符 24"/>
            <p:cNvCxnSpPr/>
            <p:nvPr/>
          </p:nvCxnSpPr>
          <p:spPr>
            <a:xfrm flipH="1">
              <a:off x="5770504" y="3605399"/>
              <a:ext cx="2548069"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5050424" y="3380010"/>
            <a:ext cx="3302903" cy="887442"/>
            <a:chOff x="5050424" y="4469495"/>
            <a:chExt cx="3302903" cy="887442"/>
          </a:xfrm>
        </p:grpSpPr>
        <p:grpSp>
          <p:nvGrpSpPr>
            <p:cNvPr id="29" name="组合 44"/>
            <p:cNvGrpSpPr>
              <a:grpSpLocks/>
            </p:cNvGrpSpPr>
            <p:nvPr/>
          </p:nvGrpSpPr>
          <p:grpSpPr bwMode="auto">
            <a:xfrm flipH="1">
              <a:off x="6168927" y="4886213"/>
              <a:ext cx="2184400" cy="463550"/>
              <a:chOff x="-362770" y="3102960"/>
              <a:chExt cx="2183514" cy="463550"/>
            </a:xfrm>
          </p:grpSpPr>
          <p:sp>
            <p:nvSpPr>
              <p:cNvPr id="32" name="TextBox 11"/>
              <p:cNvSpPr txBox="1">
                <a:spLocks noChangeArrowheads="1"/>
              </p:cNvSpPr>
              <p:nvPr/>
            </p:nvSpPr>
            <p:spPr bwMode="auto">
              <a:xfrm>
                <a:off x="675034"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sp>
            <p:nvSpPr>
              <p:cNvPr id="33" name="TextBox 11"/>
              <p:cNvSpPr txBox="1">
                <a:spLocks noChangeArrowheads="1"/>
              </p:cNvSpPr>
              <p:nvPr/>
            </p:nvSpPr>
            <p:spPr bwMode="auto">
              <a:xfrm>
                <a:off x="-362770"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30" name="TextBox 11"/>
            <p:cNvSpPr txBox="1">
              <a:spLocks noChangeArrowheads="1"/>
            </p:cNvSpPr>
            <p:nvPr/>
          </p:nvSpPr>
          <p:spPr bwMode="auto">
            <a:xfrm flipH="1">
              <a:off x="6191282" y="4469495"/>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b="1" kern="0" dirty="0" smtClean="0">
                  <a:solidFill>
                    <a:prstClr val="black"/>
                  </a:solidFill>
                  <a:latin typeface="微软雅黑" pitchFamily="34" charset="-122"/>
                  <a:ea typeface="微软雅黑" pitchFamily="34" charset="-122"/>
                </a:rPr>
                <a:t>点击添加文本    </a:t>
              </a:r>
              <a:endParaRPr lang="en-US" altLang="zh-CN" sz="1600" b="1" kern="0" dirty="0" smtClean="0">
                <a:solidFill>
                  <a:prstClr val="black"/>
                </a:solidFill>
                <a:latin typeface="微软雅黑" pitchFamily="34" charset="-122"/>
                <a:ea typeface="微软雅黑" pitchFamily="34" charset="-122"/>
              </a:endParaRPr>
            </a:p>
          </p:txBody>
        </p:sp>
        <p:cxnSp>
          <p:nvCxnSpPr>
            <p:cNvPr id="31" name="直接连接符 30"/>
            <p:cNvCxnSpPr/>
            <p:nvPr/>
          </p:nvCxnSpPr>
          <p:spPr>
            <a:xfrm flipH="1" flipV="1">
              <a:off x="5050424" y="5349763"/>
              <a:ext cx="3263072" cy="7174"/>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962192" y="1956549"/>
            <a:ext cx="1610179" cy="2105445"/>
            <a:chOff x="2962192" y="3046034"/>
            <a:chExt cx="1610179" cy="2105445"/>
          </a:xfrm>
        </p:grpSpPr>
        <p:sp>
          <p:nvSpPr>
            <p:cNvPr id="35" name="心形 34"/>
            <p:cNvSpPr/>
            <p:nvPr/>
          </p:nvSpPr>
          <p:spPr>
            <a:xfrm>
              <a:off x="2962192" y="3316159"/>
              <a:ext cx="1610179" cy="1564174"/>
            </a:xfrm>
            <a:prstGeom prst="heart">
              <a:avLst/>
            </a:prstGeom>
            <a:solidFill>
              <a:schemeClr val="bg1">
                <a:lumMod val="85000"/>
                <a:alpha val="80000"/>
              </a:schemeClr>
            </a:solid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6" name="心形 17"/>
            <p:cNvSpPr/>
            <p:nvPr/>
          </p:nvSpPr>
          <p:spPr>
            <a:xfrm flipH="1">
              <a:off x="3463556" y="3046034"/>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solidFill>
              <a:srgbClr val="8DC85C"/>
            </a:solid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7" name="心形 17"/>
            <p:cNvSpPr/>
            <p:nvPr/>
          </p:nvSpPr>
          <p:spPr>
            <a:xfrm>
              <a:off x="3463867" y="3788423"/>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solidFill>
              <a:srgbClr val="8DC85C"/>
            </a:solid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itchFamily="34" charset="-122"/>
                <a:ea typeface="微软雅黑" pitchFamily="34" charset="-122"/>
              </a:endParaRPr>
            </a:p>
          </p:txBody>
        </p:sp>
      </p:grpSp>
      <p:grpSp>
        <p:nvGrpSpPr>
          <p:cNvPr id="38" name="组合 37"/>
          <p:cNvGrpSpPr/>
          <p:nvPr/>
        </p:nvGrpSpPr>
        <p:grpSpPr>
          <a:xfrm>
            <a:off x="821899" y="2627049"/>
            <a:ext cx="2639983" cy="880268"/>
            <a:chOff x="821899" y="3716534"/>
            <a:chExt cx="2639983" cy="880268"/>
          </a:xfrm>
        </p:grpSpPr>
        <p:grpSp>
          <p:nvGrpSpPr>
            <p:cNvPr id="39" name="组合 44"/>
            <p:cNvGrpSpPr>
              <a:grpSpLocks/>
            </p:cNvGrpSpPr>
            <p:nvPr/>
          </p:nvGrpSpPr>
          <p:grpSpPr bwMode="auto">
            <a:xfrm flipH="1">
              <a:off x="821899" y="4133252"/>
              <a:ext cx="2184400" cy="463550"/>
              <a:chOff x="-362770" y="3102960"/>
              <a:chExt cx="2183514" cy="463550"/>
            </a:xfrm>
          </p:grpSpPr>
          <p:sp>
            <p:nvSpPr>
              <p:cNvPr id="42" name="TextBox 11"/>
              <p:cNvSpPr txBox="1">
                <a:spLocks noChangeArrowheads="1"/>
              </p:cNvSpPr>
              <p:nvPr/>
            </p:nvSpPr>
            <p:spPr bwMode="auto">
              <a:xfrm>
                <a:off x="675034"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sp>
            <p:nvSpPr>
              <p:cNvPr id="43" name="TextBox 11"/>
              <p:cNvSpPr txBox="1">
                <a:spLocks noChangeArrowheads="1"/>
              </p:cNvSpPr>
              <p:nvPr/>
            </p:nvSpPr>
            <p:spPr bwMode="auto">
              <a:xfrm>
                <a:off x="-362770"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eaLnBrk="1" hangingPunct="1">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40" name="TextBox 11"/>
            <p:cNvSpPr txBox="1">
              <a:spLocks noChangeArrowheads="1"/>
            </p:cNvSpPr>
            <p:nvPr/>
          </p:nvSpPr>
          <p:spPr bwMode="auto">
            <a:xfrm flipH="1">
              <a:off x="844254" y="3716534"/>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b="1" kern="0" dirty="0" smtClean="0">
                  <a:solidFill>
                    <a:prstClr val="black"/>
                  </a:solidFill>
                  <a:latin typeface="微软雅黑" pitchFamily="34" charset="-122"/>
                  <a:ea typeface="微软雅黑" pitchFamily="34" charset="-122"/>
                </a:rPr>
                <a:t>点击添加文本    </a:t>
              </a:r>
              <a:endParaRPr lang="en-US" altLang="zh-CN" sz="1600" b="1" kern="0" dirty="0" smtClean="0">
                <a:solidFill>
                  <a:prstClr val="black"/>
                </a:solidFill>
                <a:latin typeface="微软雅黑" pitchFamily="34" charset="-122"/>
                <a:ea typeface="微软雅黑" pitchFamily="34" charset="-122"/>
              </a:endParaRPr>
            </a:p>
          </p:txBody>
        </p:sp>
        <p:cxnSp>
          <p:nvCxnSpPr>
            <p:cNvPr id="41" name="直接连接符 40"/>
            <p:cNvCxnSpPr/>
            <p:nvPr/>
          </p:nvCxnSpPr>
          <p:spPr>
            <a:xfrm flipH="1">
              <a:off x="868640" y="4596802"/>
              <a:ext cx="2593242"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28561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12"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lide(fromTop)">
                                      <p:cBhvr>
                                        <p:cTn id="11" dur="500"/>
                                        <p:tgtEl>
                                          <p:spTgt spid="4"/>
                                        </p:tgtEl>
                                      </p:cBhvr>
                                    </p:animEffect>
                                  </p:childTnLst>
                                </p:cTn>
                              </p:par>
                            </p:childTnLst>
                          </p:cTn>
                        </p:par>
                        <p:par>
                          <p:cTn id="12" fill="hold">
                            <p:stCondLst>
                              <p:cond delay="1500"/>
                            </p:stCondLst>
                            <p:childTnLst>
                              <p:par>
                                <p:cTn id="13" presetID="12" presetClass="entr" presetSubtype="8"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slide(fromLeft)">
                                      <p:cBhvr>
                                        <p:cTn id="15" dur="500"/>
                                        <p:tgtEl>
                                          <p:spTgt spid="34"/>
                                        </p:tgtEl>
                                      </p:cBhvr>
                                    </p:animEffect>
                                  </p:childTnLst>
                                </p:cTn>
                              </p:par>
                            </p:childTnLst>
                          </p:cTn>
                        </p:par>
                        <p:par>
                          <p:cTn id="16" fill="hold">
                            <p:stCondLst>
                              <p:cond delay="2000"/>
                            </p:stCondLst>
                            <p:childTnLst>
                              <p:par>
                                <p:cTn id="17" presetID="1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slide(fromBottom)">
                                      <p:cBhvr>
                                        <p:cTn id="19" dur="500"/>
                                        <p:tgtEl>
                                          <p:spTgt spid="12"/>
                                        </p:tgtEl>
                                      </p:cBhvr>
                                    </p:animEffect>
                                  </p:childTnLst>
                                </p:cTn>
                              </p:par>
                            </p:childTnLst>
                          </p:cTn>
                        </p:par>
                        <p:par>
                          <p:cTn id="20" fill="hold">
                            <p:stCondLst>
                              <p:cond delay="2500"/>
                            </p:stCondLst>
                            <p:childTnLst>
                              <p:par>
                                <p:cTn id="21" presetID="12" presetClass="entr" presetSubtype="2"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lide(fromRight)">
                                      <p:cBhvr>
                                        <p:cTn id="23" dur="500"/>
                                        <p:tgtEl>
                                          <p:spTgt spid="8"/>
                                        </p:tgtEl>
                                      </p:cBhvr>
                                    </p:animEffect>
                                  </p:childTnLst>
                                </p:cTn>
                              </p:par>
                            </p:childTnLst>
                          </p:cTn>
                        </p:par>
                        <p:par>
                          <p:cTn id="24" fill="hold">
                            <p:stCondLst>
                              <p:cond delay="3000"/>
                            </p:stCondLst>
                            <p:childTnLst>
                              <p:par>
                                <p:cTn id="25" presetID="1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slide(fromLeft)">
                                      <p:cBhvr>
                                        <p:cTn id="27" dur="500"/>
                                        <p:tgtEl>
                                          <p:spTgt spid="16"/>
                                        </p:tgtEl>
                                      </p:cBhvr>
                                    </p:animEffect>
                                  </p:childTnLst>
                                </p:cTn>
                              </p:par>
                            </p:childTnLst>
                          </p:cTn>
                        </p:par>
                        <p:par>
                          <p:cTn id="28" fill="hold">
                            <p:stCondLst>
                              <p:cond delay="3500"/>
                            </p:stCondLst>
                            <p:childTnLst>
                              <p:par>
                                <p:cTn id="29" presetID="12" presetClass="entr" presetSubtype="2"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slide(fromRight)">
                                      <p:cBhvr>
                                        <p:cTn id="31" dur="500"/>
                                        <p:tgtEl>
                                          <p:spTgt spid="22"/>
                                        </p:tgtEl>
                                      </p:cBhvr>
                                    </p:animEffect>
                                  </p:childTnLst>
                                </p:cTn>
                              </p:par>
                            </p:childTnLst>
                          </p:cTn>
                        </p:par>
                        <p:par>
                          <p:cTn id="32" fill="hold">
                            <p:stCondLst>
                              <p:cond delay="4000"/>
                            </p:stCondLst>
                            <p:childTnLst>
                              <p:par>
                                <p:cTn id="33" presetID="1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slide(fromLeft)">
                                      <p:cBhvr>
                                        <p:cTn id="35" dur="500"/>
                                        <p:tgtEl>
                                          <p:spTgt spid="38"/>
                                        </p:tgtEl>
                                      </p:cBhvr>
                                    </p:animEffect>
                                  </p:childTnLst>
                                </p:cTn>
                              </p:par>
                            </p:childTnLst>
                          </p:cTn>
                        </p:par>
                        <p:par>
                          <p:cTn id="36" fill="hold">
                            <p:stCondLst>
                              <p:cond delay="4500"/>
                            </p:stCondLst>
                            <p:childTnLst>
                              <p:par>
                                <p:cTn id="37" presetID="12" presetClass="entr" presetSubtype="2"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slide(fromRight)">
                                      <p:cBhvr>
                                        <p:cTn id="3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sp>
        <p:nvSpPr>
          <p:cNvPr id="4" name="TextBox 3"/>
          <p:cNvSpPr txBox="1"/>
          <p:nvPr/>
        </p:nvSpPr>
        <p:spPr>
          <a:xfrm>
            <a:off x="3818268" y="3675503"/>
            <a:ext cx="2173288" cy="584200"/>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600" dirty="0">
                <a:solidFill>
                  <a:prstClr val="black">
                    <a:lumMod val="75000"/>
                    <a:lumOff val="25000"/>
                  </a:prstClr>
                </a:solidFill>
                <a:latin typeface="微软雅黑" pitchFamily="34" charset="-122"/>
                <a:ea typeface="微软雅黑" pitchFamily="34" charset="-122"/>
              </a:rPr>
              <a:t>点击此处输入文字</a:t>
            </a:r>
            <a:endParaRPr lang="en-US" altLang="zh-CN" sz="1600" dirty="0">
              <a:solidFill>
                <a:prstClr val="black">
                  <a:lumMod val="75000"/>
                  <a:lumOff val="25000"/>
                </a:prstClr>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600" dirty="0">
                <a:solidFill>
                  <a:prstClr val="black">
                    <a:lumMod val="75000"/>
                    <a:lumOff val="25000"/>
                  </a:prstClr>
                </a:solidFill>
                <a:latin typeface="微软雅黑" pitchFamily="34" charset="-122"/>
                <a:ea typeface="微软雅黑" pitchFamily="34" charset="-122"/>
              </a:rPr>
              <a:t>点击此处输入文字</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5" name="TextBox 4"/>
          <p:cNvSpPr txBox="1"/>
          <p:nvPr/>
        </p:nvSpPr>
        <p:spPr>
          <a:xfrm>
            <a:off x="2182532" y="4291231"/>
            <a:ext cx="2172390" cy="584775"/>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600" b="1" dirty="0">
                <a:solidFill>
                  <a:schemeClr val="tx1">
                    <a:lumMod val="75000"/>
                    <a:lumOff val="25000"/>
                  </a:schemeClr>
                </a:solidFill>
                <a:latin typeface="微软雅黑" pitchFamily="34" charset="-122"/>
                <a:ea typeface="微软雅黑" pitchFamily="34" charset="-122"/>
              </a:rPr>
              <a:t>点击此处输入文字</a:t>
            </a:r>
            <a:endParaRPr lang="en-US" altLang="zh-CN" sz="1600" b="1" dirty="0">
              <a:solidFill>
                <a:schemeClr val="tx1">
                  <a:lumMod val="75000"/>
                  <a:lumOff val="25000"/>
                </a:schemeClr>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600" b="1" dirty="0">
                <a:solidFill>
                  <a:schemeClr val="tx1">
                    <a:lumMod val="75000"/>
                    <a:lumOff val="25000"/>
                  </a:schemeClr>
                </a:solidFill>
                <a:latin typeface="微软雅黑" pitchFamily="34" charset="-122"/>
                <a:ea typeface="微软雅黑" pitchFamily="34" charset="-122"/>
              </a:rPr>
              <a:t>点击此处输入文字</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6" name="TextBox 5"/>
          <p:cNvSpPr txBox="1"/>
          <p:nvPr/>
        </p:nvSpPr>
        <p:spPr>
          <a:xfrm>
            <a:off x="5137220" y="2820598"/>
            <a:ext cx="1966913" cy="523875"/>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400" dirty="0">
                <a:solidFill>
                  <a:prstClr val="black">
                    <a:lumMod val="75000"/>
                    <a:lumOff val="25000"/>
                  </a:prstClr>
                </a:solidFill>
                <a:latin typeface="微软雅黑" pitchFamily="34" charset="-122"/>
                <a:ea typeface="微软雅黑" pitchFamily="34" charset="-122"/>
              </a:rPr>
              <a:t>点击此处输入文字</a:t>
            </a:r>
            <a:endParaRPr lang="en-US" altLang="zh-CN" sz="1400" dirty="0">
              <a:solidFill>
                <a:prstClr val="black">
                  <a:lumMod val="75000"/>
                  <a:lumOff val="25000"/>
                </a:prstClr>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400" dirty="0">
                <a:solidFill>
                  <a:prstClr val="black">
                    <a:lumMod val="75000"/>
                    <a:lumOff val="25000"/>
                  </a:prstClr>
                </a:solidFill>
                <a:latin typeface="微软雅黑" pitchFamily="34" charset="-122"/>
                <a:ea typeface="微软雅黑" pitchFamily="34" charset="-122"/>
              </a:rPr>
              <a:t>点击此处输入文字</a:t>
            </a:r>
            <a:endParaRPr lang="en-US" altLang="zh-CN" sz="1400" dirty="0">
              <a:solidFill>
                <a:prstClr val="black">
                  <a:lumMod val="75000"/>
                  <a:lumOff val="25000"/>
                </a:prstClr>
              </a:solidFill>
              <a:latin typeface="微软雅黑" pitchFamily="34" charset="-122"/>
              <a:ea typeface="微软雅黑" pitchFamily="34" charset="-122"/>
            </a:endParaRPr>
          </a:p>
        </p:txBody>
      </p:sp>
      <p:grpSp>
        <p:nvGrpSpPr>
          <p:cNvPr id="7" name="组合 6"/>
          <p:cNvGrpSpPr/>
          <p:nvPr/>
        </p:nvGrpSpPr>
        <p:grpSpPr>
          <a:xfrm>
            <a:off x="667806" y="1960012"/>
            <a:ext cx="1944688" cy="2681281"/>
            <a:chOff x="681032" y="1902140"/>
            <a:chExt cx="1944688" cy="2681281"/>
          </a:xfrm>
        </p:grpSpPr>
        <p:sp>
          <p:nvSpPr>
            <p:cNvPr id="8"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EF605E"/>
            </a:solidFill>
            <a:ln>
              <a:noFill/>
            </a:ln>
          </p:spPr>
          <p:txBody>
            <a:bodyPr wrap="none" anchor="ctr"/>
            <a:lstStyle/>
            <a:p>
              <a:pPr fontAlgn="base">
                <a:spcBef>
                  <a:spcPct val="0"/>
                </a:spcBef>
                <a:spcAft>
                  <a:spcPct val="0"/>
                </a:spcAft>
              </a:pPr>
              <a:endParaRPr lang="zh-CN" altLang="en-US" kern="0" dirty="0">
                <a:solidFill>
                  <a:srgbClr val="000000"/>
                </a:solidFill>
                <a:latin typeface="微软雅黑" pitchFamily="34" charset="-122"/>
                <a:ea typeface="微软雅黑" pitchFamily="34" charset="-122"/>
              </a:endParaRPr>
            </a:p>
          </p:txBody>
        </p:sp>
        <p:sp>
          <p:nvSpPr>
            <p:cNvPr id="9" name="椭圆​​ 6"/>
            <p:cNvSpPr/>
            <p:nvPr/>
          </p:nvSpPr>
          <p:spPr>
            <a:xfrm>
              <a:off x="897230" y="4432300"/>
              <a:ext cx="1512168" cy="151121"/>
            </a:xfrm>
            <a:prstGeom prst="ellipse">
              <a:avLst/>
            </a:prstGeom>
            <a:gradFill flip="none" rotWithShape="1">
              <a:gsLst>
                <a:gs pos="80000">
                  <a:sysClr val="window" lastClr="FFFFFF">
                    <a:alpha val="0"/>
                  </a:sysClr>
                </a:gs>
                <a:gs pos="0">
                  <a:srgbClr val="144798"/>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0" name="矩形​​ 16"/>
            <p:cNvSpPr>
              <a:spLocks noChangeArrowheads="1"/>
            </p:cNvSpPr>
            <p:nvPr/>
          </p:nvSpPr>
          <p:spPr bwMode="auto">
            <a:xfrm>
              <a:off x="1164706" y="2412848"/>
              <a:ext cx="95410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Arial Unicode MS" pitchFamily="34" charset="-122"/>
                </a:rPr>
                <a:t>点击录</a:t>
              </a:r>
              <a:endParaRPr kumimoji="0" lang="en-US" altLang="zh-CN" sz="2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Arial Unicode MS" pitchFamily="34" charset="-122"/>
                </a:rPr>
                <a:t>入内容</a:t>
              </a:r>
            </a:p>
          </p:txBody>
        </p:sp>
      </p:grpSp>
      <p:grpSp>
        <p:nvGrpSpPr>
          <p:cNvPr id="11" name="组合 10"/>
          <p:cNvGrpSpPr/>
          <p:nvPr/>
        </p:nvGrpSpPr>
        <p:grpSpPr>
          <a:xfrm>
            <a:off x="3133194" y="1586950"/>
            <a:ext cx="1439862" cy="1946260"/>
            <a:chOff x="3146420" y="1529078"/>
            <a:chExt cx="1439862" cy="1946260"/>
          </a:xfrm>
        </p:grpSpPr>
        <p:sp>
          <p:nvSpPr>
            <p:cNvPr id="12"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48AFBA"/>
            </a:solidFill>
            <a:ln>
              <a:noFill/>
            </a:ln>
          </p:spPr>
          <p:txBody>
            <a:bodyPr wrap="none" anchor="ctr"/>
            <a:lstStyle/>
            <a:p>
              <a:pPr fontAlgn="base">
                <a:spcBef>
                  <a:spcPct val="0"/>
                </a:spcBef>
                <a:spcAft>
                  <a:spcPct val="0"/>
                </a:spcAft>
              </a:pPr>
              <a:endParaRPr lang="zh-CN" altLang="en-US" kern="0">
                <a:solidFill>
                  <a:srgbClr val="000000"/>
                </a:solidFill>
                <a:latin typeface="微软雅黑" pitchFamily="34" charset="-122"/>
                <a:ea typeface="微软雅黑" pitchFamily="34" charset="-122"/>
              </a:endParaRPr>
            </a:p>
          </p:txBody>
        </p:sp>
        <p:sp>
          <p:nvSpPr>
            <p:cNvPr id="13" name="椭圆​​ 9"/>
            <p:cNvSpPr/>
            <p:nvPr/>
          </p:nvSpPr>
          <p:spPr>
            <a:xfrm>
              <a:off x="3273494" y="3380494"/>
              <a:ext cx="1116000" cy="94844"/>
            </a:xfrm>
            <a:prstGeom prst="ellipse">
              <a:avLst/>
            </a:prstGeom>
            <a:gradFill flip="none" rotWithShape="1">
              <a:gsLst>
                <a:gs pos="80000">
                  <a:sysClr val="window" lastClr="FFFFFF">
                    <a:alpha val="0"/>
                  </a:sysClr>
                </a:gs>
                <a:gs pos="0">
                  <a:srgbClr val="1A5BC4"/>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4" name="矩形​​ 17"/>
            <p:cNvSpPr>
              <a:spLocks noChangeArrowheads="1"/>
            </p:cNvSpPr>
            <p:nvPr/>
          </p:nvSpPr>
          <p:spPr bwMode="auto">
            <a:xfrm>
              <a:off x="3437256" y="1855757"/>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600" b="1" kern="0" dirty="0">
                  <a:solidFill>
                    <a:schemeClr val="bg1"/>
                  </a:solidFill>
                  <a:latin typeface="微软雅黑" pitchFamily="34" charset="-122"/>
                  <a:ea typeface="微软雅黑" pitchFamily="34" charset="-122"/>
                  <a:cs typeface="Arial Unicode MS" pitchFamily="34" charset="-122"/>
                </a:rPr>
                <a:t>点击录</a:t>
              </a:r>
              <a:endParaRPr lang="en-US" altLang="zh-CN" sz="1600" b="1" kern="0" dirty="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sz="1600"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5" name="组合 14"/>
          <p:cNvGrpSpPr/>
          <p:nvPr/>
        </p:nvGrpSpPr>
        <p:grpSpPr>
          <a:xfrm>
            <a:off x="5190336" y="1075786"/>
            <a:ext cx="1012825" cy="1357676"/>
            <a:chOff x="5073645" y="1252853"/>
            <a:chExt cx="1012825" cy="1357676"/>
          </a:xfrm>
        </p:grpSpPr>
        <p:sp>
          <p:nvSpPr>
            <p:cNvPr id="16"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EDAF36"/>
            </a:solidFill>
            <a:ln>
              <a:noFill/>
            </a:ln>
          </p:spPr>
          <p:txBody>
            <a:bodyPr wrap="none" anchor="ctr"/>
            <a:lstStyle/>
            <a:p>
              <a:pPr fontAlgn="base">
                <a:spcBef>
                  <a:spcPct val="0"/>
                </a:spcBef>
                <a:spcAft>
                  <a:spcPct val="0"/>
                </a:spcAft>
              </a:pPr>
              <a:endParaRPr lang="zh-CN" altLang="en-US" kern="0">
                <a:solidFill>
                  <a:srgbClr val="000000"/>
                </a:solidFill>
                <a:latin typeface="微软雅黑" pitchFamily="34" charset="-122"/>
                <a:ea typeface="微软雅黑" pitchFamily="34" charset="-122"/>
              </a:endParaRPr>
            </a:p>
          </p:txBody>
        </p:sp>
        <p:sp>
          <p:nvSpPr>
            <p:cNvPr id="17" name="椭圆​​ 10"/>
            <p:cNvSpPr/>
            <p:nvPr/>
          </p:nvSpPr>
          <p:spPr>
            <a:xfrm>
              <a:off x="5217790" y="2515685"/>
              <a:ext cx="720000" cy="94844"/>
            </a:xfrm>
            <a:prstGeom prst="ellipse">
              <a:avLst/>
            </a:prstGeom>
            <a:gradFill flip="none" rotWithShape="1">
              <a:gsLst>
                <a:gs pos="80000">
                  <a:sysClr val="window" lastClr="FFFFFF">
                    <a:alpha val="0"/>
                  </a:sysClr>
                </a:gs>
                <a:gs pos="0">
                  <a:srgbClr val="1A5BC4"/>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8" name="矩形​​ 18"/>
            <p:cNvSpPr>
              <a:spLocks noChangeArrowheads="1"/>
            </p:cNvSpPr>
            <p:nvPr/>
          </p:nvSpPr>
          <p:spPr bwMode="auto">
            <a:xfrm>
              <a:off x="5217626" y="146348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400" b="1" kern="0" dirty="0">
                  <a:solidFill>
                    <a:schemeClr val="bg1"/>
                  </a:solidFill>
                  <a:latin typeface="微软雅黑" pitchFamily="34" charset="-122"/>
                  <a:ea typeface="微软雅黑" pitchFamily="34" charset="-122"/>
                  <a:cs typeface="Arial Unicode MS" pitchFamily="34" charset="-122"/>
                </a:rPr>
                <a:t>点击录</a:t>
              </a:r>
              <a:endParaRPr lang="en-US" altLang="zh-CN" sz="1400" b="1" kern="0" dirty="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sz="1400" b="1" kern="0" dirty="0">
                  <a:solidFill>
                    <a:schemeClr val="bg1"/>
                  </a:solidFill>
                  <a:latin typeface="微软雅黑" pitchFamily="34" charset="-122"/>
                  <a:ea typeface="微软雅黑" pitchFamily="34" charset="-122"/>
                  <a:cs typeface="Arial Unicode MS" pitchFamily="34" charset="-122"/>
                </a:rPr>
                <a:t>入内容</a:t>
              </a:r>
            </a:p>
          </p:txBody>
        </p:sp>
      </p:grpSp>
      <p:sp>
        <p:nvSpPr>
          <p:cNvPr id="19" name="TextBox 18"/>
          <p:cNvSpPr txBox="1"/>
          <p:nvPr/>
        </p:nvSpPr>
        <p:spPr>
          <a:xfrm>
            <a:off x="6781551" y="2144526"/>
            <a:ext cx="1966913" cy="523875"/>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400" dirty="0">
                <a:solidFill>
                  <a:prstClr val="black">
                    <a:lumMod val="75000"/>
                    <a:lumOff val="25000"/>
                  </a:prstClr>
                </a:solidFill>
                <a:latin typeface="微软雅黑" pitchFamily="34" charset="-122"/>
                <a:ea typeface="微软雅黑" pitchFamily="34" charset="-122"/>
              </a:rPr>
              <a:t>点击此处输入文字</a:t>
            </a:r>
            <a:endParaRPr lang="en-US" altLang="zh-CN" sz="1400" dirty="0">
              <a:solidFill>
                <a:prstClr val="black">
                  <a:lumMod val="75000"/>
                  <a:lumOff val="25000"/>
                </a:prstClr>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400" dirty="0">
                <a:solidFill>
                  <a:prstClr val="black">
                    <a:lumMod val="75000"/>
                    <a:lumOff val="25000"/>
                  </a:prstClr>
                </a:solidFill>
                <a:latin typeface="微软雅黑" pitchFamily="34" charset="-122"/>
                <a:ea typeface="微软雅黑" pitchFamily="34" charset="-122"/>
              </a:rPr>
              <a:t>点击此处输入文字</a:t>
            </a:r>
            <a:endParaRPr lang="en-US" altLang="zh-CN" sz="1400" dirty="0">
              <a:solidFill>
                <a:prstClr val="black">
                  <a:lumMod val="75000"/>
                  <a:lumOff val="25000"/>
                </a:prstClr>
              </a:solidFill>
              <a:latin typeface="微软雅黑" pitchFamily="34" charset="-122"/>
              <a:ea typeface="微软雅黑" pitchFamily="34" charset="-122"/>
            </a:endParaRPr>
          </a:p>
        </p:txBody>
      </p:sp>
      <p:grpSp>
        <p:nvGrpSpPr>
          <p:cNvPr id="20" name="组合 19"/>
          <p:cNvGrpSpPr/>
          <p:nvPr/>
        </p:nvGrpSpPr>
        <p:grpSpPr>
          <a:xfrm>
            <a:off x="6870746" y="687210"/>
            <a:ext cx="844765" cy="1132395"/>
            <a:chOff x="5073645" y="1252853"/>
            <a:chExt cx="1012825" cy="1357676"/>
          </a:xfrm>
        </p:grpSpPr>
        <p:sp>
          <p:nvSpPr>
            <p:cNvPr id="21"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8DC85C"/>
            </a:solidFill>
            <a:ln>
              <a:noFill/>
            </a:ln>
          </p:spPr>
          <p:txBody>
            <a:bodyPr wrap="none" anchor="ctr"/>
            <a:lstStyle/>
            <a:p>
              <a:pPr fontAlgn="base">
                <a:spcBef>
                  <a:spcPct val="0"/>
                </a:spcBef>
                <a:spcAft>
                  <a:spcPct val="0"/>
                </a:spcAft>
              </a:pPr>
              <a:endParaRPr lang="zh-CN" altLang="en-US" kern="0">
                <a:solidFill>
                  <a:srgbClr val="000000"/>
                </a:solidFill>
                <a:latin typeface="微软雅黑" pitchFamily="34" charset="-122"/>
                <a:ea typeface="微软雅黑" pitchFamily="34" charset="-122"/>
              </a:endParaRPr>
            </a:p>
          </p:txBody>
        </p:sp>
        <p:sp>
          <p:nvSpPr>
            <p:cNvPr id="22" name="椭圆​​ 10"/>
            <p:cNvSpPr/>
            <p:nvPr/>
          </p:nvSpPr>
          <p:spPr>
            <a:xfrm>
              <a:off x="5217790" y="2515685"/>
              <a:ext cx="720000" cy="94844"/>
            </a:xfrm>
            <a:prstGeom prst="ellipse">
              <a:avLst/>
            </a:prstGeom>
            <a:gradFill flip="none" rotWithShape="1">
              <a:gsLst>
                <a:gs pos="80000">
                  <a:sysClr val="window" lastClr="FFFFFF">
                    <a:alpha val="0"/>
                  </a:sysClr>
                </a:gs>
                <a:gs pos="0">
                  <a:srgbClr val="1A5BC4"/>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23" name="矩形​​ 18"/>
            <p:cNvSpPr>
              <a:spLocks noChangeArrowheads="1"/>
            </p:cNvSpPr>
            <p:nvPr/>
          </p:nvSpPr>
          <p:spPr bwMode="auto">
            <a:xfrm>
              <a:off x="5191807" y="1463486"/>
              <a:ext cx="774914" cy="553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200" b="1" kern="0" dirty="0">
                  <a:solidFill>
                    <a:schemeClr val="bg1"/>
                  </a:solidFill>
                  <a:latin typeface="微软雅黑" pitchFamily="34" charset="-122"/>
                  <a:ea typeface="微软雅黑" pitchFamily="34" charset="-122"/>
                  <a:cs typeface="Arial Unicode MS" pitchFamily="34" charset="-122"/>
                </a:rPr>
                <a:t>点击录</a:t>
              </a:r>
              <a:endParaRPr lang="en-US" altLang="zh-CN" sz="1200" b="1" kern="0" dirty="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sz="1200" b="1" kern="0" dirty="0">
                  <a:solidFill>
                    <a:schemeClr val="bg1"/>
                  </a:solidFill>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325303399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6"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362">
                                          <p:stCondLst>
                                            <p:cond delay="0"/>
                                          </p:stCondLst>
                                        </p:cTn>
                                        <p:tgtEl>
                                          <p:spTgt spid="7"/>
                                        </p:tgtEl>
                                      </p:cBhvr>
                                    </p:animEffect>
                                    <p:anim calcmode="lin" valueType="num">
                                      <p:cBhvr>
                                        <p:cTn id="12" dur="1139"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3" dur="415"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4" dur="415" tmFilter="0, 0; 0.125,0.2665; 0.25,0.4; 0.375,0.465; 0.5,0.5;  0.625,0.535; 0.75,0.6; 0.875,0.7335; 1,1">
                                          <p:stCondLst>
                                            <p:cond delay="415"/>
                                          </p:stCondLst>
                                        </p:cTn>
                                        <p:tgtEl>
                                          <p:spTgt spid="7"/>
                                        </p:tgtEl>
                                        <p:attrNameLst>
                                          <p:attrName>ppt_y</p:attrName>
                                        </p:attrNameLst>
                                      </p:cBhvr>
                                      <p:tavLst>
                                        <p:tav tm="0" fmla="#ppt_y-sin(pi*$)/9">
                                          <p:val>
                                            <p:fltVal val="0"/>
                                          </p:val>
                                        </p:tav>
                                        <p:tav tm="100000">
                                          <p:val>
                                            <p:fltVal val="1"/>
                                          </p:val>
                                        </p:tav>
                                      </p:tavLst>
                                    </p:anim>
                                    <p:anim calcmode="lin" valueType="num">
                                      <p:cBhvr>
                                        <p:cTn id="15" dur="207" tmFilter="0, 0; 0.125,0.2665; 0.25,0.4; 0.375,0.465; 0.5,0.5;  0.625,0.535; 0.75,0.6; 0.875,0.7335; 1,1">
                                          <p:stCondLst>
                                            <p:cond delay="828"/>
                                          </p:stCondLst>
                                        </p:cTn>
                                        <p:tgtEl>
                                          <p:spTgt spid="7"/>
                                        </p:tgtEl>
                                        <p:attrNameLst>
                                          <p:attrName>ppt_y</p:attrName>
                                        </p:attrNameLst>
                                      </p:cBhvr>
                                      <p:tavLst>
                                        <p:tav tm="0" fmla="#ppt_y-sin(pi*$)/27">
                                          <p:val>
                                            <p:fltVal val="0"/>
                                          </p:val>
                                        </p:tav>
                                        <p:tav tm="100000">
                                          <p:val>
                                            <p:fltVal val="1"/>
                                          </p:val>
                                        </p:tav>
                                      </p:tavLst>
                                    </p:anim>
                                    <p:anim calcmode="lin" valueType="num">
                                      <p:cBhvr>
                                        <p:cTn id="16" dur="103" tmFilter="0, 0; 0.125,0.2665; 0.25,0.4; 0.375,0.465; 0.5,0.5;  0.625,0.535; 0.75,0.6; 0.875,0.7335; 1,1">
                                          <p:stCondLst>
                                            <p:cond delay="1035"/>
                                          </p:stCondLst>
                                        </p:cTn>
                                        <p:tgtEl>
                                          <p:spTgt spid="7"/>
                                        </p:tgtEl>
                                        <p:attrNameLst>
                                          <p:attrName>ppt_y</p:attrName>
                                        </p:attrNameLst>
                                      </p:cBhvr>
                                      <p:tavLst>
                                        <p:tav tm="0" fmla="#ppt_y-sin(pi*$)/81">
                                          <p:val>
                                            <p:fltVal val="0"/>
                                          </p:val>
                                        </p:tav>
                                        <p:tav tm="100000">
                                          <p:val>
                                            <p:fltVal val="1"/>
                                          </p:val>
                                        </p:tav>
                                      </p:tavLst>
                                    </p:anim>
                                    <p:animScale>
                                      <p:cBhvr>
                                        <p:cTn id="17" dur="16">
                                          <p:stCondLst>
                                            <p:cond delay="406"/>
                                          </p:stCondLst>
                                        </p:cTn>
                                        <p:tgtEl>
                                          <p:spTgt spid="7"/>
                                        </p:tgtEl>
                                      </p:cBhvr>
                                      <p:to x="100000" y="60000"/>
                                    </p:animScale>
                                    <p:animScale>
                                      <p:cBhvr>
                                        <p:cTn id="18" dur="104" decel="50000">
                                          <p:stCondLst>
                                            <p:cond delay="423"/>
                                          </p:stCondLst>
                                        </p:cTn>
                                        <p:tgtEl>
                                          <p:spTgt spid="7"/>
                                        </p:tgtEl>
                                      </p:cBhvr>
                                      <p:to x="100000" y="100000"/>
                                    </p:animScale>
                                    <p:animScale>
                                      <p:cBhvr>
                                        <p:cTn id="19" dur="16">
                                          <p:stCondLst>
                                            <p:cond delay="820"/>
                                          </p:stCondLst>
                                        </p:cTn>
                                        <p:tgtEl>
                                          <p:spTgt spid="7"/>
                                        </p:tgtEl>
                                      </p:cBhvr>
                                      <p:to x="100000" y="80000"/>
                                    </p:animScale>
                                    <p:animScale>
                                      <p:cBhvr>
                                        <p:cTn id="20" dur="104" decel="50000">
                                          <p:stCondLst>
                                            <p:cond delay="836"/>
                                          </p:stCondLst>
                                        </p:cTn>
                                        <p:tgtEl>
                                          <p:spTgt spid="7"/>
                                        </p:tgtEl>
                                      </p:cBhvr>
                                      <p:to x="100000" y="100000"/>
                                    </p:animScale>
                                    <p:animScale>
                                      <p:cBhvr>
                                        <p:cTn id="21" dur="16">
                                          <p:stCondLst>
                                            <p:cond delay="1026"/>
                                          </p:stCondLst>
                                        </p:cTn>
                                        <p:tgtEl>
                                          <p:spTgt spid="7"/>
                                        </p:tgtEl>
                                      </p:cBhvr>
                                      <p:to x="100000" y="90000"/>
                                    </p:animScale>
                                    <p:animScale>
                                      <p:cBhvr>
                                        <p:cTn id="22" dur="104" decel="50000">
                                          <p:stCondLst>
                                            <p:cond delay="1042"/>
                                          </p:stCondLst>
                                        </p:cTn>
                                        <p:tgtEl>
                                          <p:spTgt spid="7"/>
                                        </p:tgtEl>
                                      </p:cBhvr>
                                      <p:to x="100000" y="100000"/>
                                    </p:animScale>
                                    <p:animScale>
                                      <p:cBhvr>
                                        <p:cTn id="23" dur="16">
                                          <p:stCondLst>
                                            <p:cond delay="1130"/>
                                          </p:stCondLst>
                                        </p:cTn>
                                        <p:tgtEl>
                                          <p:spTgt spid="7"/>
                                        </p:tgtEl>
                                      </p:cBhvr>
                                      <p:to x="100000" y="95000"/>
                                    </p:animScale>
                                    <p:animScale>
                                      <p:cBhvr>
                                        <p:cTn id="24" dur="104" decel="50000">
                                          <p:stCondLst>
                                            <p:cond delay="1146"/>
                                          </p:stCondLst>
                                        </p:cTn>
                                        <p:tgtEl>
                                          <p:spTgt spid="7"/>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362">
                                          <p:stCondLst>
                                            <p:cond delay="0"/>
                                          </p:stCondLst>
                                        </p:cTn>
                                        <p:tgtEl>
                                          <p:spTgt spid="11"/>
                                        </p:tgtEl>
                                      </p:cBhvr>
                                    </p:animEffect>
                                    <p:anim calcmode="lin" valueType="num">
                                      <p:cBhvr>
                                        <p:cTn id="28" dur="1139"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9" dur="415"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0" dur="415" tmFilter="0, 0; 0.125,0.2665; 0.25,0.4; 0.375,0.465; 0.5,0.5;  0.625,0.535; 0.75,0.6; 0.875,0.7335; 1,1">
                                          <p:stCondLst>
                                            <p:cond delay="415"/>
                                          </p:stCondLst>
                                        </p:cTn>
                                        <p:tgtEl>
                                          <p:spTgt spid="11"/>
                                        </p:tgtEl>
                                        <p:attrNameLst>
                                          <p:attrName>ppt_y</p:attrName>
                                        </p:attrNameLst>
                                      </p:cBhvr>
                                      <p:tavLst>
                                        <p:tav tm="0" fmla="#ppt_y-sin(pi*$)/9">
                                          <p:val>
                                            <p:fltVal val="0"/>
                                          </p:val>
                                        </p:tav>
                                        <p:tav tm="100000">
                                          <p:val>
                                            <p:fltVal val="1"/>
                                          </p:val>
                                        </p:tav>
                                      </p:tavLst>
                                    </p:anim>
                                    <p:anim calcmode="lin" valueType="num">
                                      <p:cBhvr>
                                        <p:cTn id="31" dur="207" tmFilter="0, 0; 0.125,0.2665; 0.25,0.4; 0.375,0.465; 0.5,0.5;  0.625,0.535; 0.75,0.6; 0.875,0.7335; 1,1">
                                          <p:stCondLst>
                                            <p:cond delay="828"/>
                                          </p:stCondLst>
                                        </p:cTn>
                                        <p:tgtEl>
                                          <p:spTgt spid="11"/>
                                        </p:tgtEl>
                                        <p:attrNameLst>
                                          <p:attrName>ppt_y</p:attrName>
                                        </p:attrNameLst>
                                      </p:cBhvr>
                                      <p:tavLst>
                                        <p:tav tm="0" fmla="#ppt_y-sin(pi*$)/27">
                                          <p:val>
                                            <p:fltVal val="0"/>
                                          </p:val>
                                        </p:tav>
                                        <p:tav tm="100000">
                                          <p:val>
                                            <p:fltVal val="1"/>
                                          </p:val>
                                        </p:tav>
                                      </p:tavLst>
                                    </p:anim>
                                    <p:anim calcmode="lin" valueType="num">
                                      <p:cBhvr>
                                        <p:cTn id="32" dur="103" tmFilter="0, 0; 0.125,0.2665; 0.25,0.4; 0.375,0.465; 0.5,0.5;  0.625,0.535; 0.75,0.6; 0.875,0.7335; 1,1">
                                          <p:stCondLst>
                                            <p:cond delay="1035"/>
                                          </p:stCondLst>
                                        </p:cTn>
                                        <p:tgtEl>
                                          <p:spTgt spid="11"/>
                                        </p:tgtEl>
                                        <p:attrNameLst>
                                          <p:attrName>ppt_y</p:attrName>
                                        </p:attrNameLst>
                                      </p:cBhvr>
                                      <p:tavLst>
                                        <p:tav tm="0" fmla="#ppt_y-sin(pi*$)/81">
                                          <p:val>
                                            <p:fltVal val="0"/>
                                          </p:val>
                                        </p:tav>
                                        <p:tav tm="100000">
                                          <p:val>
                                            <p:fltVal val="1"/>
                                          </p:val>
                                        </p:tav>
                                      </p:tavLst>
                                    </p:anim>
                                    <p:animScale>
                                      <p:cBhvr>
                                        <p:cTn id="33" dur="16">
                                          <p:stCondLst>
                                            <p:cond delay="406"/>
                                          </p:stCondLst>
                                        </p:cTn>
                                        <p:tgtEl>
                                          <p:spTgt spid="11"/>
                                        </p:tgtEl>
                                      </p:cBhvr>
                                      <p:to x="100000" y="60000"/>
                                    </p:animScale>
                                    <p:animScale>
                                      <p:cBhvr>
                                        <p:cTn id="34" dur="104" decel="50000">
                                          <p:stCondLst>
                                            <p:cond delay="423"/>
                                          </p:stCondLst>
                                        </p:cTn>
                                        <p:tgtEl>
                                          <p:spTgt spid="11"/>
                                        </p:tgtEl>
                                      </p:cBhvr>
                                      <p:to x="100000" y="100000"/>
                                    </p:animScale>
                                    <p:animScale>
                                      <p:cBhvr>
                                        <p:cTn id="35" dur="16">
                                          <p:stCondLst>
                                            <p:cond delay="820"/>
                                          </p:stCondLst>
                                        </p:cTn>
                                        <p:tgtEl>
                                          <p:spTgt spid="11"/>
                                        </p:tgtEl>
                                      </p:cBhvr>
                                      <p:to x="100000" y="80000"/>
                                    </p:animScale>
                                    <p:animScale>
                                      <p:cBhvr>
                                        <p:cTn id="36" dur="104" decel="50000">
                                          <p:stCondLst>
                                            <p:cond delay="836"/>
                                          </p:stCondLst>
                                        </p:cTn>
                                        <p:tgtEl>
                                          <p:spTgt spid="11"/>
                                        </p:tgtEl>
                                      </p:cBhvr>
                                      <p:to x="100000" y="100000"/>
                                    </p:animScale>
                                    <p:animScale>
                                      <p:cBhvr>
                                        <p:cTn id="37" dur="16">
                                          <p:stCondLst>
                                            <p:cond delay="1026"/>
                                          </p:stCondLst>
                                        </p:cTn>
                                        <p:tgtEl>
                                          <p:spTgt spid="11"/>
                                        </p:tgtEl>
                                      </p:cBhvr>
                                      <p:to x="100000" y="90000"/>
                                    </p:animScale>
                                    <p:animScale>
                                      <p:cBhvr>
                                        <p:cTn id="38" dur="104" decel="50000">
                                          <p:stCondLst>
                                            <p:cond delay="1042"/>
                                          </p:stCondLst>
                                        </p:cTn>
                                        <p:tgtEl>
                                          <p:spTgt spid="11"/>
                                        </p:tgtEl>
                                      </p:cBhvr>
                                      <p:to x="100000" y="100000"/>
                                    </p:animScale>
                                    <p:animScale>
                                      <p:cBhvr>
                                        <p:cTn id="39" dur="16">
                                          <p:stCondLst>
                                            <p:cond delay="1130"/>
                                          </p:stCondLst>
                                        </p:cTn>
                                        <p:tgtEl>
                                          <p:spTgt spid="11"/>
                                        </p:tgtEl>
                                      </p:cBhvr>
                                      <p:to x="100000" y="95000"/>
                                    </p:animScale>
                                    <p:animScale>
                                      <p:cBhvr>
                                        <p:cTn id="40" dur="104" decel="50000">
                                          <p:stCondLst>
                                            <p:cond delay="1146"/>
                                          </p:stCondLst>
                                        </p:cTn>
                                        <p:tgtEl>
                                          <p:spTgt spid="11"/>
                                        </p:tgtEl>
                                      </p:cBhvr>
                                      <p:to x="100000" y="100000"/>
                                    </p:animScale>
                                  </p:childTnLst>
                                </p:cTn>
                              </p:par>
                              <p:par>
                                <p:cTn id="41" presetID="26" presetClass="entr" presetSubtype="0" fill="hold" nodeType="withEffect">
                                  <p:stCondLst>
                                    <p:cond delay="500"/>
                                  </p:stCondLst>
                                  <p:childTnLst>
                                    <p:set>
                                      <p:cBhvr>
                                        <p:cTn id="42" dur="1" fill="hold">
                                          <p:stCondLst>
                                            <p:cond delay="0"/>
                                          </p:stCondLst>
                                        </p:cTn>
                                        <p:tgtEl>
                                          <p:spTgt spid="15"/>
                                        </p:tgtEl>
                                        <p:attrNameLst>
                                          <p:attrName>style.visibility</p:attrName>
                                        </p:attrNameLst>
                                      </p:cBhvr>
                                      <p:to>
                                        <p:strVal val="visible"/>
                                      </p:to>
                                    </p:set>
                                    <p:animEffect transition="in" filter="wipe(down)">
                                      <p:cBhvr>
                                        <p:cTn id="43" dur="362">
                                          <p:stCondLst>
                                            <p:cond delay="0"/>
                                          </p:stCondLst>
                                        </p:cTn>
                                        <p:tgtEl>
                                          <p:spTgt spid="15"/>
                                        </p:tgtEl>
                                      </p:cBhvr>
                                    </p:animEffect>
                                    <p:anim calcmode="lin" valueType="num">
                                      <p:cBhvr>
                                        <p:cTn id="44" dur="1139"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45" dur="41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46" dur="415" tmFilter="0, 0; 0.125,0.2665; 0.25,0.4; 0.375,0.465; 0.5,0.5;  0.625,0.535; 0.75,0.6; 0.875,0.7335; 1,1">
                                          <p:stCondLst>
                                            <p:cond delay="415"/>
                                          </p:stCondLst>
                                        </p:cTn>
                                        <p:tgtEl>
                                          <p:spTgt spid="15"/>
                                        </p:tgtEl>
                                        <p:attrNameLst>
                                          <p:attrName>ppt_y</p:attrName>
                                        </p:attrNameLst>
                                      </p:cBhvr>
                                      <p:tavLst>
                                        <p:tav tm="0" fmla="#ppt_y-sin(pi*$)/9">
                                          <p:val>
                                            <p:fltVal val="0"/>
                                          </p:val>
                                        </p:tav>
                                        <p:tav tm="100000">
                                          <p:val>
                                            <p:fltVal val="1"/>
                                          </p:val>
                                        </p:tav>
                                      </p:tavLst>
                                    </p:anim>
                                    <p:anim calcmode="lin" valueType="num">
                                      <p:cBhvr>
                                        <p:cTn id="47" dur="207" tmFilter="0, 0; 0.125,0.2665; 0.25,0.4; 0.375,0.465; 0.5,0.5;  0.625,0.535; 0.75,0.6; 0.875,0.7335; 1,1">
                                          <p:stCondLst>
                                            <p:cond delay="828"/>
                                          </p:stCondLst>
                                        </p:cTn>
                                        <p:tgtEl>
                                          <p:spTgt spid="15"/>
                                        </p:tgtEl>
                                        <p:attrNameLst>
                                          <p:attrName>ppt_y</p:attrName>
                                        </p:attrNameLst>
                                      </p:cBhvr>
                                      <p:tavLst>
                                        <p:tav tm="0" fmla="#ppt_y-sin(pi*$)/27">
                                          <p:val>
                                            <p:fltVal val="0"/>
                                          </p:val>
                                        </p:tav>
                                        <p:tav tm="100000">
                                          <p:val>
                                            <p:fltVal val="1"/>
                                          </p:val>
                                        </p:tav>
                                      </p:tavLst>
                                    </p:anim>
                                    <p:anim calcmode="lin" valueType="num">
                                      <p:cBhvr>
                                        <p:cTn id="48" dur="103" tmFilter="0, 0; 0.125,0.2665; 0.25,0.4; 0.375,0.465; 0.5,0.5;  0.625,0.535; 0.75,0.6; 0.875,0.7335; 1,1">
                                          <p:stCondLst>
                                            <p:cond delay="1035"/>
                                          </p:stCondLst>
                                        </p:cTn>
                                        <p:tgtEl>
                                          <p:spTgt spid="15"/>
                                        </p:tgtEl>
                                        <p:attrNameLst>
                                          <p:attrName>ppt_y</p:attrName>
                                        </p:attrNameLst>
                                      </p:cBhvr>
                                      <p:tavLst>
                                        <p:tav tm="0" fmla="#ppt_y-sin(pi*$)/81">
                                          <p:val>
                                            <p:fltVal val="0"/>
                                          </p:val>
                                        </p:tav>
                                        <p:tav tm="100000">
                                          <p:val>
                                            <p:fltVal val="1"/>
                                          </p:val>
                                        </p:tav>
                                      </p:tavLst>
                                    </p:anim>
                                    <p:animScale>
                                      <p:cBhvr>
                                        <p:cTn id="49" dur="16">
                                          <p:stCondLst>
                                            <p:cond delay="406"/>
                                          </p:stCondLst>
                                        </p:cTn>
                                        <p:tgtEl>
                                          <p:spTgt spid="15"/>
                                        </p:tgtEl>
                                      </p:cBhvr>
                                      <p:to x="100000" y="60000"/>
                                    </p:animScale>
                                    <p:animScale>
                                      <p:cBhvr>
                                        <p:cTn id="50" dur="104" decel="50000">
                                          <p:stCondLst>
                                            <p:cond delay="423"/>
                                          </p:stCondLst>
                                        </p:cTn>
                                        <p:tgtEl>
                                          <p:spTgt spid="15"/>
                                        </p:tgtEl>
                                      </p:cBhvr>
                                      <p:to x="100000" y="100000"/>
                                    </p:animScale>
                                    <p:animScale>
                                      <p:cBhvr>
                                        <p:cTn id="51" dur="16">
                                          <p:stCondLst>
                                            <p:cond delay="820"/>
                                          </p:stCondLst>
                                        </p:cTn>
                                        <p:tgtEl>
                                          <p:spTgt spid="15"/>
                                        </p:tgtEl>
                                      </p:cBhvr>
                                      <p:to x="100000" y="80000"/>
                                    </p:animScale>
                                    <p:animScale>
                                      <p:cBhvr>
                                        <p:cTn id="52" dur="104" decel="50000">
                                          <p:stCondLst>
                                            <p:cond delay="836"/>
                                          </p:stCondLst>
                                        </p:cTn>
                                        <p:tgtEl>
                                          <p:spTgt spid="15"/>
                                        </p:tgtEl>
                                      </p:cBhvr>
                                      <p:to x="100000" y="100000"/>
                                    </p:animScale>
                                    <p:animScale>
                                      <p:cBhvr>
                                        <p:cTn id="53" dur="16">
                                          <p:stCondLst>
                                            <p:cond delay="1026"/>
                                          </p:stCondLst>
                                        </p:cTn>
                                        <p:tgtEl>
                                          <p:spTgt spid="15"/>
                                        </p:tgtEl>
                                      </p:cBhvr>
                                      <p:to x="100000" y="90000"/>
                                    </p:animScale>
                                    <p:animScale>
                                      <p:cBhvr>
                                        <p:cTn id="54" dur="104" decel="50000">
                                          <p:stCondLst>
                                            <p:cond delay="1042"/>
                                          </p:stCondLst>
                                        </p:cTn>
                                        <p:tgtEl>
                                          <p:spTgt spid="15"/>
                                        </p:tgtEl>
                                      </p:cBhvr>
                                      <p:to x="100000" y="100000"/>
                                    </p:animScale>
                                    <p:animScale>
                                      <p:cBhvr>
                                        <p:cTn id="55" dur="16">
                                          <p:stCondLst>
                                            <p:cond delay="1130"/>
                                          </p:stCondLst>
                                        </p:cTn>
                                        <p:tgtEl>
                                          <p:spTgt spid="15"/>
                                        </p:tgtEl>
                                      </p:cBhvr>
                                      <p:to x="100000" y="95000"/>
                                    </p:animScale>
                                    <p:animScale>
                                      <p:cBhvr>
                                        <p:cTn id="56" dur="104" decel="50000">
                                          <p:stCondLst>
                                            <p:cond delay="1146"/>
                                          </p:stCondLst>
                                        </p:cTn>
                                        <p:tgtEl>
                                          <p:spTgt spid="15"/>
                                        </p:tgtEl>
                                      </p:cBhvr>
                                      <p:to x="100000" y="100000"/>
                                    </p:animScale>
                                  </p:childTnLst>
                                </p:cTn>
                              </p:par>
                              <p:par>
                                <p:cTn id="57" presetID="26" presetClass="entr" presetSubtype="0" fill="hold" nodeType="withEffect">
                                  <p:stCondLst>
                                    <p:cond delay="950"/>
                                  </p:stCondLst>
                                  <p:childTnLst>
                                    <p:set>
                                      <p:cBhvr>
                                        <p:cTn id="58" dur="1" fill="hold">
                                          <p:stCondLst>
                                            <p:cond delay="0"/>
                                          </p:stCondLst>
                                        </p:cTn>
                                        <p:tgtEl>
                                          <p:spTgt spid="20"/>
                                        </p:tgtEl>
                                        <p:attrNameLst>
                                          <p:attrName>style.visibility</p:attrName>
                                        </p:attrNameLst>
                                      </p:cBhvr>
                                      <p:to>
                                        <p:strVal val="visible"/>
                                      </p:to>
                                    </p:set>
                                    <p:animEffect transition="in" filter="wipe(down)">
                                      <p:cBhvr>
                                        <p:cTn id="59" dur="376">
                                          <p:stCondLst>
                                            <p:cond delay="0"/>
                                          </p:stCondLst>
                                        </p:cTn>
                                        <p:tgtEl>
                                          <p:spTgt spid="20"/>
                                        </p:tgtEl>
                                      </p:cBhvr>
                                    </p:animEffect>
                                    <p:anim calcmode="lin" valueType="num">
                                      <p:cBhvr>
                                        <p:cTn id="60" dur="1185"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61" dur="4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62" dur="432" tmFilter="0, 0; 0.125,0.2665; 0.25,0.4; 0.375,0.465; 0.5,0.5;  0.625,0.535; 0.75,0.6; 0.875,0.7335; 1,1">
                                          <p:stCondLst>
                                            <p:cond delay="432"/>
                                          </p:stCondLst>
                                        </p:cTn>
                                        <p:tgtEl>
                                          <p:spTgt spid="20"/>
                                        </p:tgtEl>
                                        <p:attrNameLst>
                                          <p:attrName>ppt_y</p:attrName>
                                        </p:attrNameLst>
                                      </p:cBhvr>
                                      <p:tavLst>
                                        <p:tav tm="0" fmla="#ppt_y-sin(pi*$)/9">
                                          <p:val>
                                            <p:fltVal val="0"/>
                                          </p:val>
                                        </p:tav>
                                        <p:tav tm="100000">
                                          <p:val>
                                            <p:fltVal val="1"/>
                                          </p:val>
                                        </p:tav>
                                      </p:tavLst>
                                    </p:anim>
                                    <p:anim calcmode="lin" valueType="num">
                                      <p:cBhvr>
                                        <p:cTn id="63" dur="215" tmFilter="0, 0; 0.125,0.2665; 0.25,0.4; 0.375,0.465; 0.5,0.5;  0.625,0.535; 0.75,0.6; 0.875,0.7335; 1,1">
                                          <p:stCondLst>
                                            <p:cond delay="861"/>
                                          </p:stCondLst>
                                        </p:cTn>
                                        <p:tgtEl>
                                          <p:spTgt spid="20"/>
                                        </p:tgtEl>
                                        <p:attrNameLst>
                                          <p:attrName>ppt_y</p:attrName>
                                        </p:attrNameLst>
                                      </p:cBhvr>
                                      <p:tavLst>
                                        <p:tav tm="0" fmla="#ppt_y-sin(pi*$)/27">
                                          <p:val>
                                            <p:fltVal val="0"/>
                                          </p:val>
                                        </p:tav>
                                        <p:tav tm="100000">
                                          <p:val>
                                            <p:fltVal val="1"/>
                                          </p:val>
                                        </p:tav>
                                      </p:tavLst>
                                    </p:anim>
                                    <p:anim calcmode="lin" valueType="num">
                                      <p:cBhvr>
                                        <p:cTn id="64" dur="107" tmFilter="0, 0; 0.125,0.2665; 0.25,0.4; 0.375,0.465; 0.5,0.5;  0.625,0.535; 0.75,0.6; 0.875,0.7335; 1,1">
                                          <p:stCondLst>
                                            <p:cond delay="1076"/>
                                          </p:stCondLst>
                                        </p:cTn>
                                        <p:tgtEl>
                                          <p:spTgt spid="20"/>
                                        </p:tgtEl>
                                        <p:attrNameLst>
                                          <p:attrName>ppt_y</p:attrName>
                                        </p:attrNameLst>
                                      </p:cBhvr>
                                      <p:tavLst>
                                        <p:tav tm="0" fmla="#ppt_y-sin(pi*$)/81">
                                          <p:val>
                                            <p:fltVal val="0"/>
                                          </p:val>
                                        </p:tav>
                                        <p:tav tm="100000">
                                          <p:val>
                                            <p:fltVal val="1"/>
                                          </p:val>
                                        </p:tav>
                                      </p:tavLst>
                                    </p:anim>
                                    <p:animScale>
                                      <p:cBhvr>
                                        <p:cTn id="65" dur="17">
                                          <p:stCondLst>
                                            <p:cond delay="422"/>
                                          </p:stCondLst>
                                        </p:cTn>
                                        <p:tgtEl>
                                          <p:spTgt spid="20"/>
                                        </p:tgtEl>
                                      </p:cBhvr>
                                      <p:to x="100000" y="60000"/>
                                    </p:animScale>
                                    <p:animScale>
                                      <p:cBhvr>
                                        <p:cTn id="66" dur="108" decel="50000">
                                          <p:stCondLst>
                                            <p:cond delay="440"/>
                                          </p:stCondLst>
                                        </p:cTn>
                                        <p:tgtEl>
                                          <p:spTgt spid="20"/>
                                        </p:tgtEl>
                                      </p:cBhvr>
                                      <p:to x="100000" y="100000"/>
                                    </p:animScale>
                                    <p:animScale>
                                      <p:cBhvr>
                                        <p:cTn id="67" dur="17">
                                          <p:stCondLst>
                                            <p:cond delay="853"/>
                                          </p:stCondLst>
                                        </p:cTn>
                                        <p:tgtEl>
                                          <p:spTgt spid="20"/>
                                        </p:tgtEl>
                                      </p:cBhvr>
                                      <p:to x="100000" y="80000"/>
                                    </p:animScale>
                                    <p:animScale>
                                      <p:cBhvr>
                                        <p:cTn id="68" dur="108" decel="50000">
                                          <p:stCondLst>
                                            <p:cond delay="869"/>
                                          </p:stCondLst>
                                        </p:cTn>
                                        <p:tgtEl>
                                          <p:spTgt spid="20"/>
                                        </p:tgtEl>
                                      </p:cBhvr>
                                      <p:to x="100000" y="100000"/>
                                    </p:animScale>
                                    <p:animScale>
                                      <p:cBhvr>
                                        <p:cTn id="69" dur="17">
                                          <p:stCondLst>
                                            <p:cond delay="1067"/>
                                          </p:stCondLst>
                                        </p:cTn>
                                        <p:tgtEl>
                                          <p:spTgt spid="20"/>
                                        </p:tgtEl>
                                      </p:cBhvr>
                                      <p:to x="100000" y="90000"/>
                                    </p:animScale>
                                    <p:animScale>
                                      <p:cBhvr>
                                        <p:cTn id="70" dur="108" decel="50000">
                                          <p:stCondLst>
                                            <p:cond delay="1084"/>
                                          </p:stCondLst>
                                        </p:cTn>
                                        <p:tgtEl>
                                          <p:spTgt spid="20"/>
                                        </p:tgtEl>
                                      </p:cBhvr>
                                      <p:to x="100000" y="100000"/>
                                    </p:animScale>
                                    <p:animScale>
                                      <p:cBhvr>
                                        <p:cTn id="71" dur="17">
                                          <p:stCondLst>
                                            <p:cond delay="1175"/>
                                          </p:stCondLst>
                                        </p:cTn>
                                        <p:tgtEl>
                                          <p:spTgt spid="20"/>
                                        </p:tgtEl>
                                      </p:cBhvr>
                                      <p:to x="100000" y="95000"/>
                                    </p:animScale>
                                    <p:animScale>
                                      <p:cBhvr>
                                        <p:cTn id="72" dur="108" decel="50000">
                                          <p:stCondLst>
                                            <p:cond delay="1192"/>
                                          </p:stCondLst>
                                        </p:cTn>
                                        <p:tgtEl>
                                          <p:spTgt spid="20"/>
                                        </p:tgtEl>
                                      </p:cBhvr>
                                      <p:to x="100000" y="100000"/>
                                    </p:animScale>
                                  </p:childTnLst>
                                </p:cTn>
                              </p:par>
                            </p:childTnLst>
                          </p:cTn>
                        </p:par>
                        <p:par>
                          <p:cTn id="73" fill="hold">
                            <p:stCondLst>
                              <p:cond delay="3250"/>
                            </p:stCondLst>
                            <p:childTnLst>
                              <p:par>
                                <p:cTn id="74" presetID="22" presetClass="entr" presetSubtype="2"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wipe(right)">
                                      <p:cBhvr>
                                        <p:cTn id="76" dur="250"/>
                                        <p:tgtEl>
                                          <p:spTgt spid="19"/>
                                        </p:tgtEl>
                                      </p:cBhvr>
                                    </p:animEffect>
                                  </p:childTnLst>
                                </p:cTn>
                              </p:par>
                            </p:childTnLst>
                          </p:cTn>
                        </p:par>
                        <p:par>
                          <p:cTn id="77" fill="hold">
                            <p:stCondLst>
                              <p:cond delay="3500"/>
                            </p:stCondLst>
                            <p:childTnLst>
                              <p:par>
                                <p:cTn id="78" presetID="22" presetClass="entr" presetSubtype="2" fill="hold" grpId="0" nodeType="after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wipe(right)">
                                      <p:cBhvr>
                                        <p:cTn id="80" dur="250"/>
                                        <p:tgtEl>
                                          <p:spTgt spid="6"/>
                                        </p:tgtEl>
                                      </p:cBhvr>
                                    </p:animEffect>
                                  </p:childTnLst>
                                </p:cTn>
                              </p:par>
                              <p:par>
                                <p:cTn id="81" presetID="22" presetClass="entr" presetSubtype="2" fill="hold" grpId="0" nodeType="withEffect">
                                  <p:stCondLst>
                                    <p:cond delay="250"/>
                                  </p:stCondLst>
                                  <p:childTnLst>
                                    <p:set>
                                      <p:cBhvr>
                                        <p:cTn id="82" dur="1" fill="hold">
                                          <p:stCondLst>
                                            <p:cond delay="0"/>
                                          </p:stCondLst>
                                        </p:cTn>
                                        <p:tgtEl>
                                          <p:spTgt spid="4"/>
                                        </p:tgtEl>
                                        <p:attrNameLst>
                                          <p:attrName>style.visibility</p:attrName>
                                        </p:attrNameLst>
                                      </p:cBhvr>
                                      <p:to>
                                        <p:strVal val="visible"/>
                                      </p:to>
                                    </p:set>
                                    <p:animEffect transition="in" filter="wipe(right)">
                                      <p:cBhvr>
                                        <p:cTn id="83" dur="250"/>
                                        <p:tgtEl>
                                          <p:spTgt spid="4"/>
                                        </p:tgtEl>
                                      </p:cBhvr>
                                    </p:animEffect>
                                  </p:childTnLst>
                                </p:cTn>
                              </p:par>
                              <p:par>
                                <p:cTn id="84" presetID="22" presetClass="entr" presetSubtype="2" fill="hold" grpId="0" nodeType="withEffect">
                                  <p:stCondLst>
                                    <p:cond delay="500"/>
                                  </p:stCondLst>
                                  <p:childTnLst>
                                    <p:set>
                                      <p:cBhvr>
                                        <p:cTn id="85" dur="1" fill="hold">
                                          <p:stCondLst>
                                            <p:cond delay="0"/>
                                          </p:stCondLst>
                                        </p:cTn>
                                        <p:tgtEl>
                                          <p:spTgt spid="5"/>
                                        </p:tgtEl>
                                        <p:attrNameLst>
                                          <p:attrName>style.visibility</p:attrName>
                                        </p:attrNameLst>
                                      </p:cBhvr>
                                      <p:to>
                                        <p:strVal val="visible"/>
                                      </p:to>
                                    </p:set>
                                    <p:animEffect transition="in" filter="wipe(right)">
                                      <p:cBhvr>
                                        <p:cTn id="86"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4" grpId="0"/>
      <p:bldP spid="5" grpId="0"/>
      <p:bldP spid="6"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pic>
        <p:nvPicPr>
          <p:cNvPr id="15" name="Picture 4" descr="E:\JGQ\PPT 制作素材\shutterstock\shutterstock_103970726.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930848" y="1520958"/>
            <a:ext cx="2088232" cy="1727904"/>
          </a:xfrm>
          <a:prstGeom prst="hexagon">
            <a:avLst/>
          </a:prstGeom>
          <a:solidFill>
            <a:schemeClr val="bg2">
              <a:lumMod val="25000"/>
            </a:schemeClr>
          </a:solidFill>
          <a:ln w="3175">
            <a:solidFill>
              <a:schemeClr val="accent6">
                <a:lumMod val="75000"/>
              </a:schemeClr>
            </a:solidFill>
          </a:ln>
          <a:effectLst/>
          <a:extLst/>
        </p:spPr>
      </p:pic>
      <p:pic>
        <p:nvPicPr>
          <p:cNvPr id="16" name="Picture 2" descr="E:\JGQ\PPT 制作素材\shutterstock\shutterstock_78307930.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250328" y="1520958"/>
            <a:ext cx="2088232" cy="1727904"/>
          </a:xfrm>
          <a:prstGeom prst="hexagon">
            <a:avLst/>
          </a:prstGeom>
          <a:solidFill>
            <a:srgbClr val="00B1B4"/>
          </a:solidFill>
          <a:ln w="3175">
            <a:solidFill>
              <a:schemeClr val="accent6">
                <a:lumMod val="75000"/>
              </a:schemeClr>
            </a:solidFill>
          </a:ln>
          <a:effectLst/>
          <a:extLst/>
        </p:spPr>
      </p:pic>
      <p:pic>
        <p:nvPicPr>
          <p:cNvPr id="17" name="Picture 3" descr="E:\JGQ\PPT 制作素材\shutterstock\shutterstock_125860454.jpg"/>
          <p:cNvPicPr>
            <a:picLocks noChangeAspect="1" noChangeArrowheads="1"/>
          </p:cNvPicPr>
          <p:nvPr/>
        </p:nvPicPr>
        <p:blipFill rotWithShape="1">
          <a:blip r:embed="rId5"/>
          <a:srcRect/>
          <a:stretch/>
        </p:blipFill>
        <p:spPr bwMode="auto">
          <a:xfrm>
            <a:off x="3556115" y="1520955"/>
            <a:ext cx="2157178" cy="1727904"/>
          </a:xfrm>
          <a:prstGeom prst="hexagon">
            <a:avLst/>
          </a:prstGeom>
          <a:blipFill>
            <a:blip r:embed="rId6" cstate="screen">
              <a:extLst>
                <a:ext uri="{28A0092B-C50C-407E-A947-70E740481C1C}">
                  <a14:useLocalDpi xmlns:a14="http://schemas.microsoft.com/office/drawing/2010/main"/>
                </a:ext>
              </a:extLst>
            </a:blip>
            <a:stretch>
              <a:fillRect/>
            </a:stretch>
          </a:blipFill>
          <a:ln w="3175">
            <a:solidFill>
              <a:schemeClr val="accent6">
                <a:lumMod val="75000"/>
              </a:schemeClr>
            </a:solidFill>
          </a:ln>
          <a:effectLst/>
          <a:extLst/>
        </p:spPr>
      </p:pic>
      <p:grpSp>
        <p:nvGrpSpPr>
          <p:cNvPr id="18" name="组合 17"/>
          <p:cNvGrpSpPr>
            <a:grpSpLocks/>
          </p:cNvGrpSpPr>
          <p:nvPr/>
        </p:nvGrpSpPr>
        <p:grpSpPr bwMode="auto">
          <a:xfrm>
            <a:off x="3177950" y="1520988"/>
            <a:ext cx="2901950" cy="598488"/>
            <a:chOff x="3043240" y="1339815"/>
            <a:chExt cx="2902064" cy="598310"/>
          </a:xfrm>
          <a:solidFill>
            <a:srgbClr val="0070C0"/>
          </a:solidFill>
          <a:effectLst/>
        </p:grpSpPr>
        <p:sp>
          <p:nvSpPr>
            <p:cNvPr id="19" name="等腰三角形 41"/>
            <p:cNvSpPr/>
            <p:nvPr/>
          </p:nvSpPr>
          <p:spPr>
            <a:xfrm rot="10800000">
              <a:off x="5403945" y="1339815"/>
              <a:ext cx="541359" cy="598310"/>
            </a:xfrm>
            <a:custGeom>
              <a:avLst/>
              <a:gdLst/>
              <a:ahLst/>
              <a:cxnLst/>
              <a:rect l="l" t="t" r="r" b="b"/>
              <a:pathLst>
                <a:path w="435509" h="481627">
                  <a:moveTo>
                    <a:pt x="435509" y="481627"/>
                  </a:moveTo>
                  <a:lnTo>
                    <a:pt x="0" y="481627"/>
                  </a:lnTo>
                  <a:lnTo>
                    <a:pt x="217754" y="0"/>
                  </a:lnTo>
                  <a:close/>
                </a:path>
              </a:pathLst>
            </a:custGeom>
            <a:solidFill>
              <a:srgbClr val="8DC85C"/>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0" name="等腰三角形 41"/>
            <p:cNvSpPr/>
            <p:nvPr/>
          </p:nvSpPr>
          <p:spPr>
            <a:xfrm rot="10800000">
              <a:off x="3043240" y="1339815"/>
              <a:ext cx="541358" cy="598310"/>
            </a:xfrm>
            <a:custGeom>
              <a:avLst/>
              <a:gdLst/>
              <a:ahLst/>
              <a:cxnLst/>
              <a:rect l="l" t="t" r="r" b="b"/>
              <a:pathLst>
                <a:path w="435509" h="481627">
                  <a:moveTo>
                    <a:pt x="435509" y="481627"/>
                  </a:moveTo>
                  <a:lnTo>
                    <a:pt x="0" y="481627"/>
                  </a:lnTo>
                  <a:lnTo>
                    <a:pt x="217754" y="0"/>
                  </a:lnTo>
                  <a:close/>
                </a:path>
              </a:pathLst>
            </a:custGeom>
            <a:solidFill>
              <a:srgbClr val="EF605E"/>
            </a:solidFill>
            <a:ln w="12700" cap="sq">
              <a:solidFill>
                <a:schemeClr val="bg1"/>
              </a:solidFill>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274216" rIns="0" bIns="47546"/>
            <a:lstStyle/>
            <a:p>
              <a:pPr algn="ctr" defTabSz="950671" fontAlgn="auto">
                <a:spcBef>
                  <a:spcPts val="0"/>
                </a:spcBef>
                <a:spcAft>
                  <a:spcPts val="0"/>
                </a:spcAft>
                <a:defRPr/>
              </a:pPr>
              <a:endParaRPr lang="zh-CN" altLang="en-US" sz="3200">
                <a:solidFill>
                  <a:schemeClr val="bg1"/>
                </a:solidFill>
              </a:endParaRPr>
            </a:p>
          </p:txBody>
        </p:sp>
      </p:grpSp>
      <p:grpSp>
        <p:nvGrpSpPr>
          <p:cNvPr id="21" name="组合 20"/>
          <p:cNvGrpSpPr>
            <a:grpSpLocks/>
          </p:cNvGrpSpPr>
          <p:nvPr/>
        </p:nvGrpSpPr>
        <p:grpSpPr bwMode="auto">
          <a:xfrm>
            <a:off x="3177950" y="2651288"/>
            <a:ext cx="2901950" cy="596900"/>
            <a:chOff x="3043240" y="2469414"/>
            <a:chExt cx="2902064" cy="598310"/>
          </a:xfrm>
          <a:solidFill>
            <a:srgbClr val="0070C0"/>
          </a:solidFill>
          <a:effectLst/>
        </p:grpSpPr>
        <p:sp>
          <p:nvSpPr>
            <p:cNvPr id="22" name="等腰三角形 41"/>
            <p:cNvSpPr/>
            <p:nvPr/>
          </p:nvSpPr>
          <p:spPr>
            <a:xfrm>
              <a:off x="5403945" y="2469414"/>
              <a:ext cx="541359" cy="598310"/>
            </a:xfrm>
            <a:custGeom>
              <a:avLst/>
              <a:gdLst/>
              <a:ahLst/>
              <a:cxnLst/>
              <a:rect l="l" t="t" r="r" b="b"/>
              <a:pathLst>
                <a:path w="435509" h="481627">
                  <a:moveTo>
                    <a:pt x="435509" y="481627"/>
                  </a:moveTo>
                  <a:lnTo>
                    <a:pt x="0" y="481627"/>
                  </a:lnTo>
                  <a:lnTo>
                    <a:pt x="217754" y="0"/>
                  </a:lnTo>
                  <a:close/>
                </a:path>
              </a:pathLst>
            </a:custGeom>
            <a:solidFill>
              <a:srgbClr val="EDAF36"/>
            </a:solidFill>
            <a:ln w="12700" cap="sq">
              <a:solidFill>
                <a:schemeClr val="bg1"/>
              </a:solidFill>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274216" rIns="0" bIns="47546"/>
            <a:lstStyle/>
            <a:p>
              <a:pPr algn="ctr" defTabSz="950671" fontAlgn="auto">
                <a:spcBef>
                  <a:spcPts val="0"/>
                </a:spcBef>
                <a:spcAft>
                  <a:spcPts val="0"/>
                </a:spcAft>
                <a:defRPr/>
              </a:pPr>
              <a:endParaRPr lang="zh-CN" altLang="en-US" sz="3200">
                <a:solidFill>
                  <a:schemeClr val="bg1"/>
                </a:solidFill>
              </a:endParaRPr>
            </a:p>
          </p:txBody>
        </p:sp>
        <p:sp>
          <p:nvSpPr>
            <p:cNvPr id="23" name="等腰三角形 41"/>
            <p:cNvSpPr/>
            <p:nvPr/>
          </p:nvSpPr>
          <p:spPr>
            <a:xfrm>
              <a:off x="3043240" y="2469414"/>
              <a:ext cx="541358" cy="598310"/>
            </a:xfrm>
            <a:custGeom>
              <a:avLst/>
              <a:gdLst/>
              <a:ahLst/>
              <a:cxnLst/>
              <a:rect l="l" t="t" r="r" b="b"/>
              <a:pathLst>
                <a:path w="435509" h="481627">
                  <a:moveTo>
                    <a:pt x="435509" y="481627"/>
                  </a:moveTo>
                  <a:lnTo>
                    <a:pt x="0" y="481627"/>
                  </a:lnTo>
                  <a:lnTo>
                    <a:pt x="217754" y="0"/>
                  </a:lnTo>
                  <a:close/>
                </a:path>
              </a:pathLst>
            </a:custGeom>
            <a:solidFill>
              <a:srgbClr val="48AFBA"/>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24" name="Text Box 11"/>
          <p:cNvSpPr txBox="1">
            <a:spLocks noChangeArrowheads="1"/>
          </p:cNvSpPr>
          <p:nvPr/>
        </p:nvSpPr>
        <p:spPr bwMode="auto">
          <a:xfrm>
            <a:off x="1223169" y="3506745"/>
            <a:ext cx="6964139"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ts val="1500"/>
              </a:lnSpc>
              <a:buClr>
                <a:srgbClr val="0070C0"/>
              </a:buClr>
            </a:pPr>
            <a:r>
              <a:rPr lang="zh-CN" altLang="en-US" sz="900" spc="50" dirty="0">
                <a:latin typeface="微软雅黑" panose="020B0503020204020204" pitchFamily="34" charset="-122"/>
                <a:ea typeface="微软雅黑" panose="020B0503020204020204" pitchFamily="34" charset="-122"/>
              </a:rPr>
              <a:t>单击此处添加文本内容单击此处添加文本内容单击此处添加文本内容单击此处添加文本内容单击此处添加文本内容单击此处添加文本内容单击此处添加文本内容单击此处添加文本内容</a:t>
            </a:r>
          </a:p>
        </p:txBody>
      </p:sp>
      <p:sp>
        <p:nvSpPr>
          <p:cNvPr id="25" name="矩形 24"/>
          <p:cNvSpPr>
            <a:spLocks noChangeArrowheads="1"/>
          </p:cNvSpPr>
          <p:nvPr/>
        </p:nvSpPr>
        <p:spPr bwMode="auto">
          <a:xfrm>
            <a:off x="1223169" y="3966904"/>
            <a:ext cx="688022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ts val="1500"/>
              </a:lnSpc>
              <a:buClr>
                <a:srgbClr val="0070C0"/>
              </a:buClr>
              <a:defRPr/>
            </a:pPr>
            <a:r>
              <a:rPr lang="zh-CN" altLang="en-US" sz="900" dirty="0">
                <a:latin typeface="微软雅黑" panose="020B0503020204020204" pitchFamily="34" charset="-122"/>
                <a:ea typeface="微软雅黑" panose="020B0503020204020204" pitchFamily="34" charset="-122"/>
              </a:rPr>
              <a:t>单击此处添加文本内容单击此处添加文本内容单击此处添加文本内容单击此处添加文本内容单击此处添加文本内容单击此处添加文本内容单击此处添加文本内容单击此处添加文本内容</a:t>
            </a:r>
          </a:p>
        </p:txBody>
      </p:sp>
    </p:spTree>
    <p:extLst>
      <p:ext uri="{BB962C8B-B14F-4D97-AF65-F5344CB8AC3E}">
        <p14:creationId xmlns:p14="http://schemas.microsoft.com/office/powerpoint/2010/main" val="599801163"/>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par>
                                <p:cTn id="8" presetID="12" presetClass="entr" presetSubtype="4" fill="hold" nodeType="withEffect">
                                  <p:stCondLst>
                                    <p:cond delay="400"/>
                                  </p:stCondLst>
                                  <p:childTnLst>
                                    <p:set>
                                      <p:cBhvr>
                                        <p:cTn id="9" dur="1" fill="hold">
                                          <p:stCondLst>
                                            <p:cond delay="0"/>
                                          </p:stCondLst>
                                        </p:cTn>
                                        <p:tgtEl>
                                          <p:spTgt spid="21"/>
                                        </p:tgtEl>
                                        <p:attrNameLst>
                                          <p:attrName>style.visibility</p:attrName>
                                        </p:attrNameLst>
                                      </p:cBhvr>
                                      <p:to>
                                        <p:strVal val="visible"/>
                                      </p:to>
                                    </p:set>
                                    <p:anim calcmode="lin" valueType="num">
                                      <p:cBhvr additive="base">
                                        <p:cTn id="10" dur="500"/>
                                        <p:tgtEl>
                                          <p:spTgt spid="21"/>
                                        </p:tgtEl>
                                        <p:attrNameLst>
                                          <p:attrName>ppt_y</p:attrName>
                                        </p:attrNameLst>
                                      </p:cBhvr>
                                      <p:tavLst>
                                        <p:tav tm="0">
                                          <p:val>
                                            <p:strVal val="#ppt_y+#ppt_h*1.125000"/>
                                          </p:val>
                                        </p:tav>
                                        <p:tav tm="100000">
                                          <p:val>
                                            <p:strVal val="#ppt_y"/>
                                          </p:val>
                                        </p:tav>
                                      </p:tavLst>
                                    </p:anim>
                                    <p:animEffect transition="in" filter="wipe(up)">
                                      <p:cBhvr>
                                        <p:cTn id="11" dur="500"/>
                                        <p:tgtEl>
                                          <p:spTgt spid="21"/>
                                        </p:tgtEl>
                                      </p:cBhvr>
                                    </p:animEffect>
                                  </p:childTnLst>
                                </p:cTn>
                              </p:par>
                              <p:par>
                                <p:cTn id="12" presetID="12" presetClass="entr" presetSubtype="1" fill="hold" nodeType="withEffect">
                                  <p:stCondLst>
                                    <p:cond delay="40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p:tgtEl>
                                          <p:spTgt spid="18"/>
                                        </p:tgtEl>
                                        <p:attrNameLst>
                                          <p:attrName>ppt_y</p:attrName>
                                        </p:attrNameLst>
                                      </p:cBhvr>
                                      <p:tavLst>
                                        <p:tav tm="0">
                                          <p:val>
                                            <p:strVal val="#ppt_y-#ppt_h*1.125000"/>
                                          </p:val>
                                        </p:tav>
                                        <p:tav tm="100000">
                                          <p:val>
                                            <p:strVal val="#ppt_y"/>
                                          </p:val>
                                        </p:tav>
                                      </p:tavLst>
                                    </p:anim>
                                    <p:animEffect transition="in" filter="wipe(down)">
                                      <p:cBhvr>
                                        <p:cTn id="15" dur="500"/>
                                        <p:tgtEl>
                                          <p:spTgt spid="18"/>
                                        </p:tgtEl>
                                      </p:cBhvr>
                                    </p:animEffect>
                                  </p:childTnLst>
                                </p:cTn>
                              </p:par>
                              <p:par>
                                <p:cTn id="16" presetID="53" presetClass="entr" presetSubtype="16" fill="hold" nodeType="withEffect">
                                  <p:stCondLst>
                                    <p:cond delay="40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Effect transition="in" filter="fade">
                                      <p:cBhvr>
                                        <p:cTn id="20" dur="500"/>
                                        <p:tgtEl>
                                          <p:spTgt spid="16"/>
                                        </p:tgtEl>
                                      </p:cBhvr>
                                    </p:animEffect>
                                  </p:childTnLst>
                                </p:cTn>
                              </p:par>
                              <p:par>
                                <p:cTn id="21" presetID="53" presetClass="entr" presetSubtype="16" fill="hold" nodeType="withEffect">
                                  <p:stCondLst>
                                    <p:cond delay="4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nodeType="withEffect">
                                  <p:stCondLst>
                                    <p:cond delay="4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23" presetClass="entr" presetSubtype="16" fill="hold" grpId="0" nodeType="withEffect">
                                  <p:stCondLst>
                                    <p:cond delay="70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70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2843808" y="1658939"/>
            <a:ext cx="4392488" cy="432048"/>
            <a:chOff x="3131840" y="1491630"/>
            <a:chExt cx="4392488" cy="432048"/>
          </a:xfrm>
        </p:grpSpPr>
        <p:sp>
          <p:nvSpPr>
            <p:cNvPr id="53" name="矩形 52"/>
            <p:cNvSpPr/>
            <p:nvPr/>
          </p:nvSpPr>
          <p:spPr>
            <a:xfrm>
              <a:off x="3131840" y="1491630"/>
              <a:ext cx="4392488" cy="432048"/>
            </a:xfrm>
            <a:prstGeom prst="rect">
              <a:avLst/>
            </a:prstGeom>
            <a:solidFill>
              <a:srgbClr val="EDAF3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TextBox 53"/>
            <p:cNvSpPr txBox="1"/>
            <p:nvPr/>
          </p:nvSpPr>
          <p:spPr>
            <a:xfrm>
              <a:off x="3679304" y="1520608"/>
              <a:ext cx="3024336" cy="369332"/>
            </a:xfrm>
            <a:prstGeom prst="rect">
              <a:avLst/>
            </a:prstGeom>
            <a:noFill/>
          </p:spPr>
          <p:txBody>
            <a:bodyPr wrap="square" rtlCol="0">
              <a:spAutoFit/>
            </a:bodyPr>
            <a:lstStyle/>
            <a:p>
              <a:r>
                <a:rPr lang="zh-CN" altLang="en-US" b="1" dirty="0">
                  <a:solidFill>
                    <a:schemeClr val="bg1"/>
                  </a:solidFill>
                </a:rPr>
                <a:t>单击此处添加</a:t>
              </a:r>
              <a:r>
                <a:rPr lang="zh-CN" altLang="en-US" b="1" dirty="0" smtClean="0">
                  <a:solidFill>
                    <a:schemeClr val="bg1"/>
                  </a:solidFill>
                </a:rPr>
                <a:t>标题文字</a:t>
              </a:r>
              <a:endParaRPr lang="zh-CN" altLang="en-US" b="1" dirty="0">
                <a:solidFill>
                  <a:schemeClr val="bg1"/>
                </a:solidFill>
              </a:endParaRPr>
            </a:p>
          </p:txBody>
        </p:sp>
      </p:grpSp>
      <p:grpSp>
        <p:nvGrpSpPr>
          <p:cNvPr id="55" name="组合 54"/>
          <p:cNvGrpSpPr/>
          <p:nvPr/>
        </p:nvGrpSpPr>
        <p:grpSpPr>
          <a:xfrm>
            <a:off x="2483768" y="1514923"/>
            <a:ext cx="720080" cy="720080"/>
            <a:chOff x="2771800" y="1347614"/>
            <a:chExt cx="720080" cy="720080"/>
          </a:xfrm>
        </p:grpSpPr>
        <p:sp>
          <p:nvSpPr>
            <p:cNvPr id="56" name="椭圆 55"/>
            <p:cNvSpPr/>
            <p:nvPr/>
          </p:nvSpPr>
          <p:spPr>
            <a:xfrm>
              <a:off x="2771800" y="1347614"/>
              <a:ext cx="720080" cy="720080"/>
            </a:xfrm>
            <a:prstGeom prst="ellipse">
              <a:avLst/>
            </a:prstGeom>
            <a:solidFill>
              <a:srgbClr val="EDAF3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6"/>
            <p:cNvSpPr txBox="1"/>
            <p:nvPr/>
          </p:nvSpPr>
          <p:spPr>
            <a:xfrm>
              <a:off x="2915816" y="1415266"/>
              <a:ext cx="432048" cy="584775"/>
            </a:xfrm>
            <a:prstGeom prst="rect">
              <a:avLst/>
            </a:prstGeom>
            <a:noFill/>
          </p:spPr>
          <p:txBody>
            <a:bodyPr wrap="square" rtlCol="0">
              <a:spAutoFit/>
            </a:bodyPr>
            <a:lstStyle/>
            <a:p>
              <a:pPr algn="ctr"/>
              <a:r>
                <a:rPr lang="en-US" altLang="zh-CN" sz="3200" dirty="0" smtClean="0">
                  <a:solidFill>
                    <a:schemeClr val="bg1"/>
                  </a:solidFill>
                </a:rPr>
                <a:t>1</a:t>
              </a:r>
              <a:endParaRPr lang="zh-CN" altLang="en-US" sz="3200" dirty="0">
                <a:solidFill>
                  <a:schemeClr val="bg1"/>
                </a:solidFill>
              </a:endParaRPr>
            </a:p>
          </p:txBody>
        </p:sp>
      </p:grpSp>
      <p:grpSp>
        <p:nvGrpSpPr>
          <p:cNvPr id="58" name="组合 57"/>
          <p:cNvGrpSpPr/>
          <p:nvPr/>
        </p:nvGrpSpPr>
        <p:grpSpPr>
          <a:xfrm>
            <a:off x="2843808" y="2440174"/>
            <a:ext cx="4392488" cy="432048"/>
            <a:chOff x="3131840" y="1491630"/>
            <a:chExt cx="4392488" cy="432048"/>
          </a:xfrm>
        </p:grpSpPr>
        <p:sp>
          <p:nvSpPr>
            <p:cNvPr id="59" name="矩形 58"/>
            <p:cNvSpPr/>
            <p:nvPr/>
          </p:nvSpPr>
          <p:spPr>
            <a:xfrm>
              <a:off x="3131840" y="1491630"/>
              <a:ext cx="4392488" cy="432048"/>
            </a:xfrm>
            <a:prstGeom prst="rect">
              <a:avLst/>
            </a:prstGeom>
            <a:solidFill>
              <a:srgbClr val="8DC8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TextBox 59"/>
            <p:cNvSpPr txBox="1"/>
            <p:nvPr/>
          </p:nvSpPr>
          <p:spPr>
            <a:xfrm>
              <a:off x="3679304" y="1520608"/>
              <a:ext cx="3024336" cy="369332"/>
            </a:xfrm>
            <a:prstGeom prst="rect">
              <a:avLst/>
            </a:prstGeom>
            <a:noFill/>
          </p:spPr>
          <p:txBody>
            <a:bodyPr wrap="square" rtlCol="0">
              <a:spAutoFit/>
            </a:bodyPr>
            <a:lstStyle/>
            <a:p>
              <a:r>
                <a:rPr lang="zh-CN" altLang="en-US" b="1" dirty="0">
                  <a:solidFill>
                    <a:schemeClr val="bg1"/>
                  </a:solidFill>
                </a:rPr>
                <a:t>单击此处添加</a:t>
              </a:r>
              <a:r>
                <a:rPr lang="zh-CN" altLang="en-US" b="1" dirty="0" smtClean="0">
                  <a:solidFill>
                    <a:schemeClr val="bg1"/>
                  </a:solidFill>
                </a:rPr>
                <a:t>标题文字</a:t>
              </a:r>
              <a:endParaRPr lang="zh-CN" altLang="en-US" b="1" dirty="0">
                <a:solidFill>
                  <a:schemeClr val="bg1"/>
                </a:solidFill>
              </a:endParaRPr>
            </a:p>
          </p:txBody>
        </p:sp>
      </p:grpSp>
      <p:grpSp>
        <p:nvGrpSpPr>
          <p:cNvPr id="61" name="组合 60"/>
          <p:cNvGrpSpPr/>
          <p:nvPr/>
        </p:nvGrpSpPr>
        <p:grpSpPr>
          <a:xfrm>
            <a:off x="2483768" y="2296158"/>
            <a:ext cx="720080" cy="720080"/>
            <a:chOff x="2771800" y="1347614"/>
            <a:chExt cx="720080" cy="720080"/>
          </a:xfrm>
        </p:grpSpPr>
        <p:sp>
          <p:nvSpPr>
            <p:cNvPr id="62" name="椭圆 61"/>
            <p:cNvSpPr/>
            <p:nvPr/>
          </p:nvSpPr>
          <p:spPr>
            <a:xfrm>
              <a:off x="2771800" y="1347614"/>
              <a:ext cx="720080" cy="720080"/>
            </a:xfrm>
            <a:prstGeom prst="ellipse">
              <a:avLst/>
            </a:prstGeom>
            <a:solidFill>
              <a:srgbClr val="8DC8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62"/>
            <p:cNvSpPr txBox="1"/>
            <p:nvPr/>
          </p:nvSpPr>
          <p:spPr>
            <a:xfrm>
              <a:off x="2915816" y="1415266"/>
              <a:ext cx="432048" cy="584775"/>
            </a:xfrm>
            <a:prstGeom prst="rect">
              <a:avLst/>
            </a:prstGeom>
            <a:noFill/>
          </p:spPr>
          <p:txBody>
            <a:bodyPr wrap="square" rtlCol="0">
              <a:spAutoFit/>
            </a:bodyPr>
            <a:lstStyle/>
            <a:p>
              <a:pPr algn="ctr"/>
              <a:r>
                <a:rPr lang="en-US" altLang="zh-CN" sz="3200" dirty="0" smtClean="0">
                  <a:solidFill>
                    <a:schemeClr val="bg1"/>
                  </a:solidFill>
                </a:rPr>
                <a:t>2</a:t>
              </a:r>
              <a:endParaRPr lang="zh-CN" altLang="en-US" sz="3200" dirty="0">
                <a:solidFill>
                  <a:schemeClr val="bg1"/>
                </a:solidFill>
              </a:endParaRPr>
            </a:p>
          </p:txBody>
        </p:sp>
      </p:grpSp>
      <p:grpSp>
        <p:nvGrpSpPr>
          <p:cNvPr id="64" name="组合 63"/>
          <p:cNvGrpSpPr/>
          <p:nvPr/>
        </p:nvGrpSpPr>
        <p:grpSpPr>
          <a:xfrm>
            <a:off x="2843808" y="3199577"/>
            <a:ext cx="4392488" cy="432048"/>
            <a:chOff x="3131840" y="1491630"/>
            <a:chExt cx="4392488" cy="432048"/>
          </a:xfrm>
        </p:grpSpPr>
        <p:sp>
          <p:nvSpPr>
            <p:cNvPr id="65" name="矩形 64"/>
            <p:cNvSpPr/>
            <p:nvPr/>
          </p:nvSpPr>
          <p:spPr>
            <a:xfrm>
              <a:off x="3131840" y="1491630"/>
              <a:ext cx="4392488" cy="432048"/>
            </a:xfrm>
            <a:prstGeom prst="rect">
              <a:avLst/>
            </a:prstGeom>
            <a:solidFill>
              <a:srgbClr val="EF605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TextBox 65"/>
            <p:cNvSpPr txBox="1"/>
            <p:nvPr/>
          </p:nvSpPr>
          <p:spPr>
            <a:xfrm>
              <a:off x="3679304" y="1520608"/>
              <a:ext cx="3024336" cy="369332"/>
            </a:xfrm>
            <a:prstGeom prst="rect">
              <a:avLst/>
            </a:prstGeom>
            <a:noFill/>
          </p:spPr>
          <p:txBody>
            <a:bodyPr wrap="square" rtlCol="0">
              <a:spAutoFit/>
            </a:bodyPr>
            <a:lstStyle/>
            <a:p>
              <a:r>
                <a:rPr lang="zh-CN" altLang="en-US" b="1" dirty="0">
                  <a:solidFill>
                    <a:schemeClr val="bg1"/>
                  </a:solidFill>
                </a:rPr>
                <a:t>单击此处添加</a:t>
              </a:r>
              <a:r>
                <a:rPr lang="zh-CN" altLang="en-US" b="1" dirty="0" smtClean="0">
                  <a:solidFill>
                    <a:schemeClr val="bg1"/>
                  </a:solidFill>
                </a:rPr>
                <a:t>标题文字</a:t>
              </a:r>
              <a:endParaRPr lang="zh-CN" altLang="en-US" b="1" dirty="0">
                <a:solidFill>
                  <a:schemeClr val="bg1"/>
                </a:solidFill>
              </a:endParaRPr>
            </a:p>
          </p:txBody>
        </p:sp>
      </p:grpSp>
      <p:grpSp>
        <p:nvGrpSpPr>
          <p:cNvPr id="67" name="组合 66"/>
          <p:cNvGrpSpPr/>
          <p:nvPr/>
        </p:nvGrpSpPr>
        <p:grpSpPr>
          <a:xfrm>
            <a:off x="2483768" y="3055561"/>
            <a:ext cx="720080" cy="720080"/>
            <a:chOff x="2771800" y="1347614"/>
            <a:chExt cx="720080" cy="720080"/>
          </a:xfrm>
        </p:grpSpPr>
        <p:sp>
          <p:nvSpPr>
            <p:cNvPr id="68" name="椭圆 67"/>
            <p:cNvSpPr/>
            <p:nvPr/>
          </p:nvSpPr>
          <p:spPr>
            <a:xfrm>
              <a:off x="2771800" y="1347614"/>
              <a:ext cx="720080" cy="720080"/>
            </a:xfrm>
            <a:prstGeom prst="ellipse">
              <a:avLst/>
            </a:prstGeom>
            <a:solidFill>
              <a:srgbClr val="EF605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68"/>
            <p:cNvSpPr txBox="1"/>
            <p:nvPr/>
          </p:nvSpPr>
          <p:spPr>
            <a:xfrm>
              <a:off x="2915816" y="1415266"/>
              <a:ext cx="432048" cy="584775"/>
            </a:xfrm>
            <a:prstGeom prst="rect">
              <a:avLst/>
            </a:prstGeom>
            <a:noFill/>
          </p:spPr>
          <p:txBody>
            <a:bodyPr wrap="square" rtlCol="0">
              <a:spAutoFit/>
            </a:bodyPr>
            <a:lstStyle/>
            <a:p>
              <a:pPr algn="ctr"/>
              <a:r>
                <a:rPr lang="en-US" altLang="zh-CN" sz="3200" dirty="0" smtClean="0">
                  <a:solidFill>
                    <a:schemeClr val="bg1"/>
                  </a:solidFill>
                </a:rPr>
                <a:t>3</a:t>
              </a:r>
              <a:endParaRPr lang="zh-CN" altLang="en-US" sz="3200" dirty="0">
                <a:solidFill>
                  <a:schemeClr val="bg1"/>
                </a:solidFill>
              </a:endParaRPr>
            </a:p>
          </p:txBody>
        </p:sp>
      </p:grpSp>
      <p:grpSp>
        <p:nvGrpSpPr>
          <p:cNvPr id="70" name="组合 69"/>
          <p:cNvGrpSpPr/>
          <p:nvPr/>
        </p:nvGrpSpPr>
        <p:grpSpPr>
          <a:xfrm>
            <a:off x="2843808" y="3932973"/>
            <a:ext cx="4392488" cy="432048"/>
            <a:chOff x="3131840" y="1491630"/>
            <a:chExt cx="4392488" cy="432048"/>
          </a:xfrm>
        </p:grpSpPr>
        <p:sp>
          <p:nvSpPr>
            <p:cNvPr id="71" name="矩形 70"/>
            <p:cNvSpPr/>
            <p:nvPr/>
          </p:nvSpPr>
          <p:spPr>
            <a:xfrm>
              <a:off x="3131840" y="1491630"/>
              <a:ext cx="4392488" cy="432048"/>
            </a:xfrm>
            <a:prstGeom prst="rect">
              <a:avLst/>
            </a:prstGeom>
            <a:solidFill>
              <a:srgbClr val="48AFB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TextBox 71"/>
            <p:cNvSpPr txBox="1"/>
            <p:nvPr/>
          </p:nvSpPr>
          <p:spPr>
            <a:xfrm>
              <a:off x="3679304" y="1520608"/>
              <a:ext cx="3024336" cy="369332"/>
            </a:xfrm>
            <a:prstGeom prst="rect">
              <a:avLst/>
            </a:prstGeom>
            <a:noFill/>
          </p:spPr>
          <p:txBody>
            <a:bodyPr wrap="square" rtlCol="0">
              <a:spAutoFit/>
            </a:bodyPr>
            <a:lstStyle/>
            <a:p>
              <a:r>
                <a:rPr lang="zh-CN" altLang="en-US" b="1" dirty="0">
                  <a:solidFill>
                    <a:schemeClr val="bg1"/>
                  </a:solidFill>
                </a:rPr>
                <a:t>单击此处添加</a:t>
              </a:r>
              <a:r>
                <a:rPr lang="zh-CN" altLang="en-US" b="1" dirty="0" smtClean="0">
                  <a:solidFill>
                    <a:schemeClr val="bg1"/>
                  </a:solidFill>
                </a:rPr>
                <a:t>标题文字</a:t>
              </a:r>
              <a:endParaRPr lang="zh-CN" altLang="en-US" b="1" dirty="0">
                <a:solidFill>
                  <a:schemeClr val="bg1"/>
                </a:solidFill>
              </a:endParaRPr>
            </a:p>
          </p:txBody>
        </p:sp>
      </p:grpSp>
      <p:grpSp>
        <p:nvGrpSpPr>
          <p:cNvPr id="73" name="组合 72"/>
          <p:cNvGrpSpPr/>
          <p:nvPr/>
        </p:nvGrpSpPr>
        <p:grpSpPr>
          <a:xfrm>
            <a:off x="2483768" y="3788957"/>
            <a:ext cx="720080" cy="720080"/>
            <a:chOff x="2771800" y="1347614"/>
            <a:chExt cx="720080" cy="720080"/>
          </a:xfrm>
        </p:grpSpPr>
        <p:sp>
          <p:nvSpPr>
            <p:cNvPr id="74" name="椭圆 73"/>
            <p:cNvSpPr/>
            <p:nvPr/>
          </p:nvSpPr>
          <p:spPr>
            <a:xfrm>
              <a:off x="2771800" y="1347614"/>
              <a:ext cx="720080" cy="720080"/>
            </a:xfrm>
            <a:prstGeom prst="ellipse">
              <a:avLst/>
            </a:prstGeom>
            <a:solidFill>
              <a:srgbClr val="48AFB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TextBox 74"/>
            <p:cNvSpPr txBox="1"/>
            <p:nvPr/>
          </p:nvSpPr>
          <p:spPr>
            <a:xfrm>
              <a:off x="2915816" y="1415266"/>
              <a:ext cx="432048" cy="584775"/>
            </a:xfrm>
            <a:prstGeom prst="rect">
              <a:avLst/>
            </a:prstGeom>
            <a:noFill/>
          </p:spPr>
          <p:txBody>
            <a:bodyPr wrap="square" rtlCol="0">
              <a:spAutoFit/>
            </a:bodyPr>
            <a:lstStyle/>
            <a:p>
              <a:pPr algn="ctr"/>
              <a:r>
                <a:rPr lang="en-US" altLang="zh-CN" sz="3200" dirty="0" smtClean="0">
                  <a:solidFill>
                    <a:schemeClr val="bg1"/>
                  </a:solidFill>
                </a:rPr>
                <a:t>4</a:t>
              </a:r>
              <a:endParaRPr lang="zh-CN" altLang="en-US" sz="3200" dirty="0">
                <a:solidFill>
                  <a:schemeClr val="bg1"/>
                </a:solidFill>
              </a:endParaRPr>
            </a:p>
          </p:txBody>
        </p:sp>
      </p:grpSp>
      <p:grpSp>
        <p:nvGrpSpPr>
          <p:cNvPr id="76" name="组合 75"/>
          <p:cNvGrpSpPr/>
          <p:nvPr/>
        </p:nvGrpSpPr>
        <p:grpSpPr>
          <a:xfrm>
            <a:off x="827584" y="266707"/>
            <a:ext cx="2131375" cy="872807"/>
            <a:chOff x="3873373" y="4135532"/>
            <a:chExt cx="2131375" cy="872807"/>
          </a:xfrm>
        </p:grpSpPr>
        <p:sp>
          <p:nvSpPr>
            <p:cNvPr id="77" name="TextBox 15"/>
            <p:cNvSpPr txBox="1"/>
            <p:nvPr/>
          </p:nvSpPr>
          <p:spPr>
            <a:xfrm>
              <a:off x="3873373" y="4608229"/>
              <a:ext cx="2131375" cy="400110"/>
            </a:xfrm>
            <a:prstGeom prst="rect">
              <a:avLst/>
            </a:prstGeom>
            <a:noFill/>
          </p:spPr>
          <p:txBody>
            <a:bodyPr wrap="square" rtlCol="0">
              <a:spAutoFit/>
            </a:bodyPr>
            <a:lstStyle/>
            <a:p>
              <a:pPr algn="ctr"/>
              <a:r>
                <a:rPr lang="en-US" altLang="zh-CN" sz="2000" b="1" dirty="0" smtClean="0">
                  <a:solidFill>
                    <a:schemeClr val="tx2">
                      <a:lumMod val="75000"/>
                    </a:schemeClr>
                  </a:solidFill>
                  <a:latin typeface="Agency FB" panose="020B0503020202020204" pitchFamily="34" charset="0"/>
                  <a:ea typeface="Adobe 宋体 Std L" pitchFamily="18" charset="-122"/>
                </a:rPr>
                <a:t>Contents Page</a:t>
              </a:r>
              <a:endParaRPr lang="zh-CN" altLang="en-US" sz="2000" b="1" dirty="0">
                <a:solidFill>
                  <a:schemeClr val="tx2">
                    <a:lumMod val="75000"/>
                  </a:schemeClr>
                </a:solidFill>
                <a:latin typeface="Agency FB" panose="020B0503020202020204" pitchFamily="34" charset="0"/>
                <a:ea typeface="Adobe 宋体 Std L" pitchFamily="18" charset="-122"/>
              </a:endParaRPr>
            </a:p>
          </p:txBody>
        </p:sp>
        <p:sp>
          <p:nvSpPr>
            <p:cNvPr id="78" name="文本框 13"/>
            <p:cNvSpPr txBox="1"/>
            <p:nvPr/>
          </p:nvSpPr>
          <p:spPr>
            <a:xfrm>
              <a:off x="3968480" y="4135532"/>
              <a:ext cx="1941162" cy="584775"/>
            </a:xfrm>
            <a:prstGeom prst="rect">
              <a:avLst/>
            </a:prstGeom>
            <a:noFill/>
          </p:spPr>
          <p:txBody>
            <a:bodyPr wrap="square" rtlCol="0">
              <a:spAutoFit/>
            </a:bodyPr>
            <a:lstStyle/>
            <a:p>
              <a:pPr algn="ctr"/>
              <a:r>
                <a:rPr lang="zh-CN" altLang="en-US" sz="3200" b="1" dirty="0" smtClean="0">
                  <a:solidFill>
                    <a:schemeClr val="tx2">
                      <a:lumMod val="75000"/>
                    </a:schemeClr>
                  </a:solidFill>
                  <a:ea typeface="微软雅黑"/>
                </a:rPr>
                <a:t>目录页</a:t>
              </a:r>
              <a:endParaRPr lang="zh-CN" altLang="en-US" sz="3200" b="1" dirty="0">
                <a:solidFill>
                  <a:schemeClr val="tx2">
                    <a:lumMod val="75000"/>
                  </a:schemeClr>
                </a:solidFill>
                <a:ea typeface="微软雅黑"/>
              </a:endParaRPr>
            </a:p>
          </p:txBody>
        </p:sp>
      </p:grpSp>
    </p:spTree>
    <p:extLst>
      <p:ext uri="{BB962C8B-B14F-4D97-AF65-F5344CB8AC3E}">
        <p14:creationId xmlns:p14="http://schemas.microsoft.com/office/powerpoint/2010/main" val="350090825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1000"/>
                                        <p:tgtEl>
                                          <p:spTgt spid="76"/>
                                        </p:tgtEl>
                                      </p:cBhvr>
                                    </p:animEffect>
                                    <p:anim calcmode="lin" valueType="num">
                                      <p:cBhvr>
                                        <p:cTn id="8" dur="1000" fill="hold"/>
                                        <p:tgtEl>
                                          <p:spTgt spid="76"/>
                                        </p:tgtEl>
                                        <p:attrNameLst>
                                          <p:attrName>ppt_x</p:attrName>
                                        </p:attrNameLst>
                                      </p:cBhvr>
                                      <p:tavLst>
                                        <p:tav tm="0">
                                          <p:val>
                                            <p:strVal val="#ppt_x"/>
                                          </p:val>
                                        </p:tav>
                                        <p:tav tm="100000">
                                          <p:val>
                                            <p:strVal val="#ppt_x"/>
                                          </p:val>
                                        </p:tav>
                                      </p:tavLst>
                                    </p:anim>
                                    <p:anim calcmode="lin" valueType="num">
                                      <p:cBhvr>
                                        <p:cTn id="9" dur="1000" fill="hold"/>
                                        <p:tgtEl>
                                          <p:spTgt spid="7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p:cTn id="13" dur="1000" fill="hold"/>
                                        <p:tgtEl>
                                          <p:spTgt spid="55"/>
                                        </p:tgtEl>
                                        <p:attrNameLst>
                                          <p:attrName>ppt_w</p:attrName>
                                        </p:attrNameLst>
                                      </p:cBhvr>
                                      <p:tavLst>
                                        <p:tav tm="0">
                                          <p:val>
                                            <p:fltVal val="0"/>
                                          </p:val>
                                        </p:tav>
                                        <p:tav tm="100000">
                                          <p:val>
                                            <p:strVal val="#ppt_w"/>
                                          </p:val>
                                        </p:tav>
                                      </p:tavLst>
                                    </p:anim>
                                    <p:anim calcmode="lin" valueType="num">
                                      <p:cBhvr>
                                        <p:cTn id="14" dur="1000" fill="hold"/>
                                        <p:tgtEl>
                                          <p:spTgt spid="55"/>
                                        </p:tgtEl>
                                        <p:attrNameLst>
                                          <p:attrName>ppt_h</p:attrName>
                                        </p:attrNameLst>
                                      </p:cBhvr>
                                      <p:tavLst>
                                        <p:tav tm="0">
                                          <p:val>
                                            <p:fltVal val="0"/>
                                          </p:val>
                                        </p:tav>
                                        <p:tav tm="100000">
                                          <p:val>
                                            <p:strVal val="#ppt_h"/>
                                          </p:val>
                                        </p:tav>
                                      </p:tavLst>
                                    </p:anim>
                                    <p:animEffect transition="in" filter="fade">
                                      <p:cBhvr>
                                        <p:cTn id="15" dur="1000"/>
                                        <p:tgtEl>
                                          <p:spTgt spid="55"/>
                                        </p:tgtEl>
                                      </p:cBhvr>
                                    </p:animEffect>
                                  </p:childTnLst>
                                </p:cTn>
                              </p:par>
                            </p:childTnLst>
                          </p:cTn>
                        </p:par>
                        <p:par>
                          <p:cTn id="16" fill="hold">
                            <p:stCondLst>
                              <p:cond delay="2000"/>
                            </p:stCondLst>
                            <p:childTnLst>
                              <p:par>
                                <p:cTn id="17" presetID="12" presetClass="entr" presetSubtype="8"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p:tgtEl>
                                          <p:spTgt spid="52"/>
                                        </p:tgtEl>
                                        <p:attrNameLst>
                                          <p:attrName>ppt_x</p:attrName>
                                        </p:attrNameLst>
                                      </p:cBhvr>
                                      <p:tavLst>
                                        <p:tav tm="0">
                                          <p:val>
                                            <p:strVal val="#ppt_x-#ppt_w*1.125000"/>
                                          </p:val>
                                        </p:tav>
                                        <p:tav tm="100000">
                                          <p:val>
                                            <p:strVal val="#ppt_x"/>
                                          </p:val>
                                        </p:tav>
                                      </p:tavLst>
                                    </p:anim>
                                    <p:animEffect transition="in" filter="wipe(right)">
                                      <p:cBhvr>
                                        <p:cTn id="20" dur="500"/>
                                        <p:tgtEl>
                                          <p:spTgt spid="52"/>
                                        </p:tgtEl>
                                      </p:cBhvr>
                                    </p:animEffect>
                                  </p:childTnLst>
                                </p:cTn>
                              </p:par>
                              <p:par>
                                <p:cTn id="21" presetID="53" presetClass="entr" presetSubtype="16" fill="hold" nodeType="withEffect">
                                  <p:stCondLst>
                                    <p:cond delay="0"/>
                                  </p:stCondLst>
                                  <p:childTnLst>
                                    <p:set>
                                      <p:cBhvr>
                                        <p:cTn id="22" dur="1" fill="hold">
                                          <p:stCondLst>
                                            <p:cond delay="0"/>
                                          </p:stCondLst>
                                        </p:cTn>
                                        <p:tgtEl>
                                          <p:spTgt spid="61"/>
                                        </p:tgtEl>
                                        <p:attrNameLst>
                                          <p:attrName>style.visibility</p:attrName>
                                        </p:attrNameLst>
                                      </p:cBhvr>
                                      <p:to>
                                        <p:strVal val="visible"/>
                                      </p:to>
                                    </p:set>
                                    <p:anim calcmode="lin" valueType="num">
                                      <p:cBhvr>
                                        <p:cTn id="23" dur="1000" fill="hold"/>
                                        <p:tgtEl>
                                          <p:spTgt spid="61"/>
                                        </p:tgtEl>
                                        <p:attrNameLst>
                                          <p:attrName>ppt_w</p:attrName>
                                        </p:attrNameLst>
                                      </p:cBhvr>
                                      <p:tavLst>
                                        <p:tav tm="0">
                                          <p:val>
                                            <p:fltVal val="0"/>
                                          </p:val>
                                        </p:tav>
                                        <p:tav tm="100000">
                                          <p:val>
                                            <p:strVal val="#ppt_w"/>
                                          </p:val>
                                        </p:tav>
                                      </p:tavLst>
                                    </p:anim>
                                    <p:anim calcmode="lin" valueType="num">
                                      <p:cBhvr>
                                        <p:cTn id="24" dur="1000" fill="hold"/>
                                        <p:tgtEl>
                                          <p:spTgt spid="61"/>
                                        </p:tgtEl>
                                        <p:attrNameLst>
                                          <p:attrName>ppt_h</p:attrName>
                                        </p:attrNameLst>
                                      </p:cBhvr>
                                      <p:tavLst>
                                        <p:tav tm="0">
                                          <p:val>
                                            <p:fltVal val="0"/>
                                          </p:val>
                                        </p:tav>
                                        <p:tav tm="100000">
                                          <p:val>
                                            <p:strVal val="#ppt_h"/>
                                          </p:val>
                                        </p:tav>
                                      </p:tavLst>
                                    </p:anim>
                                    <p:animEffect transition="in" filter="fade">
                                      <p:cBhvr>
                                        <p:cTn id="25" dur="1000"/>
                                        <p:tgtEl>
                                          <p:spTgt spid="61"/>
                                        </p:tgtEl>
                                      </p:cBhvr>
                                    </p:animEffect>
                                  </p:childTnLst>
                                </p:cTn>
                              </p:par>
                            </p:childTnLst>
                          </p:cTn>
                        </p:par>
                        <p:par>
                          <p:cTn id="26" fill="hold">
                            <p:stCondLst>
                              <p:cond delay="3000"/>
                            </p:stCondLst>
                            <p:childTnLst>
                              <p:par>
                                <p:cTn id="27" presetID="12" presetClass="entr" presetSubtype="8" fill="hold" nodeType="after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500"/>
                                        <p:tgtEl>
                                          <p:spTgt spid="58"/>
                                        </p:tgtEl>
                                        <p:attrNameLst>
                                          <p:attrName>ppt_x</p:attrName>
                                        </p:attrNameLst>
                                      </p:cBhvr>
                                      <p:tavLst>
                                        <p:tav tm="0">
                                          <p:val>
                                            <p:strVal val="#ppt_x-#ppt_w*1.125000"/>
                                          </p:val>
                                        </p:tav>
                                        <p:tav tm="100000">
                                          <p:val>
                                            <p:strVal val="#ppt_x"/>
                                          </p:val>
                                        </p:tav>
                                      </p:tavLst>
                                    </p:anim>
                                    <p:animEffect transition="in" filter="wipe(right)">
                                      <p:cBhvr>
                                        <p:cTn id="30" dur="500"/>
                                        <p:tgtEl>
                                          <p:spTgt spid="58"/>
                                        </p:tgtEl>
                                      </p:cBhvr>
                                    </p:animEffect>
                                  </p:childTnLst>
                                </p:cTn>
                              </p:par>
                              <p:par>
                                <p:cTn id="31" presetID="53" presetClass="entr" presetSubtype="16" fill="hold" nodeType="withEffect">
                                  <p:stCondLst>
                                    <p:cond delay="0"/>
                                  </p:stCondLst>
                                  <p:childTnLst>
                                    <p:set>
                                      <p:cBhvr>
                                        <p:cTn id="32" dur="1" fill="hold">
                                          <p:stCondLst>
                                            <p:cond delay="0"/>
                                          </p:stCondLst>
                                        </p:cTn>
                                        <p:tgtEl>
                                          <p:spTgt spid="67"/>
                                        </p:tgtEl>
                                        <p:attrNameLst>
                                          <p:attrName>style.visibility</p:attrName>
                                        </p:attrNameLst>
                                      </p:cBhvr>
                                      <p:to>
                                        <p:strVal val="visible"/>
                                      </p:to>
                                    </p:set>
                                    <p:anim calcmode="lin" valueType="num">
                                      <p:cBhvr>
                                        <p:cTn id="33" dur="1000" fill="hold"/>
                                        <p:tgtEl>
                                          <p:spTgt spid="67"/>
                                        </p:tgtEl>
                                        <p:attrNameLst>
                                          <p:attrName>ppt_w</p:attrName>
                                        </p:attrNameLst>
                                      </p:cBhvr>
                                      <p:tavLst>
                                        <p:tav tm="0">
                                          <p:val>
                                            <p:fltVal val="0"/>
                                          </p:val>
                                        </p:tav>
                                        <p:tav tm="100000">
                                          <p:val>
                                            <p:strVal val="#ppt_w"/>
                                          </p:val>
                                        </p:tav>
                                      </p:tavLst>
                                    </p:anim>
                                    <p:anim calcmode="lin" valueType="num">
                                      <p:cBhvr>
                                        <p:cTn id="34" dur="1000" fill="hold"/>
                                        <p:tgtEl>
                                          <p:spTgt spid="67"/>
                                        </p:tgtEl>
                                        <p:attrNameLst>
                                          <p:attrName>ppt_h</p:attrName>
                                        </p:attrNameLst>
                                      </p:cBhvr>
                                      <p:tavLst>
                                        <p:tav tm="0">
                                          <p:val>
                                            <p:fltVal val="0"/>
                                          </p:val>
                                        </p:tav>
                                        <p:tav tm="100000">
                                          <p:val>
                                            <p:strVal val="#ppt_h"/>
                                          </p:val>
                                        </p:tav>
                                      </p:tavLst>
                                    </p:anim>
                                    <p:animEffect transition="in" filter="fade">
                                      <p:cBhvr>
                                        <p:cTn id="35" dur="1000"/>
                                        <p:tgtEl>
                                          <p:spTgt spid="67"/>
                                        </p:tgtEl>
                                      </p:cBhvr>
                                    </p:animEffect>
                                  </p:childTnLst>
                                </p:cTn>
                              </p:par>
                            </p:childTnLst>
                          </p:cTn>
                        </p:par>
                        <p:par>
                          <p:cTn id="36" fill="hold">
                            <p:stCondLst>
                              <p:cond delay="4000"/>
                            </p:stCondLst>
                            <p:childTnLst>
                              <p:par>
                                <p:cTn id="37" presetID="12" presetClass="entr" presetSubtype="8"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additive="base">
                                        <p:cTn id="39" dur="500"/>
                                        <p:tgtEl>
                                          <p:spTgt spid="64"/>
                                        </p:tgtEl>
                                        <p:attrNameLst>
                                          <p:attrName>ppt_x</p:attrName>
                                        </p:attrNameLst>
                                      </p:cBhvr>
                                      <p:tavLst>
                                        <p:tav tm="0">
                                          <p:val>
                                            <p:strVal val="#ppt_x-#ppt_w*1.125000"/>
                                          </p:val>
                                        </p:tav>
                                        <p:tav tm="100000">
                                          <p:val>
                                            <p:strVal val="#ppt_x"/>
                                          </p:val>
                                        </p:tav>
                                      </p:tavLst>
                                    </p:anim>
                                    <p:animEffect transition="in" filter="wipe(right)">
                                      <p:cBhvr>
                                        <p:cTn id="40" dur="500"/>
                                        <p:tgtEl>
                                          <p:spTgt spid="64"/>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1000" fill="hold"/>
                                        <p:tgtEl>
                                          <p:spTgt spid="73"/>
                                        </p:tgtEl>
                                        <p:attrNameLst>
                                          <p:attrName>ppt_w</p:attrName>
                                        </p:attrNameLst>
                                      </p:cBhvr>
                                      <p:tavLst>
                                        <p:tav tm="0">
                                          <p:val>
                                            <p:fltVal val="0"/>
                                          </p:val>
                                        </p:tav>
                                        <p:tav tm="100000">
                                          <p:val>
                                            <p:strVal val="#ppt_w"/>
                                          </p:val>
                                        </p:tav>
                                      </p:tavLst>
                                    </p:anim>
                                    <p:anim calcmode="lin" valueType="num">
                                      <p:cBhvr>
                                        <p:cTn id="44" dur="1000" fill="hold"/>
                                        <p:tgtEl>
                                          <p:spTgt spid="73"/>
                                        </p:tgtEl>
                                        <p:attrNameLst>
                                          <p:attrName>ppt_h</p:attrName>
                                        </p:attrNameLst>
                                      </p:cBhvr>
                                      <p:tavLst>
                                        <p:tav tm="0">
                                          <p:val>
                                            <p:fltVal val="0"/>
                                          </p:val>
                                        </p:tav>
                                        <p:tav tm="100000">
                                          <p:val>
                                            <p:strVal val="#ppt_h"/>
                                          </p:val>
                                        </p:tav>
                                      </p:tavLst>
                                    </p:anim>
                                    <p:animEffect transition="in" filter="fade">
                                      <p:cBhvr>
                                        <p:cTn id="45" dur="1000"/>
                                        <p:tgtEl>
                                          <p:spTgt spid="73"/>
                                        </p:tgtEl>
                                      </p:cBhvr>
                                    </p:animEffect>
                                  </p:childTnLst>
                                </p:cTn>
                              </p:par>
                            </p:childTnLst>
                          </p:cTn>
                        </p:par>
                        <p:par>
                          <p:cTn id="46" fill="hold">
                            <p:stCondLst>
                              <p:cond delay="5000"/>
                            </p:stCondLst>
                            <p:childTnLst>
                              <p:par>
                                <p:cTn id="47" presetID="12" presetClass="entr" presetSubtype="8" fill="hold"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p:tgtEl>
                                          <p:spTgt spid="70"/>
                                        </p:tgtEl>
                                        <p:attrNameLst>
                                          <p:attrName>ppt_x</p:attrName>
                                        </p:attrNameLst>
                                      </p:cBhvr>
                                      <p:tavLst>
                                        <p:tav tm="0">
                                          <p:val>
                                            <p:strVal val="#ppt_x-#ppt_w*1.125000"/>
                                          </p:val>
                                        </p:tav>
                                        <p:tav tm="100000">
                                          <p:val>
                                            <p:strVal val="#ppt_x"/>
                                          </p:val>
                                        </p:tav>
                                      </p:tavLst>
                                    </p:anim>
                                    <p:animEffect transition="in" filter="wipe(right)">
                                      <p:cBhvr>
                                        <p:cTn id="5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99792" y="2402987"/>
            <a:ext cx="4392488" cy="1014349"/>
            <a:chOff x="3131840" y="1491630"/>
            <a:chExt cx="4392488" cy="585356"/>
          </a:xfrm>
        </p:grpSpPr>
        <p:sp>
          <p:nvSpPr>
            <p:cNvPr id="3" name="矩形 2"/>
            <p:cNvSpPr/>
            <p:nvPr/>
          </p:nvSpPr>
          <p:spPr>
            <a:xfrm>
              <a:off x="3131840" y="1491630"/>
              <a:ext cx="4392488" cy="432048"/>
            </a:xfrm>
            <a:prstGeom prst="rect">
              <a:avLst/>
            </a:prstGeom>
            <a:solidFill>
              <a:srgbClr val="00989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53"/>
            <p:cNvSpPr txBox="1"/>
            <p:nvPr/>
          </p:nvSpPr>
          <p:spPr>
            <a:xfrm>
              <a:off x="3923928" y="1707654"/>
              <a:ext cx="3024336" cy="369332"/>
            </a:xfrm>
            <a:prstGeom prst="rect">
              <a:avLst/>
            </a:prstGeom>
            <a:noFill/>
          </p:spPr>
          <p:txBody>
            <a:bodyPr wrap="square" rtlCol="0">
              <a:spAutoFit/>
            </a:bodyPr>
            <a:lstStyle/>
            <a:p>
              <a:r>
                <a:rPr lang="zh-CN" altLang="en-US" b="1" dirty="0">
                  <a:solidFill>
                    <a:schemeClr val="bg1"/>
                  </a:solidFill>
                </a:rPr>
                <a:t>单击此处添加</a:t>
              </a:r>
              <a:r>
                <a:rPr lang="zh-CN" altLang="en-US" b="1" dirty="0" smtClean="0">
                  <a:solidFill>
                    <a:schemeClr val="bg1"/>
                  </a:solidFill>
                </a:rPr>
                <a:t>标题文字</a:t>
              </a:r>
              <a:endParaRPr lang="zh-CN" altLang="en-US" b="1" dirty="0">
                <a:solidFill>
                  <a:schemeClr val="bg1"/>
                </a:solidFill>
              </a:endParaRPr>
            </a:p>
          </p:txBody>
        </p:sp>
      </p:grpSp>
      <p:grpSp>
        <p:nvGrpSpPr>
          <p:cNvPr id="5" name="组合 4"/>
          <p:cNvGrpSpPr/>
          <p:nvPr/>
        </p:nvGrpSpPr>
        <p:grpSpPr>
          <a:xfrm>
            <a:off x="3995936" y="1131590"/>
            <a:ext cx="1584176" cy="1585274"/>
            <a:chOff x="2771800" y="1347614"/>
            <a:chExt cx="720080" cy="693624"/>
          </a:xfrm>
        </p:grpSpPr>
        <p:sp>
          <p:nvSpPr>
            <p:cNvPr id="6" name="椭圆 5"/>
            <p:cNvSpPr/>
            <p:nvPr/>
          </p:nvSpPr>
          <p:spPr>
            <a:xfrm>
              <a:off x="2771800" y="1347614"/>
              <a:ext cx="720080" cy="693624"/>
            </a:xfrm>
            <a:prstGeom prst="ellipse">
              <a:avLst/>
            </a:prstGeom>
            <a:solidFill>
              <a:srgbClr val="00989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56"/>
            <p:cNvSpPr txBox="1"/>
            <p:nvPr/>
          </p:nvSpPr>
          <p:spPr>
            <a:xfrm>
              <a:off x="2915816" y="1347614"/>
              <a:ext cx="432048" cy="632926"/>
            </a:xfrm>
            <a:prstGeom prst="rect">
              <a:avLst/>
            </a:prstGeom>
            <a:noFill/>
          </p:spPr>
          <p:txBody>
            <a:bodyPr wrap="square" rtlCol="0">
              <a:spAutoFit/>
            </a:bodyPr>
            <a:lstStyle/>
            <a:p>
              <a:pPr algn="ctr"/>
              <a:r>
                <a:rPr lang="en-US" altLang="zh-CN" sz="8800" dirty="0">
                  <a:solidFill>
                    <a:schemeClr val="bg1"/>
                  </a:solidFill>
                </a:rPr>
                <a:t>4</a:t>
              </a:r>
              <a:endParaRPr lang="zh-CN" altLang="en-US" sz="8800" dirty="0">
                <a:solidFill>
                  <a:schemeClr val="bg1"/>
                </a:solidFill>
              </a:endParaRPr>
            </a:p>
          </p:txBody>
        </p:sp>
      </p:grpSp>
    </p:spTree>
    <p:extLst>
      <p:ext uri="{BB962C8B-B14F-4D97-AF65-F5344CB8AC3E}">
        <p14:creationId xmlns:p14="http://schemas.microsoft.com/office/powerpoint/2010/main" val="185212352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ppt_x</p:attrName>
                                        </p:attrNameLst>
                                      </p:cBhvr>
                                      <p:tavLst>
                                        <p:tav tm="0">
                                          <p:val>
                                            <p:strVal val="#ppt_x-#ppt_w*1.125000"/>
                                          </p:val>
                                        </p:tav>
                                        <p:tav tm="100000">
                                          <p:val>
                                            <p:strVal val="#ppt_x"/>
                                          </p:val>
                                        </p:tav>
                                      </p:tavLst>
                                    </p:anim>
                                    <p:animEffect transition="in" filter="wipe(right)">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grpSp>
        <p:nvGrpSpPr>
          <p:cNvPr id="20" name="组合 19"/>
          <p:cNvGrpSpPr/>
          <p:nvPr/>
        </p:nvGrpSpPr>
        <p:grpSpPr>
          <a:xfrm>
            <a:off x="1820150" y="720968"/>
            <a:ext cx="5632622" cy="4011022"/>
            <a:chOff x="1322597" y="1268760"/>
            <a:chExt cx="6505156" cy="4566463"/>
          </a:xfrm>
          <a:solidFill>
            <a:srgbClr val="144798"/>
          </a:solidFill>
        </p:grpSpPr>
        <p:sp>
          <p:nvSpPr>
            <p:cNvPr id="21" name="圆角矩形 20"/>
            <p:cNvSpPr/>
            <p:nvPr/>
          </p:nvSpPr>
          <p:spPr>
            <a:xfrm>
              <a:off x="4607098" y="1268760"/>
              <a:ext cx="67273" cy="3949569"/>
            </a:xfrm>
            <a:prstGeom prst="roundRect">
              <a:avLst/>
            </a:prstGeom>
            <a:solidFill>
              <a:srgbClr val="8DC85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圆角矩形 21"/>
            <p:cNvSpPr/>
            <p:nvPr/>
          </p:nvSpPr>
          <p:spPr>
            <a:xfrm>
              <a:off x="4571021" y="5207113"/>
              <a:ext cx="154029" cy="628110"/>
            </a:xfrm>
            <a:prstGeom prst="roundRect">
              <a:avLst/>
            </a:prstGeom>
            <a:solidFill>
              <a:srgbClr val="48AF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3" name="组合 22"/>
            <p:cNvGrpSpPr/>
            <p:nvPr/>
          </p:nvGrpSpPr>
          <p:grpSpPr>
            <a:xfrm>
              <a:off x="1322597" y="1556792"/>
              <a:ext cx="6505156" cy="1573956"/>
              <a:chOff x="1322597" y="1556792"/>
              <a:chExt cx="6505156" cy="1573956"/>
            </a:xfrm>
            <a:grpFill/>
          </p:grpSpPr>
          <p:sp>
            <p:nvSpPr>
              <p:cNvPr id="25" name="任意多边形 24"/>
              <p:cNvSpPr/>
              <p:nvPr/>
            </p:nvSpPr>
            <p:spPr>
              <a:xfrm>
                <a:off x="3889765" y="2420416"/>
                <a:ext cx="1933567" cy="589867"/>
              </a:xfrm>
              <a:custGeom>
                <a:avLst/>
                <a:gdLst>
                  <a:gd name="connsiteX0" fmla="*/ 0 w 1482725"/>
                  <a:gd name="connsiteY0" fmla="*/ 450850 h 450850"/>
                  <a:gd name="connsiteX1" fmla="*/ 1482725 w 1482725"/>
                  <a:gd name="connsiteY1" fmla="*/ 438150 h 450850"/>
                  <a:gd name="connsiteX2" fmla="*/ 930275 w 1482725"/>
                  <a:gd name="connsiteY2" fmla="*/ 0 h 450850"/>
                  <a:gd name="connsiteX3" fmla="*/ 12700 w 1482725"/>
                  <a:gd name="connsiteY3" fmla="*/ 190500 h 450850"/>
                  <a:gd name="connsiteX4" fmla="*/ 0 w 1482725"/>
                  <a:gd name="connsiteY4" fmla="*/ 450850 h 450850"/>
                  <a:gd name="connsiteX0" fmla="*/ 0 w 1482725"/>
                  <a:gd name="connsiteY0" fmla="*/ 450850 h 450850"/>
                  <a:gd name="connsiteX1" fmla="*/ 1482725 w 1482725"/>
                  <a:gd name="connsiteY1" fmla="*/ 438150 h 450850"/>
                  <a:gd name="connsiteX2" fmla="*/ 930275 w 1482725"/>
                  <a:gd name="connsiteY2" fmla="*/ 0 h 450850"/>
                  <a:gd name="connsiteX3" fmla="*/ 12700 w 1482725"/>
                  <a:gd name="connsiteY3" fmla="*/ 190500 h 450850"/>
                  <a:gd name="connsiteX4" fmla="*/ 0 w 1482725"/>
                  <a:gd name="connsiteY4" fmla="*/ 450850 h 450850"/>
                  <a:gd name="connsiteX0" fmla="*/ 0 w 1482725"/>
                  <a:gd name="connsiteY0" fmla="*/ 450850 h 450850"/>
                  <a:gd name="connsiteX1" fmla="*/ 1482725 w 1482725"/>
                  <a:gd name="connsiteY1" fmla="*/ 438150 h 450850"/>
                  <a:gd name="connsiteX2" fmla="*/ 930275 w 1482725"/>
                  <a:gd name="connsiteY2" fmla="*/ 0 h 450850"/>
                  <a:gd name="connsiteX3" fmla="*/ 12700 w 1482725"/>
                  <a:gd name="connsiteY3" fmla="*/ 190500 h 450850"/>
                  <a:gd name="connsiteX4" fmla="*/ 0 w 1482725"/>
                  <a:gd name="connsiteY4" fmla="*/ 450850 h 450850"/>
                  <a:gd name="connsiteX0" fmla="*/ 0 w 1482725"/>
                  <a:gd name="connsiteY0" fmla="*/ 450850 h 450850"/>
                  <a:gd name="connsiteX1" fmla="*/ 1482725 w 1482725"/>
                  <a:gd name="connsiteY1" fmla="*/ 438150 h 450850"/>
                  <a:gd name="connsiteX2" fmla="*/ 930275 w 1482725"/>
                  <a:gd name="connsiteY2" fmla="*/ 0 h 450850"/>
                  <a:gd name="connsiteX3" fmla="*/ 12700 w 1482725"/>
                  <a:gd name="connsiteY3" fmla="*/ 190500 h 450850"/>
                  <a:gd name="connsiteX4" fmla="*/ 0 w 1482725"/>
                  <a:gd name="connsiteY4" fmla="*/ 450850 h 450850"/>
                  <a:gd name="connsiteX0" fmla="*/ 0 w 1477872"/>
                  <a:gd name="connsiteY0" fmla="*/ 450850 h 450850"/>
                  <a:gd name="connsiteX1" fmla="*/ 1477872 w 1477872"/>
                  <a:gd name="connsiteY1" fmla="*/ 423590 h 450850"/>
                  <a:gd name="connsiteX2" fmla="*/ 930275 w 1477872"/>
                  <a:gd name="connsiteY2" fmla="*/ 0 h 450850"/>
                  <a:gd name="connsiteX3" fmla="*/ 12700 w 1477872"/>
                  <a:gd name="connsiteY3" fmla="*/ 190500 h 450850"/>
                  <a:gd name="connsiteX4" fmla="*/ 0 w 1477872"/>
                  <a:gd name="connsiteY4" fmla="*/ 450850 h 450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7872" h="450850">
                    <a:moveTo>
                      <a:pt x="0" y="450850"/>
                    </a:moveTo>
                    <a:cubicBezTo>
                      <a:pt x="427567" y="246592"/>
                      <a:pt x="1211300" y="359490"/>
                      <a:pt x="1477872" y="423590"/>
                    </a:cubicBezTo>
                    <a:lnTo>
                      <a:pt x="930275" y="0"/>
                    </a:lnTo>
                    <a:lnTo>
                      <a:pt x="12700" y="190500"/>
                    </a:lnTo>
                    <a:lnTo>
                      <a:pt x="0" y="450850"/>
                    </a:lnTo>
                    <a:close/>
                  </a:path>
                </a:pathLst>
              </a:custGeom>
              <a:solidFill>
                <a:srgbClr val="EF605E"/>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26" name="椭圆 25"/>
              <p:cNvSpPr/>
              <p:nvPr/>
            </p:nvSpPr>
            <p:spPr>
              <a:xfrm>
                <a:off x="4538662" y="1556792"/>
                <a:ext cx="209550" cy="137728"/>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任意多边形 26"/>
              <p:cNvSpPr/>
              <p:nvPr/>
            </p:nvSpPr>
            <p:spPr>
              <a:xfrm>
                <a:off x="1779536" y="2611499"/>
                <a:ext cx="818337" cy="378013"/>
              </a:xfrm>
              <a:custGeom>
                <a:avLst/>
                <a:gdLst>
                  <a:gd name="connsiteX0" fmla="*/ 307975 w 625475"/>
                  <a:gd name="connsiteY0" fmla="*/ 288925 h 288925"/>
                  <a:gd name="connsiteX1" fmla="*/ 457200 w 625475"/>
                  <a:gd name="connsiteY1" fmla="*/ 123825 h 288925"/>
                  <a:gd name="connsiteX2" fmla="*/ 625475 w 625475"/>
                  <a:gd name="connsiteY2" fmla="*/ 0 h 288925"/>
                  <a:gd name="connsiteX3" fmla="*/ 107950 w 625475"/>
                  <a:gd name="connsiteY3" fmla="*/ 57150 h 288925"/>
                  <a:gd name="connsiteX4" fmla="*/ 0 w 625475"/>
                  <a:gd name="connsiteY4" fmla="*/ 212725 h 288925"/>
                  <a:gd name="connsiteX5" fmla="*/ 307975 w 625475"/>
                  <a:gd name="connsiteY5" fmla="*/ 288925 h 288925"/>
                  <a:gd name="connsiteX0" fmla="*/ 307975 w 625475"/>
                  <a:gd name="connsiteY0" fmla="*/ 288925 h 288925"/>
                  <a:gd name="connsiteX1" fmla="*/ 457200 w 625475"/>
                  <a:gd name="connsiteY1" fmla="*/ 123825 h 288925"/>
                  <a:gd name="connsiteX2" fmla="*/ 625475 w 625475"/>
                  <a:gd name="connsiteY2" fmla="*/ 0 h 288925"/>
                  <a:gd name="connsiteX3" fmla="*/ 107950 w 625475"/>
                  <a:gd name="connsiteY3" fmla="*/ 57150 h 288925"/>
                  <a:gd name="connsiteX4" fmla="*/ 0 w 625475"/>
                  <a:gd name="connsiteY4" fmla="*/ 212725 h 288925"/>
                  <a:gd name="connsiteX5" fmla="*/ 307975 w 625475"/>
                  <a:gd name="connsiteY5" fmla="*/ 288925 h 288925"/>
                  <a:gd name="connsiteX0" fmla="*/ 307975 w 625475"/>
                  <a:gd name="connsiteY0" fmla="*/ 288925 h 288925"/>
                  <a:gd name="connsiteX1" fmla="*/ 457200 w 625475"/>
                  <a:gd name="connsiteY1" fmla="*/ 123825 h 288925"/>
                  <a:gd name="connsiteX2" fmla="*/ 625475 w 625475"/>
                  <a:gd name="connsiteY2" fmla="*/ 0 h 288925"/>
                  <a:gd name="connsiteX3" fmla="*/ 107950 w 625475"/>
                  <a:gd name="connsiteY3" fmla="*/ 57150 h 288925"/>
                  <a:gd name="connsiteX4" fmla="*/ 0 w 625475"/>
                  <a:gd name="connsiteY4" fmla="*/ 212725 h 288925"/>
                  <a:gd name="connsiteX5" fmla="*/ 307975 w 625475"/>
                  <a:gd name="connsiteY5" fmla="*/ 288925 h 288925"/>
                  <a:gd name="connsiteX0" fmla="*/ 307975 w 625475"/>
                  <a:gd name="connsiteY0" fmla="*/ 288925 h 288925"/>
                  <a:gd name="connsiteX1" fmla="*/ 457200 w 625475"/>
                  <a:gd name="connsiteY1" fmla="*/ 123825 h 288925"/>
                  <a:gd name="connsiteX2" fmla="*/ 625475 w 625475"/>
                  <a:gd name="connsiteY2" fmla="*/ 0 h 288925"/>
                  <a:gd name="connsiteX3" fmla="*/ 107950 w 625475"/>
                  <a:gd name="connsiteY3" fmla="*/ 57150 h 288925"/>
                  <a:gd name="connsiteX4" fmla="*/ 0 w 625475"/>
                  <a:gd name="connsiteY4" fmla="*/ 212725 h 288925"/>
                  <a:gd name="connsiteX5" fmla="*/ 307975 w 625475"/>
                  <a:gd name="connsiteY5" fmla="*/ 288925 h 288925"/>
                  <a:gd name="connsiteX0" fmla="*/ 307975 w 625475"/>
                  <a:gd name="connsiteY0" fmla="*/ 288925 h 288925"/>
                  <a:gd name="connsiteX1" fmla="*/ 457200 w 625475"/>
                  <a:gd name="connsiteY1" fmla="*/ 123825 h 288925"/>
                  <a:gd name="connsiteX2" fmla="*/ 625475 w 625475"/>
                  <a:gd name="connsiteY2" fmla="*/ 0 h 288925"/>
                  <a:gd name="connsiteX3" fmla="*/ 107950 w 625475"/>
                  <a:gd name="connsiteY3" fmla="*/ 57150 h 288925"/>
                  <a:gd name="connsiteX4" fmla="*/ 0 w 625475"/>
                  <a:gd name="connsiteY4" fmla="*/ 212725 h 288925"/>
                  <a:gd name="connsiteX5" fmla="*/ 307975 w 625475"/>
                  <a:gd name="connsiteY5" fmla="*/ 288925 h 288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5475" h="288925">
                    <a:moveTo>
                      <a:pt x="307975" y="288925"/>
                    </a:moveTo>
                    <a:lnTo>
                      <a:pt x="457200" y="123825"/>
                    </a:lnTo>
                    <a:lnTo>
                      <a:pt x="625475" y="0"/>
                    </a:lnTo>
                    <a:lnTo>
                      <a:pt x="107950" y="57150"/>
                    </a:lnTo>
                    <a:lnTo>
                      <a:pt x="0" y="212725"/>
                    </a:lnTo>
                    <a:cubicBezTo>
                      <a:pt x="169333" y="187325"/>
                      <a:pt x="233892" y="225425"/>
                      <a:pt x="307975" y="288925"/>
                    </a:cubicBezTo>
                    <a:close/>
                  </a:path>
                </a:pathLst>
              </a:custGeom>
              <a:solidFill>
                <a:srgbClr val="8DC85C"/>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28" name="任意多边形 27"/>
              <p:cNvSpPr/>
              <p:nvPr/>
            </p:nvSpPr>
            <p:spPr>
              <a:xfrm>
                <a:off x="2128472" y="2698733"/>
                <a:ext cx="589867" cy="348935"/>
              </a:xfrm>
              <a:custGeom>
                <a:avLst/>
                <a:gdLst>
                  <a:gd name="connsiteX0" fmla="*/ 0 w 438150"/>
                  <a:gd name="connsiteY0" fmla="*/ 266700 h 266700"/>
                  <a:gd name="connsiteX1" fmla="*/ 234950 w 438150"/>
                  <a:gd name="connsiteY1" fmla="*/ 0 h 266700"/>
                  <a:gd name="connsiteX2" fmla="*/ 438150 w 438150"/>
                  <a:gd name="connsiteY2" fmla="*/ 57150 h 266700"/>
                  <a:gd name="connsiteX3" fmla="*/ 390525 w 438150"/>
                  <a:gd name="connsiteY3" fmla="*/ 152400 h 266700"/>
                  <a:gd name="connsiteX4" fmla="*/ 0 w 438150"/>
                  <a:gd name="connsiteY4" fmla="*/ 266700 h 266700"/>
                  <a:gd name="connsiteX0" fmla="*/ 0 w 438150"/>
                  <a:gd name="connsiteY0" fmla="*/ 266700 h 266700"/>
                  <a:gd name="connsiteX1" fmla="*/ 234950 w 438150"/>
                  <a:gd name="connsiteY1" fmla="*/ 0 h 266700"/>
                  <a:gd name="connsiteX2" fmla="*/ 438150 w 438150"/>
                  <a:gd name="connsiteY2" fmla="*/ 57150 h 266700"/>
                  <a:gd name="connsiteX3" fmla="*/ 390525 w 438150"/>
                  <a:gd name="connsiteY3" fmla="*/ 152400 h 266700"/>
                  <a:gd name="connsiteX4" fmla="*/ 0 w 438150"/>
                  <a:gd name="connsiteY4" fmla="*/ 266700 h 266700"/>
                  <a:gd name="connsiteX0" fmla="*/ 0 w 438150"/>
                  <a:gd name="connsiteY0" fmla="*/ 266700 h 266700"/>
                  <a:gd name="connsiteX1" fmla="*/ 234950 w 438150"/>
                  <a:gd name="connsiteY1" fmla="*/ 0 h 266700"/>
                  <a:gd name="connsiteX2" fmla="*/ 438150 w 438150"/>
                  <a:gd name="connsiteY2" fmla="*/ 57150 h 266700"/>
                  <a:gd name="connsiteX3" fmla="*/ 390525 w 438150"/>
                  <a:gd name="connsiteY3" fmla="*/ 152400 h 266700"/>
                  <a:gd name="connsiteX4" fmla="*/ 0 w 438150"/>
                  <a:gd name="connsiteY4" fmla="*/ 266700 h 266700"/>
                  <a:gd name="connsiteX0" fmla="*/ 0 w 450850"/>
                  <a:gd name="connsiteY0" fmla="*/ 266700 h 266700"/>
                  <a:gd name="connsiteX1" fmla="*/ 247650 w 450850"/>
                  <a:gd name="connsiteY1" fmla="*/ 0 h 266700"/>
                  <a:gd name="connsiteX2" fmla="*/ 450850 w 450850"/>
                  <a:gd name="connsiteY2" fmla="*/ 57150 h 266700"/>
                  <a:gd name="connsiteX3" fmla="*/ 403225 w 450850"/>
                  <a:gd name="connsiteY3" fmla="*/ 152400 h 266700"/>
                  <a:gd name="connsiteX4" fmla="*/ 0 w 450850"/>
                  <a:gd name="connsiteY4" fmla="*/ 266700 h 26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850" h="266700">
                    <a:moveTo>
                      <a:pt x="0" y="266700"/>
                    </a:moveTo>
                    <a:lnTo>
                      <a:pt x="247650" y="0"/>
                    </a:lnTo>
                    <a:lnTo>
                      <a:pt x="450850" y="57150"/>
                    </a:lnTo>
                    <a:lnTo>
                      <a:pt x="403225" y="152400"/>
                    </a:lnTo>
                    <a:cubicBezTo>
                      <a:pt x="339725" y="158750"/>
                      <a:pt x="152400" y="165100"/>
                      <a:pt x="0" y="266700"/>
                    </a:cubicBezTo>
                    <a:close/>
                  </a:path>
                </a:pathLst>
              </a:custGeom>
              <a:solidFill>
                <a:srgbClr val="EDAF36"/>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29" name="任意多边形 28"/>
              <p:cNvSpPr/>
              <p:nvPr/>
            </p:nvSpPr>
            <p:spPr>
              <a:xfrm>
                <a:off x="3104661" y="2773505"/>
                <a:ext cx="793413" cy="232624"/>
              </a:xfrm>
              <a:custGeom>
                <a:avLst/>
                <a:gdLst>
                  <a:gd name="connsiteX0" fmla="*/ 600075 w 606425"/>
                  <a:gd name="connsiteY0" fmla="*/ 177800 h 177800"/>
                  <a:gd name="connsiteX1" fmla="*/ 606425 w 606425"/>
                  <a:gd name="connsiteY1" fmla="*/ 0 h 177800"/>
                  <a:gd name="connsiteX2" fmla="*/ 0 w 606425"/>
                  <a:gd name="connsiteY2" fmla="*/ 73025 h 177800"/>
                  <a:gd name="connsiteX3" fmla="*/ 600075 w 606425"/>
                  <a:gd name="connsiteY3" fmla="*/ 177800 h 177800"/>
                  <a:gd name="connsiteX0" fmla="*/ 600075 w 606425"/>
                  <a:gd name="connsiteY0" fmla="*/ 177800 h 177800"/>
                  <a:gd name="connsiteX1" fmla="*/ 606425 w 606425"/>
                  <a:gd name="connsiteY1" fmla="*/ 0 h 177800"/>
                  <a:gd name="connsiteX2" fmla="*/ 0 w 606425"/>
                  <a:gd name="connsiteY2" fmla="*/ 73025 h 177800"/>
                  <a:gd name="connsiteX3" fmla="*/ 600075 w 606425"/>
                  <a:gd name="connsiteY3" fmla="*/ 177800 h 177800"/>
                  <a:gd name="connsiteX0" fmla="*/ 600075 w 606425"/>
                  <a:gd name="connsiteY0" fmla="*/ 177800 h 177800"/>
                  <a:gd name="connsiteX1" fmla="*/ 606425 w 606425"/>
                  <a:gd name="connsiteY1" fmla="*/ 0 h 177800"/>
                  <a:gd name="connsiteX2" fmla="*/ 0 w 606425"/>
                  <a:gd name="connsiteY2" fmla="*/ 73025 h 177800"/>
                  <a:gd name="connsiteX3" fmla="*/ 600075 w 606425"/>
                  <a:gd name="connsiteY3" fmla="*/ 177800 h 177800"/>
                </a:gdLst>
                <a:ahLst/>
                <a:cxnLst>
                  <a:cxn ang="0">
                    <a:pos x="connsiteX0" y="connsiteY0"/>
                  </a:cxn>
                  <a:cxn ang="0">
                    <a:pos x="connsiteX1" y="connsiteY1"/>
                  </a:cxn>
                  <a:cxn ang="0">
                    <a:pos x="connsiteX2" y="connsiteY2"/>
                  </a:cxn>
                  <a:cxn ang="0">
                    <a:pos x="connsiteX3" y="connsiteY3"/>
                  </a:cxn>
                </a:cxnLst>
                <a:rect l="l" t="t" r="r" b="b"/>
                <a:pathLst>
                  <a:path w="606425" h="177800">
                    <a:moveTo>
                      <a:pt x="600075" y="177800"/>
                    </a:moveTo>
                    <a:lnTo>
                      <a:pt x="606425" y="0"/>
                    </a:lnTo>
                    <a:lnTo>
                      <a:pt x="0" y="73025"/>
                    </a:lnTo>
                    <a:cubicBezTo>
                      <a:pt x="228600" y="92075"/>
                      <a:pt x="479425" y="69850"/>
                      <a:pt x="600075" y="177800"/>
                    </a:cubicBezTo>
                    <a:close/>
                  </a:path>
                </a:pathLst>
              </a:custGeom>
              <a:solidFill>
                <a:srgbClr val="EDAF36"/>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30" name="任意多边形 29"/>
              <p:cNvSpPr/>
              <p:nvPr/>
            </p:nvSpPr>
            <p:spPr>
              <a:xfrm>
                <a:off x="5950147" y="2499341"/>
                <a:ext cx="1387434" cy="631407"/>
              </a:xfrm>
              <a:custGeom>
                <a:avLst/>
                <a:gdLst>
                  <a:gd name="connsiteX0" fmla="*/ 1060450 w 1060450"/>
                  <a:gd name="connsiteY0" fmla="*/ 482600 h 482600"/>
                  <a:gd name="connsiteX1" fmla="*/ 0 w 1060450"/>
                  <a:gd name="connsiteY1" fmla="*/ 349250 h 482600"/>
                  <a:gd name="connsiteX2" fmla="*/ 577850 w 1060450"/>
                  <a:gd name="connsiteY2" fmla="*/ 0 h 482600"/>
                  <a:gd name="connsiteX3" fmla="*/ 1060450 w 1060450"/>
                  <a:gd name="connsiteY3" fmla="*/ 482600 h 482600"/>
                  <a:gd name="connsiteX0" fmla="*/ 1060450 w 1060450"/>
                  <a:gd name="connsiteY0" fmla="*/ 482600 h 482600"/>
                  <a:gd name="connsiteX1" fmla="*/ 0 w 1060450"/>
                  <a:gd name="connsiteY1" fmla="*/ 349250 h 482600"/>
                  <a:gd name="connsiteX2" fmla="*/ 577850 w 1060450"/>
                  <a:gd name="connsiteY2" fmla="*/ 0 h 482600"/>
                  <a:gd name="connsiteX3" fmla="*/ 1060450 w 1060450"/>
                  <a:gd name="connsiteY3" fmla="*/ 482600 h 482600"/>
                  <a:gd name="connsiteX0" fmla="*/ 1060450 w 1060450"/>
                  <a:gd name="connsiteY0" fmla="*/ 482600 h 482600"/>
                  <a:gd name="connsiteX1" fmla="*/ 0 w 1060450"/>
                  <a:gd name="connsiteY1" fmla="*/ 349250 h 482600"/>
                  <a:gd name="connsiteX2" fmla="*/ 577850 w 1060450"/>
                  <a:gd name="connsiteY2" fmla="*/ 0 h 482600"/>
                  <a:gd name="connsiteX3" fmla="*/ 1060450 w 1060450"/>
                  <a:gd name="connsiteY3" fmla="*/ 482600 h 482600"/>
                  <a:gd name="connsiteX0" fmla="*/ 1060450 w 1060450"/>
                  <a:gd name="connsiteY0" fmla="*/ 482600 h 482600"/>
                  <a:gd name="connsiteX1" fmla="*/ 0 w 1060450"/>
                  <a:gd name="connsiteY1" fmla="*/ 349250 h 482600"/>
                  <a:gd name="connsiteX2" fmla="*/ 577850 w 1060450"/>
                  <a:gd name="connsiteY2" fmla="*/ 0 h 482600"/>
                  <a:gd name="connsiteX3" fmla="*/ 1060450 w 1060450"/>
                  <a:gd name="connsiteY3" fmla="*/ 482600 h 482600"/>
                  <a:gd name="connsiteX0" fmla="*/ 1060450 w 1060450"/>
                  <a:gd name="connsiteY0" fmla="*/ 482600 h 482600"/>
                  <a:gd name="connsiteX1" fmla="*/ 0 w 1060450"/>
                  <a:gd name="connsiteY1" fmla="*/ 349250 h 482600"/>
                  <a:gd name="connsiteX2" fmla="*/ 577850 w 1060450"/>
                  <a:gd name="connsiteY2" fmla="*/ 0 h 482600"/>
                  <a:gd name="connsiteX3" fmla="*/ 1060450 w 1060450"/>
                  <a:gd name="connsiteY3" fmla="*/ 482600 h 482600"/>
                </a:gdLst>
                <a:ahLst/>
                <a:cxnLst>
                  <a:cxn ang="0">
                    <a:pos x="connsiteX0" y="connsiteY0"/>
                  </a:cxn>
                  <a:cxn ang="0">
                    <a:pos x="connsiteX1" y="connsiteY1"/>
                  </a:cxn>
                  <a:cxn ang="0">
                    <a:pos x="connsiteX2" y="connsiteY2"/>
                  </a:cxn>
                  <a:cxn ang="0">
                    <a:pos x="connsiteX3" y="connsiteY3"/>
                  </a:cxn>
                </a:cxnLst>
                <a:rect l="l" t="t" r="r" b="b"/>
                <a:pathLst>
                  <a:path w="1060450" h="482600">
                    <a:moveTo>
                      <a:pt x="1060450" y="482600"/>
                    </a:moveTo>
                    <a:cubicBezTo>
                      <a:pt x="684742" y="317500"/>
                      <a:pt x="232833" y="384175"/>
                      <a:pt x="0" y="349250"/>
                    </a:cubicBezTo>
                    <a:lnTo>
                      <a:pt x="577850" y="0"/>
                    </a:lnTo>
                    <a:cubicBezTo>
                      <a:pt x="738717" y="160867"/>
                      <a:pt x="909108" y="277283"/>
                      <a:pt x="1060450" y="482600"/>
                    </a:cubicBezTo>
                    <a:close/>
                  </a:path>
                </a:pathLst>
              </a:custGeom>
              <a:solidFill>
                <a:srgbClr val="8DC85C"/>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31" name="任意多边形 30"/>
              <p:cNvSpPr/>
              <p:nvPr/>
            </p:nvSpPr>
            <p:spPr>
              <a:xfrm>
                <a:off x="6984492" y="2740274"/>
                <a:ext cx="465247" cy="373859"/>
              </a:xfrm>
              <a:custGeom>
                <a:avLst/>
                <a:gdLst>
                  <a:gd name="connsiteX0" fmla="*/ 254000 w 355600"/>
                  <a:gd name="connsiteY0" fmla="*/ 269875 h 269875"/>
                  <a:gd name="connsiteX1" fmla="*/ 355600 w 355600"/>
                  <a:gd name="connsiteY1" fmla="*/ 142875 h 269875"/>
                  <a:gd name="connsiteX2" fmla="*/ 120650 w 355600"/>
                  <a:gd name="connsiteY2" fmla="*/ 50800 h 269875"/>
                  <a:gd name="connsiteX3" fmla="*/ 0 w 355600"/>
                  <a:gd name="connsiteY3" fmla="*/ 0 h 269875"/>
                  <a:gd name="connsiteX4" fmla="*/ 254000 w 355600"/>
                  <a:gd name="connsiteY4" fmla="*/ 269875 h 269875"/>
                  <a:gd name="connsiteX0" fmla="*/ 257175 w 355600"/>
                  <a:gd name="connsiteY0" fmla="*/ 292100 h 292100"/>
                  <a:gd name="connsiteX1" fmla="*/ 355600 w 355600"/>
                  <a:gd name="connsiteY1" fmla="*/ 142875 h 292100"/>
                  <a:gd name="connsiteX2" fmla="*/ 120650 w 355600"/>
                  <a:gd name="connsiteY2" fmla="*/ 50800 h 292100"/>
                  <a:gd name="connsiteX3" fmla="*/ 0 w 355600"/>
                  <a:gd name="connsiteY3" fmla="*/ 0 h 292100"/>
                  <a:gd name="connsiteX4" fmla="*/ 257175 w 355600"/>
                  <a:gd name="connsiteY4" fmla="*/ 292100 h 292100"/>
                  <a:gd name="connsiteX0" fmla="*/ 266700 w 355600"/>
                  <a:gd name="connsiteY0" fmla="*/ 285750 h 285750"/>
                  <a:gd name="connsiteX1" fmla="*/ 355600 w 355600"/>
                  <a:gd name="connsiteY1" fmla="*/ 142875 h 285750"/>
                  <a:gd name="connsiteX2" fmla="*/ 120650 w 355600"/>
                  <a:gd name="connsiteY2" fmla="*/ 50800 h 285750"/>
                  <a:gd name="connsiteX3" fmla="*/ 0 w 355600"/>
                  <a:gd name="connsiteY3" fmla="*/ 0 h 285750"/>
                  <a:gd name="connsiteX4" fmla="*/ 266700 w 355600"/>
                  <a:gd name="connsiteY4" fmla="*/ 285750 h 285750"/>
                  <a:gd name="connsiteX0" fmla="*/ 266700 w 355600"/>
                  <a:gd name="connsiteY0" fmla="*/ 285750 h 285750"/>
                  <a:gd name="connsiteX1" fmla="*/ 355600 w 355600"/>
                  <a:gd name="connsiteY1" fmla="*/ 142875 h 285750"/>
                  <a:gd name="connsiteX2" fmla="*/ 120650 w 355600"/>
                  <a:gd name="connsiteY2" fmla="*/ 50800 h 285750"/>
                  <a:gd name="connsiteX3" fmla="*/ 0 w 355600"/>
                  <a:gd name="connsiteY3" fmla="*/ 0 h 285750"/>
                  <a:gd name="connsiteX4" fmla="*/ 266700 w 355600"/>
                  <a:gd name="connsiteY4" fmla="*/ 285750 h 285750"/>
                  <a:gd name="connsiteX0" fmla="*/ 266700 w 355600"/>
                  <a:gd name="connsiteY0" fmla="*/ 285750 h 285750"/>
                  <a:gd name="connsiteX1" fmla="*/ 355600 w 355600"/>
                  <a:gd name="connsiteY1" fmla="*/ 142875 h 285750"/>
                  <a:gd name="connsiteX2" fmla="*/ 120650 w 355600"/>
                  <a:gd name="connsiteY2" fmla="*/ 50800 h 285750"/>
                  <a:gd name="connsiteX3" fmla="*/ 0 w 355600"/>
                  <a:gd name="connsiteY3" fmla="*/ 0 h 285750"/>
                  <a:gd name="connsiteX4" fmla="*/ 266700 w 35560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600" h="285750">
                    <a:moveTo>
                      <a:pt x="266700" y="285750"/>
                    </a:moveTo>
                    <a:cubicBezTo>
                      <a:pt x="251883" y="200025"/>
                      <a:pt x="319617" y="152400"/>
                      <a:pt x="355600" y="142875"/>
                    </a:cubicBezTo>
                    <a:lnTo>
                      <a:pt x="120650" y="50800"/>
                    </a:lnTo>
                    <a:lnTo>
                      <a:pt x="0" y="0"/>
                    </a:lnTo>
                    <a:lnTo>
                      <a:pt x="266700" y="285750"/>
                    </a:lnTo>
                    <a:close/>
                  </a:path>
                </a:pathLst>
              </a:custGeom>
              <a:solidFill>
                <a:srgbClr val="EDAF36"/>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32" name="任意多边形 31"/>
              <p:cNvSpPr/>
              <p:nvPr/>
            </p:nvSpPr>
            <p:spPr>
              <a:xfrm>
                <a:off x="1322597" y="1581309"/>
                <a:ext cx="3215192" cy="1416512"/>
              </a:xfrm>
              <a:custGeom>
                <a:avLst/>
                <a:gdLst>
                  <a:gd name="connsiteX0" fmla="*/ 0 w 2457450"/>
                  <a:gd name="connsiteY0" fmla="*/ 1098550 h 1104900"/>
                  <a:gd name="connsiteX1" fmla="*/ 1276350 w 2457450"/>
                  <a:gd name="connsiteY1" fmla="*/ 203200 h 1104900"/>
                  <a:gd name="connsiteX2" fmla="*/ 2457450 w 2457450"/>
                  <a:gd name="connsiteY2" fmla="*/ 0 h 1104900"/>
                  <a:gd name="connsiteX3" fmla="*/ 628650 w 2457450"/>
                  <a:gd name="connsiteY3" fmla="*/ 1104900 h 1104900"/>
                  <a:gd name="connsiteX4" fmla="*/ 0 w 2457450"/>
                  <a:gd name="connsiteY4" fmla="*/ 1098550 h 1104900"/>
                  <a:gd name="connsiteX0" fmla="*/ 0 w 2457450"/>
                  <a:gd name="connsiteY0" fmla="*/ 1098550 h 1104900"/>
                  <a:gd name="connsiteX1" fmla="*/ 1276350 w 2457450"/>
                  <a:gd name="connsiteY1" fmla="*/ 203200 h 1104900"/>
                  <a:gd name="connsiteX2" fmla="*/ 2457450 w 2457450"/>
                  <a:gd name="connsiteY2" fmla="*/ 0 h 1104900"/>
                  <a:gd name="connsiteX3" fmla="*/ 628650 w 2457450"/>
                  <a:gd name="connsiteY3" fmla="*/ 1104900 h 1104900"/>
                  <a:gd name="connsiteX4" fmla="*/ 0 w 2457450"/>
                  <a:gd name="connsiteY4" fmla="*/ 1098550 h 1104900"/>
                  <a:gd name="connsiteX0" fmla="*/ 0 w 2457450"/>
                  <a:gd name="connsiteY0" fmla="*/ 1098550 h 1104900"/>
                  <a:gd name="connsiteX1" fmla="*/ 1276350 w 2457450"/>
                  <a:gd name="connsiteY1" fmla="*/ 203200 h 1104900"/>
                  <a:gd name="connsiteX2" fmla="*/ 2457450 w 2457450"/>
                  <a:gd name="connsiteY2" fmla="*/ 0 h 1104900"/>
                  <a:gd name="connsiteX3" fmla="*/ 628650 w 2457450"/>
                  <a:gd name="connsiteY3" fmla="*/ 1104900 h 1104900"/>
                  <a:gd name="connsiteX4" fmla="*/ 0 w 2457450"/>
                  <a:gd name="connsiteY4" fmla="*/ 1098550 h 1104900"/>
                  <a:gd name="connsiteX0" fmla="*/ 0 w 2457450"/>
                  <a:gd name="connsiteY0" fmla="*/ 1098550 h 1104900"/>
                  <a:gd name="connsiteX1" fmla="*/ 1276350 w 2457450"/>
                  <a:gd name="connsiteY1" fmla="*/ 203200 h 1104900"/>
                  <a:gd name="connsiteX2" fmla="*/ 2457450 w 2457450"/>
                  <a:gd name="connsiteY2" fmla="*/ 0 h 1104900"/>
                  <a:gd name="connsiteX3" fmla="*/ 628650 w 2457450"/>
                  <a:gd name="connsiteY3" fmla="*/ 1104900 h 1104900"/>
                  <a:gd name="connsiteX4" fmla="*/ 0 w 2457450"/>
                  <a:gd name="connsiteY4" fmla="*/ 1098550 h 1104900"/>
                  <a:gd name="connsiteX0" fmla="*/ 0 w 2457450"/>
                  <a:gd name="connsiteY0" fmla="*/ 1098550 h 1104900"/>
                  <a:gd name="connsiteX1" fmla="*/ 1276350 w 2457450"/>
                  <a:gd name="connsiteY1" fmla="*/ 203200 h 1104900"/>
                  <a:gd name="connsiteX2" fmla="*/ 2457450 w 2457450"/>
                  <a:gd name="connsiteY2" fmla="*/ 0 h 1104900"/>
                  <a:gd name="connsiteX3" fmla="*/ 628650 w 2457450"/>
                  <a:gd name="connsiteY3" fmla="*/ 1104900 h 1104900"/>
                  <a:gd name="connsiteX4" fmla="*/ 0 w 2457450"/>
                  <a:gd name="connsiteY4" fmla="*/ 1098550 h 1104900"/>
                  <a:gd name="connsiteX0" fmla="*/ 0 w 2457450"/>
                  <a:gd name="connsiteY0" fmla="*/ 1082675 h 1089025"/>
                  <a:gd name="connsiteX1" fmla="*/ 1276350 w 2457450"/>
                  <a:gd name="connsiteY1" fmla="*/ 187325 h 1089025"/>
                  <a:gd name="connsiteX2" fmla="*/ 2457450 w 2457450"/>
                  <a:gd name="connsiteY2" fmla="*/ 0 h 1089025"/>
                  <a:gd name="connsiteX3" fmla="*/ 628650 w 2457450"/>
                  <a:gd name="connsiteY3" fmla="*/ 1089025 h 1089025"/>
                  <a:gd name="connsiteX4" fmla="*/ 0 w 2457450"/>
                  <a:gd name="connsiteY4" fmla="*/ 1082675 h 1089025"/>
                  <a:gd name="connsiteX0" fmla="*/ 0 w 2457450"/>
                  <a:gd name="connsiteY0" fmla="*/ 1082675 h 1089025"/>
                  <a:gd name="connsiteX1" fmla="*/ 1276350 w 2457450"/>
                  <a:gd name="connsiteY1" fmla="*/ 187325 h 1089025"/>
                  <a:gd name="connsiteX2" fmla="*/ 2457450 w 2457450"/>
                  <a:gd name="connsiteY2" fmla="*/ 0 h 1089025"/>
                  <a:gd name="connsiteX3" fmla="*/ 628650 w 2457450"/>
                  <a:gd name="connsiteY3" fmla="*/ 1089025 h 1089025"/>
                  <a:gd name="connsiteX4" fmla="*/ 0 w 2457450"/>
                  <a:gd name="connsiteY4" fmla="*/ 1082675 h 1089025"/>
                  <a:gd name="connsiteX0" fmla="*/ 0 w 2457450"/>
                  <a:gd name="connsiteY0" fmla="*/ 1082675 h 1089025"/>
                  <a:gd name="connsiteX1" fmla="*/ 1276350 w 2457450"/>
                  <a:gd name="connsiteY1" fmla="*/ 187325 h 1089025"/>
                  <a:gd name="connsiteX2" fmla="*/ 2457450 w 2457450"/>
                  <a:gd name="connsiteY2" fmla="*/ 0 h 1089025"/>
                  <a:gd name="connsiteX3" fmla="*/ 628650 w 2457450"/>
                  <a:gd name="connsiteY3" fmla="*/ 1089025 h 1089025"/>
                  <a:gd name="connsiteX4" fmla="*/ 0 w 2457450"/>
                  <a:gd name="connsiteY4" fmla="*/ 1082675 h 1089025"/>
                  <a:gd name="connsiteX0" fmla="*/ 0 w 2457450"/>
                  <a:gd name="connsiteY0" fmla="*/ 1082675 h 1089025"/>
                  <a:gd name="connsiteX1" fmla="*/ 1292225 w 2457450"/>
                  <a:gd name="connsiteY1" fmla="*/ 215900 h 1089025"/>
                  <a:gd name="connsiteX2" fmla="*/ 2457450 w 2457450"/>
                  <a:gd name="connsiteY2" fmla="*/ 0 h 1089025"/>
                  <a:gd name="connsiteX3" fmla="*/ 628650 w 2457450"/>
                  <a:gd name="connsiteY3" fmla="*/ 1089025 h 1089025"/>
                  <a:gd name="connsiteX4" fmla="*/ 0 w 2457450"/>
                  <a:gd name="connsiteY4" fmla="*/ 1082675 h 1089025"/>
                  <a:gd name="connsiteX0" fmla="*/ 0 w 2457450"/>
                  <a:gd name="connsiteY0" fmla="*/ 1082675 h 1089025"/>
                  <a:gd name="connsiteX1" fmla="*/ 1285875 w 2457450"/>
                  <a:gd name="connsiteY1" fmla="*/ 193675 h 1089025"/>
                  <a:gd name="connsiteX2" fmla="*/ 2457450 w 2457450"/>
                  <a:gd name="connsiteY2" fmla="*/ 0 h 1089025"/>
                  <a:gd name="connsiteX3" fmla="*/ 628650 w 2457450"/>
                  <a:gd name="connsiteY3" fmla="*/ 1089025 h 1089025"/>
                  <a:gd name="connsiteX4" fmla="*/ 0 w 2457450"/>
                  <a:gd name="connsiteY4" fmla="*/ 1082675 h 1089025"/>
                  <a:gd name="connsiteX0" fmla="*/ 0 w 2457450"/>
                  <a:gd name="connsiteY0" fmla="*/ 1082675 h 1089025"/>
                  <a:gd name="connsiteX1" fmla="*/ 1285875 w 2457450"/>
                  <a:gd name="connsiteY1" fmla="*/ 193675 h 1089025"/>
                  <a:gd name="connsiteX2" fmla="*/ 2457450 w 2457450"/>
                  <a:gd name="connsiteY2" fmla="*/ 0 h 1089025"/>
                  <a:gd name="connsiteX3" fmla="*/ 628650 w 2457450"/>
                  <a:gd name="connsiteY3" fmla="*/ 1089025 h 1089025"/>
                  <a:gd name="connsiteX4" fmla="*/ 0 w 2457450"/>
                  <a:gd name="connsiteY4" fmla="*/ 1082675 h 1089025"/>
                  <a:gd name="connsiteX0" fmla="*/ 0 w 2457450"/>
                  <a:gd name="connsiteY0" fmla="*/ 1082675 h 1089025"/>
                  <a:gd name="connsiteX1" fmla="*/ 1285875 w 2457450"/>
                  <a:gd name="connsiteY1" fmla="*/ 193675 h 1089025"/>
                  <a:gd name="connsiteX2" fmla="*/ 2457450 w 2457450"/>
                  <a:gd name="connsiteY2" fmla="*/ 0 h 1089025"/>
                  <a:gd name="connsiteX3" fmla="*/ 628650 w 2457450"/>
                  <a:gd name="connsiteY3" fmla="*/ 1089025 h 1089025"/>
                  <a:gd name="connsiteX4" fmla="*/ 0 w 2457450"/>
                  <a:gd name="connsiteY4" fmla="*/ 1082675 h 1089025"/>
                  <a:gd name="connsiteX0" fmla="*/ 0 w 2457450"/>
                  <a:gd name="connsiteY0" fmla="*/ 1082675 h 1089025"/>
                  <a:gd name="connsiteX1" fmla="*/ 1285875 w 2457450"/>
                  <a:gd name="connsiteY1" fmla="*/ 193675 h 1089025"/>
                  <a:gd name="connsiteX2" fmla="*/ 2457450 w 2457450"/>
                  <a:gd name="connsiteY2" fmla="*/ 0 h 1089025"/>
                  <a:gd name="connsiteX3" fmla="*/ 628650 w 2457450"/>
                  <a:gd name="connsiteY3" fmla="*/ 1089025 h 1089025"/>
                  <a:gd name="connsiteX4" fmla="*/ 0 w 2457450"/>
                  <a:gd name="connsiteY4" fmla="*/ 1082675 h 1089025"/>
                  <a:gd name="connsiteX0" fmla="*/ 0 w 2457450"/>
                  <a:gd name="connsiteY0" fmla="*/ 1082675 h 1089025"/>
                  <a:gd name="connsiteX1" fmla="*/ 1285875 w 2457450"/>
                  <a:gd name="connsiteY1" fmla="*/ 193675 h 1089025"/>
                  <a:gd name="connsiteX2" fmla="*/ 2457450 w 2457450"/>
                  <a:gd name="connsiteY2" fmla="*/ 0 h 1089025"/>
                  <a:gd name="connsiteX3" fmla="*/ 628650 w 2457450"/>
                  <a:gd name="connsiteY3" fmla="*/ 1089025 h 1089025"/>
                  <a:gd name="connsiteX4" fmla="*/ 0 w 2457450"/>
                  <a:gd name="connsiteY4" fmla="*/ 1082675 h 1089025"/>
                  <a:gd name="connsiteX0" fmla="*/ 0 w 2457450"/>
                  <a:gd name="connsiteY0" fmla="*/ 1082675 h 1089025"/>
                  <a:gd name="connsiteX1" fmla="*/ 1285875 w 2457450"/>
                  <a:gd name="connsiteY1" fmla="*/ 193675 h 1089025"/>
                  <a:gd name="connsiteX2" fmla="*/ 2457450 w 2457450"/>
                  <a:gd name="connsiteY2" fmla="*/ 0 h 1089025"/>
                  <a:gd name="connsiteX3" fmla="*/ 628650 w 2457450"/>
                  <a:gd name="connsiteY3" fmla="*/ 1089025 h 1089025"/>
                  <a:gd name="connsiteX4" fmla="*/ 0 w 2457450"/>
                  <a:gd name="connsiteY4" fmla="*/ 1082675 h 1089025"/>
                  <a:gd name="connsiteX0" fmla="*/ 0 w 2457450"/>
                  <a:gd name="connsiteY0" fmla="*/ 1082675 h 1082675"/>
                  <a:gd name="connsiteX1" fmla="*/ 1285875 w 2457450"/>
                  <a:gd name="connsiteY1" fmla="*/ 193675 h 1082675"/>
                  <a:gd name="connsiteX2" fmla="*/ 2457450 w 2457450"/>
                  <a:gd name="connsiteY2" fmla="*/ 0 h 1082675"/>
                  <a:gd name="connsiteX3" fmla="*/ 1060450 w 2457450"/>
                  <a:gd name="connsiteY3" fmla="*/ 1050925 h 1082675"/>
                  <a:gd name="connsiteX4" fmla="*/ 0 w 2457450"/>
                  <a:gd name="connsiteY4" fmla="*/ 1082675 h 1082675"/>
                  <a:gd name="connsiteX0" fmla="*/ 0 w 2457450"/>
                  <a:gd name="connsiteY0" fmla="*/ 1082675 h 1082675"/>
                  <a:gd name="connsiteX1" fmla="*/ 1285875 w 2457450"/>
                  <a:gd name="connsiteY1" fmla="*/ 193675 h 1082675"/>
                  <a:gd name="connsiteX2" fmla="*/ 2457450 w 2457450"/>
                  <a:gd name="connsiteY2" fmla="*/ 0 h 1082675"/>
                  <a:gd name="connsiteX3" fmla="*/ 1060450 w 2457450"/>
                  <a:gd name="connsiteY3" fmla="*/ 1050925 h 1082675"/>
                  <a:gd name="connsiteX4" fmla="*/ 0 w 2457450"/>
                  <a:gd name="connsiteY4" fmla="*/ 1082675 h 1082675"/>
                  <a:gd name="connsiteX0" fmla="*/ 0 w 2457450"/>
                  <a:gd name="connsiteY0" fmla="*/ 1082675 h 1082675"/>
                  <a:gd name="connsiteX1" fmla="*/ 1285875 w 2457450"/>
                  <a:gd name="connsiteY1" fmla="*/ 193675 h 1082675"/>
                  <a:gd name="connsiteX2" fmla="*/ 2457450 w 2457450"/>
                  <a:gd name="connsiteY2" fmla="*/ 0 h 1082675"/>
                  <a:gd name="connsiteX3" fmla="*/ 1060450 w 2457450"/>
                  <a:gd name="connsiteY3" fmla="*/ 1050925 h 1082675"/>
                  <a:gd name="connsiteX4" fmla="*/ 0 w 2457450"/>
                  <a:gd name="connsiteY4" fmla="*/ 1082675 h 1082675"/>
                  <a:gd name="connsiteX0" fmla="*/ 0 w 2457450"/>
                  <a:gd name="connsiteY0" fmla="*/ 1082675 h 1082675"/>
                  <a:gd name="connsiteX1" fmla="*/ 1285875 w 2457450"/>
                  <a:gd name="connsiteY1" fmla="*/ 193675 h 1082675"/>
                  <a:gd name="connsiteX2" fmla="*/ 2457450 w 2457450"/>
                  <a:gd name="connsiteY2" fmla="*/ 0 h 1082675"/>
                  <a:gd name="connsiteX3" fmla="*/ 1060450 w 2457450"/>
                  <a:gd name="connsiteY3" fmla="*/ 1050925 h 1082675"/>
                  <a:gd name="connsiteX4" fmla="*/ 0 w 2457450"/>
                  <a:gd name="connsiteY4" fmla="*/ 1082675 h 1082675"/>
                  <a:gd name="connsiteX0" fmla="*/ 0 w 2457450"/>
                  <a:gd name="connsiteY0" fmla="*/ 1082675 h 1082675"/>
                  <a:gd name="connsiteX1" fmla="*/ 1285875 w 2457450"/>
                  <a:gd name="connsiteY1" fmla="*/ 193675 h 1082675"/>
                  <a:gd name="connsiteX2" fmla="*/ 2457450 w 2457450"/>
                  <a:gd name="connsiteY2" fmla="*/ 0 h 1082675"/>
                  <a:gd name="connsiteX3" fmla="*/ 1060450 w 2457450"/>
                  <a:gd name="connsiteY3" fmla="*/ 1050925 h 1082675"/>
                  <a:gd name="connsiteX4" fmla="*/ 0 w 2457450"/>
                  <a:gd name="connsiteY4" fmla="*/ 1082675 h 1082675"/>
                  <a:gd name="connsiteX0" fmla="*/ 0 w 2457450"/>
                  <a:gd name="connsiteY0" fmla="*/ 1082675 h 1082675"/>
                  <a:gd name="connsiteX1" fmla="*/ 1285875 w 2457450"/>
                  <a:gd name="connsiteY1" fmla="*/ 193675 h 1082675"/>
                  <a:gd name="connsiteX2" fmla="*/ 2457450 w 2457450"/>
                  <a:gd name="connsiteY2" fmla="*/ 0 h 1082675"/>
                  <a:gd name="connsiteX3" fmla="*/ 1060450 w 2457450"/>
                  <a:gd name="connsiteY3" fmla="*/ 1050925 h 1082675"/>
                  <a:gd name="connsiteX4" fmla="*/ 0 w 2457450"/>
                  <a:gd name="connsiteY4" fmla="*/ 1082675 h 1082675"/>
                  <a:gd name="connsiteX0" fmla="*/ 0 w 2457450"/>
                  <a:gd name="connsiteY0" fmla="*/ 1082675 h 1082675"/>
                  <a:gd name="connsiteX1" fmla="*/ 1285875 w 2457450"/>
                  <a:gd name="connsiteY1" fmla="*/ 193675 h 1082675"/>
                  <a:gd name="connsiteX2" fmla="*/ 2457450 w 2457450"/>
                  <a:gd name="connsiteY2" fmla="*/ 0 h 1082675"/>
                  <a:gd name="connsiteX3" fmla="*/ 1060450 w 2457450"/>
                  <a:gd name="connsiteY3" fmla="*/ 1050925 h 1082675"/>
                  <a:gd name="connsiteX4" fmla="*/ 0 w 2457450"/>
                  <a:gd name="connsiteY4" fmla="*/ 1082675 h 1082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7450" h="1082675">
                    <a:moveTo>
                      <a:pt x="0" y="1082675"/>
                    </a:moveTo>
                    <a:cubicBezTo>
                      <a:pt x="425450" y="784225"/>
                      <a:pt x="812800" y="415925"/>
                      <a:pt x="1285875" y="193675"/>
                    </a:cubicBezTo>
                    <a:cubicBezTo>
                      <a:pt x="1603375" y="68792"/>
                      <a:pt x="2054225" y="13758"/>
                      <a:pt x="2457450" y="0"/>
                    </a:cubicBezTo>
                    <a:cubicBezTo>
                      <a:pt x="1524000" y="88371"/>
                      <a:pt x="1205003" y="776999"/>
                      <a:pt x="1060450" y="1050925"/>
                    </a:cubicBezTo>
                    <a:cubicBezTo>
                      <a:pt x="920750" y="886883"/>
                      <a:pt x="193675" y="992717"/>
                      <a:pt x="0" y="1082675"/>
                    </a:cubicBezTo>
                    <a:close/>
                  </a:path>
                </a:pathLst>
              </a:custGeom>
              <a:solidFill>
                <a:srgbClr val="EDAF36"/>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33" name="任意多边形 32"/>
              <p:cNvSpPr/>
              <p:nvPr/>
            </p:nvSpPr>
            <p:spPr>
              <a:xfrm>
                <a:off x="4688709" y="1605156"/>
                <a:ext cx="3139044" cy="1475744"/>
              </a:xfrm>
              <a:custGeom>
                <a:avLst/>
                <a:gdLst>
                  <a:gd name="connsiteX0" fmla="*/ 933450 w 2413000"/>
                  <a:gd name="connsiteY0" fmla="*/ 1085850 h 1174750"/>
                  <a:gd name="connsiteX1" fmla="*/ 2413000 w 2413000"/>
                  <a:gd name="connsiteY1" fmla="*/ 1174750 h 1174750"/>
                  <a:gd name="connsiteX2" fmla="*/ 0 w 2413000"/>
                  <a:gd name="connsiteY2" fmla="*/ 0 h 1174750"/>
                  <a:gd name="connsiteX3" fmla="*/ 933450 w 2413000"/>
                  <a:gd name="connsiteY3" fmla="*/ 1085850 h 1174750"/>
                  <a:gd name="connsiteX0" fmla="*/ 908050 w 2387600"/>
                  <a:gd name="connsiteY0" fmla="*/ 1041400 h 1130300"/>
                  <a:gd name="connsiteX1" fmla="*/ 2387600 w 2387600"/>
                  <a:gd name="connsiteY1" fmla="*/ 1130300 h 1130300"/>
                  <a:gd name="connsiteX2" fmla="*/ 0 w 2387600"/>
                  <a:gd name="connsiteY2" fmla="*/ 0 h 1130300"/>
                  <a:gd name="connsiteX3" fmla="*/ 908050 w 2387600"/>
                  <a:gd name="connsiteY3" fmla="*/ 1041400 h 1130300"/>
                  <a:gd name="connsiteX0" fmla="*/ 908050 w 2387600"/>
                  <a:gd name="connsiteY0" fmla="*/ 1041674 h 1130574"/>
                  <a:gd name="connsiteX1" fmla="*/ 2387600 w 2387600"/>
                  <a:gd name="connsiteY1" fmla="*/ 1130574 h 1130574"/>
                  <a:gd name="connsiteX2" fmla="*/ 0 w 2387600"/>
                  <a:gd name="connsiteY2" fmla="*/ 274 h 1130574"/>
                  <a:gd name="connsiteX3" fmla="*/ 908050 w 2387600"/>
                  <a:gd name="connsiteY3" fmla="*/ 1041674 h 1130574"/>
                  <a:gd name="connsiteX0" fmla="*/ 908050 w 2387600"/>
                  <a:gd name="connsiteY0" fmla="*/ 1041674 h 1130574"/>
                  <a:gd name="connsiteX1" fmla="*/ 2387600 w 2387600"/>
                  <a:gd name="connsiteY1" fmla="*/ 1130574 h 1130574"/>
                  <a:gd name="connsiteX2" fmla="*/ 0 w 2387600"/>
                  <a:gd name="connsiteY2" fmla="*/ 274 h 1130574"/>
                  <a:gd name="connsiteX3" fmla="*/ 908050 w 2387600"/>
                  <a:gd name="connsiteY3" fmla="*/ 1041674 h 1130574"/>
                  <a:gd name="connsiteX0" fmla="*/ 908050 w 2387600"/>
                  <a:gd name="connsiteY0" fmla="*/ 1041674 h 1130574"/>
                  <a:gd name="connsiteX1" fmla="*/ 2387600 w 2387600"/>
                  <a:gd name="connsiteY1" fmla="*/ 1130574 h 1130574"/>
                  <a:gd name="connsiteX2" fmla="*/ 0 w 2387600"/>
                  <a:gd name="connsiteY2" fmla="*/ 274 h 1130574"/>
                  <a:gd name="connsiteX3" fmla="*/ 908050 w 2387600"/>
                  <a:gd name="connsiteY3" fmla="*/ 1041674 h 1130574"/>
                  <a:gd name="connsiteX0" fmla="*/ 908050 w 2387600"/>
                  <a:gd name="connsiteY0" fmla="*/ 1041674 h 1130574"/>
                  <a:gd name="connsiteX1" fmla="*/ 2387600 w 2387600"/>
                  <a:gd name="connsiteY1" fmla="*/ 1130574 h 1130574"/>
                  <a:gd name="connsiteX2" fmla="*/ 0 w 2387600"/>
                  <a:gd name="connsiteY2" fmla="*/ 274 h 1130574"/>
                  <a:gd name="connsiteX3" fmla="*/ 908050 w 2387600"/>
                  <a:gd name="connsiteY3" fmla="*/ 1041674 h 1130574"/>
                  <a:gd name="connsiteX0" fmla="*/ 908050 w 2387600"/>
                  <a:gd name="connsiteY0" fmla="*/ 1054370 h 1143270"/>
                  <a:gd name="connsiteX1" fmla="*/ 2387600 w 2387600"/>
                  <a:gd name="connsiteY1" fmla="*/ 1143270 h 1143270"/>
                  <a:gd name="connsiteX2" fmla="*/ 0 w 2387600"/>
                  <a:gd name="connsiteY2" fmla="*/ 270 h 1143270"/>
                  <a:gd name="connsiteX3" fmla="*/ 908050 w 2387600"/>
                  <a:gd name="connsiteY3" fmla="*/ 1054370 h 1143270"/>
                  <a:gd name="connsiteX0" fmla="*/ 908050 w 2387600"/>
                  <a:gd name="connsiteY0" fmla="*/ 1054342 h 1143242"/>
                  <a:gd name="connsiteX1" fmla="*/ 2387600 w 2387600"/>
                  <a:gd name="connsiteY1" fmla="*/ 1143242 h 1143242"/>
                  <a:gd name="connsiteX2" fmla="*/ 0 w 2387600"/>
                  <a:gd name="connsiteY2" fmla="*/ 242 h 1143242"/>
                  <a:gd name="connsiteX3" fmla="*/ 908050 w 2387600"/>
                  <a:gd name="connsiteY3" fmla="*/ 1054342 h 1143242"/>
                  <a:gd name="connsiteX0" fmla="*/ 908050 w 2387600"/>
                  <a:gd name="connsiteY0" fmla="*/ 1056475 h 1145375"/>
                  <a:gd name="connsiteX1" fmla="*/ 2387600 w 2387600"/>
                  <a:gd name="connsiteY1" fmla="*/ 1145375 h 1145375"/>
                  <a:gd name="connsiteX2" fmla="*/ 0 w 2387600"/>
                  <a:gd name="connsiteY2" fmla="*/ 2375 h 1145375"/>
                  <a:gd name="connsiteX3" fmla="*/ 908050 w 2387600"/>
                  <a:gd name="connsiteY3" fmla="*/ 1056475 h 1145375"/>
                  <a:gd name="connsiteX0" fmla="*/ 908050 w 2387600"/>
                  <a:gd name="connsiteY0" fmla="*/ 1056475 h 1145375"/>
                  <a:gd name="connsiteX1" fmla="*/ 2387600 w 2387600"/>
                  <a:gd name="connsiteY1" fmla="*/ 1145375 h 1145375"/>
                  <a:gd name="connsiteX2" fmla="*/ 0 w 2387600"/>
                  <a:gd name="connsiteY2" fmla="*/ 2375 h 1145375"/>
                  <a:gd name="connsiteX3" fmla="*/ 908050 w 2387600"/>
                  <a:gd name="connsiteY3" fmla="*/ 1056475 h 1145375"/>
                  <a:gd name="connsiteX0" fmla="*/ 908050 w 2387600"/>
                  <a:gd name="connsiteY0" fmla="*/ 1056475 h 1145375"/>
                  <a:gd name="connsiteX1" fmla="*/ 2387600 w 2387600"/>
                  <a:gd name="connsiteY1" fmla="*/ 1145375 h 1145375"/>
                  <a:gd name="connsiteX2" fmla="*/ 0 w 2387600"/>
                  <a:gd name="connsiteY2" fmla="*/ 2375 h 1145375"/>
                  <a:gd name="connsiteX3" fmla="*/ 908050 w 2387600"/>
                  <a:gd name="connsiteY3" fmla="*/ 1056475 h 1145375"/>
                  <a:gd name="connsiteX0" fmla="*/ 908050 w 2387600"/>
                  <a:gd name="connsiteY0" fmla="*/ 1056475 h 1145375"/>
                  <a:gd name="connsiteX1" fmla="*/ 2387600 w 2387600"/>
                  <a:gd name="connsiteY1" fmla="*/ 1145375 h 1145375"/>
                  <a:gd name="connsiteX2" fmla="*/ 0 w 2387600"/>
                  <a:gd name="connsiteY2" fmla="*/ 2375 h 1145375"/>
                  <a:gd name="connsiteX3" fmla="*/ 908050 w 2387600"/>
                  <a:gd name="connsiteY3" fmla="*/ 1056475 h 1145375"/>
                  <a:gd name="connsiteX0" fmla="*/ 904875 w 2387600"/>
                  <a:gd name="connsiteY0" fmla="*/ 1075525 h 1145375"/>
                  <a:gd name="connsiteX1" fmla="*/ 2387600 w 2387600"/>
                  <a:gd name="connsiteY1" fmla="*/ 1145375 h 1145375"/>
                  <a:gd name="connsiteX2" fmla="*/ 0 w 2387600"/>
                  <a:gd name="connsiteY2" fmla="*/ 2375 h 1145375"/>
                  <a:gd name="connsiteX3" fmla="*/ 904875 w 2387600"/>
                  <a:gd name="connsiteY3" fmla="*/ 1075525 h 1145375"/>
                  <a:gd name="connsiteX0" fmla="*/ 904875 w 2387600"/>
                  <a:gd name="connsiteY0" fmla="*/ 1075525 h 1145375"/>
                  <a:gd name="connsiteX1" fmla="*/ 2387600 w 2387600"/>
                  <a:gd name="connsiteY1" fmla="*/ 1145375 h 1145375"/>
                  <a:gd name="connsiteX2" fmla="*/ 0 w 2387600"/>
                  <a:gd name="connsiteY2" fmla="*/ 2375 h 1145375"/>
                  <a:gd name="connsiteX3" fmla="*/ 904875 w 2387600"/>
                  <a:gd name="connsiteY3" fmla="*/ 1075525 h 1145375"/>
                  <a:gd name="connsiteX0" fmla="*/ 916523 w 2399248"/>
                  <a:gd name="connsiteY0" fmla="*/ 1058098 h 1127948"/>
                  <a:gd name="connsiteX1" fmla="*/ 2399248 w 2399248"/>
                  <a:gd name="connsiteY1" fmla="*/ 1127948 h 1127948"/>
                  <a:gd name="connsiteX2" fmla="*/ 0 w 2399248"/>
                  <a:gd name="connsiteY2" fmla="*/ 2420 h 1127948"/>
                  <a:gd name="connsiteX3" fmla="*/ 916523 w 2399248"/>
                  <a:gd name="connsiteY3" fmla="*/ 1058098 h 1127948"/>
                  <a:gd name="connsiteX0" fmla="*/ 916523 w 2399248"/>
                  <a:gd name="connsiteY0" fmla="*/ 1058098 h 1127948"/>
                  <a:gd name="connsiteX1" fmla="*/ 2399248 w 2399248"/>
                  <a:gd name="connsiteY1" fmla="*/ 1127948 h 1127948"/>
                  <a:gd name="connsiteX2" fmla="*/ 0 w 2399248"/>
                  <a:gd name="connsiteY2" fmla="*/ 2420 h 1127948"/>
                  <a:gd name="connsiteX3" fmla="*/ 916523 w 2399248"/>
                  <a:gd name="connsiteY3" fmla="*/ 1058098 h 1127948"/>
                </a:gdLst>
                <a:ahLst/>
                <a:cxnLst>
                  <a:cxn ang="0">
                    <a:pos x="connsiteX0" y="connsiteY0"/>
                  </a:cxn>
                  <a:cxn ang="0">
                    <a:pos x="connsiteX1" y="connsiteY1"/>
                  </a:cxn>
                  <a:cxn ang="0">
                    <a:pos x="connsiteX2" y="connsiteY2"/>
                  </a:cxn>
                  <a:cxn ang="0">
                    <a:pos x="connsiteX3" y="connsiteY3"/>
                  </a:cxn>
                </a:cxnLst>
                <a:rect l="l" t="t" r="r" b="b"/>
                <a:pathLst>
                  <a:path w="2399248" h="1127948">
                    <a:moveTo>
                      <a:pt x="916523" y="1058098"/>
                    </a:moveTo>
                    <a:cubicBezTo>
                      <a:pt x="1304931" y="989306"/>
                      <a:pt x="1887015" y="942740"/>
                      <a:pt x="2399248" y="1127948"/>
                    </a:cubicBezTo>
                    <a:cubicBezTo>
                      <a:pt x="2009781" y="846431"/>
                      <a:pt x="1595967" y="-52613"/>
                      <a:pt x="0" y="2420"/>
                    </a:cubicBezTo>
                    <a:cubicBezTo>
                      <a:pt x="738115" y="84946"/>
                      <a:pt x="778940" y="895115"/>
                      <a:pt x="916523" y="1058098"/>
                    </a:cubicBezTo>
                    <a:close/>
                  </a:path>
                </a:pathLst>
              </a:custGeom>
              <a:solidFill>
                <a:srgbClr val="EF605E"/>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34" name="任意多边形 33"/>
              <p:cNvSpPr/>
              <p:nvPr/>
            </p:nvSpPr>
            <p:spPr>
              <a:xfrm>
                <a:off x="2710031" y="1585463"/>
                <a:ext cx="3181960" cy="1404050"/>
              </a:xfrm>
              <a:custGeom>
                <a:avLst/>
                <a:gdLst>
                  <a:gd name="connsiteX0" fmla="*/ 0 w 2432050"/>
                  <a:gd name="connsiteY0" fmla="*/ 1047750 h 1073150"/>
                  <a:gd name="connsiteX1" fmla="*/ 1409700 w 2432050"/>
                  <a:gd name="connsiteY1" fmla="*/ 0 h 1073150"/>
                  <a:gd name="connsiteX2" fmla="*/ 2432050 w 2432050"/>
                  <a:gd name="connsiteY2" fmla="*/ 1073150 h 1073150"/>
                  <a:gd name="connsiteX3" fmla="*/ 0 w 2432050"/>
                  <a:gd name="connsiteY3" fmla="*/ 1047750 h 1073150"/>
                  <a:gd name="connsiteX0" fmla="*/ 0 w 2432050"/>
                  <a:gd name="connsiteY0" fmla="*/ 1048038 h 1073438"/>
                  <a:gd name="connsiteX1" fmla="*/ 1409700 w 2432050"/>
                  <a:gd name="connsiteY1" fmla="*/ 288 h 1073438"/>
                  <a:gd name="connsiteX2" fmla="*/ 2432050 w 2432050"/>
                  <a:gd name="connsiteY2" fmla="*/ 1073438 h 1073438"/>
                  <a:gd name="connsiteX3" fmla="*/ 0 w 2432050"/>
                  <a:gd name="connsiteY3" fmla="*/ 1048038 h 1073438"/>
                  <a:gd name="connsiteX0" fmla="*/ 0 w 2432050"/>
                  <a:gd name="connsiteY0" fmla="*/ 1048038 h 1073438"/>
                  <a:gd name="connsiteX1" fmla="*/ 1409700 w 2432050"/>
                  <a:gd name="connsiteY1" fmla="*/ 288 h 1073438"/>
                  <a:gd name="connsiteX2" fmla="*/ 2432050 w 2432050"/>
                  <a:gd name="connsiteY2" fmla="*/ 1073438 h 1073438"/>
                  <a:gd name="connsiteX3" fmla="*/ 0 w 2432050"/>
                  <a:gd name="connsiteY3" fmla="*/ 1048038 h 1073438"/>
                  <a:gd name="connsiteX0" fmla="*/ 0 w 2432050"/>
                  <a:gd name="connsiteY0" fmla="*/ 1048038 h 1073438"/>
                  <a:gd name="connsiteX1" fmla="*/ 1409700 w 2432050"/>
                  <a:gd name="connsiteY1" fmla="*/ 288 h 1073438"/>
                  <a:gd name="connsiteX2" fmla="*/ 2432050 w 2432050"/>
                  <a:gd name="connsiteY2" fmla="*/ 1073438 h 1073438"/>
                  <a:gd name="connsiteX3" fmla="*/ 0 w 2432050"/>
                  <a:gd name="connsiteY3" fmla="*/ 1048038 h 1073438"/>
                  <a:gd name="connsiteX0" fmla="*/ 0 w 2432050"/>
                  <a:gd name="connsiteY0" fmla="*/ 1047984 h 1073384"/>
                  <a:gd name="connsiteX1" fmla="*/ 1409700 w 2432050"/>
                  <a:gd name="connsiteY1" fmla="*/ 234 h 1073384"/>
                  <a:gd name="connsiteX2" fmla="*/ 2432050 w 2432050"/>
                  <a:gd name="connsiteY2" fmla="*/ 1073384 h 1073384"/>
                  <a:gd name="connsiteX3" fmla="*/ 0 w 2432050"/>
                  <a:gd name="connsiteY3" fmla="*/ 1047984 h 1073384"/>
                  <a:gd name="connsiteX0" fmla="*/ 0 w 2432050"/>
                  <a:gd name="connsiteY0" fmla="*/ 1047984 h 1073384"/>
                  <a:gd name="connsiteX1" fmla="*/ 1409700 w 2432050"/>
                  <a:gd name="connsiteY1" fmla="*/ 234 h 1073384"/>
                  <a:gd name="connsiteX2" fmla="*/ 2432050 w 2432050"/>
                  <a:gd name="connsiteY2" fmla="*/ 1073384 h 1073384"/>
                  <a:gd name="connsiteX3" fmla="*/ 0 w 2432050"/>
                  <a:gd name="connsiteY3" fmla="*/ 1047984 h 1073384"/>
                  <a:gd name="connsiteX0" fmla="*/ 0 w 2432050"/>
                  <a:gd name="connsiteY0" fmla="*/ 1047984 h 1073384"/>
                  <a:gd name="connsiteX1" fmla="*/ 1409700 w 2432050"/>
                  <a:gd name="connsiteY1" fmla="*/ 234 h 1073384"/>
                  <a:gd name="connsiteX2" fmla="*/ 2432050 w 2432050"/>
                  <a:gd name="connsiteY2" fmla="*/ 1073384 h 1073384"/>
                  <a:gd name="connsiteX3" fmla="*/ 0 w 2432050"/>
                  <a:gd name="connsiteY3" fmla="*/ 1047984 h 1073384"/>
                  <a:gd name="connsiteX0" fmla="*/ 0 w 2432050"/>
                  <a:gd name="connsiteY0" fmla="*/ 1047750 h 1073150"/>
                  <a:gd name="connsiteX1" fmla="*/ 1409700 w 2432050"/>
                  <a:gd name="connsiteY1" fmla="*/ 0 h 1073150"/>
                  <a:gd name="connsiteX2" fmla="*/ 2432050 w 2432050"/>
                  <a:gd name="connsiteY2" fmla="*/ 1073150 h 1073150"/>
                  <a:gd name="connsiteX3" fmla="*/ 0 w 2432050"/>
                  <a:gd name="connsiteY3" fmla="*/ 1047750 h 1073150"/>
                  <a:gd name="connsiteX0" fmla="*/ 0 w 2432050"/>
                  <a:gd name="connsiteY0" fmla="*/ 1047750 h 1073150"/>
                  <a:gd name="connsiteX1" fmla="*/ 1409700 w 2432050"/>
                  <a:gd name="connsiteY1" fmla="*/ 0 h 1073150"/>
                  <a:gd name="connsiteX2" fmla="*/ 2432050 w 2432050"/>
                  <a:gd name="connsiteY2" fmla="*/ 1073150 h 1073150"/>
                  <a:gd name="connsiteX3" fmla="*/ 0 w 2432050"/>
                  <a:gd name="connsiteY3" fmla="*/ 1047750 h 1073150"/>
                  <a:gd name="connsiteX0" fmla="*/ 0 w 2432050"/>
                  <a:gd name="connsiteY0" fmla="*/ 1047750 h 1073150"/>
                  <a:gd name="connsiteX1" fmla="*/ 1409700 w 2432050"/>
                  <a:gd name="connsiteY1" fmla="*/ 0 h 1073150"/>
                  <a:gd name="connsiteX2" fmla="*/ 2432050 w 2432050"/>
                  <a:gd name="connsiteY2" fmla="*/ 1073150 h 1073150"/>
                  <a:gd name="connsiteX3" fmla="*/ 0 w 2432050"/>
                  <a:gd name="connsiteY3" fmla="*/ 1047750 h 1073150"/>
                  <a:gd name="connsiteX0" fmla="*/ 0 w 2432050"/>
                  <a:gd name="connsiteY0" fmla="*/ 1047750 h 1073150"/>
                  <a:gd name="connsiteX1" fmla="*/ 1409700 w 2432050"/>
                  <a:gd name="connsiteY1" fmla="*/ 0 h 1073150"/>
                  <a:gd name="connsiteX2" fmla="*/ 2432050 w 2432050"/>
                  <a:gd name="connsiteY2" fmla="*/ 1073150 h 1073150"/>
                  <a:gd name="connsiteX3" fmla="*/ 0 w 2432050"/>
                  <a:gd name="connsiteY3" fmla="*/ 1047750 h 1073150"/>
                  <a:gd name="connsiteX0" fmla="*/ 0 w 2432050"/>
                  <a:gd name="connsiteY0" fmla="*/ 1047750 h 1073150"/>
                  <a:gd name="connsiteX1" fmla="*/ 1409700 w 2432050"/>
                  <a:gd name="connsiteY1" fmla="*/ 0 h 1073150"/>
                  <a:gd name="connsiteX2" fmla="*/ 2432050 w 2432050"/>
                  <a:gd name="connsiteY2" fmla="*/ 1073150 h 1073150"/>
                  <a:gd name="connsiteX3" fmla="*/ 0 w 2432050"/>
                  <a:gd name="connsiteY3" fmla="*/ 1047750 h 1073150"/>
                </a:gdLst>
                <a:ahLst/>
                <a:cxnLst>
                  <a:cxn ang="0">
                    <a:pos x="connsiteX0" y="connsiteY0"/>
                  </a:cxn>
                  <a:cxn ang="0">
                    <a:pos x="connsiteX1" y="connsiteY1"/>
                  </a:cxn>
                  <a:cxn ang="0">
                    <a:pos x="connsiteX2" y="connsiteY2"/>
                  </a:cxn>
                  <a:cxn ang="0">
                    <a:pos x="connsiteX3" y="connsiteY3"/>
                  </a:cxn>
                </a:cxnLst>
                <a:rect l="l" t="t" r="r" b="b"/>
                <a:pathLst>
                  <a:path w="2432050" h="1073150">
                    <a:moveTo>
                      <a:pt x="0" y="1047750"/>
                    </a:moveTo>
                    <a:cubicBezTo>
                      <a:pt x="17553" y="983886"/>
                      <a:pt x="445996" y="25400"/>
                      <a:pt x="1409700" y="0"/>
                    </a:cubicBezTo>
                    <a:cubicBezTo>
                      <a:pt x="2258444" y="41308"/>
                      <a:pt x="2326217" y="893233"/>
                      <a:pt x="2432050" y="1073150"/>
                    </a:cubicBezTo>
                    <a:cubicBezTo>
                      <a:pt x="1519767" y="842433"/>
                      <a:pt x="804333" y="948267"/>
                      <a:pt x="0" y="1047750"/>
                    </a:cubicBezTo>
                    <a:close/>
                  </a:path>
                </a:pathLst>
              </a:custGeom>
              <a:solidFill>
                <a:srgbClr val="48AFBA"/>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grpSp>
        <p:sp>
          <p:nvSpPr>
            <p:cNvPr id="24" name="TextBox 23"/>
            <p:cNvSpPr txBox="1"/>
            <p:nvPr/>
          </p:nvSpPr>
          <p:spPr>
            <a:xfrm>
              <a:off x="3862481" y="2204762"/>
              <a:ext cx="1388716" cy="369332"/>
            </a:xfrm>
            <a:prstGeom prst="rect">
              <a:avLst/>
            </a:prstGeom>
            <a:noFill/>
            <a:effectLst/>
          </p:spPr>
          <p:txBody>
            <a:bodyPr wrap="square" rtlCol="0">
              <a:spAutoFit/>
            </a:bodyPr>
            <a:lstStyle/>
            <a:p>
              <a:pPr algn="ctr"/>
              <a:r>
                <a:rPr lang="zh-CN" altLang="en-US" b="1" dirty="0">
                  <a:solidFill>
                    <a:prstClr val="white"/>
                  </a:solidFill>
                  <a:latin typeface="微软雅黑" pitchFamily="34" charset="-122"/>
                  <a:ea typeface="微软雅黑" pitchFamily="34" charset="-122"/>
                </a:rPr>
                <a:t>添加标题</a:t>
              </a:r>
            </a:p>
          </p:txBody>
        </p:sp>
      </p:grpSp>
      <p:grpSp>
        <p:nvGrpSpPr>
          <p:cNvPr id="35" name="组合 34"/>
          <p:cNvGrpSpPr/>
          <p:nvPr/>
        </p:nvGrpSpPr>
        <p:grpSpPr>
          <a:xfrm>
            <a:off x="5344307" y="2715766"/>
            <a:ext cx="1378311" cy="1691392"/>
            <a:chOff x="5724127" y="3799565"/>
            <a:chExt cx="1154303" cy="1925614"/>
          </a:xfrm>
        </p:grpSpPr>
        <p:sp>
          <p:nvSpPr>
            <p:cNvPr id="36" name="TextBox 11"/>
            <p:cNvSpPr txBox="1">
              <a:spLocks noChangeArrowheads="1"/>
            </p:cNvSpPr>
            <p:nvPr/>
          </p:nvSpPr>
          <p:spPr bwMode="auto">
            <a:xfrm flipH="1">
              <a:off x="5724127" y="4253050"/>
              <a:ext cx="1154303" cy="525596"/>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sp>
          <p:nvSpPr>
            <p:cNvPr id="37" name="TextBox 11"/>
            <p:cNvSpPr txBox="1">
              <a:spLocks noChangeArrowheads="1"/>
            </p:cNvSpPr>
            <p:nvPr/>
          </p:nvSpPr>
          <p:spPr bwMode="auto">
            <a:xfrm flipH="1">
              <a:off x="5724128" y="3799565"/>
              <a:ext cx="1102057" cy="525596"/>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sp>
          <p:nvSpPr>
            <p:cNvPr id="38" name="TextBox 11"/>
            <p:cNvSpPr txBox="1">
              <a:spLocks noChangeArrowheads="1"/>
            </p:cNvSpPr>
            <p:nvPr/>
          </p:nvSpPr>
          <p:spPr bwMode="auto">
            <a:xfrm flipH="1">
              <a:off x="5724128" y="5199583"/>
              <a:ext cx="1102057" cy="525596"/>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sp>
          <p:nvSpPr>
            <p:cNvPr id="39" name="TextBox 11"/>
            <p:cNvSpPr txBox="1">
              <a:spLocks noChangeArrowheads="1"/>
            </p:cNvSpPr>
            <p:nvPr/>
          </p:nvSpPr>
          <p:spPr bwMode="auto">
            <a:xfrm flipH="1">
              <a:off x="5724128" y="4746098"/>
              <a:ext cx="1102057" cy="525596"/>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grpSp>
      <p:grpSp>
        <p:nvGrpSpPr>
          <p:cNvPr id="40" name="组合 39"/>
          <p:cNvGrpSpPr/>
          <p:nvPr/>
        </p:nvGrpSpPr>
        <p:grpSpPr>
          <a:xfrm>
            <a:off x="2602897" y="2715766"/>
            <a:ext cx="1321032" cy="1691392"/>
            <a:chOff x="2403538" y="3799565"/>
            <a:chExt cx="1222521" cy="1925614"/>
          </a:xfrm>
        </p:grpSpPr>
        <p:sp>
          <p:nvSpPr>
            <p:cNvPr id="41" name="TextBox 11"/>
            <p:cNvSpPr txBox="1">
              <a:spLocks noChangeArrowheads="1"/>
            </p:cNvSpPr>
            <p:nvPr/>
          </p:nvSpPr>
          <p:spPr bwMode="auto">
            <a:xfrm flipH="1">
              <a:off x="2403538" y="4253050"/>
              <a:ext cx="1222520" cy="525596"/>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sp>
          <p:nvSpPr>
            <p:cNvPr id="42" name="TextBox 11"/>
            <p:cNvSpPr txBox="1">
              <a:spLocks noChangeArrowheads="1"/>
            </p:cNvSpPr>
            <p:nvPr/>
          </p:nvSpPr>
          <p:spPr bwMode="auto">
            <a:xfrm flipH="1">
              <a:off x="2403539" y="3799565"/>
              <a:ext cx="1222520" cy="525596"/>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sp>
          <p:nvSpPr>
            <p:cNvPr id="43" name="TextBox 11"/>
            <p:cNvSpPr txBox="1">
              <a:spLocks noChangeArrowheads="1"/>
            </p:cNvSpPr>
            <p:nvPr/>
          </p:nvSpPr>
          <p:spPr bwMode="auto">
            <a:xfrm flipH="1">
              <a:off x="2403539" y="5199583"/>
              <a:ext cx="1222520" cy="525596"/>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sp>
          <p:nvSpPr>
            <p:cNvPr id="44" name="TextBox 11"/>
            <p:cNvSpPr txBox="1">
              <a:spLocks noChangeArrowheads="1"/>
            </p:cNvSpPr>
            <p:nvPr/>
          </p:nvSpPr>
          <p:spPr bwMode="auto">
            <a:xfrm flipH="1">
              <a:off x="2403539" y="4746098"/>
              <a:ext cx="1222520" cy="525596"/>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a:p>
              <a:pPr marL="171450" indent="-171450" eaLnBrk="1" hangingPunct="1">
                <a:buFont typeface="Arial" pitchFamily="34" charset="0"/>
                <a:buChar char="•"/>
                <a:defRPr/>
              </a:pPr>
              <a:r>
                <a:rPr lang="zh-CN" altLang="en-US" sz="12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smtClean="0">
                <a:solidFill>
                  <a:sysClr val="windowText" lastClr="000000">
                    <a:lumMod val="85000"/>
                    <a:lumOff val="15000"/>
                  </a:sys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13626623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900" decel="100000" fill="hold"/>
                                        <p:tgtEl>
                                          <p:spTgt spid="20"/>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par>
                          <p:cTn id="15" fill="hold">
                            <p:stCondLst>
                              <p:cond delay="2000"/>
                            </p:stCondLst>
                            <p:childTnLst>
                              <p:par>
                                <p:cTn id="16" presetID="32" presetClass="emph" presetSubtype="0" fill="hold" nodeType="afterEffect">
                                  <p:stCondLst>
                                    <p:cond delay="0"/>
                                  </p:stCondLst>
                                  <p:childTnLst>
                                    <p:animClr clrSpc="rgb" dir="cw">
                                      <p:cBhvr override="childStyle">
                                        <p:cTn id="17" dur="100" fill="hold"/>
                                        <p:tgtEl>
                                          <p:spTgt spid="20"/>
                                        </p:tgtEl>
                                        <p:attrNameLst>
                                          <p:attrName>style.color</p:attrName>
                                        </p:attrNameLst>
                                      </p:cBhvr>
                                      <p:to>
                                        <a:schemeClr val="accent2"/>
                                      </p:to>
                                    </p:animClr>
                                    <p:animClr clrSpc="rgb" dir="cw">
                                      <p:cBhvr>
                                        <p:cTn id="18" dur="100" fill="hold"/>
                                        <p:tgtEl>
                                          <p:spTgt spid="20"/>
                                        </p:tgtEl>
                                        <p:attrNameLst>
                                          <p:attrName>fillcolor</p:attrName>
                                        </p:attrNameLst>
                                      </p:cBhvr>
                                      <p:to>
                                        <a:schemeClr val="accent2"/>
                                      </p:to>
                                    </p:animClr>
                                    <p:set>
                                      <p:cBhvr>
                                        <p:cTn id="19" dur="100" fill="hold"/>
                                        <p:tgtEl>
                                          <p:spTgt spid="20"/>
                                        </p:tgtEl>
                                        <p:attrNameLst>
                                          <p:attrName>fill.type</p:attrName>
                                        </p:attrNameLst>
                                      </p:cBhvr>
                                      <p:to>
                                        <p:strVal val="solid"/>
                                      </p:to>
                                    </p:set>
                                    <p:set>
                                      <p:cBhvr>
                                        <p:cTn id="20" dur="100" fill="hold"/>
                                        <p:tgtEl>
                                          <p:spTgt spid="20"/>
                                        </p:tgtEl>
                                        <p:attrNameLst>
                                          <p:attrName>fill.on</p:attrName>
                                        </p:attrNameLst>
                                      </p:cBhvr>
                                      <p:to>
                                        <p:strVal val="true"/>
                                      </p:to>
                                    </p:set>
                                    <p:animRot by="120000">
                                      <p:cBhvr>
                                        <p:cTn id="21" dur="100" fill="hold">
                                          <p:stCondLst>
                                            <p:cond delay="0"/>
                                          </p:stCondLst>
                                        </p:cTn>
                                        <p:tgtEl>
                                          <p:spTgt spid="20"/>
                                        </p:tgtEl>
                                        <p:attrNameLst>
                                          <p:attrName>r</p:attrName>
                                        </p:attrNameLst>
                                      </p:cBhvr>
                                    </p:animRot>
                                    <p:animRot by="-240000">
                                      <p:cBhvr>
                                        <p:cTn id="22" dur="200" fill="hold">
                                          <p:stCondLst>
                                            <p:cond delay="200"/>
                                          </p:stCondLst>
                                        </p:cTn>
                                        <p:tgtEl>
                                          <p:spTgt spid="20"/>
                                        </p:tgtEl>
                                        <p:attrNameLst>
                                          <p:attrName>r</p:attrName>
                                        </p:attrNameLst>
                                      </p:cBhvr>
                                    </p:animRot>
                                    <p:animRot by="240000">
                                      <p:cBhvr>
                                        <p:cTn id="23" dur="200" fill="hold">
                                          <p:stCondLst>
                                            <p:cond delay="400"/>
                                          </p:stCondLst>
                                        </p:cTn>
                                        <p:tgtEl>
                                          <p:spTgt spid="20"/>
                                        </p:tgtEl>
                                        <p:attrNameLst>
                                          <p:attrName>r</p:attrName>
                                        </p:attrNameLst>
                                      </p:cBhvr>
                                    </p:animRot>
                                    <p:animRot by="-240000">
                                      <p:cBhvr>
                                        <p:cTn id="24" dur="200" fill="hold">
                                          <p:stCondLst>
                                            <p:cond delay="600"/>
                                          </p:stCondLst>
                                        </p:cTn>
                                        <p:tgtEl>
                                          <p:spTgt spid="20"/>
                                        </p:tgtEl>
                                        <p:attrNameLst>
                                          <p:attrName>r</p:attrName>
                                        </p:attrNameLst>
                                      </p:cBhvr>
                                    </p:animRot>
                                    <p:animRot by="120000">
                                      <p:cBhvr>
                                        <p:cTn id="25" dur="200" fill="hold">
                                          <p:stCondLst>
                                            <p:cond delay="800"/>
                                          </p:stCondLst>
                                        </p:cTn>
                                        <p:tgtEl>
                                          <p:spTgt spid="20"/>
                                        </p:tgtEl>
                                        <p:attrNameLst>
                                          <p:attrName>r</p:attrName>
                                        </p:attrNameLst>
                                      </p:cBhvr>
                                    </p:animRot>
                                  </p:childTnLst>
                                </p:cTn>
                              </p:par>
                            </p:childTnLst>
                          </p:cTn>
                        </p:par>
                        <p:par>
                          <p:cTn id="26" fill="hold">
                            <p:stCondLst>
                              <p:cond delay="3000"/>
                            </p:stCondLst>
                            <p:childTnLst>
                              <p:par>
                                <p:cTn id="27" presetID="18" presetClass="entr" presetSubtype="12"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strips(downLeft)">
                                      <p:cBhvr>
                                        <p:cTn id="29" dur="500"/>
                                        <p:tgtEl>
                                          <p:spTgt spid="40"/>
                                        </p:tgtEl>
                                      </p:cBhvr>
                                    </p:animEffect>
                                  </p:childTnLst>
                                </p:cTn>
                              </p:par>
                            </p:childTnLst>
                          </p:cTn>
                        </p:par>
                        <p:par>
                          <p:cTn id="30" fill="hold">
                            <p:stCondLst>
                              <p:cond delay="3500"/>
                            </p:stCondLst>
                            <p:childTnLst>
                              <p:par>
                                <p:cTn id="31" presetID="18" presetClass="entr" presetSubtype="12"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strips(downLeft)">
                                      <p:cBhvr>
                                        <p:cTn id="3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grpSp>
        <p:nvGrpSpPr>
          <p:cNvPr id="4" name="Group 149"/>
          <p:cNvGrpSpPr>
            <a:grpSpLocks/>
          </p:cNvGrpSpPr>
          <p:nvPr/>
        </p:nvGrpSpPr>
        <p:grpSpPr bwMode="auto">
          <a:xfrm>
            <a:off x="5607329" y="697184"/>
            <a:ext cx="661688" cy="662963"/>
            <a:chOff x="4216906" y="4857744"/>
            <a:chExt cx="713232" cy="713231"/>
          </a:xfrm>
          <a:solidFill>
            <a:srgbClr val="EDAF36"/>
          </a:solidFill>
        </p:grpSpPr>
        <p:sp>
          <p:nvSpPr>
            <p:cNvPr id="5"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6" name="Gruppe 67"/>
            <p:cNvGrpSpPr/>
            <p:nvPr/>
          </p:nvGrpSpPr>
          <p:grpSpPr bwMode="auto">
            <a:xfrm>
              <a:off x="4370796" y="5028441"/>
              <a:ext cx="405456" cy="371850"/>
              <a:chOff x="355442" y="4350695"/>
              <a:chExt cx="900893" cy="825896"/>
            </a:xfrm>
            <a:grpFill/>
          </p:grpSpPr>
          <p:sp>
            <p:nvSpPr>
              <p:cNvPr id="7"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8"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grpSp>
      </p:grpSp>
      <p:grpSp>
        <p:nvGrpSpPr>
          <p:cNvPr id="9" name="Group 144"/>
          <p:cNvGrpSpPr>
            <a:grpSpLocks/>
          </p:cNvGrpSpPr>
          <p:nvPr/>
        </p:nvGrpSpPr>
        <p:grpSpPr bwMode="auto">
          <a:xfrm>
            <a:off x="6435173" y="3794416"/>
            <a:ext cx="660217" cy="662962"/>
            <a:chOff x="5109976" y="4636766"/>
            <a:chExt cx="713233" cy="713231"/>
          </a:xfrm>
          <a:solidFill>
            <a:srgbClr val="8DC85C"/>
          </a:solidFill>
        </p:grpSpPr>
        <p:sp>
          <p:nvSpPr>
            <p:cNvPr id="10" name="Donut 33"/>
            <p:cNvSpPr>
              <a:spLocks noChangeArrowheads="1"/>
            </p:cNvSpPr>
            <p:nvPr/>
          </p:nvSpPr>
          <p:spPr bwMode="auto">
            <a:xfrm>
              <a:off x="5109859" y="4637346"/>
              <a:ext cx="713018"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11" name="Gruppe 66"/>
            <p:cNvGrpSpPr/>
            <p:nvPr/>
          </p:nvGrpSpPr>
          <p:grpSpPr bwMode="auto">
            <a:xfrm>
              <a:off x="5308125" y="4834464"/>
              <a:ext cx="316926" cy="317844"/>
              <a:chOff x="4167326" y="4389120"/>
              <a:chExt cx="785174" cy="787473"/>
            </a:xfrm>
            <a:grpFill/>
          </p:grpSpPr>
          <p:sp>
            <p:nvSpPr>
              <p:cNvPr id="12" name="Freeform 36"/>
              <p:cNvSpPr>
                <a:spLocks/>
              </p:cNvSpPr>
              <p:nvPr/>
            </p:nvSpPr>
            <p:spPr bwMode="auto">
              <a:xfrm>
                <a:off x="4469208" y="4794927"/>
                <a:ext cx="190814" cy="381664"/>
              </a:xfrm>
              <a:custGeom>
                <a:avLst/>
                <a:gdLst/>
                <a:ahLst/>
                <a:cxnLst>
                  <a:cxn ang="0">
                    <a:pos x="17" y="30"/>
                  </a:cxn>
                  <a:cxn ang="0">
                    <a:pos x="14" y="34"/>
                  </a:cxn>
                  <a:cxn ang="0">
                    <a:pos x="4" y="34"/>
                  </a:cxn>
                  <a:cxn ang="0">
                    <a:pos x="0" y="30"/>
                  </a:cxn>
                  <a:cxn ang="0">
                    <a:pos x="0" y="3"/>
                  </a:cxn>
                  <a:cxn ang="0">
                    <a:pos x="4" y="0"/>
                  </a:cxn>
                  <a:cxn ang="0">
                    <a:pos x="14" y="0"/>
                  </a:cxn>
                  <a:cxn ang="0">
                    <a:pos x="17" y="3"/>
                  </a:cxn>
                  <a:cxn ang="0">
                    <a:pos x="17" y="30"/>
                  </a:cxn>
                </a:cxnLst>
                <a:rect l="0" t="0" r="r" b="b"/>
                <a:pathLst>
                  <a:path w="17" h="34">
                    <a:moveTo>
                      <a:pt x="17" y="30"/>
                    </a:moveTo>
                    <a:cubicBezTo>
                      <a:pt x="17" y="32"/>
                      <a:pt x="16" y="34"/>
                      <a:pt x="14" y="34"/>
                    </a:cubicBezTo>
                    <a:cubicBezTo>
                      <a:pt x="4" y="34"/>
                      <a:pt x="4" y="34"/>
                      <a:pt x="4" y="34"/>
                    </a:cubicBezTo>
                    <a:cubicBezTo>
                      <a:pt x="2" y="34"/>
                      <a:pt x="0" y="32"/>
                      <a:pt x="0" y="30"/>
                    </a:cubicBezTo>
                    <a:cubicBezTo>
                      <a:pt x="0" y="3"/>
                      <a:pt x="0" y="3"/>
                      <a:pt x="0" y="3"/>
                    </a:cubicBezTo>
                    <a:cubicBezTo>
                      <a:pt x="0" y="1"/>
                      <a:pt x="2" y="0"/>
                      <a:pt x="4" y="0"/>
                    </a:cubicBezTo>
                    <a:cubicBezTo>
                      <a:pt x="14" y="0"/>
                      <a:pt x="14" y="0"/>
                      <a:pt x="14" y="0"/>
                    </a:cubicBezTo>
                    <a:cubicBezTo>
                      <a:pt x="16" y="0"/>
                      <a:pt x="17" y="1"/>
                      <a:pt x="17" y="3"/>
                    </a:cubicBezTo>
                    <a:lnTo>
                      <a:pt x="17" y="30"/>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13" name="Freeform 37"/>
              <p:cNvSpPr>
                <a:spLocks/>
              </p:cNvSpPr>
              <p:nvPr/>
            </p:nvSpPr>
            <p:spPr bwMode="auto">
              <a:xfrm>
                <a:off x="4761686" y="4671356"/>
                <a:ext cx="190814" cy="505237"/>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14" name="Freeform 37"/>
              <p:cNvSpPr>
                <a:spLocks/>
              </p:cNvSpPr>
              <p:nvPr/>
            </p:nvSpPr>
            <p:spPr bwMode="auto">
              <a:xfrm>
                <a:off x="4167326" y="4389120"/>
                <a:ext cx="206554" cy="787473"/>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grpSp>
      </p:grpSp>
      <p:grpSp>
        <p:nvGrpSpPr>
          <p:cNvPr id="15" name="Group 35"/>
          <p:cNvGrpSpPr>
            <a:grpSpLocks/>
          </p:cNvGrpSpPr>
          <p:nvPr/>
        </p:nvGrpSpPr>
        <p:grpSpPr bwMode="auto">
          <a:xfrm>
            <a:off x="7042458" y="3203803"/>
            <a:ext cx="660217" cy="664439"/>
            <a:chOff x="6093795" y="4270789"/>
            <a:chExt cx="967236" cy="969390"/>
          </a:xfrm>
          <a:solidFill>
            <a:srgbClr val="EDAF36"/>
          </a:solidFill>
        </p:grpSpPr>
        <p:sp>
          <p:nvSpPr>
            <p:cNvPr id="16" name="Donut 34"/>
            <p:cNvSpPr>
              <a:spLocks noChangeArrowheads="1"/>
            </p:cNvSpPr>
            <p:nvPr/>
          </p:nvSpPr>
          <p:spPr bwMode="auto">
            <a:xfrm>
              <a:off x="6093093" y="4271262"/>
              <a:ext cx="968532" cy="96835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17" name="Gruppe 344"/>
            <p:cNvGrpSpPr>
              <a:grpSpLocks/>
            </p:cNvGrpSpPr>
            <p:nvPr/>
          </p:nvGrpSpPr>
          <p:grpSpPr bwMode="auto">
            <a:xfrm>
              <a:off x="6431797" y="4509479"/>
              <a:ext cx="291210" cy="492007"/>
              <a:chOff x="2114233" y="1516380"/>
              <a:chExt cx="263525" cy="444500"/>
            </a:xfrm>
            <a:grpFill/>
          </p:grpSpPr>
          <p:sp>
            <p:nvSpPr>
              <p:cNvPr id="18" name="Freeform 15"/>
              <p:cNvSpPr>
                <a:spLocks noEditPoints="1"/>
              </p:cNvSpPr>
              <p:nvPr/>
            </p:nvSpPr>
            <p:spPr bwMode="auto">
              <a:xfrm>
                <a:off x="2113770" y="1516292"/>
                <a:ext cx="264373" cy="444598"/>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sp>
            <p:nvSpPr>
              <p:cNvPr id="19" name="Freeform 16"/>
              <p:cNvSpPr>
                <a:spLocks noEditPoints="1"/>
              </p:cNvSpPr>
              <p:nvPr/>
            </p:nvSpPr>
            <p:spPr bwMode="auto">
              <a:xfrm>
                <a:off x="2135322" y="1557883"/>
                <a:ext cx="221269" cy="361415"/>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sp>
            <p:nvSpPr>
              <p:cNvPr id="20" name="Freeform 17"/>
              <p:cNvSpPr>
                <a:spLocks/>
              </p:cNvSpPr>
              <p:nvPr/>
            </p:nvSpPr>
            <p:spPr bwMode="auto">
              <a:xfrm>
                <a:off x="2171242" y="1666881"/>
                <a:ext cx="149428" cy="252417"/>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grpSp>
        <p:nvGrpSpPr>
          <p:cNvPr id="21" name="Group 131"/>
          <p:cNvGrpSpPr>
            <a:grpSpLocks/>
          </p:cNvGrpSpPr>
          <p:nvPr/>
        </p:nvGrpSpPr>
        <p:grpSpPr bwMode="auto">
          <a:xfrm>
            <a:off x="6435175" y="884173"/>
            <a:ext cx="660217" cy="662963"/>
            <a:chOff x="5109971" y="1507999"/>
            <a:chExt cx="713232" cy="713232"/>
          </a:xfrm>
          <a:solidFill>
            <a:srgbClr val="8DC85C"/>
          </a:solidFill>
        </p:grpSpPr>
        <p:sp>
          <p:nvSpPr>
            <p:cNvPr id="22"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23"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24" name="Group 132"/>
          <p:cNvGrpSpPr>
            <a:grpSpLocks/>
          </p:cNvGrpSpPr>
          <p:nvPr/>
        </p:nvGrpSpPr>
        <p:grpSpPr bwMode="auto">
          <a:xfrm>
            <a:off x="7042456" y="1473309"/>
            <a:ext cx="660217" cy="664439"/>
            <a:chOff x="5765300" y="2141983"/>
            <a:chExt cx="713233" cy="713232"/>
          </a:xfrm>
          <a:solidFill>
            <a:srgbClr val="EF605E"/>
          </a:solidFill>
        </p:grpSpPr>
        <p:sp>
          <p:nvSpPr>
            <p:cNvPr id="25"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26"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27" name="Group 133"/>
          <p:cNvGrpSpPr>
            <a:grpSpLocks/>
          </p:cNvGrpSpPr>
          <p:nvPr/>
        </p:nvGrpSpPr>
        <p:grpSpPr bwMode="auto">
          <a:xfrm>
            <a:off x="7254199" y="2332648"/>
            <a:ext cx="660217" cy="662962"/>
            <a:chOff x="5993893" y="3065525"/>
            <a:chExt cx="713232" cy="713232"/>
          </a:xfrm>
          <a:solidFill>
            <a:srgbClr val="48AFBA"/>
          </a:solidFill>
        </p:grpSpPr>
        <p:sp>
          <p:nvSpPr>
            <p:cNvPr id="28"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29"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30" name="Group 130"/>
          <p:cNvGrpSpPr>
            <a:grpSpLocks/>
          </p:cNvGrpSpPr>
          <p:nvPr/>
        </p:nvGrpSpPr>
        <p:grpSpPr bwMode="auto">
          <a:xfrm>
            <a:off x="5607329" y="3997020"/>
            <a:ext cx="661688" cy="662962"/>
            <a:chOff x="4216908" y="1306354"/>
            <a:chExt cx="713232" cy="713232"/>
          </a:xfrm>
          <a:solidFill>
            <a:srgbClr val="EF605E"/>
          </a:solidFill>
        </p:grpSpPr>
        <p:sp>
          <p:nvSpPr>
            <p:cNvPr id="31" name="Donut 10"/>
            <p:cNvSpPr>
              <a:spLocks noChangeArrowheads="1"/>
            </p:cNvSpPr>
            <p:nvPr/>
          </p:nvSpPr>
          <p:spPr bwMode="auto">
            <a:xfrm flipV="1">
              <a:off x="4216620" y="1306698"/>
              <a:ext cx="713768"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32" name="Freeform 12"/>
            <p:cNvSpPr>
              <a:spLocks noEditPoints="1"/>
            </p:cNvSpPr>
            <p:nvPr/>
          </p:nvSpPr>
          <p:spPr bwMode="auto">
            <a:xfrm>
              <a:off x="4435073" y="1467069"/>
              <a:ext cx="276863" cy="392147"/>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sp>
        <p:nvSpPr>
          <p:cNvPr id="33" name="TextBox 32"/>
          <p:cNvSpPr txBox="1"/>
          <p:nvPr/>
        </p:nvSpPr>
        <p:spPr bwMode="auto">
          <a:xfrm>
            <a:off x="1310656" y="1463463"/>
            <a:ext cx="2824633" cy="2862322"/>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这里输入简单的文字概述这里输入简单文字概述简单的文字概述这里输入简单的文字概述这里输入简单的文字概述这里输入简单文字概述简单的文字概述这里输入简单的文字</a:t>
            </a:r>
            <a:r>
              <a:rPr lang="zh-CN" altLang="en-US" sz="1200" dirty="0" smtClean="0">
                <a:solidFill>
                  <a:schemeClr val="tx1">
                    <a:lumMod val="75000"/>
                    <a:lumOff val="25000"/>
                  </a:schemeClr>
                </a:solidFill>
                <a:latin typeface="微软雅黑" pitchFamily="34" charset="-122"/>
                <a:ea typeface="微软雅黑" pitchFamily="34" charset="-122"/>
              </a:rPr>
              <a:t>概述</a:t>
            </a: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这里输入简单的文字概述这里输入简单文字概述简单的文字概述这里输入简单的文字概述这里输入简单的文字概述这里输入简单文字概述简单的文字概述这里输入简单的文字</a:t>
            </a:r>
            <a:r>
              <a:rPr lang="zh-CN" altLang="en-US" sz="1200" dirty="0" smtClean="0">
                <a:solidFill>
                  <a:schemeClr val="tx1">
                    <a:lumMod val="75000"/>
                    <a:lumOff val="25000"/>
                  </a:schemeClr>
                </a:solidFill>
                <a:latin typeface="微软雅黑" pitchFamily="34" charset="-122"/>
                <a:ea typeface="微软雅黑" pitchFamily="34" charset="-122"/>
              </a:rPr>
              <a:t>概述</a:t>
            </a:r>
            <a:endParaRPr lang="zh-CN" altLang="en-US" sz="1200" dirty="0">
              <a:latin typeface="微软雅黑" pitchFamily="34" charset="-122"/>
              <a:ea typeface="微软雅黑" pitchFamily="34" charset="-122"/>
            </a:endParaRPr>
          </a:p>
        </p:txBody>
      </p:sp>
      <p:sp>
        <p:nvSpPr>
          <p:cNvPr id="34" name="矩形 33"/>
          <p:cNvSpPr/>
          <p:nvPr/>
        </p:nvSpPr>
        <p:spPr bwMode="auto">
          <a:xfrm>
            <a:off x="1326977" y="1103423"/>
            <a:ext cx="2020887" cy="369333"/>
          </a:xfrm>
          <a:prstGeom prst="rect">
            <a:avLst/>
          </a:prstGeom>
        </p:spPr>
        <p:txBody>
          <a:bodyPr>
            <a:spAutoFit/>
          </a:bodyPr>
          <a:lstStyle/>
          <a:p>
            <a:pPr fontAlgn="auto">
              <a:spcBef>
                <a:spcPts val="0"/>
              </a:spcBef>
              <a:spcAft>
                <a:spcPts val="0"/>
              </a:spcAft>
              <a:defRPr/>
            </a:pPr>
            <a:r>
              <a:rPr lang="zh-CN" altLang="en-US" b="1" dirty="0" smtClean="0">
                <a:latin typeface="微软雅黑" pitchFamily="34" charset="-122"/>
                <a:ea typeface="微软雅黑" pitchFamily="34" charset="-122"/>
              </a:rPr>
              <a:t>输入相关标题</a:t>
            </a:r>
            <a:endParaRPr lang="zh-CN" altLang="en-US" b="1" dirty="0">
              <a:latin typeface="微软雅黑" panose="020B0503020204020204" pitchFamily="34" charset="-122"/>
              <a:ea typeface="微软雅黑" panose="020B0503020204020204" pitchFamily="34" charset="-122"/>
            </a:endParaRPr>
          </a:p>
        </p:txBody>
      </p:sp>
      <p:grpSp>
        <p:nvGrpSpPr>
          <p:cNvPr id="35" name="组合 34"/>
          <p:cNvGrpSpPr/>
          <p:nvPr/>
        </p:nvGrpSpPr>
        <p:grpSpPr>
          <a:xfrm>
            <a:off x="4922117" y="1657961"/>
            <a:ext cx="2032076" cy="2040156"/>
            <a:chOff x="4922117" y="1686128"/>
            <a:chExt cx="2032076" cy="2040156"/>
          </a:xfrm>
        </p:grpSpPr>
        <p:sp>
          <p:nvSpPr>
            <p:cNvPr id="36" name="Donut 8"/>
            <p:cNvSpPr>
              <a:spLocks noChangeArrowheads="1"/>
            </p:cNvSpPr>
            <p:nvPr/>
          </p:nvSpPr>
          <p:spPr bwMode="auto">
            <a:xfrm>
              <a:off x="4922117" y="1686128"/>
              <a:ext cx="2032076" cy="2040156"/>
            </a:xfrm>
            <a:custGeom>
              <a:avLst/>
              <a:gdLst>
                <a:gd name="T0" fmla="*/ 1097280 w 2194560"/>
                <a:gd name="T1" fmla="*/ 0 h 2194560"/>
                <a:gd name="T2" fmla="*/ 321386 w 2194560"/>
                <a:gd name="T3" fmla="*/ 321386 h 2194560"/>
                <a:gd name="T4" fmla="*/ 0 w 2194560"/>
                <a:gd name="T5" fmla="*/ 1097280 h 2194560"/>
                <a:gd name="T6" fmla="*/ 321386 w 2194560"/>
                <a:gd name="T7" fmla="*/ 1873174 h 2194560"/>
                <a:gd name="T8" fmla="*/ 1097280 w 2194560"/>
                <a:gd name="T9" fmla="*/ 2194560 h 2194560"/>
                <a:gd name="T10" fmla="*/ 1873174 w 2194560"/>
                <a:gd name="T11" fmla="*/ 1873174 h 2194560"/>
                <a:gd name="T12" fmla="*/ 2194560 w 2194560"/>
                <a:gd name="T13" fmla="*/ 1097280 h 2194560"/>
                <a:gd name="T14" fmla="*/ 1873174 w 2194560"/>
                <a:gd name="T15" fmla="*/ 321386 h 219456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321386 w 2194560"/>
                <a:gd name="T25" fmla="*/ 321386 h 2194560"/>
                <a:gd name="T26" fmla="*/ 1873174 w 2194560"/>
                <a:gd name="T27" fmla="*/ 1873174 h 21945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4560" h="2194560">
                  <a:moveTo>
                    <a:pt x="0" y="1097280"/>
                  </a:moveTo>
                  <a:lnTo>
                    <a:pt x="0" y="1097280"/>
                  </a:lnTo>
                  <a:cubicBezTo>
                    <a:pt x="0" y="491269"/>
                    <a:pt x="491269" y="0"/>
                    <a:pt x="1097280" y="0"/>
                  </a:cubicBezTo>
                  <a:cubicBezTo>
                    <a:pt x="1097280" y="0"/>
                    <a:pt x="1097281" y="1"/>
                    <a:pt x="1097281" y="1"/>
                  </a:cubicBezTo>
                  <a:cubicBezTo>
                    <a:pt x="1703292" y="1"/>
                    <a:pt x="2194561" y="491270"/>
                    <a:pt x="2194561" y="1097281"/>
                  </a:cubicBezTo>
                  <a:cubicBezTo>
                    <a:pt x="2194561" y="1097281"/>
                    <a:pt x="2194560" y="1097282"/>
                    <a:pt x="2194560" y="1097282"/>
                  </a:cubicBezTo>
                  <a:lnTo>
                    <a:pt x="2194561" y="1097283"/>
                  </a:lnTo>
                  <a:cubicBezTo>
                    <a:pt x="2194561" y="1703294"/>
                    <a:pt x="1703292" y="2194563"/>
                    <a:pt x="1097281" y="2194563"/>
                  </a:cubicBezTo>
                  <a:cubicBezTo>
                    <a:pt x="1097280" y="2194562"/>
                    <a:pt x="1097280" y="2194562"/>
                    <a:pt x="1097280" y="2194562"/>
                  </a:cubicBezTo>
                  <a:cubicBezTo>
                    <a:pt x="491269" y="2194562"/>
                    <a:pt x="1" y="1703293"/>
                    <a:pt x="1" y="1097283"/>
                  </a:cubicBezTo>
                  <a:cubicBezTo>
                    <a:pt x="1" y="1097282"/>
                    <a:pt x="1" y="1097282"/>
                    <a:pt x="1" y="1097282"/>
                  </a:cubicBezTo>
                  <a:close/>
                  <a:moveTo>
                    <a:pt x="262974" y="1097280"/>
                  </a:moveTo>
                  <a:lnTo>
                    <a:pt x="262974" y="1097280"/>
                  </a:lnTo>
                  <a:cubicBezTo>
                    <a:pt x="262974" y="1097280"/>
                    <a:pt x="262973" y="1097280"/>
                    <a:pt x="262973" y="1097280"/>
                  </a:cubicBezTo>
                  <a:cubicBezTo>
                    <a:pt x="262973" y="1558055"/>
                    <a:pt x="636504" y="1931586"/>
                    <a:pt x="1097279" y="1931586"/>
                  </a:cubicBezTo>
                  <a:cubicBezTo>
                    <a:pt x="1558053" y="1931586"/>
                    <a:pt x="1931585" y="1558055"/>
                    <a:pt x="1931585" y="1097281"/>
                  </a:cubicBezTo>
                  <a:cubicBezTo>
                    <a:pt x="1931585" y="636506"/>
                    <a:pt x="1558053" y="262975"/>
                    <a:pt x="1097279" y="262975"/>
                  </a:cubicBezTo>
                  <a:lnTo>
                    <a:pt x="1097278" y="262975"/>
                  </a:lnTo>
                  <a:cubicBezTo>
                    <a:pt x="1097278" y="262975"/>
                    <a:pt x="1097278" y="262974"/>
                    <a:pt x="1097278" y="262974"/>
                  </a:cubicBezTo>
                  <a:cubicBezTo>
                    <a:pt x="636503" y="262974"/>
                    <a:pt x="262972" y="636505"/>
                    <a:pt x="262972" y="1097280"/>
                  </a:cubicBezTo>
                  <a:close/>
                </a:path>
              </a:pathLst>
            </a:custGeom>
            <a:solidFill>
              <a:srgbClr val="48AFBA"/>
            </a:solid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37" name="矩形 36"/>
            <p:cNvSpPr/>
            <p:nvPr/>
          </p:nvSpPr>
          <p:spPr bwMode="auto">
            <a:xfrm>
              <a:off x="5433834" y="2397566"/>
              <a:ext cx="1008642" cy="646331"/>
            </a:xfrm>
            <a:prstGeom prst="rect">
              <a:avLst/>
            </a:prstGeom>
          </p:spPr>
          <p:txBody>
            <a:bodyPr wrap="square">
              <a:spAutoFit/>
            </a:bodyPr>
            <a:lstStyle/>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输入相</a:t>
              </a:r>
              <a:endParaRPr lang="en-US" altLang="zh-CN"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关标题</a:t>
              </a:r>
              <a:endParaRPr lang="zh-CN" altLang="en-US" b="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7617472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ppt_w</p:attrName>
                                        </p:attrNameLst>
                                      </p:cBhvr>
                                      <p:tavLst>
                                        <p:tav tm="0">
                                          <p:val>
                                            <p:fltVal val="0"/>
                                          </p:val>
                                        </p:tav>
                                        <p:tav tm="100000">
                                          <p:val>
                                            <p:strVal val="#ppt_w"/>
                                          </p:val>
                                        </p:tav>
                                      </p:tavLst>
                                    </p:anim>
                                    <p:anim calcmode="lin" valueType="num">
                                      <p:cBhvr>
                                        <p:cTn id="12" dur="500" fill="hold"/>
                                        <p:tgtEl>
                                          <p:spTgt spid="35"/>
                                        </p:tgtEl>
                                        <p:attrNameLst>
                                          <p:attrName>ppt_h</p:attrName>
                                        </p:attrNameLst>
                                      </p:cBhvr>
                                      <p:tavLst>
                                        <p:tav tm="0">
                                          <p:val>
                                            <p:fltVal val="0"/>
                                          </p:val>
                                        </p:tav>
                                        <p:tav tm="100000">
                                          <p:val>
                                            <p:strVal val="#ppt_h"/>
                                          </p:val>
                                        </p:tav>
                                      </p:tavLst>
                                    </p:anim>
                                    <p:animEffect transition="in" filter="fade">
                                      <p:cBhvr>
                                        <p:cTn id="13" dur="500"/>
                                        <p:tgtEl>
                                          <p:spTgt spid="35"/>
                                        </p:tgtEl>
                                      </p:cBhvr>
                                    </p:animEffect>
                                  </p:childTnLst>
                                </p:cTn>
                              </p:par>
                            </p:childTnLst>
                          </p:cTn>
                        </p:par>
                        <p:par>
                          <p:cTn id="14" fill="hold">
                            <p:stCondLst>
                              <p:cond delay="1500"/>
                            </p:stCondLst>
                            <p:childTnLst>
                              <p:par>
                                <p:cTn id="15" presetID="53" presetClass="entr" presetSubtype="52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anim calcmode="lin" valueType="num">
                                      <p:cBhvr>
                                        <p:cTn id="20" dur="500" fill="hold"/>
                                        <p:tgtEl>
                                          <p:spTgt spid="4"/>
                                        </p:tgtEl>
                                        <p:attrNameLst>
                                          <p:attrName>ppt_x</p:attrName>
                                        </p:attrNameLst>
                                      </p:cBhvr>
                                      <p:tavLst>
                                        <p:tav tm="0">
                                          <p:val>
                                            <p:fltVal val="0.5"/>
                                          </p:val>
                                        </p:tav>
                                        <p:tav tm="100000">
                                          <p:val>
                                            <p:strVal val="#ppt_x"/>
                                          </p:val>
                                        </p:tav>
                                      </p:tavLst>
                                    </p:anim>
                                    <p:anim calcmode="lin" valueType="num">
                                      <p:cBhvr>
                                        <p:cTn id="21" dur="500" fill="hold"/>
                                        <p:tgtEl>
                                          <p:spTgt spid="4"/>
                                        </p:tgtEl>
                                        <p:attrNameLst>
                                          <p:attrName>ppt_y</p:attrName>
                                        </p:attrNameLst>
                                      </p:cBhvr>
                                      <p:tavLst>
                                        <p:tav tm="0">
                                          <p:val>
                                            <p:fltVal val="0.5"/>
                                          </p:val>
                                        </p:tav>
                                        <p:tav tm="100000">
                                          <p:val>
                                            <p:strVal val="#ppt_y"/>
                                          </p:val>
                                        </p:tav>
                                      </p:tavLst>
                                    </p:anim>
                                  </p:childTnLst>
                                </p:cTn>
                              </p:par>
                              <p:par>
                                <p:cTn id="22" presetID="53" presetClass="entr" presetSubtype="528"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anim calcmode="lin" valueType="num">
                                      <p:cBhvr>
                                        <p:cTn id="27" dur="500" fill="hold"/>
                                        <p:tgtEl>
                                          <p:spTgt spid="21"/>
                                        </p:tgtEl>
                                        <p:attrNameLst>
                                          <p:attrName>ppt_x</p:attrName>
                                        </p:attrNameLst>
                                      </p:cBhvr>
                                      <p:tavLst>
                                        <p:tav tm="0">
                                          <p:val>
                                            <p:fltVal val="0.5"/>
                                          </p:val>
                                        </p:tav>
                                        <p:tav tm="100000">
                                          <p:val>
                                            <p:strVal val="#ppt_x"/>
                                          </p:val>
                                        </p:tav>
                                      </p:tavLst>
                                    </p:anim>
                                    <p:anim calcmode="lin" valueType="num">
                                      <p:cBhvr>
                                        <p:cTn id="28" dur="500" fill="hold"/>
                                        <p:tgtEl>
                                          <p:spTgt spid="21"/>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anim calcmode="lin" valueType="num">
                                      <p:cBhvr>
                                        <p:cTn id="34" dur="500" fill="hold"/>
                                        <p:tgtEl>
                                          <p:spTgt spid="24"/>
                                        </p:tgtEl>
                                        <p:attrNameLst>
                                          <p:attrName>ppt_x</p:attrName>
                                        </p:attrNameLst>
                                      </p:cBhvr>
                                      <p:tavLst>
                                        <p:tav tm="0">
                                          <p:val>
                                            <p:fltVal val="0.5"/>
                                          </p:val>
                                        </p:tav>
                                        <p:tav tm="100000">
                                          <p:val>
                                            <p:strVal val="#ppt_x"/>
                                          </p:val>
                                        </p:tav>
                                      </p:tavLst>
                                    </p:anim>
                                    <p:anim calcmode="lin" valueType="num">
                                      <p:cBhvr>
                                        <p:cTn id="35" dur="500" fill="hold"/>
                                        <p:tgtEl>
                                          <p:spTgt spid="24"/>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anim calcmode="lin" valueType="num">
                                      <p:cBhvr>
                                        <p:cTn id="41" dur="500" fill="hold"/>
                                        <p:tgtEl>
                                          <p:spTgt spid="27"/>
                                        </p:tgtEl>
                                        <p:attrNameLst>
                                          <p:attrName>ppt_x</p:attrName>
                                        </p:attrNameLst>
                                      </p:cBhvr>
                                      <p:tavLst>
                                        <p:tav tm="0">
                                          <p:val>
                                            <p:fltVal val="0.5"/>
                                          </p:val>
                                        </p:tav>
                                        <p:tav tm="100000">
                                          <p:val>
                                            <p:strVal val="#ppt_x"/>
                                          </p:val>
                                        </p:tav>
                                      </p:tavLst>
                                    </p:anim>
                                    <p:anim calcmode="lin" valueType="num">
                                      <p:cBhvr>
                                        <p:cTn id="42" dur="500" fill="hold"/>
                                        <p:tgtEl>
                                          <p:spTgt spid="27"/>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anim calcmode="lin" valueType="num">
                                      <p:cBhvr>
                                        <p:cTn id="48" dur="500" fill="hold"/>
                                        <p:tgtEl>
                                          <p:spTgt spid="15"/>
                                        </p:tgtEl>
                                        <p:attrNameLst>
                                          <p:attrName>ppt_x</p:attrName>
                                        </p:attrNameLst>
                                      </p:cBhvr>
                                      <p:tavLst>
                                        <p:tav tm="0">
                                          <p:val>
                                            <p:fltVal val="0.5"/>
                                          </p:val>
                                        </p:tav>
                                        <p:tav tm="100000">
                                          <p:val>
                                            <p:strVal val="#ppt_x"/>
                                          </p:val>
                                        </p:tav>
                                      </p:tavLst>
                                    </p:anim>
                                    <p:anim calcmode="lin" valueType="num">
                                      <p:cBhvr>
                                        <p:cTn id="49" dur="500" fill="hold"/>
                                        <p:tgtEl>
                                          <p:spTgt spid="15"/>
                                        </p:tgtEl>
                                        <p:attrNameLst>
                                          <p:attrName>ppt_y</p:attrName>
                                        </p:attrNameLst>
                                      </p:cBhvr>
                                      <p:tavLst>
                                        <p:tav tm="0">
                                          <p:val>
                                            <p:fltVal val="0.5"/>
                                          </p:val>
                                        </p:tav>
                                        <p:tav tm="100000">
                                          <p:val>
                                            <p:strVal val="#ppt_y"/>
                                          </p:val>
                                        </p:tav>
                                      </p:tavLst>
                                    </p:anim>
                                  </p:childTnLst>
                                </p:cTn>
                              </p:par>
                              <p:par>
                                <p:cTn id="50" presetID="53" presetClass="entr" presetSubtype="528" fill="hold" nodeType="with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Effect transition="in" filter="fade">
                                      <p:cBhvr>
                                        <p:cTn id="54" dur="500"/>
                                        <p:tgtEl>
                                          <p:spTgt spid="9"/>
                                        </p:tgtEl>
                                      </p:cBhvr>
                                    </p:animEffect>
                                    <p:anim calcmode="lin" valueType="num">
                                      <p:cBhvr>
                                        <p:cTn id="55" dur="500" fill="hold"/>
                                        <p:tgtEl>
                                          <p:spTgt spid="9"/>
                                        </p:tgtEl>
                                        <p:attrNameLst>
                                          <p:attrName>ppt_x</p:attrName>
                                        </p:attrNameLst>
                                      </p:cBhvr>
                                      <p:tavLst>
                                        <p:tav tm="0">
                                          <p:val>
                                            <p:fltVal val="0.5"/>
                                          </p:val>
                                        </p:tav>
                                        <p:tav tm="100000">
                                          <p:val>
                                            <p:strVal val="#ppt_x"/>
                                          </p:val>
                                        </p:tav>
                                      </p:tavLst>
                                    </p:anim>
                                    <p:anim calcmode="lin" valueType="num">
                                      <p:cBhvr>
                                        <p:cTn id="56" dur="500" fill="hold"/>
                                        <p:tgtEl>
                                          <p:spTgt spid="9"/>
                                        </p:tgtEl>
                                        <p:attrNameLst>
                                          <p:attrName>ppt_y</p:attrName>
                                        </p:attrNameLst>
                                      </p:cBhvr>
                                      <p:tavLst>
                                        <p:tav tm="0">
                                          <p:val>
                                            <p:fltVal val="0.5"/>
                                          </p:val>
                                        </p:tav>
                                        <p:tav tm="100000">
                                          <p:val>
                                            <p:strVal val="#ppt_y"/>
                                          </p:val>
                                        </p:tav>
                                      </p:tavLst>
                                    </p:anim>
                                  </p:childTnLst>
                                </p:cTn>
                              </p:par>
                              <p:par>
                                <p:cTn id="57" presetID="53" presetClass="entr" presetSubtype="528" fill="hold" nodeType="with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p:cTn id="59" dur="500" fill="hold"/>
                                        <p:tgtEl>
                                          <p:spTgt spid="30"/>
                                        </p:tgtEl>
                                        <p:attrNameLst>
                                          <p:attrName>ppt_w</p:attrName>
                                        </p:attrNameLst>
                                      </p:cBhvr>
                                      <p:tavLst>
                                        <p:tav tm="0">
                                          <p:val>
                                            <p:fltVal val="0"/>
                                          </p:val>
                                        </p:tav>
                                        <p:tav tm="100000">
                                          <p:val>
                                            <p:strVal val="#ppt_w"/>
                                          </p:val>
                                        </p:tav>
                                      </p:tavLst>
                                    </p:anim>
                                    <p:anim calcmode="lin" valueType="num">
                                      <p:cBhvr>
                                        <p:cTn id="60" dur="500" fill="hold"/>
                                        <p:tgtEl>
                                          <p:spTgt spid="30"/>
                                        </p:tgtEl>
                                        <p:attrNameLst>
                                          <p:attrName>ppt_h</p:attrName>
                                        </p:attrNameLst>
                                      </p:cBhvr>
                                      <p:tavLst>
                                        <p:tav tm="0">
                                          <p:val>
                                            <p:fltVal val="0"/>
                                          </p:val>
                                        </p:tav>
                                        <p:tav tm="100000">
                                          <p:val>
                                            <p:strVal val="#ppt_h"/>
                                          </p:val>
                                        </p:tav>
                                      </p:tavLst>
                                    </p:anim>
                                    <p:animEffect transition="in" filter="fade">
                                      <p:cBhvr>
                                        <p:cTn id="61" dur="500"/>
                                        <p:tgtEl>
                                          <p:spTgt spid="30"/>
                                        </p:tgtEl>
                                      </p:cBhvr>
                                    </p:animEffect>
                                    <p:anim calcmode="lin" valueType="num">
                                      <p:cBhvr>
                                        <p:cTn id="62" dur="500" fill="hold"/>
                                        <p:tgtEl>
                                          <p:spTgt spid="30"/>
                                        </p:tgtEl>
                                        <p:attrNameLst>
                                          <p:attrName>ppt_x</p:attrName>
                                        </p:attrNameLst>
                                      </p:cBhvr>
                                      <p:tavLst>
                                        <p:tav tm="0">
                                          <p:val>
                                            <p:fltVal val="0.5"/>
                                          </p:val>
                                        </p:tav>
                                        <p:tav tm="100000">
                                          <p:val>
                                            <p:strVal val="#ppt_x"/>
                                          </p:val>
                                        </p:tav>
                                      </p:tavLst>
                                    </p:anim>
                                    <p:anim calcmode="lin" valueType="num">
                                      <p:cBhvr>
                                        <p:cTn id="63" dur="500" fill="hold"/>
                                        <p:tgtEl>
                                          <p:spTgt spid="30"/>
                                        </p:tgtEl>
                                        <p:attrNameLst>
                                          <p:attrName>ppt_y</p:attrName>
                                        </p:attrNameLst>
                                      </p:cBhvr>
                                      <p:tavLst>
                                        <p:tav tm="0">
                                          <p:val>
                                            <p:fltVal val="0.5"/>
                                          </p:val>
                                        </p:tav>
                                        <p:tav tm="100000">
                                          <p:val>
                                            <p:strVal val="#ppt_y"/>
                                          </p:val>
                                        </p:tav>
                                      </p:tavLst>
                                    </p:anim>
                                  </p:childTnLst>
                                </p:cTn>
                              </p:par>
                            </p:childTnLst>
                          </p:cTn>
                        </p:par>
                        <p:par>
                          <p:cTn id="64" fill="hold">
                            <p:stCondLst>
                              <p:cond delay="2000"/>
                            </p:stCondLst>
                            <p:childTnLst>
                              <p:par>
                                <p:cTn id="65" presetID="42" presetClass="entr" presetSubtype="0"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3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sp>
        <p:nvSpPr>
          <p:cNvPr id="4" name="泪滴形 3"/>
          <p:cNvSpPr/>
          <p:nvPr/>
        </p:nvSpPr>
        <p:spPr>
          <a:xfrm rot="8035252">
            <a:off x="586956" y="1178994"/>
            <a:ext cx="2664296" cy="2664296"/>
          </a:xfrm>
          <a:prstGeom prst="teardrop">
            <a:avLst/>
          </a:prstGeom>
          <a:solidFill>
            <a:srgbClr val="EF60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泪滴形 4"/>
          <p:cNvSpPr/>
          <p:nvPr/>
        </p:nvSpPr>
        <p:spPr>
          <a:xfrm rot="8035252">
            <a:off x="2912999" y="2215693"/>
            <a:ext cx="1779427" cy="1779427"/>
          </a:xfrm>
          <a:prstGeom prst="teardrop">
            <a:avLst/>
          </a:prstGeom>
          <a:solidFill>
            <a:srgbClr val="48A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 name="椭圆 5"/>
          <p:cNvSpPr/>
          <p:nvPr/>
        </p:nvSpPr>
        <p:spPr>
          <a:xfrm>
            <a:off x="2544690" y="1203598"/>
            <a:ext cx="864096" cy="864096"/>
          </a:xfrm>
          <a:prstGeom prst="ellipse">
            <a:avLst/>
          </a:prstGeom>
          <a:solidFill>
            <a:srgbClr val="48A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 name="椭圆 6"/>
          <p:cNvSpPr/>
          <p:nvPr/>
        </p:nvSpPr>
        <p:spPr>
          <a:xfrm>
            <a:off x="4043984" y="2224625"/>
            <a:ext cx="672032" cy="672032"/>
          </a:xfrm>
          <a:prstGeom prst="ellipse">
            <a:avLst/>
          </a:prstGeom>
          <a:solidFill>
            <a:srgbClr val="EF60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 name="TextBox 7"/>
          <p:cNvSpPr txBox="1"/>
          <p:nvPr/>
        </p:nvSpPr>
        <p:spPr>
          <a:xfrm>
            <a:off x="2660786" y="1419622"/>
            <a:ext cx="713657" cy="400110"/>
          </a:xfrm>
          <a:prstGeom prst="rect">
            <a:avLst/>
          </a:prstGeom>
          <a:noFill/>
        </p:spPr>
        <p:txBody>
          <a:bodyPr wrap="none" rtlCol="0">
            <a:spAutoFit/>
          </a:bodyPr>
          <a:lstStyle/>
          <a:p>
            <a:r>
              <a:rPr lang="en-US" altLang="zh-CN" sz="2000" dirty="0" smtClean="0">
                <a:solidFill>
                  <a:schemeClr val="bg1"/>
                </a:solidFill>
                <a:latin typeface="微软雅黑" pitchFamily="34" charset="-122"/>
                <a:ea typeface="微软雅黑" pitchFamily="34" charset="-122"/>
              </a:rPr>
              <a:t>80%</a:t>
            </a:r>
            <a:endParaRPr lang="zh-CN" altLang="en-US" sz="2000" dirty="0">
              <a:solidFill>
                <a:schemeClr val="bg1"/>
              </a:solidFill>
              <a:latin typeface="微软雅黑" pitchFamily="34" charset="-122"/>
              <a:ea typeface="微软雅黑" pitchFamily="34" charset="-122"/>
            </a:endParaRPr>
          </a:p>
        </p:txBody>
      </p:sp>
      <p:sp>
        <p:nvSpPr>
          <p:cNvPr id="9" name="TextBox 8"/>
          <p:cNvSpPr txBox="1"/>
          <p:nvPr/>
        </p:nvSpPr>
        <p:spPr>
          <a:xfrm>
            <a:off x="4084112" y="2360586"/>
            <a:ext cx="659155" cy="369332"/>
          </a:xfrm>
          <a:prstGeom prst="rect">
            <a:avLst/>
          </a:prstGeom>
          <a:noFill/>
        </p:spPr>
        <p:txBody>
          <a:bodyPr wrap="none" rtlCol="0">
            <a:spAutoFit/>
          </a:bodyPr>
          <a:lstStyle/>
          <a:p>
            <a:r>
              <a:rPr lang="en-US" altLang="zh-CN" dirty="0" smtClean="0">
                <a:solidFill>
                  <a:schemeClr val="bg1"/>
                </a:solidFill>
                <a:latin typeface="微软雅黑" pitchFamily="34" charset="-122"/>
                <a:ea typeface="微软雅黑" pitchFamily="34" charset="-122"/>
              </a:rPr>
              <a:t>35%</a:t>
            </a:r>
            <a:endParaRPr lang="zh-CN" altLang="en-US" dirty="0">
              <a:solidFill>
                <a:schemeClr val="bg1"/>
              </a:solidFill>
              <a:latin typeface="微软雅黑" pitchFamily="34" charset="-122"/>
              <a:ea typeface="微软雅黑" pitchFamily="34" charset="-122"/>
            </a:endParaRPr>
          </a:p>
        </p:txBody>
      </p:sp>
      <p:sp>
        <p:nvSpPr>
          <p:cNvPr id="10" name="矩形 9"/>
          <p:cNvSpPr/>
          <p:nvPr/>
        </p:nvSpPr>
        <p:spPr>
          <a:xfrm flipH="1">
            <a:off x="1032522" y="2213116"/>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a:t>
            </a:r>
            <a:r>
              <a:rPr lang="zh-CN" altLang="en-US" sz="1200" dirty="0" smtClean="0">
                <a:solidFill>
                  <a:schemeClr val="bg1"/>
                </a:solidFill>
                <a:latin typeface="微软雅黑" pitchFamily="34" charset="-122"/>
                <a:ea typeface="微软雅黑" pitchFamily="34" charset="-122"/>
              </a:rPr>
              <a:t>文字</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概述</a:t>
            </a:r>
            <a:r>
              <a:rPr lang="zh-CN" altLang="en-US" sz="1200" dirty="0">
                <a:solidFill>
                  <a:schemeClr val="bg1"/>
                </a:solidFill>
                <a:latin typeface="微软雅黑" pitchFamily="34" charset="-122"/>
                <a:ea typeface="微软雅黑" pitchFamily="34" charset="-122"/>
              </a:rPr>
              <a:t>这里输入简单</a:t>
            </a:r>
            <a:r>
              <a:rPr lang="zh-CN" altLang="en-US" sz="1200" dirty="0" smtClean="0">
                <a:solidFill>
                  <a:schemeClr val="bg1"/>
                </a:solidFill>
                <a:latin typeface="微软雅黑" pitchFamily="34" charset="-122"/>
                <a:ea typeface="微软雅黑" pitchFamily="34" charset="-122"/>
              </a:rPr>
              <a:t>文</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字概述简单</a:t>
            </a:r>
            <a:r>
              <a:rPr lang="zh-CN" altLang="en-US" sz="1200" dirty="0">
                <a:solidFill>
                  <a:schemeClr val="bg1"/>
                </a:solidFill>
                <a:latin typeface="微软雅黑" pitchFamily="34" charset="-122"/>
                <a:ea typeface="微软雅黑" pitchFamily="34" charset="-122"/>
              </a:rPr>
              <a:t>的文字</a:t>
            </a:r>
            <a:r>
              <a:rPr lang="zh-CN" altLang="en-US" sz="1200" dirty="0" smtClean="0">
                <a:solidFill>
                  <a:schemeClr val="bg1"/>
                </a:solidFill>
                <a:latin typeface="微软雅黑" pitchFamily="34" charset="-122"/>
                <a:ea typeface="微软雅黑" pitchFamily="34" charset="-122"/>
              </a:rPr>
              <a:t>概</a:t>
            </a:r>
            <a:endParaRPr lang="en-US" altLang="zh-CN" sz="1200" dirty="0" smtClean="0">
              <a:solidFill>
                <a:schemeClr val="bg1"/>
              </a:solidFill>
              <a:latin typeface="微软雅黑" pitchFamily="34" charset="-122"/>
              <a:ea typeface="微软雅黑" pitchFamily="34" charset="-122"/>
            </a:endParaRPr>
          </a:p>
        </p:txBody>
      </p:sp>
      <p:sp>
        <p:nvSpPr>
          <p:cNvPr id="11" name="矩形 10"/>
          <p:cNvSpPr/>
          <p:nvPr/>
        </p:nvSpPr>
        <p:spPr>
          <a:xfrm>
            <a:off x="1104529" y="1896330"/>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12" name="矩形 11"/>
          <p:cNvSpPr/>
          <p:nvPr/>
        </p:nvSpPr>
        <p:spPr>
          <a:xfrm flipH="1">
            <a:off x="3002386" y="3010486"/>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a:t>
            </a:r>
            <a:r>
              <a:rPr lang="zh-CN" altLang="en-US" sz="1200" dirty="0" smtClean="0">
                <a:solidFill>
                  <a:schemeClr val="bg1"/>
                </a:solidFill>
                <a:latin typeface="微软雅黑" pitchFamily="34" charset="-122"/>
                <a:ea typeface="微软雅黑" pitchFamily="34" charset="-122"/>
              </a:rPr>
              <a:t>文字</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概述</a:t>
            </a:r>
            <a:r>
              <a:rPr lang="zh-CN" altLang="en-US" sz="1200" dirty="0">
                <a:solidFill>
                  <a:schemeClr val="bg1"/>
                </a:solidFill>
                <a:latin typeface="微软雅黑" pitchFamily="34" charset="-122"/>
                <a:ea typeface="微软雅黑" pitchFamily="34" charset="-122"/>
              </a:rPr>
              <a:t>这里输入简单</a:t>
            </a:r>
            <a:r>
              <a:rPr lang="zh-CN" altLang="en-US" sz="1200" dirty="0" smtClean="0">
                <a:solidFill>
                  <a:schemeClr val="bg1"/>
                </a:solidFill>
                <a:latin typeface="微软雅黑" pitchFamily="34" charset="-122"/>
                <a:ea typeface="微软雅黑" pitchFamily="34" charset="-122"/>
              </a:rPr>
              <a:t>文</a:t>
            </a:r>
            <a:endParaRPr lang="en-US" altLang="zh-CN" sz="1200" dirty="0" smtClean="0">
              <a:solidFill>
                <a:schemeClr val="bg1"/>
              </a:solidFill>
              <a:latin typeface="微软雅黑" pitchFamily="34" charset="-122"/>
              <a:ea typeface="微软雅黑" pitchFamily="34" charset="-122"/>
            </a:endParaRPr>
          </a:p>
        </p:txBody>
      </p:sp>
      <p:sp>
        <p:nvSpPr>
          <p:cNvPr id="13" name="矩形 12"/>
          <p:cNvSpPr/>
          <p:nvPr/>
        </p:nvSpPr>
        <p:spPr>
          <a:xfrm>
            <a:off x="3074393" y="2693700"/>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smtClean="0">
                <a:solidFill>
                  <a:schemeClr val="bg1"/>
                </a:solidFill>
                <a:latin typeface="微软雅黑" pitchFamily="34" charset="-122"/>
                <a:ea typeface="微软雅黑" pitchFamily="34" charset="-122"/>
              </a:rPr>
              <a:t>填写</a:t>
            </a:r>
            <a:r>
              <a:rPr lang="zh-CN" altLang="en-US" sz="1300" b="1" dirty="0">
                <a:solidFill>
                  <a:schemeClr val="bg1"/>
                </a:solidFill>
                <a:latin typeface="微软雅黑" pitchFamily="34" charset="-122"/>
                <a:ea typeface="微软雅黑" pitchFamily="34" charset="-122"/>
              </a:rPr>
              <a:t>小标题</a:t>
            </a:r>
            <a:endParaRPr lang="en-US" altLang="zh-CN" sz="1300" b="1" dirty="0">
              <a:solidFill>
                <a:schemeClr val="bg1"/>
              </a:solidFill>
              <a:latin typeface="微软雅黑" pitchFamily="34" charset="-122"/>
              <a:ea typeface="微软雅黑" pitchFamily="34" charset="-122"/>
            </a:endParaRPr>
          </a:p>
        </p:txBody>
      </p:sp>
      <p:sp>
        <p:nvSpPr>
          <p:cNvPr id="14" name="矩形 13"/>
          <p:cNvSpPr/>
          <p:nvPr/>
        </p:nvSpPr>
        <p:spPr>
          <a:xfrm flipH="1">
            <a:off x="3923928" y="1175288"/>
            <a:ext cx="4776488" cy="677080"/>
          </a:xfrm>
          <a:prstGeom prst="rect">
            <a:avLst/>
          </a:prstGeom>
          <a:effectLst/>
        </p:spPr>
        <p:txBody>
          <a:bodyPr wrap="square" lIns="121893" tIns="60946" rIns="121893" bIns="60946">
            <a:spAutoFit/>
          </a:bodyPr>
          <a:lstStyle/>
          <a:p>
            <a:pPr>
              <a:lnSpc>
                <a:spcPct val="150000"/>
              </a:lnSpc>
            </a:pPr>
            <a:r>
              <a:rPr lang="zh-CN" altLang="en-US" sz="1200" dirty="0">
                <a:latin typeface="微软雅黑" pitchFamily="34" charset="-122"/>
                <a:ea typeface="微软雅黑" pitchFamily="34" charset="-122"/>
              </a:rPr>
              <a:t>这里输入简单的文字概述这里</a:t>
            </a:r>
            <a:r>
              <a:rPr lang="zh-CN" altLang="en-US" sz="1200" dirty="0" smtClean="0">
                <a:latin typeface="微软雅黑" pitchFamily="34" charset="-122"/>
                <a:ea typeface="微软雅黑" pitchFamily="34" charset="-122"/>
              </a:rPr>
              <a:t>输入简单文字概述简单</a:t>
            </a:r>
            <a:r>
              <a:rPr lang="zh-CN" altLang="en-US" sz="1200" dirty="0">
                <a:latin typeface="微软雅黑" pitchFamily="34" charset="-122"/>
                <a:ea typeface="微软雅黑" pitchFamily="34" charset="-122"/>
              </a:rPr>
              <a:t>的文字</a:t>
            </a:r>
            <a:r>
              <a:rPr lang="zh-CN" altLang="en-US" sz="1200" dirty="0" smtClean="0">
                <a:latin typeface="微软雅黑" pitchFamily="34" charset="-122"/>
                <a:ea typeface="微软雅黑" pitchFamily="34" charset="-122"/>
              </a:rPr>
              <a:t>概述。</a:t>
            </a:r>
            <a:endParaRPr lang="en-US" altLang="zh-CN" sz="1200" dirty="0" smtClean="0">
              <a:latin typeface="微软雅黑" pitchFamily="34" charset="-122"/>
              <a:ea typeface="微软雅黑" pitchFamily="34" charset="-122"/>
            </a:endParaRPr>
          </a:p>
          <a:p>
            <a:pPr>
              <a:lnSpc>
                <a:spcPct val="150000"/>
              </a:lnSpc>
            </a:pPr>
            <a:r>
              <a:rPr lang="zh-CN" altLang="en-US" sz="1200" dirty="0">
                <a:latin typeface="微软雅黑" pitchFamily="34" charset="-122"/>
                <a:ea typeface="微软雅黑" pitchFamily="34" charset="-122"/>
              </a:rPr>
              <a:t>这里输入简单的文字概述这里输入简单文字概述简单的文字概述</a:t>
            </a:r>
            <a:endParaRPr lang="en-US" altLang="zh-CN" sz="1200" dirty="0">
              <a:latin typeface="微软雅黑" pitchFamily="34" charset="-122"/>
              <a:ea typeface="微软雅黑" pitchFamily="34" charset="-122"/>
            </a:endParaRPr>
          </a:p>
        </p:txBody>
      </p:sp>
      <p:sp>
        <p:nvSpPr>
          <p:cNvPr id="15" name="矩形 14"/>
          <p:cNvSpPr/>
          <p:nvPr/>
        </p:nvSpPr>
        <p:spPr>
          <a:xfrm flipH="1">
            <a:off x="5652120" y="2456488"/>
            <a:ext cx="2832272" cy="1231078"/>
          </a:xfrm>
          <a:prstGeom prst="rect">
            <a:avLst/>
          </a:prstGeom>
          <a:effectLst/>
        </p:spPr>
        <p:txBody>
          <a:bodyPr wrap="square" lIns="121893" tIns="60946" rIns="121893" bIns="60946">
            <a:spAutoFit/>
          </a:bodyPr>
          <a:lstStyle/>
          <a:p>
            <a:pPr>
              <a:lnSpc>
                <a:spcPct val="150000"/>
              </a:lnSpc>
            </a:pPr>
            <a:r>
              <a:rPr lang="zh-CN" altLang="en-US" sz="1200" dirty="0">
                <a:latin typeface="微软雅黑" pitchFamily="34" charset="-122"/>
                <a:ea typeface="微软雅黑" pitchFamily="34" charset="-122"/>
              </a:rPr>
              <a:t>这里输入简单的文字概述这里</a:t>
            </a:r>
            <a:r>
              <a:rPr lang="zh-CN" altLang="en-US" sz="1200" dirty="0" smtClean="0">
                <a:latin typeface="微软雅黑" pitchFamily="34" charset="-122"/>
                <a:ea typeface="微软雅黑" pitchFamily="34" charset="-122"/>
              </a:rPr>
              <a:t>输入简单文字概述简单</a:t>
            </a:r>
            <a:r>
              <a:rPr lang="zh-CN" altLang="en-US" sz="1200" dirty="0">
                <a:latin typeface="微软雅黑" pitchFamily="34" charset="-122"/>
                <a:ea typeface="微软雅黑" pitchFamily="34" charset="-122"/>
              </a:rPr>
              <a:t>的文字</a:t>
            </a:r>
            <a:r>
              <a:rPr lang="zh-CN" altLang="en-US" sz="1200" dirty="0" smtClean="0">
                <a:latin typeface="微软雅黑" pitchFamily="34" charset="-122"/>
                <a:ea typeface="微软雅黑" pitchFamily="34" charset="-122"/>
              </a:rPr>
              <a:t>概述。</a:t>
            </a:r>
            <a:endParaRPr lang="en-US" altLang="zh-CN" sz="1200" dirty="0" smtClean="0">
              <a:latin typeface="微软雅黑" pitchFamily="34" charset="-122"/>
              <a:ea typeface="微软雅黑" pitchFamily="34" charset="-122"/>
            </a:endParaRPr>
          </a:p>
          <a:p>
            <a:pPr>
              <a:lnSpc>
                <a:spcPct val="150000"/>
              </a:lnSpc>
            </a:pPr>
            <a:r>
              <a:rPr lang="zh-CN" altLang="en-US" sz="1200" dirty="0">
                <a:latin typeface="微软雅黑" pitchFamily="34" charset="-122"/>
                <a:ea typeface="微软雅黑" pitchFamily="34" charset="-122"/>
              </a:rPr>
              <a:t>这里输入简单的文字概述这里输入简单文字概述简单的文字概述</a:t>
            </a:r>
            <a:endParaRPr lang="en-US" altLang="zh-CN" sz="1200" dirty="0">
              <a:latin typeface="微软雅黑" pitchFamily="34" charset="-122"/>
              <a:ea typeface="微软雅黑" pitchFamily="34" charset="-122"/>
            </a:endParaRPr>
          </a:p>
        </p:txBody>
      </p:sp>
    </p:spTree>
    <p:extLst>
      <p:ext uri="{BB962C8B-B14F-4D97-AF65-F5344CB8AC3E}">
        <p14:creationId xmlns:p14="http://schemas.microsoft.com/office/powerpoint/2010/main" val="329024251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6"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80">
                                          <p:stCondLst>
                                            <p:cond delay="0"/>
                                          </p:stCondLst>
                                        </p:cTn>
                                        <p:tgtEl>
                                          <p:spTgt spid="4"/>
                                        </p:tgtEl>
                                      </p:cBhvr>
                                    </p:animEffect>
                                    <p:anim calcmode="lin" valueType="num">
                                      <p:cBhvr>
                                        <p:cTn id="12"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7" dur="26">
                                          <p:stCondLst>
                                            <p:cond delay="650"/>
                                          </p:stCondLst>
                                        </p:cTn>
                                        <p:tgtEl>
                                          <p:spTgt spid="4"/>
                                        </p:tgtEl>
                                      </p:cBhvr>
                                      <p:to x="100000" y="60000"/>
                                    </p:animScale>
                                    <p:animScale>
                                      <p:cBhvr>
                                        <p:cTn id="18" dur="166" decel="50000">
                                          <p:stCondLst>
                                            <p:cond delay="676"/>
                                          </p:stCondLst>
                                        </p:cTn>
                                        <p:tgtEl>
                                          <p:spTgt spid="4"/>
                                        </p:tgtEl>
                                      </p:cBhvr>
                                      <p:to x="100000" y="100000"/>
                                    </p:animScale>
                                    <p:animScale>
                                      <p:cBhvr>
                                        <p:cTn id="19" dur="26">
                                          <p:stCondLst>
                                            <p:cond delay="1312"/>
                                          </p:stCondLst>
                                        </p:cTn>
                                        <p:tgtEl>
                                          <p:spTgt spid="4"/>
                                        </p:tgtEl>
                                      </p:cBhvr>
                                      <p:to x="100000" y="80000"/>
                                    </p:animScale>
                                    <p:animScale>
                                      <p:cBhvr>
                                        <p:cTn id="20" dur="166" decel="50000">
                                          <p:stCondLst>
                                            <p:cond delay="1338"/>
                                          </p:stCondLst>
                                        </p:cTn>
                                        <p:tgtEl>
                                          <p:spTgt spid="4"/>
                                        </p:tgtEl>
                                      </p:cBhvr>
                                      <p:to x="100000" y="100000"/>
                                    </p:animScale>
                                    <p:animScale>
                                      <p:cBhvr>
                                        <p:cTn id="21" dur="26">
                                          <p:stCondLst>
                                            <p:cond delay="1642"/>
                                          </p:stCondLst>
                                        </p:cTn>
                                        <p:tgtEl>
                                          <p:spTgt spid="4"/>
                                        </p:tgtEl>
                                      </p:cBhvr>
                                      <p:to x="100000" y="90000"/>
                                    </p:animScale>
                                    <p:animScale>
                                      <p:cBhvr>
                                        <p:cTn id="22" dur="166" decel="50000">
                                          <p:stCondLst>
                                            <p:cond delay="1668"/>
                                          </p:stCondLst>
                                        </p:cTn>
                                        <p:tgtEl>
                                          <p:spTgt spid="4"/>
                                        </p:tgtEl>
                                      </p:cBhvr>
                                      <p:to x="100000" y="100000"/>
                                    </p:animScale>
                                    <p:animScale>
                                      <p:cBhvr>
                                        <p:cTn id="23" dur="26">
                                          <p:stCondLst>
                                            <p:cond delay="1808"/>
                                          </p:stCondLst>
                                        </p:cTn>
                                        <p:tgtEl>
                                          <p:spTgt spid="4"/>
                                        </p:tgtEl>
                                      </p:cBhvr>
                                      <p:to x="100000" y="95000"/>
                                    </p:animScale>
                                    <p:animScale>
                                      <p:cBhvr>
                                        <p:cTn id="24" dur="166" decel="50000">
                                          <p:stCondLst>
                                            <p:cond delay="1834"/>
                                          </p:stCondLst>
                                        </p:cTn>
                                        <p:tgtEl>
                                          <p:spTgt spid="4"/>
                                        </p:tgtEl>
                                      </p:cBhvr>
                                      <p:to x="100000" y="100000"/>
                                    </p:animScale>
                                  </p:childTnLst>
                                </p:cTn>
                              </p:par>
                              <p:par>
                                <p:cTn id="25" presetID="26"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80">
                                          <p:stCondLst>
                                            <p:cond delay="0"/>
                                          </p:stCondLst>
                                        </p:cTn>
                                        <p:tgtEl>
                                          <p:spTgt spid="5"/>
                                        </p:tgtEl>
                                      </p:cBhvr>
                                    </p:animEffect>
                                    <p:anim calcmode="lin" valueType="num">
                                      <p:cBhvr>
                                        <p:cTn id="2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3" dur="26">
                                          <p:stCondLst>
                                            <p:cond delay="650"/>
                                          </p:stCondLst>
                                        </p:cTn>
                                        <p:tgtEl>
                                          <p:spTgt spid="5"/>
                                        </p:tgtEl>
                                      </p:cBhvr>
                                      <p:to x="100000" y="60000"/>
                                    </p:animScale>
                                    <p:animScale>
                                      <p:cBhvr>
                                        <p:cTn id="34" dur="166" decel="50000">
                                          <p:stCondLst>
                                            <p:cond delay="676"/>
                                          </p:stCondLst>
                                        </p:cTn>
                                        <p:tgtEl>
                                          <p:spTgt spid="5"/>
                                        </p:tgtEl>
                                      </p:cBhvr>
                                      <p:to x="100000" y="100000"/>
                                    </p:animScale>
                                    <p:animScale>
                                      <p:cBhvr>
                                        <p:cTn id="35" dur="26">
                                          <p:stCondLst>
                                            <p:cond delay="1312"/>
                                          </p:stCondLst>
                                        </p:cTn>
                                        <p:tgtEl>
                                          <p:spTgt spid="5"/>
                                        </p:tgtEl>
                                      </p:cBhvr>
                                      <p:to x="100000" y="80000"/>
                                    </p:animScale>
                                    <p:animScale>
                                      <p:cBhvr>
                                        <p:cTn id="36" dur="166" decel="50000">
                                          <p:stCondLst>
                                            <p:cond delay="1338"/>
                                          </p:stCondLst>
                                        </p:cTn>
                                        <p:tgtEl>
                                          <p:spTgt spid="5"/>
                                        </p:tgtEl>
                                      </p:cBhvr>
                                      <p:to x="100000" y="100000"/>
                                    </p:animScale>
                                    <p:animScale>
                                      <p:cBhvr>
                                        <p:cTn id="37" dur="26">
                                          <p:stCondLst>
                                            <p:cond delay="1642"/>
                                          </p:stCondLst>
                                        </p:cTn>
                                        <p:tgtEl>
                                          <p:spTgt spid="5"/>
                                        </p:tgtEl>
                                      </p:cBhvr>
                                      <p:to x="100000" y="90000"/>
                                    </p:animScale>
                                    <p:animScale>
                                      <p:cBhvr>
                                        <p:cTn id="38" dur="166" decel="50000">
                                          <p:stCondLst>
                                            <p:cond delay="1668"/>
                                          </p:stCondLst>
                                        </p:cTn>
                                        <p:tgtEl>
                                          <p:spTgt spid="5"/>
                                        </p:tgtEl>
                                      </p:cBhvr>
                                      <p:to x="100000" y="100000"/>
                                    </p:animScale>
                                    <p:animScale>
                                      <p:cBhvr>
                                        <p:cTn id="39" dur="26">
                                          <p:stCondLst>
                                            <p:cond delay="1808"/>
                                          </p:stCondLst>
                                        </p:cTn>
                                        <p:tgtEl>
                                          <p:spTgt spid="5"/>
                                        </p:tgtEl>
                                      </p:cBhvr>
                                      <p:to x="100000" y="95000"/>
                                    </p:animScale>
                                    <p:animScale>
                                      <p:cBhvr>
                                        <p:cTn id="40" dur="166" decel="50000">
                                          <p:stCondLst>
                                            <p:cond delay="1834"/>
                                          </p:stCondLst>
                                        </p:cTn>
                                        <p:tgtEl>
                                          <p:spTgt spid="5"/>
                                        </p:tgtEl>
                                      </p:cBhvr>
                                      <p:to x="100000" y="100000"/>
                                    </p:animScale>
                                  </p:childTnLst>
                                </p:cTn>
                              </p:par>
                            </p:childTnLst>
                          </p:cTn>
                        </p:par>
                        <p:par>
                          <p:cTn id="41" fill="hold">
                            <p:stCondLst>
                              <p:cond delay="3000"/>
                            </p:stCondLst>
                            <p:childTnLst>
                              <p:par>
                                <p:cTn id="42" presetID="52" presetClass="entr" presetSubtype="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Scale>
                                      <p:cBhvr>
                                        <p:cTn id="4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6"/>
                                        </p:tgtEl>
                                        <p:attrNameLst>
                                          <p:attrName>ppt_x</p:attrName>
                                          <p:attrName>ppt_y</p:attrName>
                                        </p:attrNameLst>
                                      </p:cBhvr>
                                    </p:animMotion>
                                    <p:animEffect transition="in" filter="fade">
                                      <p:cBhvr>
                                        <p:cTn id="46" dur="1000"/>
                                        <p:tgtEl>
                                          <p:spTgt spid="6"/>
                                        </p:tgtEl>
                                      </p:cBhvr>
                                    </p:animEffect>
                                  </p:childTnLst>
                                </p:cTn>
                              </p:par>
                              <p:par>
                                <p:cTn id="47" presetID="52"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Scale>
                                      <p:cBhvr>
                                        <p:cTn id="4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8"/>
                                        </p:tgtEl>
                                        <p:attrNameLst>
                                          <p:attrName>ppt_x</p:attrName>
                                          <p:attrName>ppt_y</p:attrName>
                                        </p:attrNameLst>
                                      </p:cBhvr>
                                    </p:animMotion>
                                    <p:animEffect transition="in" filter="fade">
                                      <p:cBhvr>
                                        <p:cTn id="51" dur="1000"/>
                                        <p:tgtEl>
                                          <p:spTgt spid="8"/>
                                        </p:tgtEl>
                                      </p:cBhvr>
                                    </p:animEffect>
                                  </p:childTnLst>
                                </p:cTn>
                              </p:par>
                            </p:childTnLst>
                          </p:cTn>
                        </p:par>
                        <p:par>
                          <p:cTn id="52" fill="hold">
                            <p:stCondLst>
                              <p:cond delay="400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350"/>
                                        <p:tgtEl>
                                          <p:spTgt spid="11"/>
                                        </p:tgtEl>
                                      </p:cBhvr>
                                    </p:animEffect>
                                  </p:childTnLst>
                                </p:cTn>
                              </p:par>
                              <p:par>
                                <p:cTn id="56" presetID="26" presetClass="emph" presetSubtype="0" fill="hold" grpId="1" nodeType="withEffect">
                                  <p:stCondLst>
                                    <p:cond delay="0"/>
                                  </p:stCondLst>
                                  <p:childTnLst>
                                    <p:animEffect transition="out" filter="fade">
                                      <p:cBhvr>
                                        <p:cTn id="57" dur="400" tmFilter="0, 0; .2, .5; .8, .5; 1, 0"/>
                                        <p:tgtEl>
                                          <p:spTgt spid="11"/>
                                        </p:tgtEl>
                                      </p:cBhvr>
                                    </p:animEffect>
                                    <p:animScale>
                                      <p:cBhvr>
                                        <p:cTn id="58" dur="200" autoRev="1" fill="hold"/>
                                        <p:tgtEl>
                                          <p:spTgt spid="11"/>
                                        </p:tgtEl>
                                      </p:cBhvr>
                                      <p:by x="105000" y="105000"/>
                                    </p:animScale>
                                  </p:childTnLst>
                                </p:cTn>
                              </p:par>
                            </p:childTnLst>
                          </p:cTn>
                        </p:par>
                        <p:par>
                          <p:cTn id="59" fill="hold">
                            <p:stCondLst>
                              <p:cond delay="4400"/>
                            </p:stCondLst>
                            <p:childTnLst>
                              <p:par>
                                <p:cTn id="60" presetID="10"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childTnLst>
                                </p:cTn>
                              </p:par>
                            </p:childTnLst>
                          </p:cTn>
                        </p:par>
                        <p:par>
                          <p:cTn id="63" fill="hold">
                            <p:stCondLst>
                              <p:cond delay="4900"/>
                            </p:stCondLst>
                            <p:childTnLst>
                              <p:par>
                                <p:cTn id="64" presetID="10" presetClass="entr" presetSubtype="0"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childTnLst>
                                </p:cTn>
                              </p:par>
                            </p:childTnLst>
                          </p:cTn>
                        </p:par>
                        <p:par>
                          <p:cTn id="67" fill="hold">
                            <p:stCondLst>
                              <p:cond delay="5400"/>
                            </p:stCondLst>
                            <p:childTnLst>
                              <p:par>
                                <p:cTn id="68" presetID="52" presetClass="entr" presetSubtype="0" fill="hold" grpId="0" nodeType="afterEffect">
                                  <p:stCondLst>
                                    <p:cond delay="0"/>
                                  </p:stCondLst>
                                  <p:childTnLst>
                                    <p:set>
                                      <p:cBhvr>
                                        <p:cTn id="69" dur="1" fill="hold">
                                          <p:stCondLst>
                                            <p:cond delay="0"/>
                                          </p:stCondLst>
                                        </p:cTn>
                                        <p:tgtEl>
                                          <p:spTgt spid="7"/>
                                        </p:tgtEl>
                                        <p:attrNameLst>
                                          <p:attrName>style.visibility</p:attrName>
                                        </p:attrNameLst>
                                      </p:cBhvr>
                                      <p:to>
                                        <p:strVal val="visible"/>
                                      </p:to>
                                    </p:set>
                                    <p:animScale>
                                      <p:cBhvr>
                                        <p:cTn id="70"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7"/>
                                        </p:tgtEl>
                                        <p:attrNameLst>
                                          <p:attrName>ppt_x</p:attrName>
                                          <p:attrName>ppt_y</p:attrName>
                                        </p:attrNameLst>
                                      </p:cBhvr>
                                    </p:animMotion>
                                    <p:animEffect transition="in" filter="fade">
                                      <p:cBhvr>
                                        <p:cTn id="72" dur="1000"/>
                                        <p:tgtEl>
                                          <p:spTgt spid="7"/>
                                        </p:tgtEl>
                                      </p:cBhvr>
                                    </p:animEffect>
                                  </p:childTnLst>
                                </p:cTn>
                              </p:par>
                              <p:par>
                                <p:cTn id="73" presetID="52" presetClass="entr" presetSubtype="0" fill="hold" grpId="0" nodeType="withEffect">
                                  <p:stCondLst>
                                    <p:cond delay="0"/>
                                  </p:stCondLst>
                                  <p:childTnLst>
                                    <p:set>
                                      <p:cBhvr>
                                        <p:cTn id="74" dur="1" fill="hold">
                                          <p:stCondLst>
                                            <p:cond delay="0"/>
                                          </p:stCondLst>
                                        </p:cTn>
                                        <p:tgtEl>
                                          <p:spTgt spid="9"/>
                                        </p:tgtEl>
                                        <p:attrNameLst>
                                          <p:attrName>style.visibility</p:attrName>
                                        </p:attrNameLst>
                                      </p:cBhvr>
                                      <p:to>
                                        <p:strVal val="visible"/>
                                      </p:to>
                                    </p:set>
                                    <p:animScale>
                                      <p:cBhvr>
                                        <p:cTn id="7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6" dur="1000" decel="50000" fill="hold">
                                          <p:stCondLst>
                                            <p:cond delay="0"/>
                                          </p:stCondLst>
                                        </p:cTn>
                                        <p:tgtEl>
                                          <p:spTgt spid="9"/>
                                        </p:tgtEl>
                                        <p:attrNameLst>
                                          <p:attrName>ppt_x</p:attrName>
                                          <p:attrName>ppt_y</p:attrName>
                                        </p:attrNameLst>
                                      </p:cBhvr>
                                    </p:animMotion>
                                    <p:animEffect transition="in" filter="fade">
                                      <p:cBhvr>
                                        <p:cTn id="77" dur="1000"/>
                                        <p:tgtEl>
                                          <p:spTgt spid="9"/>
                                        </p:tgtEl>
                                      </p:cBhvr>
                                    </p:animEffect>
                                  </p:childTnLst>
                                </p:cTn>
                              </p:par>
                            </p:childTnLst>
                          </p:cTn>
                        </p:par>
                        <p:par>
                          <p:cTn id="78" fill="hold">
                            <p:stCondLst>
                              <p:cond delay="6400"/>
                            </p:stCondLst>
                            <p:childTnLst>
                              <p:par>
                                <p:cTn id="79" presetID="10" presetClass="entr" presetSubtype="0" fill="hold" grpId="0" nodeType="after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350"/>
                                        <p:tgtEl>
                                          <p:spTgt spid="13"/>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13"/>
                                        </p:tgtEl>
                                      </p:cBhvr>
                                    </p:animEffect>
                                    <p:animScale>
                                      <p:cBhvr>
                                        <p:cTn id="84" dur="200" autoRev="1" fill="hold"/>
                                        <p:tgtEl>
                                          <p:spTgt spid="13"/>
                                        </p:tgtEl>
                                      </p:cBhvr>
                                      <p:by x="105000" y="105000"/>
                                    </p:animScale>
                                  </p:childTnLst>
                                </p:cTn>
                              </p:par>
                            </p:childTnLst>
                          </p:cTn>
                        </p:par>
                        <p:par>
                          <p:cTn id="85" fill="hold">
                            <p:stCondLst>
                              <p:cond delay="6800"/>
                            </p:stCondLst>
                            <p:childTnLst>
                              <p:par>
                                <p:cTn id="86" presetID="10" presetClass="entr" presetSubtype="0" fill="hold" grpId="0" nodeType="afterEffect">
                                  <p:stCondLst>
                                    <p:cond delay="0"/>
                                  </p:stCondLst>
                                  <p:childTnLst>
                                    <p:set>
                                      <p:cBhvr>
                                        <p:cTn id="87" dur="1" fill="hold">
                                          <p:stCondLst>
                                            <p:cond delay="0"/>
                                          </p:stCondLst>
                                        </p:cTn>
                                        <p:tgtEl>
                                          <p:spTgt spid="12"/>
                                        </p:tgtEl>
                                        <p:attrNameLst>
                                          <p:attrName>style.visibility</p:attrName>
                                        </p:attrNameLst>
                                      </p:cBhvr>
                                      <p:to>
                                        <p:strVal val="visible"/>
                                      </p:to>
                                    </p:set>
                                    <p:animEffect transition="in" filter="fade">
                                      <p:cBhvr>
                                        <p:cTn id="88" dur="500"/>
                                        <p:tgtEl>
                                          <p:spTgt spid="12"/>
                                        </p:tgtEl>
                                      </p:cBhvr>
                                    </p:animEffect>
                                  </p:childTnLst>
                                </p:cTn>
                              </p:par>
                            </p:childTnLst>
                          </p:cTn>
                        </p:par>
                        <p:par>
                          <p:cTn id="89" fill="hold">
                            <p:stCondLst>
                              <p:cond delay="7300"/>
                            </p:stCondLst>
                            <p:childTnLst>
                              <p:par>
                                <p:cTn id="90" presetID="10" presetClass="entr" presetSubtype="0"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fade">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4" grpId="0" animBg="1"/>
      <p:bldP spid="5" grpId="0" animBg="1"/>
      <p:bldP spid="6" grpId="0" animBg="1"/>
      <p:bldP spid="7" grpId="0" animBg="1"/>
      <p:bldP spid="8" grpId="0"/>
      <p:bldP spid="9" grpId="0"/>
      <p:bldP spid="10" grpId="0"/>
      <p:bldP spid="11" grpId="0"/>
      <p:bldP spid="11" grpId="1"/>
      <p:bldP spid="12" grpId="0"/>
      <p:bldP spid="13" grpId="0"/>
      <p:bldP spid="13" grpId="1"/>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sp>
        <p:nvSpPr>
          <p:cNvPr id="12" name="Freeform 6"/>
          <p:cNvSpPr>
            <a:spLocks/>
          </p:cNvSpPr>
          <p:nvPr/>
        </p:nvSpPr>
        <p:spPr bwMode="auto">
          <a:xfrm>
            <a:off x="1292346" y="3565268"/>
            <a:ext cx="2043239" cy="953470"/>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EF605E"/>
          </a:solidFill>
          <a:ln>
            <a:noFill/>
          </a:ln>
        </p:spPr>
        <p:txBody>
          <a:bodyPr lIns="68543" tIns="34272" rIns="68543" bIns="34272"/>
          <a:lstStyle/>
          <a:p>
            <a:endParaRPr lang="zh-CN" altLang="en-US"/>
          </a:p>
        </p:txBody>
      </p:sp>
      <p:sp>
        <p:nvSpPr>
          <p:cNvPr id="13" name="Freeform 7"/>
          <p:cNvSpPr>
            <a:spLocks/>
          </p:cNvSpPr>
          <p:nvPr/>
        </p:nvSpPr>
        <p:spPr bwMode="auto">
          <a:xfrm>
            <a:off x="1292346" y="1059582"/>
            <a:ext cx="2043239" cy="2579487"/>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43" tIns="34272" rIns="68543" bIns="34272"/>
          <a:lstStyle/>
          <a:p>
            <a:endParaRPr lang="zh-CN" altLang="en-US"/>
          </a:p>
        </p:txBody>
      </p:sp>
      <p:sp>
        <p:nvSpPr>
          <p:cNvPr id="14" name="Freeform 6"/>
          <p:cNvSpPr>
            <a:spLocks/>
          </p:cNvSpPr>
          <p:nvPr/>
        </p:nvSpPr>
        <p:spPr bwMode="auto">
          <a:xfrm>
            <a:off x="3560496" y="3565268"/>
            <a:ext cx="2043239" cy="953470"/>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48AFBA"/>
          </a:solidFill>
          <a:ln>
            <a:noFill/>
          </a:ln>
        </p:spPr>
        <p:txBody>
          <a:bodyPr lIns="68543" tIns="34272" rIns="68543" bIns="34272"/>
          <a:lstStyle/>
          <a:p>
            <a:endParaRPr lang="zh-CN" altLang="en-US"/>
          </a:p>
        </p:txBody>
      </p:sp>
      <p:sp>
        <p:nvSpPr>
          <p:cNvPr id="15" name="Freeform 7"/>
          <p:cNvSpPr>
            <a:spLocks/>
          </p:cNvSpPr>
          <p:nvPr/>
        </p:nvSpPr>
        <p:spPr bwMode="auto">
          <a:xfrm>
            <a:off x="3560496" y="1059582"/>
            <a:ext cx="2043239" cy="2579487"/>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43" tIns="34272" rIns="68543" bIns="34272"/>
          <a:lstStyle/>
          <a:p>
            <a:endParaRPr lang="zh-CN" altLang="en-US"/>
          </a:p>
        </p:txBody>
      </p:sp>
      <p:sp>
        <p:nvSpPr>
          <p:cNvPr id="16" name="Freeform 6"/>
          <p:cNvSpPr>
            <a:spLocks/>
          </p:cNvSpPr>
          <p:nvPr/>
        </p:nvSpPr>
        <p:spPr bwMode="auto">
          <a:xfrm>
            <a:off x="5866726" y="3565268"/>
            <a:ext cx="2043239" cy="953470"/>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EDAF36"/>
          </a:solidFill>
          <a:ln>
            <a:noFill/>
          </a:ln>
        </p:spPr>
        <p:txBody>
          <a:bodyPr lIns="68543" tIns="34272" rIns="68543" bIns="34272"/>
          <a:lstStyle/>
          <a:p>
            <a:endParaRPr lang="zh-CN" altLang="en-US"/>
          </a:p>
        </p:txBody>
      </p:sp>
      <p:sp>
        <p:nvSpPr>
          <p:cNvPr id="17" name="Freeform 7"/>
          <p:cNvSpPr>
            <a:spLocks/>
          </p:cNvSpPr>
          <p:nvPr/>
        </p:nvSpPr>
        <p:spPr bwMode="auto">
          <a:xfrm>
            <a:off x="5866726" y="1059582"/>
            <a:ext cx="2043239" cy="2579487"/>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43" tIns="34272" rIns="68543" bIns="34272"/>
          <a:lstStyle/>
          <a:p>
            <a:endParaRPr lang="zh-CN" altLang="en-US"/>
          </a:p>
        </p:txBody>
      </p:sp>
      <p:sp>
        <p:nvSpPr>
          <p:cNvPr id="18" name="TextBox 9"/>
          <p:cNvSpPr txBox="1">
            <a:spLocks noChangeArrowheads="1"/>
          </p:cNvSpPr>
          <p:nvPr/>
        </p:nvSpPr>
        <p:spPr bwMode="auto">
          <a:xfrm>
            <a:off x="1339946" y="3729927"/>
            <a:ext cx="1913528" cy="6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点击输入你的亮出内容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或复制文本内容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图片随意更改</a:t>
            </a:r>
          </a:p>
        </p:txBody>
      </p:sp>
      <p:sp>
        <p:nvSpPr>
          <p:cNvPr id="19" name="TextBox 10"/>
          <p:cNvSpPr txBox="1">
            <a:spLocks noChangeArrowheads="1"/>
          </p:cNvSpPr>
          <p:nvPr/>
        </p:nvSpPr>
        <p:spPr bwMode="auto">
          <a:xfrm>
            <a:off x="3598576" y="3796195"/>
            <a:ext cx="1912339" cy="6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点击输入你的亮出内容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或复制文本内容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图片随意更改</a:t>
            </a:r>
          </a:p>
        </p:txBody>
      </p:sp>
      <p:sp>
        <p:nvSpPr>
          <p:cNvPr id="20" name="TextBox 11"/>
          <p:cNvSpPr txBox="1">
            <a:spLocks noChangeArrowheads="1"/>
          </p:cNvSpPr>
          <p:nvPr/>
        </p:nvSpPr>
        <p:spPr bwMode="auto">
          <a:xfrm>
            <a:off x="5914326" y="3796195"/>
            <a:ext cx="1913528" cy="6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点击输入你的亮出内容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或复制文本内容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图片随意更改</a:t>
            </a:r>
          </a:p>
        </p:txBody>
      </p:sp>
    </p:spTree>
    <p:extLst>
      <p:ext uri="{BB962C8B-B14F-4D97-AF65-F5344CB8AC3E}">
        <p14:creationId xmlns:p14="http://schemas.microsoft.com/office/powerpoint/2010/main" val="77771243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20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1000"/>
                                        <p:tgtEl>
                                          <p:spTgt spid="15"/>
                                        </p:tgtEl>
                                      </p:cBhvr>
                                    </p:animEffect>
                                    <p:anim calcmode="lin" valueType="num">
                                      <p:cBhvr>
                                        <p:cTn id="17" dur="1000" fill="hold"/>
                                        <p:tgtEl>
                                          <p:spTgt spid="15"/>
                                        </p:tgtEl>
                                        <p:attrNameLst>
                                          <p:attrName>ppt_x</p:attrName>
                                        </p:attrNameLst>
                                      </p:cBhvr>
                                      <p:tavLst>
                                        <p:tav tm="0">
                                          <p:val>
                                            <p:strVal val="#ppt_x"/>
                                          </p:val>
                                        </p:tav>
                                        <p:tav tm="100000">
                                          <p:val>
                                            <p:strVal val="#ppt_x"/>
                                          </p:val>
                                        </p:tav>
                                      </p:tavLst>
                                    </p:anim>
                                    <p:anim calcmode="lin" valueType="num">
                                      <p:cBhvr>
                                        <p:cTn id="18" dur="1000" fill="hold"/>
                                        <p:tgtEl>
                                          <p:spTgt spid="15"/>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40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anim calcmode="lin" valueType="num">
                                      <p:cBhvr>
                                        <p:cTn id="22" dur="1000" fill="hold"/>
                                        <p:tgtEl>
                                          <p:spTgt spid="17"/>
                                        </p:tgtEl>
                                        <p:attrNameLst>
                                          <p:attrName>ppt_x</p:attrName>
                                        </p:attrNameLst>
                                      </p:cBhvr>
                                      <p:tavLst>
                                        <p:tav tm="0">
                                          <p:val>
                                            <p:strVal val="#ppt_x"/>
                                          </p:val>
                                        </p:tav>
                                        <p:tav tm="100000">
                                          <p:val>
                                            <p:strVal val="#ppt_x"/>
                                          </p:val>
                                        </p:tav>
                                      </p:tavLst>
                                    </p:anim>
                                    <p:anim calcmode="lin" valueType="num">
                                      <p:cBhvr>
                                        <p:cTn id="23" dur="1000" fill="hold"/>
                                        <p:tgtEl>
                                          <p:spTgt spid="17"/>
                                        </p:tgtEl>
                                        <p:attrNameLst>
                                          <p:attrName>ppt_y</p:attrName>
                                        </p:attrNameLst>
                                      </p:cBhvr>
                                      <p:tavLst>
                                        <p:tav tm="0">
                                          <p:val>
                                            <p:strVal val="#ppt_y-.1"/>
                                          </p:val>
                                        </p:tav>
                                        <p:tav tm="100000">
                                          <p:val>
                                            <p:strVal val="#ppt_y"/>
                                          </p:val>
                                        </p:tav>
                                      </p:tavLst>
                                    </p:anim>
                                  </p:childTnLst>
                                </p:cTn>
                              </p:par>
                            </p:childTnLst>
                          </p:cTn>
                        </p:par>
                        <p:par>
                          <p:cTn id="24" fill="hold">
                            <p:stCondLst>
                              <p:cond delay="2400"/>
                            </p:stCondLst>
                            <p:childTnLst>
                              <p:par>
                                <p:cTn id="25" presetID="42"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38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300"/>
                            </p:stCondLst>
                            <p:childTnLst>
                              <p:par>
                                <p:cTn id="45" presetID="22"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par>
                          <p:cTn id="48" fill="hold">
                            <p:stCondLst>
                              <p:cond delay="4800"/>
                            </p:stCondLst>
                            <p:childTnLst>
                              <p:par>
                                <p:cTn id="49" presetID="22"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up)">
                                      <p:cBhvr>
                                        <p:cTn id="5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12" grpId="0" animBg="1"/>
      <p:bldP spid="13" grpId="0" animBg="1"/>
      <p:bldP spid="14" grpId="0" animBg="1"/>
      <p:bldP spid="15" grpId="0" animBg="1"/>
      <p:bldP spid="16" grpId="0" animBg="1"/>
      <p:bldP spid="17" grpId="0" animBg="1"/>
      <p:bldP spid="18" grpId="0" autoUpdateAnimBg="0"/>
      <p:bldP spid="19" grpId="0" autoUpdateAnimBg="0"/>
      <p:bldP spid="20"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sp>
        <p:nvSpPr>
          <p:cNvPr id="34" name="矩形 3"/>
          <p:cNvSpPr>
            <a:spLocks noChangeArrowheads="1"/>
          </p:cNvSpPr>
          <p:nvPr/>
        </p:nvSpPr>
        <p:spPr bwMode="auto">
          <a:xfrm>
            <a:off x="685592" y="915566"/>
            <a:ext cx="7795910" cy="2149173"/>
          </a:xfrm>
          <a:prstGeom prst="rect">
            <a:avLst/>
          </a:prstGeom>
          <a:blipFill dpi="0" rotWithShape="1">
            <a:blip r:embed="rId3"/>
            <a:srcRect/>
            <a:stretch>
              <a:fillRect/>
            </a:stretch>
          </a:blipFill>
          <a:ln w="9525">
            <a:noFill/>
            <a:bevel/>
            <a:headEnd/>
            <a:tailEnd/>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35" name="单圆角矩形 4"/>
          <p:cNvSpPr>
            <a:spLocks/>
          </p:cNvSpPr>
          <p:nvPr/>
        </p:nvSpPr>
        <p:spPr bwMode="auto">
          <a:xfrm>
            <a:off x="685592" y="3149306"/>
            <a:ext cx="2543050" cy="1545805"/>
          </a:xfrm>
          <a:custGeom>
            <a:avLst/>
            <a:gdLst>
              <a:gd name="T0" fmla="*/ 0 w 3486972"/>
              <a:gd name="T1" fmla="*/ 0 h 2329590"/>
              <a:gd name="T2" fmla="*/ 3246003 w 3486972"/>
              <a:gd name="T3" fmla="*/ 0 h 2329590"/>
              <a:gd name="T4" fmla="*/ 3486150 w 3486972"/>
              <a:gd name="T5" fmla="*/ 240293 h 2329590"/>
              <a:gd name="T6" fmla="*/ 3486150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EF605E"/>
          </a:solidFill>
          <a:ln w="9525" cap="flat" cmpd="sng">
            <a:noFill/>
            <a:bevel/>
            <a:headEnd/>
            <a:tailEnd/>
          </a:ln>
        </p:spPr>
        <p:txBody>
          <a:bodyPr lIns="68543" tIns="34272" rIns="68543" bIns="34272"/>
          <a:lstStyle/>
          <a:p>
            <a:endParaRPr lang="zh-CN" altLang="en-US">
              <a:solidFill>
                <a:srgbClr val="0070C0"/>
              </a:solidFill>
            </a:endParaRPr>
          </a:p>
        </p:txBody>
      </p:sp>
      <p:sp>
        <p:nvSpPr>
          <p:cNvPr id="36" name="单圆角矩形 5"/>
          <p:cNvSpPr>
            <a:spLocks/>
          </p:cNvSpPr>
          <p:nvPr/>
        </p:nvSpPr>
        <p:spPr bwMode="auto">
          <a:xfrm>
            <a:off x="3307389" y="3149306"/>
            <a:ext cx="2543050" cy="1545805"/>
          </a:xfrm>
          <a:custGeom>
            <a:avLst/>
            <a:gdLst>
              <a:gd name="T0" fmla="*/ 0 w 3486972"/>
              <a:gd name="T1" fmla="*/ 0 h 2329590"/>
              <a:gd name="T2" fmla="*/ 3246003 w 3486972"/>
              <a:gd name="T3" fmla="*/ 0 h 2329590"/>
              <a:gd name="T4" fmla="*/ 3486150 w 3486972"/>
              <a:gd name="T5" fmla="*/ 240293 h 2329590"/>
              <a:gd name="T6" fmla="*/ 3486150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48AFBA"/>
          </a:solidFill>
          <a:ln w="9525" cap="flat" cmpd="sng">
            <a:noFill/>
            <a:bevel/>
            <a:headEnd/>
            <a:tailEnd/>
          </a:ln>
        </p:spPr>
        <p:txBody>
          <a:bodyPr lIns="68543" tIns="34272" rIns="68543" bIns="34272"/>
          <a:lstStyle/>
          <a:p>
            <a:endParaRPr lang="zh-CN" altLang="en-US">
              <a:solidFill>
                <a:srgbClr val="0070C0"/>
              </a:solidFill>
            </a:endParaRPr>
          </a:p>
        </p:txBody>
      </p:sp>
      <p:sp>
        <p:nvSpPr>
          <p:cNvPr id="37" name="单圆角矩形 6"/>
          <p:cNvSpPr>
            <a:spLocks/>
          </p:cNvSpPr>
          <p:nvPr/>
        </p:nvSpPr>
        <p:spPr bwMode="auto">
          <a:xfrm>
            <a:off x="5929187" y="3149306"/>
            <a:ext cx="2544209" cy="1545805"/>
          </a:xfrm>
          <a:custGeom>
            <a:avLst/>
            <a:gdLst>
              <a:gd name="T0" fmla="*/ 0 w 3486972"/>
              <a:gd name="T1" fmla="*/ 0 h 2329590"/>
              <a:gd name="T2" fmla="*/ 3247481 w 3486972"/>
              <a:gd name="T3" fmla="*/ 0 h 2329590"/>
              <a:gd name="T4" fmla="*/ 3487738 w 3486972"/>
              <a:gd name="T5" fmla="*/ 240293 h 2329590"/>
              <a:gd name="T6" fmla="*/ 3487738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EDAF36"/>
          </a:solidFill>
          <a:ln w="9525" cap="flat" cmpd="sng">
            <a:noFill/>
            <a:bevel/>
            <a:headEnd/>
            <a:tailEnd/>
          </a:ln>
        </p:spPr>
        <p:txBody>
          <a:bodyPr lIns="68543" tIns="34272" rIns="68543" bIns="34272"/>
          <a:lstStyle/>
          <a:p>
            <a:endParaRPr lang="zh-CN" altLang="en-US">
              <a:solidFill>
                <a:srgbClr val="0070C0"/>
              </a:solidFill>
            </a:endParaRPr>
          </a:p>
        </p:txBody>
      </p:sp>
      <p:sp>
        <p:nvSpPr>
          <p:cNvPr id="38" name="TextBox 37"/>
          <p:cNvSpPr txBox="1">
            <a:spLocks noChangeArrowheads="1"/>
          </p:cNvSpPr>
          <p:nvPr/>
        </p:nvSpPr>
        <p:spPr bwMode="auto">
          <a:xfrm>
            <a:off x="832664" y="3501008"/>
            <a:ext cx="2290598" cy="110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dirty="0">
                <a:solidFill>
                  <a:schemeClr val="bg1"/>
                </a:solidFill>
                <a:latin typeface="微软雅黑" pitchFamily="34" charset="-122"/>
              </a:rPr>
              <a:t>上面的图片可自行更换，动画效果不变，方法是对图片点右键</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设置对象格式</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填充</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填充效果</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图片，选择事先准备好的图片即可。</a:t>
            </a:r>
          </a:p>
        </p:txBody>
      </p:sp>
      <p:sp>
        <p:nvSpPr>
          <p:cNvPr id="39" name="TextBox 38"/>
          <p:cNvSpPr txBox="1">
            <a:spLocks noChangeArrowheads="1"/>
          </p:cNvSpPr>
          <p:nvPr/>
        </p:nvSpPr>
        <p:spPr bwMode="auto">
          <a:xfrm>
            <a:off x="3431300" y="3501008"/>
            <a:ext cx="2291756" cy="110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dirty="0">
                <a:solidFill>
                  <a:schemeClr val="bg1"/>
                </a:solidFill>
                <a:latin typeface="微软雅黑" pitchFamily="34" charset="-122"/>
              </a:rPr>
              <a:t>上面的图片可自行更换，动画效果不变，方法是对图片点右键</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设置对象格式</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填充</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填充效果</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图片，选择事先准备好的图片即可。</a:t>
            </a:r>
          </a:p>
        </p:txBody>
      </p:sp>
      <p:sp>
        <p:nvSpPr>
          <p:cNvPr id="40" name="TextBox 39"/>
          <p:cNvSpPr txBox="1">
            <a:spLocks noChangeArrowheads="1"/>
          </p:cNvSpPr>
          <p:nvPr/>
        </p:nvSpPr>
        <p:spPr bwMode="auto">
          <a:xfrm>
            <a:off x="6064677" y="3501008"/>
            <a:ext cx="2291756" cy="110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dirty="0">
                <a:solidFill>
                  <a:schemeClr val="bg1"/>
                </a:solidFill>
                <a:latin typeface="微软雅黑" pitchFamily="34" charset="-122"/>
              </a:rPr>
              <a:t>上面的图片可自行更换，动画效果不变，方法是对图片点右键</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设置对象格式</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填充</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填充效果</a:t>
            </a:r>
            <a:r>
              <a:rPr lang="en-US" altLang="zh-CN" sz="1300" dirty="0">
                <a:solidFill>
                  <a:schemeClr val="bg1"/>
                </a:solidFill>
                <a:latin typeface="微软雅黑" pitchFamily="34" charset="-122"/>
              </a:rPr>
              <a:t>-&gt;</a:t>
            </a:r>
            <a:r>
              <a:rPr lang="zh-CN" altLang="en-US" sz="1300" dirty="0">
                <a:solidFill>
                  <a:schemeClr val="bg1"/>
                </a:solidFill>
                <a:latin typeface="微软雅黑" pitchFamily="34" charset="-122"/>
              </a:rPr>
              <a:t>图片，选择事先准备好的图片即可。</a:t>
            </a:r>
          </a:p>
        </p:txBody>
      </p:sp>
      <p:grpSp>
        <p:nvGrpSpPr>
          <p:cNvPr id="41" name="组合 48"/>
          <p:cNvGrpSpPr>
            <a:grpSpLocks/>
          </p:cNvGrpSpPr>
          <p:nvPr/>
        </p:nvGrpSpPr>
        <p:grpSpPr bwMode="auto">
          <a:xfrm>
            <a:off x="1673771" y="2883448"/>
            <a:ext cx="566693" cy="566606"/>
            <a:chOff x="6378550" y="995815"/>
            <a:chExt cx="755970" cy="755970"/>
          </a:xfrm>
        </p:grpSpPr>
        <p:grpSp>
          <p:nvGrpSpPr>
            <p:cNvPr id="42" name="组合 49"/>
            <p:cNvGrpSpPr>
              <a:grpSpLocks/>
            </p:cNvGrpSpPr>
            <p:nvPr/>
          </p:nvGrpSpPr>
          <p:grpSpPr bwMode="auto">
            <a:xfrm>
              <a:off x="6378550" y="995815"/>
              <a:ext cx="755970" cy="755970"/>
              <a:chOff x="4921135" y="2265218"/>
              <a:chExt cx="2360814" cy="2360814"/>
            </a:xfrm>
          </p:grpSpPr>
          <p:sp>
            <p:nvSpPr>
              <p:cNvPr id="44" name="椭圆 43"/>
              <p:cNvSpPr/>
              <p:nvPr/>
            </p:nvSpPr>
            <p:spPr>
              <a:xfrm>
                <a:off x="4921135" y="2265218"/>
                <a:ext cx="2359771" cy="2360814"/>
              </a:xfrm>
              <a:prstGeom prst="ellipse">
                <a:avLst/>
              </a:prstGeom>
              <a:solidFill>
                <a:srgbClr val="EF605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5" name="椭圆 44"/>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 name="椭圆 45"/>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43" name="文本框 50"/>
            <p:cNvSpPr txBox="1"/>
            <p:nvPr/>
          </p:nvSpPr>
          <p:spPr>
            <a:xfrm>
              <a:off x="6523139" y="1142967"/>
              <a:ext cx="528615" cy="492766"/>
            </a:xfrm>
            <a:prstGeom prst="rect">
              <a:avLst/>
            </a:prstGeom>
            <a:noFill/>
            <a:ln>
              <a:noFill/>
            </a:ln>
          </p:spPr>
          <p:txBody>
            <a:bodyPr wrap="none">
              <a:spAutoFit/>
            </a:bodyPr>
            <a:lstStyle/>
            <a:p>
              <a:pPr>
                <a:defRPr/>
              </a:pPr>
              <a:r>
                <a:rPr lang="en-US" altLang="zh-CN" sz="1800" dirty="0">
                  <a:effectLst>
                    <a:innerShdw blurRad="114300">
                      <a:prstClr val="black"/>
                    </a:innerShdw>
                  </a:effectLst>
                  <a:latin typeface="Impact" panose="020B0806030902050204" pitchFamily="34" charset="0"/>
                </a:rPr>
                <a:t>01</a:t>
              </a:r>
              <a:endParaRPr lang="zh-CN" altLang="en-US" sz="1800" dirty="0">
                <a:effectLst>
                  <a:innerShdw blurRad="114300">
                    <a:prstClr val="black"/>
                  </a:innerShdw>
                </a:effectLst>
                <a:latin typeface="Impact" panose="020B0806030902050204" pitchFamily="34" charset="0"/>
              </a:endParaRPr>
            </a:p>
          </p:txBody>
        </p:sp>
      </p:grpSp>
      <p:grpSp>
        <p:nvGrpSpPr>
          <p:cNvPr id="47" name="组合 54"/>
          <p:cNvGrpSpPr>
            <a:grpSpLocks/>
          </p:cNvGrpSpPr>
          <p:nvPr/>
        </p:nvGrpSpPr>
        <p:grpSpPr bwMode="auto">
          <a:xfrm>
            <a:off x="4293831" y="2872554"/>
            <a:ext cx="566693" cy="566606"/>
            <a:chOff x="6378550" y="995815"/>
            <a:chExt cx="755970" cy="755970"/>
          </a:xfrm>
        </p:grpSpPr>
        <p:grpSp>
          <p:nvGrpSpPr>
            <p:cNvPr id="48" name="组合 55"/>
            <p:cNvGrpSpPr>
              <a:grpSpLocks/>
            </p:cNvGrpSpPr>
            <p:nvPr/>
          </p:nvGrpSpPr>
          <p:grpSpPr bwMode="auto">
            <a:xfrm>
              <a:off x="6378550" y="995815"/>
              <a:ext cx="755970" cy="755970"/>
              <a:chOff x="4921135" y="2265218"/>
              <a:chExt cx="2360814" cy="2360814"/>
            </a:xfrm>
          </p:grpSpPr>
          <p:sp>
            <p:nvSpPr>
              <p:cNvPr id="50" name="椭圆 49"/>
              <p:cNvSpPr/>
              <p:nvPr/>
            </p:nvSpPr>
            <p:spPr>
              <a:xfrm>
                <a:off x="4921135" y="2265218"/>
                <a:ext cx="2359771" cy="2360814"/>
              </a:xfrm>
              <a:prstGeom prst="ellipse">
                <a:avLst/>
              </a:prstGeom>
              <a:solidFill>
                <a:srgbClr val="48A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1" name="椭圆 50"/>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3" name="椭圆 52"/>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49" name="文本框 56"/>
            <p:cNvSpPr txBox="1"/>
            <p:nvPr/>
          </p:nvSpPr>
          <p:spPr>
            <a:xfrm>
              <a:off x="6523139" y="1142967"/>
              <a:ext cx="564969" cy="492766"/>
            </a:xfrm>
            <a:prstGeom prst="rect">
              <a:avLst/>
            </a:prstGeom>
            <a:noFill/>
            <a:ln>
              <a:noFill/>
            </a:ln>
          </p:spPr>
          <p:txBody>
            <a:bodyPr wrap="none">
              <a:spAutoFit/>
            </a:bodyPr>
            <a:lstStyle/>
            <a:p>
              <a:pPr>
                <a:defRPr/>
              </a:pPr>
              <a:r>
                <a:rPr lang="en-US" altLang="zh-CN" sz="1800" dirty="0">
                  <a:effectLst>
                    <a:innerShdw blurRad="114300">
                      <a:prstClr val="black"/>
                    </a:innerShdw>
                  </a:effectLst>
                  <a:latin typeface="Impact" panose="020B0806030902050204" pitchFamily="34" charset="0"/>
                </a:rPr>
                <a:t>02</a:t>
              </a:r>
              <a:endParaRPr lang="zh-CN" altLang="en-US" sz="1800" dirty="0">
                <a:effectLst>
                  <a:innerShdw blurRad="114300">
                    <a:prstClr val="black"/>
                  </a:innerShdw>
                </a:effectLst>
                <a:latin typeface="Impact" panose="020B0806030902050204" pitchFamily="34" charset="0"/>
              </a:endParaRPr>
            </a:p>
          </p:txBody>
        </p:sp>
      </p:grpSp>
      <p:grpSp>
        <p:nvGrpSpPr>
          <p:cNvPr id="54" name="组合 60"/>
          <p:cNvGrpSpPr>
            <a:grpSpLocks/>
          </p:cNvGrpSpPr>
          <p:nvPr/>
        </p:nvGrpSpPr>
        <p:grpSpPr bwMode="auto">
          <a:xfrm>
            <a:off x="6927209" y="2874207"/>
            <a:ext cx="566693" cy="566606"/>
            <a:chOff x="6378550" y="995815"/>
            <a:chExt cx="755970" cy="755970"/>
          </a:xfrm>
        </p:grpSpPr>
        <p:grpSp>
          <p:nvGrpSpPr>
            <p:cNvPr id="55" name="组合 61"/>
            <p:cNvGrpSpPr>
              <a:grpSpLocks/>
            </p:cNvGrpSpPr>
            <p:nvPr/>
          </p:nvGrpSpPr>
          <p:grpSpPr bwMode="auto">
            <a:xfrm>
              <a:off x="6378550" y="995815"/>
              <a:ext cx="755970" cy="755970"/>
              <a:chOff x="4921135" y="2265218"/>
              <a:chExt cx="2360814" cy="2360814"/>
            </a:xfrm>
          </p:grpSpPr>
          <p:sp>
            <p:nvSpPr>
              <p:cNvPr id="57" name="椭圆 56"/>
              <p:cNvSpPr/>
              <p:nvPr/>
            </p:nvSpPr>
            <p:spPr>
              <a:xfrm>
                <a:off x="4921135" y="2265218"/>
                <a:ext cx="2359771" cy="2360814"/>
              </a:xfrm>
              <a:prstGeom prst="ellipse">
                <a:avLst/>
              </a:prstGeom>
              <a:solidFill>
                <a:srgbClr val="EDAF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8" name="椭圆 57"/>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9" name="椭圆 58"/>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56" name="文本框 62"/>
            <p:cNvSpPr txBox="1"/>
            <p:nvPr/>
          </p:nvSpPr>
          <p:spPr>
            <a:xfrm>
              <a:off x="6523139" y="1142967"/>
              <a:ext cx="573522" cy="492766"/>
            </a:xfrm>
            <a:prstGeom prst="rect">
              <a:avLst/>
            </a:prstGeom>
            <a:noFill/>
            <a:ln>
              <a:noFill/>
            </a:ln>
          </p:spPr>
          <p:txBody>
            <a:bodyPr wrap="none">
              <a:spAutoFit/>
            </a:bodyPr>
            <a:lstStyle/>
            <a:p>
              <a:pPr>
                <a:defRPr/>
              </a:pPr>
              <a:r>
                <a:rPr lang="en-US" altLang="zh-CN" sz="1800" dirty="0">
                  <a:effectLst>
                    <a:innerShdw blurRad="114300">
                      <a:prstClr val="black"/>
                    </a:innerShdw>
                  </a:effectLst>
                  <a:latin typeface="Impact" panose="020B0806030902050204" pitchFamily="34" charset="0"/>
                </a:rPr>
                <a:t>03</a:t>
              </a:r>
              <a:endParaRPr lang="zh-CN" altLang="en-US" sz="1800" dirty="0">
                <a:effectLst>
                  <a:innerShdw blurRad="114300">
                    <a:prstClr val="black"/>
                  </a:innerShdw>
                </a:effectLst>
                <a:latin typeface="Impact" panose="020B0806030902050204" pitchFamily="34" charset="0"/>
              </a:endParaRPr>
            </a:p>
          </p:txBody>
        </p:sp>
      </p:grpSp>
    </p:spTree>
    <p:extLst>
      <p:ext uri="{BB962C8B-B14F-4D97-AF65-F5344CB8AC3E}">
        <p14:creationId xmlns:p14="http://schemas.microsoft.com/office/powerpoint/2010/main" val="190843755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randombar(horizontal)">
                                      <p:cBhvr>
                                        <p:cTn id="12" dur="75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50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ppt_x"/>
                                          </p:val>
                                        </p:tav>
                                        <p:tav tm="100000">
                                          <p:val>
                                            <p:strVal val="#ppt_x"/>
                                          </p:val>
                                        </p:tav>
                                      </p:tavLst>
                                    </p:anim>
                                    <p:anim calcmode="lin" valueType="num">
                                      <p:cBhvr additive="base">
                                        <p:cTn id="18" dur="500" fill="hold"/>
                                        <p:tgtEl>
                                          <p:spTgt spid="3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50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500" fill="hold"/>
                                        <p:tgtEl>
                                          <p:spTgt spid="36"/>
                                        </p:tgtEl>
                                        <p:attrNameLst>
                                          <p:attrName>ppt_x</p:attrName>
                                        </p:attrNameLst>
                                      </p:cBhvr>
                                      <p:tavLst>
                                        <p:tav tm="0">
                                          <p:val>
                                            <p:strVal val="#ppt_x"/>
                                          </p:val>
                                        </p:tav>
                                        <p:tav tm="100000">
                                          <p:val>
                                            <p:strVal val="#ppt_x"/>
                                          </p:val>
                                        </p:tav>
                                      </p:tavLst>
                                    </p:anim>
                                    <p:anim calcmode="lin" valueType="num">
                                      <p:cBhvr additive="base">
                                        <p:cTn id="22" dur="500" fill="hold"/>
                                        <p:tgtEl>
                                          <p:spTgt spid="3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50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500" fill="hold"/>
                                        <p:tgtEl>
                                          <p:spTgt spid="37"/>
                                        </p:tgtEl>
                                        <p:attrNameLst>
                                          <p:attrName>ppt_x</p:attrName>
                                        </p:attrNameLst>
                                      </p:cBhvr>
                                      <p:tavLst>
                                        <p:tav tm="0">
                                          <p:val>
                                            <p:strVal val="#ppt_x"/>
                                          </p:val>
                                        </p:tav>
                                        <p:tav tm="100000">
                                          <p:val>
                                            <p:strVal val="#ppt_x"/>
                                          </p:val>
                                        </p:tav>
                                      </p:tavLst>
                                    </p:anim>
                                    <p:anim calcmode="lin" valueType="num">
                                      <p:cBhvr additive="base">
                                        <p:cTn id="26" dur="500" fill="hold"/>
                                        <p:tgtEl>
                                          <p:spTgt spid="3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50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50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500"/>
                                  </p:stCondLst>
                                  <p:childTnLst>
                                    <p:set>
                                      <p:cBhvr>
                                        <p:cTn id="36" dur="1" fill="hold">
                                          <p:stCondLst>
                                            <p:cond delay="0"/>
                                          </p:stCondLst>
                                        </p:cTn>
                                        <p:tgtEl>
                                          <p:spTgt spid="54"/>
                                        </p:tgtEl>
                                        <p:attrNameLst>
                                          <p:attrName>style.visibility</p:attrName>
                                        </p:attrNameLst>
                                      </p:cBhvr>
                                      <p:to>
                                        <p:strVal val="visible"/>
                                      </p:to>
                                    </p:set>
                                    <p:anim calcmode="lin" valueType="num">
                                      <p:cBhvr additive="base">
                                        <p:cTn id="37" dur="500" fill="hold"/>
                                        <p:tgtEl>
                                          <p:spTgt spid="54"/>
                                        </p:tgtEl>
                                        <p:attrNameLst>
                                          <p:attrName>ppt_x</p:attrName>
                                        </p:attrNameLst>
                                      </p:cBhvr>
                                      <p:tavLst>
                                        <p:tav tm="0">
                                          <p:val>
                                            <p:strVal val="#ppt_x"/>
                                          </p:val>
                                        </p:tav>
                                        <p:tav tm="100000">
                                          <p:val>
                                            <p:strVal val="#ppt_x"/>
                                          </p:val>
                                        </p:tav>
                                      </p:tavLst>
                                    </p:anim>
                                    <p:anim calcmode="lin" valueType="num">
                                      <p:cBhvr additive="base">
                                        <p:cTn id="38" dur="500" fill="hold"/>
                                        <p:tgtEl>
                                          <p:spTgt spid="54"/>
                                        </p:tgtEl>
                                        <p:attrNameLst>
                                          <p:attrName>ppt_y</p:attrName>
                                        </p:attrNameLst>
                                      </p:cBhvr>
                                      <p:tavLst>
                                        <p:tav tm="0">
                                          <p:val>
                                            <p:strVal val="1+#ppt_h/2"/>
                                          </p:val>
                                        </p:tav>
                                        <p:tav tm="100000">
                                          <p:val>
                                            <p:strVal val="#ppt_y"/>
                                          </p:val>
                                        </p:tav>
                                      </p:tavLst>
                                    </p:anim>
                                  </p:childTnLst>
                                </p:cTn>
                              </p:par>
                              <p:par>
                                <p:cTn id="39" presetID="41" presetClass="entr" presetSubtype="0" fill="hold" grpId="0" nodeType="withEffect">
                                  <p:stCondLst>
                                    <p:cond delay="1000"/>
                                  </p:stCondLst>
                                  <p:iterate type="lt">
                                    <p:tmPct val="10000"/>
                                  </p:iterate>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38"/>
                                        </p:tgtEl>
                                        <p:attrNameLst>
                                          <p:attrName>ppt_y</p:attrName>
                                        </p:attrNameLst>
                                      </p:cBhvr>
                                      <p:tavLst>
                                        <p:tav tm="0">
                                          <p:val>
                                            <p:strVal val="#ppt_y"/>
                                          </p:val>
                                        </p:tav>
                                        <p:tav tm="100000">
                                          <p:val>
                                            <p:strVal val="#ppt_y"/>
                                          </p:val>
                                        </p:tav>
                                      </p:tavLst>
                                    </p:anim>
                                    <p:anim calcmode="lin" valueType="num">
                                      <p:cBhvr>
                                        <p:cTn id="4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38"/>
                                        </p:tgtEl>
                                      </p:cBhvr>
                                    </p:animEffect>
                                  </p:childTnLst>
                                </p:cTn>
                              </p:par>
                              <p:par>
                                <p:cTn id="46" presetID="41" presetClass="entr" presetSubtype="0" fill="hold" grpId="0" nodeType="withEffect">
                                  <p:stCondLst>
                                    <p:cond delay="1000"/>
                                  </p:stCondLst>
                                  <p:iterate type="lt">
                                    <p:tmPct val="10000"/>
                                  </p:iterate>
                                  <p:childTnLst>
                                    <p:set>
                                      <p:cBhvr>
                                        <p:cTn id="47" dur="1" fill="hold">
                                          <p:stCondLst>
                                            <p:cond delay="0"/>
                                          </p:stCondLst>
                                        </p:cTn>
                                        <p:tgtEl>
                                          <p:spTgt spid="39"/>
                                        </p:tgtEl>
                                        <p:attrNameLst>
                                          <p:attrName>style.visibility</p:attrName>
                                        </p:attrNameLst>
                                      </p:cBhvr>
                                      <p:to>
                                        <p:strVal val="visible"/>
                                      </p:to>
                                    </p:set>
                                    <p:anim calcmode="lin" valueType="num">
                                      <p:cBhvr>
                                        <p:cTn id="48"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39"/>
                                        </p:tgtEl>
                                        <p:attrNameLst>
                                          <p:attrName>ppt_y</p:attrName>
                                        </p:attrNameLst>
                                      </p:cBhvr>
                                      <p:tavLst>
                                        <p:tav tm="0">
                                          <p:val>
                                            <p:strVal val="#ppt_y"/>
                                          </p:val>
                                        </p:tav>
                                        <p:tav tm="100000">
                                          <p:val>
                                            <p:strVal val="#ppt_y"/>
                                          </p:val>
                                        </p:tav>
                                      </p:tavLst>
                                    </p:anim>
                                    <p:anim calcmode="lin" valueType="num">
                                      <p:cBhvr>
                                        <p:cTn id="50"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39"/>
                                        </p:tgtEl>
                                      </p:cBhvr>
                                    </p:animEffect>
                                  </p:childTnLst>
                                </p:cTn>
                              </p:par>
                              <p:par>
                                <p:cTn id="53" presetID="41" presetClass="entr" presetSubtype="0" fill="hold" grpId="0" nodeType="withEffect">
                                  <p:stCondLst>
                                    <p:cond delay="1000"/>
                                  </p:stCondLst>
                                  <p:iterate type="lt">
                                    <p:tmPct val="10000"/>
                                  </p:iterate>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40"/>
                                        </p:tgtEl>
                                        <p:attrNameLst>
                                          <p:attrName>ppt_y</p:attrName>
                                        </p:attrNameLst>
                                      </p:cBhvr>
                                      <p:tavLst>
                                        <p:tav tm="0">
                                          <p:val>
                                            <p:strVal val="#ppt_y"/>
                                          </p:val>
                                        </p:tav>
                                        <p:tav tm="100000">
                                          <p:val>
                                            <p:strVal val="#ppt_y"/>
                                          </p:val>
                                        </p:tav>
                                      </p:tavLst>
                                    </p:anim>
                                    <p:anim calcmode="lin" valueType="num">
                                      <p:cBhvr>
                                        <p:cTn id="57"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34" grpId="0" animBg="1"/>
      <p:bldP spid="35" grpId="0" animBg="1"/>
      <p:bldP spid="36" grpId="0" animBg="1"/>
      <p:bldP spid="37" grpId="0" animBg="1"/>
      <p:bldP spid="38" grpId="0"/>
      <p:bldP spid="39" grpId="0"/>
      <p:bldP spid="4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sp>
        <p:nvSpPr>
          <p:cNvPr id="10" name="Freeform 24"/>
          <p:cNvSpPr>
            <a:spLocks noChangeArrowheads="1"/>
          </p:cNvSpPr>
          <p:nvPr/>
        </p:nvSpPr>
        <p:spPr bwMode="auto">
          <a:xfrm>
            <a:off x="6436888" y="2167385"/>
            <a:ext cx="702103" cy="2002168"/>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Impact" pitchFamily="34" charset="0"/>
              <a:ea typeface="微软雅黑" pitchFamily="34" charset="-122"/>
              <a:sym typeface="Impact" pitchFamily="34" charset="0"/>
            </a:endParaRPr>
          </a:p>
        </p:txBody>
      </p:sp>
      <p:sp>
        <p:nvSpPr>
          <p:cNvPr id="11" name="Oval 25"/>
          <p:cNvSpPr>
            <a:spLocks noChangeArrowheads="1"/>
          </p:cNvSpPr>
          <p:nvPr/>
        </p:nvSpPr>
        <p:spPr bwMode="auto">
          <a:xfrm>
            <a:off x="6441648" y="2168575"/>
            <a:ext cx="697343"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12" name="Oval 26"/>
          <p:cNvSpPr>
            <a:spLocks noChangeArrowheads="1"/>
          </p:cNvSpPr>
          <p:nvPr/>
        </p:nvSpPr>
        <p:spPr bwMode="auto">
          <a:xfrm>
            <a:off x="6441648" y="3976716"/>
            <a:ext cx="697343" cy="192837"/>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13" name="AutoShape 36"/>
          <p:cNvSpPr>
            <a:spLocks noChangeArrowheads="1"/>
          </p:cNvSpPr>
          <p:nvPr/>
        </p:nvSpPr>
        <p:spPr bwMode="auto">
          <a:xfrm>
            <a:off x="6438078" y="2728039"/>
            <a:ext cx="697343" cy="1441513"/>
          </a:xfrm>
          <a:prstGeom prst="can">
            <a:avLst>
              <a:gd name="adj" fmla="val 30013"/>
            </a:avLst>
          </a:prstGeom>
          <a:solidFill>
            <a:srgbClr val="EDAF36"/>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14" name="Text Box 39"/>
          <p:cNvSpPr>
            <a:spLocks noChangeArrowheads="1"/>
          </p:cNvSpPr>
          <p:nvPr/>
        </p:nvSpPr>
        <p:spPr bwMode="auto">
          <a:xfrm>
            <a:off x="6474187" y="2928539"/>
            <a:ext cx="571202"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80%</a:t>
            </a:r>
            <a:endParaRPr lang="zh-CN" altLang="en-US"/>
          </a:p>
        </p:txBody>
      </p:sp>
      <p:sp>
        <p:nvSpPr>
          <p:cNvPr id="15" name="Rectangle 41"/>
          <p:cNvSpPr>
            <a:spLocks noChangeArrowheads="1"/>
          </p:cNvSpPr>
          <p:nvPr/>
        </p:nvSpPr>
        <p:spPr bwMode="auto">
          <a:xfrm>
            <a:off x="6441648" y="4194550"/>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16" name="AutoShape 43"/>
          <p:cNvSpPr>
            <a:spLocks/>
          </p:cNvSpPr>
          <p:nvPr/>
        </p:nvSpPr>
        <p:spPr bwMode="auto">
          <a:xfrm>
            <a:off x="2671711" y="2125723"/>
            <a:ext cx="1504167" cy="233308"/>
          </a:xfrm>
          <a:prstGeom prst="accentCallout2">
            <a:avLst>
              <a:gd name="adj1" fmla="val 36731"/>
              <a:gd name="adj2" fmla="val 103792"/>
              <a:gd name="adj3" fmla="val 36731"/>
              <a:gd name="adj4" fmla="val 133542"/>
              <a:gd name="adj5" fmla="val 136218"/>
              <a:gd name="adj6" fmla="val 1534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1</a:t>
            </a:r>
          </a:p>
        </p:txBody>
      </p:sp>
      <p:sp>
        <p:nvSpPr>
          <p:cNvPr id="17" name="AutoShape 44"/>
          <p:cNvSpPr>
            <a:spLocks/>
          </p:cNvSpPr>
          <p:nvPr/>
        </p:nvSpPr>
        <p:spPr bwMode="auto">
          <a:xfrm>
            <a:off x="3814116" y="1741240"/>
            <a:ext cx="1504167" cy="233308"/>
          </a:xfrm>
          <a:prstGeom prst="accentCallout2">
            <a:avLst>
              <a:gd name="adj1" fmla="val 36731"/>
              <a:gd name="adj2" fmla="val 103792"/>
              <a:gd name="adj3" fmla="val 36731"/>
              <a:gd name="adj4" fmla="val 130532"/>
              <a:gd name="adj5" fmla="val 264282"/>
              <a:gd name="adj6" fmla="val 145880"/>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2</a:t>
            </a:r>
          </a:p>
        </p:txBody>
      </p:sp>
      <p:sp>
        <p:nvSpPr>
          <p:cNvPr id="18" name="AutoShape 45"/>
          <p:cNvSpPr>
            <a:spLocks/>
          </p:cNvSpPr>
          <p:nvPr/>
        </p:nvSpPr>
        <p:spPr bwMode="auto">
          <a:xfrm>
            <a:off x="5699084" y="1112735"/>
            <a:ext cx="1542247" cy="247593"/>
          </a:xfrm>
          <a:prstGeom prst="accentCallout2">
            <a:avLst>
              <a:gd name="adj1" fmla="val 34616"/>
              <a:gd name="adj2" fmla="val 103704"/>
              <a:gd name="adj3" fmla="val 34616"/>
              <a:gd name="adj4" fmla="val 117051"/>
              <a:gd name="adj5" fmla="val 399032"/>
              <a:gd name="adj6" fmla="val 129241"/>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4</a:t>
            </a:r>
          </a:p>
        </p:txBody>
      </p:sp>
      <p:grpSp>
        <p:nvGrpSpPr>
          <p:cNvPr id="19" name="Group 14"/>
          <p:cNvGrpSpPr>
            <a:grpSpLocks/>
          </p:cNvGrpSpPr>
          <p:nvPr/>
        </p:nvGrpSpPr>
        <p:grpSpPr bwMode="auto">
          <a:xfrm>
            <a:off x="5540815" y="2299514"/>
            <a:ext cx="703292" cy="1722435"/>
            <a:chOff x="0" y="0"/>
            <a:chExt cx="919" cy="1497"/>
          </a:xfrm>
        </p:grpSpPr>
        <p:sp>
          <p:nvSpPr>
            <p:cNvPr id="20" name="Freeform 21"/>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7D7D7D"/>
                </a:solidFill>
                <a:latin typeface="Impact" pitchFamily="34" charset="0"/>
                <a:ea typeface="微软雅黑" pitchFamily="34" charset="-122"/>
                <a:sym typeface="Impact" pitchFamily="34" charset="0"/>
              </a:endParaRPr>
            </a:p>
          </p:txBody>
        </p:sp>
        <p:sp>
          <p:nvSpPr>
            <p:cNvPr id="21" name="Oval 22"/>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sp>
          <p:nvSpPr>
            <p:cNvPr id="22" name="Oval 23"/>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grpSp>
      <p:sp>
        <p:nvSpPr>
          <p:cNvPr id="23" name="AutoShape 35"/>
          <p:cNvSpPr>
            <a:spLocks noChangeArrowheads="1"/>
          </p:cNvSpPr>
          <p:nvPr/>
        </p:nvSpPr>
        <p:spPr bwMode="auto">
          <a:xfrm>
            <a:off x="5549145" y="3060147"/>
            <a:ext cx="697342" cy="964183"/>
          </a:xfrm>
          <a:prstGeom prst="can">
            <a:avLst>
              <a:gd name="adj" fmla="val 26941"/>
            </a:avLst>
          </a:prstGeom>
          <a:solidFill>
            <a:srgbClr val="48AFBA"/>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24" name="Text Box 38"/>
          <p:cNvSpPr>
            <a:spLocks noChangeArrowheads="1"/>
          </p:cNvSpPr>
          <p:nvPr/>
        </p:nvSpPr>
        <p:spPr bwMode="auto">
          <a:xfrm>
            <a:off x="5587634" y="3233268"/>
            <a:ext cx="571202"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60%</a:t>
            </a:r>
            <a:endParaRPr lang="zh-CN" altLang="en-US"/>
          </a:p>
        </p:txBody>
      </p:sp>
      <p:sp>
        <p:nvSpPr>
          <p:cNvPr id="25" name="Rectangle 46"/>
          <p:cNvSpPr>
            <a:spLocks noChangeArrowheads="1"/>
          </p:cNvSpPr>
          <p:nvPr/>
        </p:nvSpPr>
        <p:spPr bwMode="auto">
          <a:xfrm>
            <a:off x="5527724" y="4054089"/>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grpSp>
        <p:nvGrpSpPr>
          <p:cNvPr id="26" name="Group 23"/>
          <p:cNvGrpSpPr>
            <a:grpSpLocks/>
          </p:cNvGrpSpPr>
          <p:nvPr/>
        </p:nvGrpSpPr>
        <p:grpSpPr bwMode="auto">
          <a:xfrm>
            <a:off x="4670921" y="2393551"/>
            <a:ext cx="703292" cy="1458178"/>
            <a:chOff x="0" y="0"/>
            <a:chExt cx="919" cy="1497"/>
          </a:xfrm>
        </p:grpSpPr>
        <p:sp>
          <p:nvSpPr>
            <p:cNvPr id="27" name="Freeform 28"/>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Impact" pitchFamily="34" charset="0"/>
                <a:ea typeface="微软雅黑" pitchFamily="34" charset="-122"/>
                <a:sym typeface="Impact" pitchFamily="34" charset="0"/>
              </a:endParaRPr>
            </a:p>
          </p:txBody>
        </p:sp>
        <p:sp>
          <p:nvSpPr>
            <p:cNvPr id="28" name="Oval 29"/>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29" name="Oval 30"/>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grpSp>
      <p:sp>
        <p:nvSpPr>
          <p:cNvPr id="30" name="AutoShape 34"/>
          <p:cNvSpPr>
            <a:spLocks noChangeArrowheads="1"/>
          </p:cNvSpPr>
          <p:nvPr/>
        </p:nvSpPr>
        <p:spPr bwMode="auto">
          <a:xfrm>
            <a:off x="4676871" y="3382732"/>
            <a:ext cx="697342" cy="467807"/>
          </a:xfrm>
          <a:prstGeom prst="can">
            <a:avLst>
              <a:gd name="adj" fmla="val 30417"/>
            </a:avLst>
          </a:prstGeom>
          <a:solidFill>
            <a:srgbClr val="EF605E"/>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31" name="Text Box 37"/>
          <p:cNvSpPr>
            <a:spLocks noChangeArrowheads="1"/>
          </p:cNvSpPr>
          <p:nvPr/>
        </p:nvSpPr>
        <p:spPr bwMode="auto">
          <a:xfrm>
            <a:off x="4703460" y="3545140"/>
            <a:ext cx="571201"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30%</a:t>
            </a:r>
            <a:endParaRPr lang="zh-CN" altLang="en-US" dirty="0"/>
          </a:p>
        </p:txBody>
      </p:sp>
      <p:sp>
        <p:nvSpPr>
          <p:cNvPr id="32" name="Rectangle 47"/>
          <p:cNvSpPr>
            <a:spLocks noChangeArrowheads="1"/>
          </p:cNvSpPr>
          <p:nvPr/>
        </p:nvSpPr>
        <p:spPr bwMode="auto">
          <a:xfrm>
            <a:off x="4670920" y="3913628"/>
            <a:ext cx="703292"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33" name="AutoShape 48"/>
          <p:cNvSpPr>
            <a:spLocks/>
          </p:cNvSpPr>
          <p:nvPr/>
        </p:nvSpPr>
        <p:spPr bwMode="auto">
          <a:xfrm>
            <a:off x="4670920" y="1398419"/>
            <a:ext cx="1550576" cy="233308"/>
          </a:xfrm>
          <a:prstGeom prst="accentCallout2">
            <a:avLst>
              <a:gd name="adj1" fmla="val 36731"/>
              <a:gd name="adj2" fmla="val 103681"/>
              <a:gd name="adj3" fmla="val 36731"/>
              <a:gd name="adj4" fmla="val 126704"/>
              <a:gd name="adj5" fmla="val 362755"/>
              <a:gd name="adj6" fmla="val 1409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3</a:t>
            </a:r>
          </a:p>
        </p:txBody>
      </p:sp>
      <p:sp>
        <p:nvSpPr>
          <p:cNvPr id="34" name="Freeform 31"/>
          <p:cNvSpPr>
            <a:spLocks noChangeArrowheads="1"/>
          </p:cNvSpPr>
          <p:nvPr/>
        </p:nvSpPr>
        <p:spPr bwMode="auto">
          <a:xfrm>
            <a:off x="7335346" y="2028114"/>
            <a:ext cx="702781" cy="2283090"/>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Impact" pitchFamily="34" charset="0"/>
              <a:ea typeface="微软雅黑" pitchFamily="34" charset="-122"/>
              <a:sym typeface="Impact" pitchFamily="34" charset="0"/>
            </a:endParaRPr>
          </a:p>
        </p:txBody>
      </p:sp>
      <p:sp>
        <p:nvSpPr>
          <p:cNvPr id="35" name="Oval 32"/>
          <p:cNvSpPr>
            <a:spLocks noChangeArrowheads="1"/>
          </p:cNvSpPr>
          <p:nvPr/>
        </p:nvSpPr>
        <p:spPr bwMode="auto">
          <a:xfrm>
            <a:off x="7340111" y="4092180"/>
            <a:ext cx="698016" cy="21902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36" name="AutoShape 33"/>
          <p:cNvSpPr>
            <a:spLocks noChangeArrowheads="1"/>
          </p:cNvSpPr>
          <p:nvPr/>
        </p:nvSpPr>
        <p:spPr bwMode="auto">
          <a:xfrm>
            <a:off x="7344875" y="3337499"/>
            <a:ext cx="696825" cy="964183"/>
          </a:xfrm>
          <a:prstGeom prst="can">
            <a:avLst>
              <a:gd name="adj" fmla="val 26987"/>
            </a:avLst>
          </a:prstGeom>
          <a:solidFill>
            <a:srgbClr val="8DC85C"/>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37" name="Text Box 40"/>
          <p:cNvSpPr>
            <a:spLocks noChangeArrowheads="1"/>
          </p:cNvSpPr>
          <p:nvPr/>
        </p:nvSpPr>
        <p:spPr bwMode="auto">
          <a:xfrm>
            <a:off x="7388166" y="3514191"/>
            <a:ext cx="571754"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60%</a:t>
            </a:r>
            <a:endParaRPr lang="zh-CN" altLang="en-US"/>
          </a:p>
        </p:txBody>
      </p:sp>
      <p:sp>
        <p:nvSpPr>
          <p:cNvPr id="38" name="Rectangle 42"/>
          <p:cNvSpPr>
            <a:spLocks noChangeArrowheads="1"/>
          </p:cNvSpPr>
          <p:nvPr/>
        </p:nvSpPr>
        <p:spPr bwMode="auto">
          <a:xfrm>
            <a:off x="7355408" y="4335011"/>
            <a:ext cx="751057"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39" name="Oval 49"/>
          <p:cNvSpPr>
            <a:spLocks noChangeArrowheads="1"/>
          </p:cNvSpPr>
          <p:nvPr/>
        </p:nvSpPr>
        <p:spPr bwMode="auto">
          <a:xfrm>
            <a:off x="7331772" y="2035256"/>
            <a:ext cx="698016"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40" name="文本框 74"/>
          <p:cNvSpPr>
            <a:spLocks noChangeArrowheads="1"/>
          </p:cNvSpPr>
          <p:nvPr/>
        </p:nvSpPr>
        <p:spPr bwMode="auto">
          <a:xfrm>
            <a:off x="685592" y="2761617"/>
            <a:ext cx="3283225" cy="1398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p>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endParaRPr lang="zh-CN" altLang="en-US" sz="1200" dirty="0">
              <a:latin typeface="Adobe 黑体 Std R" pitchFamily="34" charset="-122"/>
              <a:ea typeface="Adobe 黑体 Std R" pitchFamily="34" charset="-122"/>
            </a:endParaRPr>
          </a:p>
        </p:txBody>
      </p:sp>
      <p:grpSp>
        <p:nvGrpSpPr>
          <p:cNvPr id="41" name="Group 40"/>
          <p:cNvGrpSpPr>
            <a:grpSpLocks/>
          </p:cNvGrpSpPr>
          <p:nvPr/>
        </p:nvGrpSpPr>
        <p:grpSpPr bwMode="auto">
          <a:xfrm>
            <a:off x="685593" y="2076918"/>
            <a:ext cx="3197808" cy="545099"/>
            <a:chOff x="0" y="0"/>
            <a:chExt cx="4264741" cy="726945"/>
          </a:xfrm>
        </p:grpSpPr>
        <p:sp>
          <p:nvSpPr>
            <p:cNvPr id="42" name="文本框 76"/>
            <p:cNvSpPr>
              <a:spLocks noChangeArrowheads="1"/>
            </p:cNvSpPr>
            <p:nvPr/>
          </p:nvSpPr>
          <p:spPr bwMode="auto">
            <a:xfrm>
              <a:off x="0" y="0"/>
              <a:ext cx="2987044" cy="615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0000"/>
                  </a:solidFill>
                  <a:latin typeface="微软雅黑" panose="020B0503020204020204" pitchFamily="34" charset="-122"/>
                  <a:ea typeface="微软雅黑" panose="020B0503020204020204" pitchFamily="34" charset="-122"/>
                  <a:sym typeface="张海山锐谐体" pitchFamily="2" charset="-122"/>
                </a:rPr>
                <a:t>添加文本内容</a:t>
              </a:r>
              <a:endParaRPr lang="zh-CN" altLang="en-US" dirty="0">
                <a:latin typeface="微软雅黑" panose="020B0503020204020204" pitchFamily="34" charset="-122"/>
                <a:ea typeface="微软雅黑" panose="020B0503020204020204" pitchFamily="34" charset="-122"/>
              </a:endParaRPr>
            </a:p>
          </p:txBody>
        </p:sp>
        <p:sp>
          <p:nvSpPr>
            <p:cNvPr id="43" name="矩形 77"/>
            <p:cNvSpPr>
              <a:spLocks noChangeArrowheads="1"/>
            </p:cNvSpPr>
            <p:nvPr/>
          </p:nvSpPr>
          <p:spPr bwMode="auto">
            <a:xfrm>
              <a:off x="113916" y="624363"/>
              <a:ext cx="4150825" cy="102582"/>
            </a:xfrm>
            <a:prstGeom prst="rect">
              <a:avLst/>
            </a:prstGeom>
            <a:solidFill>
              <a:schemeClr val="tx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Tree>
    <p:extLst>
      <p:ext uri="{BB962C8B-B14F-4D97-AF65-F5344CB8AC3E}">
        <p14:creationId xmlns:p14="http://schemas.microsoft.com/office/powerpoint/2010/main" val="98094914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par>
                                <p:cTn id="13" presetID="2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down)">
                                      <p:cBhvr>
                                        <p:cTn id="15" dur="500"/>
                                        <p:tgtEl>
                                          <p:spTgt spid="1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down)">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down)">
                                      <p:cBhvr>
                                        <p:cTn id="26" dur="500"/>
                                        <p:tgtEl>
                                          <p:spTgt spid="3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down)">
                                      <p:cBhvr>
                                        <p:cTn id="29" dur="500"/>
                                        <p:tgtEl>
                                          <p:spTgt spid="23"/>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down)">
                                      <p:cBhvr>
                                        <p:cTn id="32" dur="500"/>
                                        <p:tgtEl>
                                          <p:spTgt spid="13"/>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down)">
                                      <p:cBhvr>
                                        <p:cTn id="35" dur="500"/>
                                        <p:tgtEl>
                                          <p:spTgt spid="36"/>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ppt_x"/>
                                          </p:val>
                                        </p:tav>
                                        <p:tav tm="100000">
                                          <p:val>
                                            <p:strVal val="#ppt_x"/>
                                          </p:val>
                                        </p:tav>
                                      </p:tavLst>
                                    </p:anim>
                                    <p:anim calcmode="lin" valueType="num">
                                      <p:cBhvr additive="base">
                                        <p:cTn id="41" dur="500" fill="hold"/>
                                        <p:tgtEl>
                                          <p:spTgt spid="3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additive="base">
                                        <p:cTn id="52" dur="500" fill="hold"/>
                                        <p:tgtEl>
                                          <p:spTgt spid="37"/>
                                        </p:tgtEl>
                                        <p:attrNameLst>
                                          <p:attrName>ppt_x</p:attrName>
                                        </p:attrNameLst>
                                      </p:cBhvr>
                                      <p:tavLst>
                                        <p:tav tm="0">
                                          <p:val>
                                            <p:strVal val="#ppt_x"/>
                                          </p:val>
                                        </p:tav>
                                        <p:tav tm="100000">
                                          <p:val>
                                            <p:strVal val="#ppt_x"/>
                                          </p:val>
                                        </p:tav>
                                      </p:tavLst>
                                    </p:anim>
                                    <p:anim calcmode="lin" valueType="num">
                                      <p:cBhvr additive="base">
                                        <p:cTn id="5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1000"/>
                                        <p:tgtEl>
                                          <p:spTgt spid="32"/>
                                        </p:tgtEl>
                                      </p:cBhvr>
                                    </p:animEffect>
                                    <p:anim calcmode="lin" valueType="num">
                                      <p:cBhvr>
                                        <p:cTn id="59" dur="1000" fill="hold"/>
                                        <p:tgtEl>
                                          <p:spTgt spid="32"/>
                                        </p:tgtEl>
                                        <p:attrNameLst>
                                          <p:attrName>ppt_x</p:attrName>
                                        </p:attrNameLst>
                                      </p:cBhvr>
                                      <p:tavLst>
                                        <p:tav tm="0">
                                          <p:val>
                                            <p:strVal val="#ppt_x"/>
                                          </p:val>
                                        </p:tav>
                                        <p:tav tm="100000">
                                          <p:val>
                                            <p:strVal val="#ppt_x"/>
                                          </p:val>
                                        </p:tav>
                                      </p:tavLst>
                                    </p:anim>
                                    <p:anim calcmode="lin" valueType="num">
                                      <p:cBhvr>
                                        <p:cTn id="60" dur="1000" fill="hold"/>
                                        <p:tgtEl>
                                          <p:spTgt spid="32"/>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1000"/>
                                        <p:tgtEl>
                                          <p:spTgt spid="25"/>
                                        </p:tgtEl>
                                      </p:cBhvr>
                                    </p:animEffect>
                                    <p:anim calcmode="lin" valueType="num">
                                      <p:cBhvr>
                                        <p:cTn id="64" dur="1000" fill="hold"/>
                                        <p:tgtEl>
                                          <p:spTgt spid="25"/>
                                        </p:tgtEl>
                                        <p:attrNameLst>
                                          <p:attrName>ppt_x</p:attrName>
                                        </p:attrNameLst>
                                      </p:cBhvr>
                                      <p:tavLst>
                                        <p:tav tm="0">
                                          <p:val>
                                            <p:strVal val="#ppt_x"/>
                                          </p:val>
                                        </p:tav>
                                        <p:tav tm="100000">
                                          <p:val>
                                            <p:strVal val="#ppt_x"/>
                                          </p:val>
                                        </p:tav>
                                      </p:tavLst>
                                    </p:anim>
                                    <p:anim calcmode="lin" valueType="num">
                                      <p:cBhvr>
                                        <p:cTn id="65" dur="1000" fill="hold"/>
                                        <p:tgtEl>
                                          <p:spTgt spid="25"/>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000"/>
                                        <p:tgtEl>
                                          <p:spTgt spid="15"/>
                                        </p:tgtEl>
                                      </p:cBhvr>
                                    </p:animEffect>
                                    <p:anim calcmode="lin" valueType="num">
                                      <p:cBhvr>
                                        <p:cTn id="69" dur="1000" fill="hold"/>
                                        <p:tgtEl>
                                          <p:spTgt spid="15"/>
                                        </p:tgtEl>
                                        <p:attrNameLst>
                                          <p:attrName>ppt_x</p:attrName>
                                        </p:attrNameLst>
                                      </p:cBhvr>
                                      <p:tavLst>
                                        <p:tav tm="0">
                                          <p:val>
                                            <p:strVal val="#ppt_x"/>
                                          </p:val>
                                        </p:tav>
                                        <p:tav tm="100000">
                                          <p:val>
                                            <p:strVal val="#ppt_x"/>
                                          </p:val>
                                        </p:tav>
                                      </p:tavLst>
                                    </p:anim>
                                    <p:anim calcmode="lin" valueType="num">
                                      <p:cBhvr>
                                        <p:cTn id="70" dur="1000" fill="hold"/>
                                        <p:tgtEl>
                                          <p:spTgt spid="15"/>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1000"/>
                                        <p:tgtEl>
                                          <p:spTgt spid="38"/>
                                        </p:tgtEl>
                                      </p:cBhvr>
                                    </p:animEffect>
                                    <p:anim calcmode="lin" valueType="num">
                                      <p:cBhvr>
                                        <p:cTn id="74" dur="1000" fill="hold"/>
                                        <p:tgtEl>
                                          <p:spTgt spid="38"/>
                                        </p:tgtEl>
                                        <p:attrNameLst>
                                          <p:attrName>ppt_x</p:attrName>
                                        </p:attrNameLst>
                                      </p:cBhvr>
                                      <p:tavLst>
                                        <p:tav tm="0">
                                          <p:val>
                                            <p:strVal val="#ppt_x"/>
                                          </p:val>
                                        </p:tav>
                                        <p:tav tm="100000">
                                          <p:val>
                                            <p:strVal val="#ppt_x"/>
                                          </p:val>
                                        </p:tav>
                                      </p:tavLst>
                                    </p:anim>
                                    <p:anim calcmode="lin" valueType="num">
                                      <p:cBhvr>
                                        <p:cTn id="7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2" presetClass="entr" presetSubtype="2" fill="hold" grpId="0" nodeType="click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wipe(right)">
                                      <p:cBhvr>
                                        <p:cTn id="80" dur="500"/>
                                        <p:tgtEl>
                                          <p:spTgt spid="18"/>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wipe(right)">
                                      <p:cBhvr>
                                        <p:cTn id="83" dur="500"/>
                                        <p:tgtEl>
                                          <p:spTgt spid="33"/>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wipe(right)">
                                      <p:cBhvr>
                                        <p:cTn id="86" dur="500"/>
                                        <p:tgtEl>
                                          <p:spTgt spid="17"/>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wipe(right)">
                                      <p:cBhvr>
                                        <p:cTn id="89" dur="500"/>
                                        <p:tgtEl>
                                          <p:spTgt spid="16"/>
                                        </p:tgtEl>
                                      </p:cBhvr>
                                    </p:animEffect>
                                  </p:childTnLst>
                                </p:cTn>
                              </p:par>
                            </p:childTnLst>
                          </p:cTn>
                        </p:par>
                      </p:childTnLst>
                    </p:cTn>
                  </p:par>
                  <p:par>
                    <p:cTn id="90" fill="hold">
                      <p:stCondLst>
                        <p:cond delay="indefinite"/>
                      </p:stCondLst>
                      <p:childTnLst>
                        <p:par>
                          <p:cTn id="91" fill="hold">
                            <p:stCondLst>
                              <p:cond delay="0"/>
                            </p:stCondLst>
                            <p:childTnLst>
                              <p:par>
                                <p:cTn id="92" presetID="2" presetClass="entr" presetSubtype="8" fill="hold" nodeType="clickEffect">
                                  <p:stCondLst>
                                    <p:cond delay="0"/>
                                  </p:stCondLst>
                                  <p:childTnLst>
                                    <p:set>
                                      <p:cBhvr>
                                        <p:cTn id="93" dur="1" fill="hold">
                                          <p:stCondLst>
                                            <p:cond delay="0"/>
                                          </p:stCondLst>
                                        </p:cTn>
                                        <p:tgtEl>
                                          <p:spTgt spid="41"/>
                                        </p:tgtEl>
                                        <p:attrNameLst>
                                          <p:attrName>style.visibility</p:attrName>
                                        </p:attrNameLst>
                                      </p:cBhvr>
                                      <p:to>
                                        <p:strVal val="visible"/>
                                      </p:to>
                                    </p:set>
                                    <p:anim calcmode="lin" valueType="num">
                                      <p:cBhvr additive="base">
                                        <p:cTn id="94" dur="500" fill="hold"/>
                                        <p:tgtEl>
                                          <p:spTgt spid="41"/>
                                        </p:tgtEl>
                                        <p:attrNameLst>
                                          <p:attrName>ppt_x</p:attrName>
                                        </p:attrNameLst>
                                      </p:cBhvr>
                                      <p:tavLst>
                                        <p:tav tm="0">
                                          <p:val>
                                            <p:strVal val="0-#ppt_w/2"/>
                                          </p:val>
                                        </p:tav>
                                        <p:tav tm="100000">
                                          <p:val>
                                            <p:strVal val="#ppt_x"/>
                                          </p:val>
                                        </p:tav>
                                      </p:tavLst>
                                    </p:anim>
                                    <p:anim calcmode="lin" valueType="num">
                                      <p:cBhvr additive="base">
                                        <p:cTn id="95" dur="500" fill="hold"/>
                                        <p:tgtEl>
                                          <p:spTgt spid="41"/>
                                        </p:tgtEl>
                                        <p:attrNameLst>
                                          <p:attrName>ppt_y</p:attrName>
                                        </p:attrNameLst>
                                      </p:cBhvr>
                                      <p:tavLst>
                                        <p:tav tm="0">
                                          <p:val>
                                            <p:strVal val="#ppt_y"/>
                                          </p:val>
                                        </p:tav>
                                        <p:tav tm="100000">
                                          <p:val>
                                            <p:strVal val="#ppt_y"/>
                                          </p:val>
                                        </p:tav>
                                      </p:tavLst>
                                    </p:anim>
                                  </p:childTnLst>
                                </p:cTn>
                              </p:par>
                              <p:par>
                                <p:cTn id="96" presetID="2" presetClass="entr" presetSubtype="2" fill="hold" grpId="0" nodeType="withEffect">
                                  <p:stCondLst>
                                    <p:cond delay="0"/>
                                  </p:stCondLst>
                                  <p:iterate type="wd">
                                    <p:tmPct val="10000"/>
                                  </p:iterate>
                                  <p:childTnLst>
                                    <p:set>
                                      <p:cBhvr>
                                        <p:cTn id="97" dur="1" fill="hold">
                                          <p:stCondLst>
                                            <p:cond delay="0"/>
                                          </p:stCondLst>
                                        </p:cTn>
                                        <p:tgtEl>
                                          <p:spTgt spid="40"/>
                                        </p:tgtEl>
                                        <p:attrNameLst>
                                          <p:attrName>style.visibility</p:attrName>
                                        </p:attrNameLst>
                                      </p:cBhvr>
                                      <p:to>
                                        <p:strVal val="visible"/>
                                      </p:to>
                                    </p:set>
                                    <p:anim calcmode="lin" valueType="num">
                                      <p:cBhvr additive="base">
                                        <p:cTn id="98" dur="500" fill="hold"/>
                                        <p:tgtEl>
                                          <p:spTgt spid="40"/>
                                        </p:tgtEl>
                                        <p:attrNameLst>
                                          <p:attrName>ppt_x</p:attrName>
                                        </p:attrNameLst>
                                      </p:cBhvr>
                                      <p:tavLst>
                                        <p:tav tm="0">
                                          <p:val>
                                            <p:strVal val="1+#ppt_w/2"/>
                                          </p:val>
                                        </p:tav>
                                        <p:tav tm="100000">
                                          <p:val>
                                            <p:strVal val="#ppt_x"/>
                                          </p:val>
                                        </p:tav>
                                      </p:tavLst>
                                    </p:anim>
                                    <p:anim calcmode="lin" valueType="num">
                                      <p:cBhvr additive="base">
                                        <p:cTn id="99"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10" grpId="0" animBg="1"/>
      <p:bldP spid="13" grpId="0" animBg="1"/>
      <p:bldP spid="14" grpId="0"/>
      <p:bldP spid="15" grpId="0"/>
      <p:bldP spid="16" grpId="0" animBg="1"/>
      <p:bldP spid="17" grpId="0" animBg="1"/>
      <p:bldP spid="18" grpId="0" animBg="1"/>
      <p:bldP spid="23" grpId="0" animBg="1"/>
      <p:bldP spid="24" grpId="0"/>
      <p:bldP spid="25" grpId="0"/>
      <p:bldP spid="30" grpId="0" animBg="1"/>
      <p:bldP spid="31" grpId="0"/>
      <p:bldP spid="32" grpId="0"/>
      <p:bldP spid="33" grpId="0" animBg="1"/>
      <p:bldP spid="34" grpId="0" animBg="1"/>
      <p:bldP spid="36" grpId="0" animBg="1"/>
      <p:bldP spid="37" grpId="0"/>
      <p:bldP spid="38" grpId="0"/>
      <p:bldP spid="4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27784" y="1707654"/>
            <a:ext cx="4697384" cy="707886"/>
          </a:xfrm>
          <a:prstGeom prst="rect">
            <a:avLst/>
          </a:prstGeom>
          <a:noFill/>
        </p:spPr>
        <p:txBody>
          <a:bodyPr wrap="square" rtlCol="0">
            <a:spAutoFit/>
          </a:bodyPr>
          <a:lstStyle/>
          <a:p>
            <a:pPr algn="ctr"/>
            <a:r>
              <a:rPr lang="zh-CN" altLang="en-US" sz="4000" b="1" dirty="0" smtClean="0">
                <a:solidFill>
                  <a:schemeClr val="tx2">
                    <a:lumMod val="75000"/>
                  </a:schemeClr>
                </a:solidFill>
                <a:latin typeface="微软雅黑" pitchFamily="34" charset="-122"/>
                <a:ea typeface="微软雅黑" pitchFamily="34" charset="-122"/>
              </a:rPr>
              <a:t>感谢您的欣赏！</a:t>
            </a:r>
            <a:endParaRPr lang="zh-CN" altLang="en-US" sz="4000" b="1" dirty="0">
              <a:solidFill>
                <a:schemeClr val="tx2">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5299412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9612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99792" y="2402987"/>
            <a:ext cx="4392488" cy="1014349"/>
            <a:chOff x="3131840" y="1491630"/>
            <a:chExt cx="4392488" cy="585356"/>
          </a:xfrm>
        </p:grpSpPr>
        <p:sp>
          <p:nvSpPr>
            <p:cNvPr id="3" name="矩形 2"/>
            <p:cNvSpPr/>
            <p:nvPr/>
          </p:nvSpPr>
          <p:spPr>
            <a:xfrm>
              <a:off x="3131840" y="1491630"/>
              <a:ext cx="4392488" cy="432048"/>
            </a:xfrm>
            <a:prstGeom prst="rect">
              <a:avLst/>
            </a:prstGeom>
            <a:solidFill>
              <a:srgbClr val="EDAF3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53"/>
            <p:cNvSpPr txBox="1"/>
            <p:nvPr/>
          </p:nvSpPr>
          <p:spPr>
            <a:xfrm>
              <a:off x="3923928" y="1707654"/>
              <a:ext cx="3024336" cy="369332"/>
            </a:xfrm>
            <a:prstGeom prst="rect">
              <a:avLst/>
            </a:prstGeom>
            <a:noFill/>
          </p:spPr>
          <p:txBody>
            <a:bodyPr wrap="square" rtlCol="0">
              <a:spAutoFit/>
            </a:bodyPr>
            <a:lstStyle/>
            <a:p>
              <a:r>
                <a:rPr lang="zh-CN" altLang="en-US" b="1" dirty="0">
                  <a:solidFill>
                    <a:schemeClr val="bg1"/>
                  </a:solidFill>
                </a:rPr>
                <a:t>单击此处添加</a:t>
              </a:r>
              <a:r>
                <a:rPr lang="zh-CN" altLang="en-US" b="1" dirty="0" smtClean="0">
                  <a:solidFill>
                    <a:schemeClr val="bg1"/>
                  </a:solidFill>
                </a:rPr>
                <a:t>标题文字</a:t>
              </a:r>
              <a:endParaRPr lang="zh-CN" altLang="en-US" b="1" dirty="0">
                <a:solidFill>
                  <a:schemeClr val="bg1"/>
                </a:solidFill>
              </a:endParaRPr>
            </a:p>
          </p:txBody>
        </p:sp>
      </p:grpSp>
      <p:grpSp>
        <p:nvGrpSpPr>
          <p:cNvPr id="5" name="组合 4"/>
          <p:cNvGrpSpPr/>
          <p:nvPr/>
        </p:nvGrpSpPr>
        <p:grpSpPr>
          <a:xfrm>
            <a:off x="3995936" y="1131590"/>
            <a:ext cx="1584176" cy="1645739"/>
            <a:chOff x="2771800" y="1347614"/>
            <a:chExt cx="720080" cy="720080"/>
          </a:xfrm>
        </p:grpSpPr>
        <p:sp>
          <p:nvSpPr>
            <p:cNvPr id="6" name="椭圆 5"/>
            <p:cNvSpPr/>
            <p:nvPr/>
          </p:nvSpPr>
          <p:spPr>
            <a:xfrm>
              <a:off x="2771800" y="1347614"/>
              <a:ext cx="720080" cy="720080"/>
            </a:xfrm>
            <a:prstGeom prst="ellipse">
              <a:avLst/>
            </a:prstGeom>
            <a:solidFill>
              <a:srgbClr val="EDAF3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56"/>
            <p:cNvSpPr txBox="1"/>
            <p:nvPr/>
          </p:nvSpPr>
          <p:spPr>
            <a:xfrm>
              <a:off x="2915816" y="1347614"/>
              <a:ext cx="432048" cy="693624"/>
            </a:xfrm>
            <a:prstGeom prst="rect">
              <a:avLst/>
            </a:prstGeom>
            <a:noFill/>
          </p:spPr>
          <p:txBody>
            <a:bodyPr wrap="square" rtlCol="0">
              <a:spAutoFit/>
            </a:bodyPr>
            <a:lstStyle/>
            <a:p>
              <a:pPr algn="ctr"/>
              <a:r>
                <a:rPr lang="en-US" altLang="zh-CN" sz="8800" dirty="0" smtClean="0">
                  <a:solidFill>
                    <a:schemeClr val="bg1"/>
                  </a:solidFill>
                </a:rPr>
                <a:t>1</a:t>
              </a:r>
              <a:endParaRPr lang="zh-CN" altLang="en-US" sz="8800" dirty="0">
                <a:solidFill>
                  <a:schemeClr val="bg1"/>
                </a:solidFill>
              </a:endParaRPr>
            </a:p>
          </p:txBody>
        </p:sp>
      </p:grpSp>
    </p:spTree>
    <p:extLst>
      <p:ext uri="{BB962C8B-B14F-4D97-AF65-F5344CB8AC3E}">
        <p14:creationId xmlns:p14="http://schemas.microsoft.com/office/powerpoint/2010/main" val="293285470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ppt_x</p:attrName>
                                        </p:attrNameLst>
                                      </p:cBhvr>
                                      <p:tavLst>
                                        <p:tav tm="0">
                                          <p:val>
                                            <p:strVal val="#ppt_x-#ppt_w*1.125000"/>
                                          </p:val>
                                        </p:tav>
                                        <p:tav tm="100000">
                                          <p:val>
                                            <p:strVal val="#ppt_x"/>
                                          </p:val>
                                        </p:tav>
                                      </p:tavLst>
                                    </p:anim>
                                    <p:animEffect transition="in" filter="wipe(right)">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sp>
        <p:nvSpPr>
          <p:cNvPr id="18" name="Oval 6"/>
          <p:cNvSpPr>
            <a:spLocks noChangeArrowheads="1"/>
          </p:cNvSpPr>
          <p:nvPr/>
        </p:nvSpPr>
        <p:spPr bwMode="auto">
          <a:xfrm>
            <a:off x="1227658" y="1069640"/>
            <a:ext cx="3767556" cy="3769837"/>
          </a:xfrm>
          <a:prstGeom prst="ellipse">
            <a:avLst/>
          </a:prstGeom>
          <a:noFill/>
          <a:ln w="9">
            <a:solidFill>
              <a:srgbClr val="977201"/>
            </a:solidFill>
            <a:prstDash val="dash"/>
            <a:round/>
            <a:headEnd/>
            <a:tailEnd/>
          </a:ln>
          <a:extLst>
            <a:ext uri="{909E8E84-426E-40DD-AFC4-6F175D3DCCD1}">
              <a14:hiddenFill xmlns:a14="http://schemas.microsoft.com/office/drawing/2010/main">
                <a:solidFill>
                  <a:srgbClr val="FFFFFF"/>
                </a:solidFill>
              </a14:hiddenFill>
            </a:ext>
          </a:ex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19" name="Oval 10"/>
          <p:cNvSpPr>
            <a:spLocks noChangeArrowheads="1"/>
          </p:cNvSpPr>
          <p:nvPr/>
        </p:nvSpPr>
        <p:spPr bwMode="auto">
          <a:xfrm>
            <a:off x="4051539" y="1241051"/>
            <a:ext cx="439112" cy="439239"/>
          </a:xfrm>
          <a:prstGeom prst="ellipse">
            <a:avLst/>
          </a:prstGeom>
          <a:solidFill>
            <a:srgbClr val="EF605E"/>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20" name="Oval 11"/>
          <p:cNvSpPr>
            <a:spLocks noChangeArrowheads="1"/>
          </p:cNvSpPr>
          <p:nvPr/>
        </p:nvSpPr>
        <p:spPr bwMode="auto">
          <a:xfrm>
            <a:off x="4051539" y="4228827"/>
            <a:ext cx="439112" cy="439239"/>
          </a:xfrm>
          <a:prstGeom prst="ellipse">
            <a:avLst/>
          </a:prstGeom>
          <a:solidFill>
            <a:schemeClr val="accent6">
              <a:lumMod val="75000"/>
            </a:schemeClr>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5</a:t>
            </a:r>
            <a:endParaRPr lang="zh-CN" altLang="en-US" sz="1800" b="1">
              <a:solidFill>
                <a:schemeClr val="bg1"/>
              </a:solidFill>
              <a:latin typeface="微软雅黑" pitchFamily="34" charset="-122"/>
            </a:endParaRPr>
          </a:p>
        </p:txBody>
      </p:sp>
      <p:sp>
        <p:nvSpPr>
          <p:cNvPr id="21" name="Oval 12"/>
          <p:cNvSpPr>
            <a:spLocks noChangeArrowheads="1"/>
          </p:cNvSpPr>
          <p:nvPr/>
        </p:nvSpPr>
        <p:spPr bwMode="auto">
          <a:xfrm>
            <a:off x="4579902" y="3534854"/>
            <a:ext cx="440302" cy="439239"/>
          </a:xfrm>
          <a:prstGeom prst="ellipse">
            <a:avLst/>
          </a:prstGeom>
          <a:solidFill>
            <a:srgbClr val="8DC85C"/>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22" name="Oval 13"/>
          <p:cNvSpPr>
            <a:spLocks noChangeArrowheads="1"/>
          </p:cNvSpPr>
          <p:nvPr/>
        </p:nvSpPr>
        <p:spPr bwMode="auto">
          <a:xfrm>
            <a:off x="4579902" y="1935025"/>
            <a:ext cx="440302" cy="439239"/>
          </a:xfrm>
          <a:prstGeom prst="ellipse">
            <a:avLst/>
          </a:prstGeom>
          <a:solidFill>
            <a:srgbClr val="48AFBA"/>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2</a:t>
            </a:r>
            <a:endParaRPr lang="zh-CN" altLang="en-US" sz="1800" b="1" dirty="0">
              <a:solidFill>
                <a:schemeClr val="bg1"/>
              </a:solidFill>
              <a:latin typeface="微软雅黑" pitchFamily="34" charset="-122"/>
            </a:endParaRPr>
          </a:p>
        </p:txBody>
      </p:sp>
      <p:sp>
        <p:nvSpPr>
          <p:cNvPr id="23" name="Oval 14"/>
          <p:cNvSpPr>
            <a:spLocks noChangeArrowheads="1"/>
          </p:cNvSpPr>
          <p:nvPr/>
        </p:nvSpPr>
        <p:spPr bwMode="auto">
          <a:xfrm>
            <a:off x="4751263" y="2734939"/>
            <a:ext cx="439112" cy="439239"/>
          </a:xfrm>
          <a:prstGeom prst="ellipse">
            <a:avLst/>
          </a:prstGeom>
          <a:solidFill>
            <a:srgbClr val="EDAF36"/>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3</a:t>
            </a:r>
            <a:endParaRPr lang="zh-CN" altLang="en-US" sz="1800" b="1">
              <a:solidFill>
                <a:schemeClr val="bg1"/>
              </a:solidFill>
              <a:latin typeface="微软雅黑" pitchFamily="34" charset="-122"/>
            </a:endParaRPr>
          </a:p>
        </p:txBody>
      </p:sp>
      <p:sp>
        <p:nvSpPr>
          <p:cNvPr id="24" name="TextBox 19"/>
          <p:cNvSpPr txBox="1">
            <a:spLocks noChangeArrowheads="1"/>
          </p:cNvSpPr>
          <p:nvPr/>
        </p:nvSpPr>
        <p:spPr bwMode="auto">
          <a:xfrm>
            <a:off x="4751262" y="1069640"/>
            <a:ext cx="2709642"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b="1" dirty="0">
                <a:solidFill>
                  <a:schemeClr val="tx1"/>
                </a:solidFill>
                <a:latin typeface="微软雅黑" pitchFamily="34" charset="-122"/>
              </a:rPr>
              <a:t>这里可以添加主要内容这里可以添加主要内容</a:t>
            </a:r>
          </a:p>
        </p:txBody>
      </p:sp>
      <p:sp>
        <p:nvSpPr>
          <p:cNvPr id="25" name="TextBox 20"/>
          <p:cNvSpPr txBox="1">
            <a:spLocks noChangeArrowheads="1"/>
          </p:cNvSpPr>
          <p:nvPr/>
        </p:nvSpPr>
        <p:spPr bwMode="auto">
          <a:xfrm>
            <a:off x="5129684" y="1857652"/>
            <a:ext cx="2710832"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b="1">
                <a:solidFill>
                  <a:schemeClr val="tx1"/>
                </a:solidFill>
                <a:latin typeface="微软雅黑" pitchFamily="34" charset="-122"/>
              </a:rPr>
              <a:t>这里可以添加主要内容这里可以添加主要内容</a:t>
            </a:r>
          </a:p>
        </p:txBody>
      </p:sp>
      <p:sp>
        <p:nvSpPr>
          <p:cNvPr id="26" name="TextBox 21"/>
          <p:cNvSpPr txBox="1">
            <a:spLocks noChangeArrowheads="1"/>
          </p:cNvSpPr>
          <p:nvPr/>
        </p:nvSpPr>
        <p:spPr bwMode="auto">
          <a:xfrm>
            <a:off x="5262965" y="2707561"/>
            <a:ext cx="2709642"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b="1">
                <a:solidFill>
                  <a:schemeClr val="tx1"/>
                </a:solidFill>
                <a:latin typeface="微软雅黑" pitchFamily="34" charset="-122"/>
              </a:rPr>
              <a:t>这里可以添加主要内容这里可以添加主要内容</a:t>
            </a:r>
          </a:p>
        </p:txBody>
      </p:sp>
      <p:sp>
        <p:nvSpPr>
          <p:cNvPr id="27" name="TextBox 22"/>
          <p:cNvSpPr txBox="1">
            <a:spLocks noChangeArrowheads="1"/>
          </p:cNvSpPr>
          <p:nvPr/>
        </p:nvSpPr>
        <p:spPr bwMode="auto">
          <a:xfrm>
            <a:off x="5068995" y="3566993"/>
            <a:ext cx="2709641"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b="1">
                <a:solidFill>
                  <a:schemeClr val="tx1"/>
                </a:solidFill>
                <a:latin typeface="微软雅黑" pitchFamily="34" charset="-122"/>
              </a:rPr>
              <a:t>这里可以添加主要内容这里可以添加主要内容</a:t>
            </a:r>
          </a:p>
        </p:txBody>
      </p:sp>
      <p:sp>
        <p:nvSpPr>
          <p:cNvPr id="28" name="TextBox 23"/>
          <p:cNvSpPr txBox="1">
            <a:spLocks noChangeArrowheads="1"/>
          </p:cNvSpPr>
          <p:nvPr/>
        </p:nvSpPr>
        <p:spPr bwMode="auto">
          <a:xfrm>
            <a:off x="4700093" y="4272871"/>
            <a:ext cx="2709641" cy="48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b="1">
                <a:solidFill>
                  <a:schemeClr val="tx1"/>
                </a:solidFill>
                <a:latin typeface="微软雅黑" pitchFamily="34" charset="-122"/>
              </a:rPr>
              <a:t>这里可以添加主要内容这里可以添加主要内容</a:t>
            </a:r>
          </a:p>
        </p:txBody>
      </p:sp>
      <p:sp>
        <p:nvSpPr>
          <p:cNvPr id="29" name="Oval 7"/>
          <p:cNvSpPr>
            <a:spLocks noChangeArrowheads="1"/>
          </p:cNvSpPr>
          <p:nvPr/>
        </p:nvSpPr>
        <p:spPr bwMode="auto">
          <a:xfrm>
            <a:off x="1145547" y="1274380"/>
            <a:ext cx="3337965" cy="3336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30" name="Oval 8"/>
          <p:cNvSpPr>
            <a:spLocks noChangeArrowheads="1"/>
          </p:cNvSpPr>
          <p:nvPr/>
        </p:nvSpPr>
        <p:spPr bwMode="auto">
          <a:xfrm>
            <a:off x="1374028" y="1501738"/>
            <a:ext cx="2881003" cy="288183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31" name="Oval 9"/>
          <p:cNvSpPr>
            <a:spLocks noChangeArrowheads="1"/>
          </p:cNvSpPr>
          <p:nvPr/>
        </p:nvSpPr>
        <p:spPr bwMode="auto">
          <a:xfrm>
            <a:off x="1218137" y="3544377"/>
            <a:ext cx="813964" cy="814199"/>
          </a:xfrm>
          <a:prstGeom prst="ellipse">
            <a:avLst/>
          </a:prstGeom>
          <a:solidFill>
            <a:srgbClr val="48AF56"/>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32" name="TextBox 18"/>
          <p:cNvSpPr txBox="1">
            <a:spLocks noChangeArrowheads="1"/>
          </p:cNvSpPr>
          <p:nvPr/>
        </p:nvSpPr>
        <p:spPr bwMode="auto">
          <a:xfrm>
            <a:off x="1334758" y="3682458"/>
            <a:ext cx="580723" cy="561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600" b="1" dirty="0">
                <a:solidFill>
                  <a:schemeClr val="bg1"/>
                </a:solidFill>
                <a:latin typeface="微软雅黑" pitchFamily="34" charset="-122"/>
              </a:rPr>
              <a:t>添加</a:t>
            </a:r>
            <a:endParaRPr lang="en-US" altLang="zh-CN" sz="1600" b="1" dirty="0">
              <a:solidFill>
                <a:schemeClr val="bg1"/>
              </a:solidFill>
              <a:latin typeface="微软雅黑" pitchFamily="34" charset="-122"/>
            </a:endParaRPr>
          </a:p>
          <a:p>
            <a:pPr algn="ctr" eaLnBrk="1" hangingPunct="1">
              <a:spcBef>
                <a:spcPct val="0"/>
              </a:spcBef>
              <a:buFontTx/>
              <a:buNone/>
            </a:pPr>
            <a:r>
              <a:rPr lang="zh-CN" altLang="en-US" sz="1600" b="1" dirty="0">
                <a:solidFill>
                  <a:schemeClr val="bg1"/>
                </a:solidFill>
                <a:latin typeface="微软雅黑" pitchFamily="34" charset="-122"/>
              </a:rPr>
              <a:t>标题</a:t>
            </a:r>
            <a:endParaRPr lang="en-US" altLang="zh-CN" sz="1600" b="1" dirty="0">
              <a:solidFill>
                <a:schemeClr val="bg1"/>
              </a:solidFill>
              <a:latin typeface="微软雅黑" pitchFamily="34" charset="-122"/>
            </a:endParaRPr>
          </a:p>
        </p:txBody>
      </p:sp>
    </p:spTree>
    <p:extLst>
      <p:ext uri="{BB962C8B-B14F-4D97-AF65-F5344CB8AC3E}">
        <p14:creationId xmlns:p14="http://schemas.microsoft.com/office/powerpoint/2010/main" val="177748612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heel(1)">
                                      <p:cBhvr>
                                        <p:cTn id="11" dur="1000"/>
                                        <p:tgtEl>
                                          <p:spTgt spid="30"/>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heel(1)">
                                      <p:cBhvr>
                                        <p:cTn id="14" dur="1000"/>
                                        <p:tgtEl>
                                          <p:spTgt spid="2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500"/>
                            </p:stCondLst>
                            <p:childTnLst>
                              <p:par>
                                <p:cTn id="23" presetID="52"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Scale>
                                      <p:cBhvr>
                                        <p:cTn id="25"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6" dur="1000" decel="50000" fill="hold">
                                          <p:stCondLst>
                                            <p:cond delay="0"/>
                                          </p:stCondLst>
                                        </p:cTn>
                                        <p:tgtEl>
                                          <p:spTgt spid="31"/>
                                        </p:tgtEl>
                                        <p:attrNameLst>
                                          <p:attrName>ppt_x,ppt_y</p:attrName>
                                        </p:attrNameLst>
                                      </p:cBhvr>
                                      <p:rCtr x="0" y="0"/>
                                    </p:animMotion>
                                    <p:animEffect transition="in" filter="fade">
                                      <p:cBhvr>
                                        <p:cTn id="27" dur="1000"/>
                                        <p:tgtEl>
                                          <p:spTgt spid="31"/>
                                        </p:tgtEl>
                                      </p:cBhvr>
                                    </p:animEffect>
                                  </p:childTnLst>
                                </p:cTn>
                              </p:par>
                              <p:par>
                                <p:cTn id="28" presetID="52" presetClass="entr" presetSubtype="0"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Scale>
                                      <p:cBhvr>
                                        <p:cTn id="30"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32"/>
                                        </p:tgtEl>
                                        <p:attrNameLst>
                                          <p:attrName>ppt_x,ppt_y</p:attrName>
                                        </p:attrNameLst>
                                      </p:cBhvr>
                                      <p:rCtr x="0" y="0"/>
                                    </p:animMotion>
                                    <p:animEffect transition="in" filter="fade">
                                      <p:cBhvr>
                                        <p:cTn id="32" dur="1000"/>
                                        <p:tgtEl>
                                          <p:spTgt spid="32"/>
                                        </p:tgtEl>
                                      </p:cBhvr>
                                    </p:animEffect>
                                  </p:childTnLst>
                                </p:cTn>
                              </p:par>
                            </p:childTnLst>
                          </p:cTn>
                        </p:par>
                        <p:par>
                          <p:cTn id="33" fill="hold">
                            <p:stCondLst>
                              <p:cond delay="1500"/>
                            </p:stCondLst>
                            <p:childTnLst>
                              <p:par>
                                <p:cTn id="34" presetID="1"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childTnLst>
                                </p:cTn>
                              </p:par>
                              <p:par>
                                <p:cTn id="44" presetID="35" presetClass="path" presetSubtype="0" accel="50000" decel="50000" fill="hold" grpId="1" nodeType="withEffect">
                                  <p:stCondLst>
                                    <p:cond delay="0"/>
                                  </p:stCondLst>
                                  <p:childTnLst>
                                    <p:animMotion origin="layout" path="M 2.29608E-6 1.11111E-6 L -0.17354 0.29051 " pathEditMode="relative" rAng="0" ptsTypes="AA">
                                      <p:cBhvr>
                                        <p:cTn id="45" dur="500" spd="-99900" fill="hold"/>
                                        <p:tgtEl>
                                          <p:spTgt spid="19"/>
                                        </p:tgtEl>
                                        <p:attrNameLst>
                                          <p:attrName>ppt_x,ppt_y</p:attrName>
                                        </p:attrNameLst>
                                      </p:cBhvr>
                                      <p:rCtr x="-8600" y="14500"/>
                                    </p:animMotion>
                                  </p:childTnLst>
                                </p:cTn>
                              </p:par>
                              <p:par>
                                <p:cTn id="46" presetID="35" presetClass="path" presetSubtype="0" accel="50000" decel="50000" fill="hold" grpId="1" nodeType="withEffect">
                                  <p:stCondLst>
                                    <p:cond delay="0"/>
                                  </p:stCondLst>
                                  <p:childTnLst>
                                    <p:animMotion origin="layout" path="M 2.35202E-6 -2.59259E-6 L -0.23143 0.15556 " pathEditMode="relative" rAng="0" ptsTypes="AA">
                                      <p:cBhvr>
                                        <p:cTn id="47" dur="500" spd="-99900" fill="hold"/>
                                        <p:tgtEl>
                                          <p:spTgt spid="22"/>
                                        </p:tgtEl>
                                        <p:attrNameLst>
                                          <p:attrName>ppt_x,ppt_y</p:attrName>
                                        </p:attrNameLst>
                                      </p:cBhvr>
                                      <p:rCtr x="-11500" y="7800"/>
                                    </p:animMotion>
                                  </p:childTnLst>
                                </p:cTn>
                              </p:par>
                              <p:par>
                                <p:cTn id="48" presetID="35" presetClass="path" presetSubtype="0" accel="50000" decel="50000" fill="hold" grpId="1" nodeType="withEffect">
                                  <p:stCondLst>
                                    <p:cond delay="0"/>
                                  </p:stCondLst>
                                  <p:childTnLst>
                                    <p:animMotion origin="layout" path="M 0 0 L -0.25 0 E" pathEditMode="relative" rAng="0" ptsTypes="">
                                      <p:cBhvr>
                                        <p:cTn id="49" dur="500" spd="-99900" fill="hold"/>
                                        <p:tgtEl>
                                          <p:spTgt spid="23"/>
                                        </p:tgtEl>
                                        <p:attrNameLst>
                                          <p:attrName>ppt_x,ppt_y</p:attrName>
                                        </p:attrNameLst>
                                      </p:cBhvr>
                                      <p:rCtr x="0" y="0"/>
                                    </p:animMotion>
                                  </p:childTnLst>
                                </p:cTn>
                              </p:par>
                              <p:par>
                                <p:cTn id="50" presetID="35" presetClass="path" presetSubtype="0" accel="50000" decel="50000" fill="hold" grpId="1" nodeType="withEffect">
                                  <p:stCondLst>
                                    <p:cond delay="0"/>
                                  </p:stCondLst>
                                  <p:childTnLst>
                                    <p:animMotion origin="layout" path="M 2.35202E-6 -3.7037E-6 L -0.23143 -0.15555 " pathEditMode="relative" rAng="0" ptsTypes="AA">
                                      <p:cBhvr>
                                        <p:cTn id="51" dur="500" spd="-99900" fill="hold"/>
                                        <p:tgtEl>
                                          <p:spTgt spid="21"/>
                                        </p:tgtEl>
                                        <p:attrNameLst>
                                          <p:attrName>ppt_x,ppt_y</p:attrName>
                                        </p:attrNameLst>
                                      </p:cBhvr>
                                      <p:rCtr x="-11500" y="-7700"/>
                                    </p:animMotion>
                                  </p:childTnLst>
                                </p:cTn>
                              </p:par>
                              <p:par>
                                <p:cTn id="52" presetID="35" presetClass="path" presetSubtype="0" accel="50000" decel="50000" fill="hold" grpId="1" nodeType="withEffect">
                                  <p:stCondLst>
                                    <p:cond delay="0"/>
                                  </p:stCondLst>
                                  <p:childTnLst>
                                    <p:animMotion origin="layout" path="M 2.29608E-6 2.59259E-6 L -0.17354 -0.29051 " pathEditMode="relative" rAng="0" ptsTypes="AA">
                                      <p:cBhvr>
                                        <p:cTn id="53" dur="500" spd="-99900" fill="hold"/>
                                        <p:tgtEl>
                                          <p:spTgt spid="20"/>
                                        </p:tgtEl>
                                        <p:attrNameLst>
                                          <p:attrName>ppt_x,ppt_y</p:attrName>
                                        </p:attrNameLst>
                                      </p:cBhvr>
                                      <p:rCtr x="-8600" y="-14400"/>
                                    </p:animMotion>
                                  </p:childTnLst>
                                </p:cTn>
                              </p:par>
                            </p:childTnLst>
                          </p:cTn>
                        </p:par>
                        <p:par>
                          <p:cTn id="54" fill="hold">
                            <p:stCondLst>
                              <p:cond delay="2000"/>
                            </p:stCondLst>
                            <p:childTnLst>
                              <p:par>
                                <p:cTn id="55" presetID="22" presetClass="entr" presetSubtype="8"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left)">
                                      <p:cBhvr>
                                        <p:cTn id="57" dur="500"/>
                                        <p:tgtEl>
                                          <p:spTgt spid="2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left)">
                                      <p:cBhvr>
                                        <p:cTn id="6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18" grpId="0" animBg="1"/>
      <p:bldP spid="19" grpId="0" animBg="1" autoUpdateAnimBg="0"/>
      <p:bldP spid="19" grpId="1" animBg="1" autoUpdateAnimBg="0"/>
      <p:bldP spid="20" grpId="0" animBg="1" autoUpdateAnimBg="0"/>
      <p:bldP spid="20" grpId="1" animBg="1" autoUpdateAnimBg="0"/>
      <p:bldP spid="21" grpId="0" animBg="1" autoUpdateAnimBg="0"/>
      <p:bldP spid="21" grpId="1" animBg="1" autoUpdateAnimBg="0"/>
      <p:bldP spid="22" grpId="0" animBg="1" autoUpdateAnimBg="0"/>
      <p:bldP spid="22" grpId="1" animBg="1" autoUpdateAnimBg="0"/>
      <p:bldP spid="23" grpId="0" animBg="1" autoUpdateAnimBg="0"/>
      <p:bldP spid="23" grpId="1" animBg="1" autoUpdateAnimBg="0"/>
      <p:bldP spid="24" grpId="0" autoUpdateAnimBg="0"/>
      <p:bldP spid="25" grpId="0" autoUpdateAnimBg="0"/>
      <p:bldP spid="26" grpId="0" autoUpdateAnimBg="0"/>
      <p:bldP spid="27" grpId="0" autoUpdateAnimBg="0"/>
      <p:bldP spid="28" grpId="0" autoUpdateAnimBg="0"/>
      <p:bldP spid="29" grpId="0" animBg="1" autoUpdateAnimBg="0"/>
      <p:bldP spid="30" grpId="0" animBg="1" autoUpdateAnimBg="0"/>
      <p:bldP spid="31" grpId="0" animBg="1" autoUpdateAnimBg="0"/>
      <p:bldP spid="3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grpSp>
        <p:nvGrpSpPr>
          <p:cNvPr id="3" name="组合 2"/>
          <p:cNvGrpSpPr/>
          <p:nvPr/>
        </p:nvGrpSpPr>
        <p:grpSpPr>
          <a:xfrm>
            <a:off x="1171914" y="2911136"/>
            <a:ext cx="4028438" cy="1230931"/>
            <a:chOff x="1171914" y="2911136"/>
            <a:chExt cx="4028438" cy="1230931"/>
          </a:xfrm>
        </p:grpSpPr>
        <p:sp>
          <p:nvSpPr>
            <p:cNvPr id="24" name="椭圆 6"/>
            <p:cNvSpPr/>
            <p:nvPr/>
          </p:nvSpPr>
          <p:spPr>
            <a:xfrm>
              <a:off x="1171914" y="2911136"/>
              <a:ext cx="4028438" cy="1207848"/>
            </a:xfrm>
            <a:custGeom>
              <a:avLst/>
              <a:gdLst/>
              <a:ahLst/>
              <a:cxnLst/>
              <a:rect l="l" t="t" r="r" b="b"/>
              <a:pathLst>
                <a:path w="5372650" h="1610464">
                  <a:moveTo>
                    <a:pt x="2686326" y="64479"/>
                  </a:moveTo>
                  <a:cubicBezTo>
                    <a:pt x="1357596" y="64479"/>
                    <a:pt x="280448" y="329962"/>
                    <a:pt x="280448" y="657452"/>
                  </a:cubicBezTo>
                  <a:cubicBezTo>
                    <a:pt x="280448" y="984942"/>
                    <a:pt x="1357596" y="1250425"/>
                    <a:pt x="2686326" y="1250425"/>
                  </a:cubicBezTo>
                  <a:cubicBezTo>
                    <a:pt x="4015056" y="1250425"/>
                    <a:pt x="5092204" y="984942"/>
                    <a:pt x="5092204" y="657452"/>
                  </a:cubicBezTo>
                  <a:cubicBezTo>
                    <a:pt x="5092204" y="329962"/>
                    <a:pt x="4015056" y="64479"/>
                    <a:pt x="2686326" y="64479"/>
                  </a:cubicBezTo>
                  <a:close/>
                  <a:moveTo>
                    <a:pt x="2686325" y="0"/>
                  </a:moveTo>
                  <a:cubicBezTo>
                    <a:pt x="4169941" y="0"/>
                    <a:pt x="5372650" y="360515"/>
                    <a:pt x="5372650" y="805232"/>
                  </a:cubicBezTo>
                  <a:cubicBezTo>
                    <a:pt x="5372650" y="1249949"/>
                    <a:pt x="4169941" y="1610464"/>
                    <a:pt x="2686325" y="1610464"/>
                  </a:cubicBezTo>
                  <a:cubicBezTo>
                    <a:pt x="1202709" y="1610464"/>
                    <a:pt x="0" y="1249949"/>
                    <a:pt x="0" y="805232"/>
                  </a:cubicBezTo>
                  <a:cubicBezTo>
                    <a:pt x="0" y="360515"/>
                    <a:pt x="1202709" y="0"/>
                    <a:pt x="2686325" y="0"/>
                  </a:cubicBezTo>
                  <a:close/>
                </a:path>
              </a:pathLst>
            </a:custGeom>
            <a:solidFill>
              <a:srgbClr val="48AFBA"/>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nSpc>
                  <a:spcPct val="120000"/>
                </a:lnSpc>
                <a:defRPr/>
              </a:pPr>
              <a:endParaRPr lang="zh-CN" altLang="en-US" sz="900" kern="0">
                <a:solidFill>
                  <a:schemeClr val="bg1"/>
                </a:solidFill>
                <a:latin typeface="微软雅黑" pitchFamily="34" charset="-122"/>
                <a:ea typeface="微软雅黑" pitchFamily="34" charset="-122"/>
              </a:endParaRPr>
            </a:p>
          </p:txBody>
        </p:sp>
        <p:sp>
          <p:nvSpPr>
            <p:cNvPr id="23" name="TextBox 22"/>
            <p:cNvSpPr txBox="1"/>
            <p:nvPr/>
          </p:nvSpPr>
          <p:spPr>
            <a:xfrm>
              <a:off x="2500755" y="3865068"/>
              <a:ext cx="1696118" cy="276999"/>
            </a:xfrm>
            <a:prstGeom prst="rect">
              <a:avLst/>
            </a:prstGeom>
            <a:noFill/>
          </p:spPr>
          <p:txBody>
            <a:bodyPr wrap="square" lIns="0" rtlCol="0">
              <a:spAutoFit/>
            </a:bodyPr>
            <a:lstStyle/>
            <a:p>
              <a:pPr algn="ctr"/>
              <a:r>
                <a:rPr lang="zh-CN" altLang="en-US" sz="1200" dirty="0">
                  <a:solidFill>
                    <a:schemeClr val="bg1"/>
                  </a:solidFill>
                  <a:latin typeface="微软雅黑" pitchFamily="34" charset="-122"/>
                  <a:ea typeface="微软雅黑" pitchFamily="34" charset="-122"/>
                </a:rPr>
                <a:t>标题</a:t>
              </a:r>
            </a:p>
          </p:txBody>
        </p:sp>
      </p:grpSp>
      <p:sp>
        <p:nvSpPr>
          <p:cNvPr id="43" name="Text Box 44"/>
          <p:cNvSpPr txBox="1">
            <a:spLocks noChangeArrowheads="1"/>
          </p:cNvSpPr>
          <p:nvPr/>
        </p:nvSpPr>
        <p:spPr bwMode="auto">
          <a:xfrm>
            <a:off x="5580112" y="2069865"/>
            <a:ext cx="3079736" cy="156502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2" tIns="34281" rIns="68562" bIns="34281">
            <a:spAutoFit/>
          </a:bodyPr>
          <a:lstStyle>
            <a:lvl1pPr defTabSz="720725" eaLnBrk="0" hangingPunct="0">
              <a:defRPr sz="1600">
                <a:solidFill>
                  <a:schemeClr val="tx1"/>
                </a:solidFill>
                <a:latin typeface="Arial" pitchFamily="34" charset="0"/>
                <a:ea typeface="宋体" pitchFamily="2" charset="-122"/>
              </a:defRPr>
            </a:lvl1pPr>
            <a:lvl2pPr defTabSz="720725" eaLnBrk="0" hangingPunct="0">
              <a:defRPr sz="1600">
                <a:solidFill>
                  <a:schemeClr val="tx1"/>
                </a:solidFill>
                <a:latin typeface="Arial" pitchFamily="34" charset="0"/>
                <a:ea typeface="宋体" pitchFamily="2" charset="-122"/>
              </a:defRPr>
            </a:lvl2pPr>
            <a:lvl3pPr defTabSz="720725" eaLnBrk="0" hangingPunct="0">
              <a:defRPr sz="1600">
                <a:solidFill>
                  <a:schemeClr val="tx1"/>
                </a:solidFill>
                <a:latin typeface="Arial" pitchFamily="34" charset="0"/>
                <a:ea typeface="宋体" pitchFamily="2" charset="-122"/>
              </a:defRPr>
            </a:lvl3pPr>
            <a:lvl4pPr defTabSz="720725" eaLnBrk="0" hangingPunct="0">
              <a:defRPr sz="1600">
                <a:solidFill>
                  <a:schemeClr val="tx1"/>
                </a:solidFill>
                <a:latin typeface="Arial" pitchFamily="34" charset="0"/>
                <a:ea typeface="宋体" pitchFamily="2" charset="-122"/>
              </a:defRPr>
            </a:lvl4pPr>
            <a:lvl5pPr defTabSz="720725" eaLnBrk="0" hangingPunct="0">
              <a:defRPr sz="1600">
                <a:solidFill>
                  <a:schemeClr val="tx1"/>
                </a:solidFill>
                <a:latin typeface="Arial" pitchFamily="34" charset="0"/>
                <a:ea typeface="宋体" pitchFamily="2" charset="-122"/>
              </a:defRPr>
            </a:lvl5pPr>
            <a:lvl6pPr defTabSz="720725" eaLnBrk="0" fontAlgn="base" hangingPunct="0">
              <a:spcBef>
                <a:spcPct val="0"/>
              </a:spcBef>
              <a:spcAft>
                <a:spcPct val="0"/>
              </a:spcAft>
              <a:defRPr sz="1600">
                <a:solidFill>
                  <a:schemeClr val="tx1"/>
                </a:solidFill>
                <a:latin typeface="Arial" pitchFamily="34" charset="0"/>
                <a:ea typeface="宋体" pitchFamily="2" charset="-122"/>
              </a:defRPr>
            </a:lvl6pPr>
            <a:lvl7pPr defTabSz="720725" eaLnBrk="0" fontAlgn="base" hangingPunct="0">
              <a:spcBef>
                <a:spcPct val="0"/>
              </a:spcBef>
              <a:spcAft>
                <a:spcPct val="0"/>
              </a:spcAft>
              <a:defRPr sz="1600">
                <a:solidFill>
                  <a:schemeClr val="tx1"/>
                </a:solidFill>
                <a:latin typeface="Arial" pitchFamily="34" charset="0"/>
                <a:ea typeface="宋体" pitchFamily="2" charset="-122"/>
              </a:defRPr>
            </a:lvl7pPr>
            <a:lvl8pPr defTabSz="720725" eaLnBrk="0" fontAlgn="base" hangingPunct="0">
              <a:spcBef>
                <a:spcPct val="0"/>
              </a:spcBef>
              <a:spcAft>
                <a:spcPct val="0"/>
              </a:spcAft>
              <a:defRPr sz="1600">
                <a:solidFill>
                  <a:schemeClr val="tx1"/>
                </a:solidFill>
                <a:latin typeface="Arial" pitchFamily="34" charset="0"/>
                <a:ea typeface="宋体" pitchFamily="2" charset="-122"/>
              </a:defRPr>
            </a:lvl8pPr>
            <a:lvl9pPr defTabSz="720725" eaLnBrk="0" fontAlgn="base" hangingPunct="0">
              <a:spcBef>
                <a:spcPct val="0"/>
              </a:spcBef>
              <a:spcAft>
                <a:spcPct val="0"/>
              </a:spcAft>
              <a:defRPr sz="1600">
                <a:solidFill>
                  <a:schemeClr val="tx1"/>
                </a:solidFill>
                <a:latin typeface="Arial" pitchFamily="34" charset="0"/>
                <a:ea typeface="宋体" pitchFamily="2" charset="-122"/>
              </a:defRPr>
            </a:lvl9pPr>
          </a:lstStyle>
          <a:p>
            <a:pPr indent="342809" eaLnBrk="1" hangingPunct="1">
              <a:lnSpc>
                <a:spcPct val="135000"/>
              </a:lnSpc>
            </a:pPr>
            <a:r>
              <a:rPr lang="zh-CN" altLang="en-US" sz="1200" dirty="0">
                <a:latin typeface="微软雅黑" pitchFamily="34" charset="-122"/>
                <a:ea typeface="微软雅黑" pitchFamily="34" charset="-122"/>
                <a:sym typeface="微软雅黑" pitchFamily="34" charset="-122"/>
              </a:rPr>
              <a:t>单击此处添加文本</a:t>
            </a:r>
            <a:r>
              <a:rPr lang="zh-CN" altLang="en-US" sz="1200" dirty="0" smtClean="0">
                <a:latin typeface="微软雅黑" pitchFamily="34" charset="-122"/>
                <a:ea typeface="微软雅黑" pitchFamily="34" charset="-122"/>
                <a:sym typeface="微软雅黑" pitchFamily="34" charset="-122"/>
              </a:rPr>
              <a:t>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a:t>
            </a:r>
            <a:endParaRPr lang="zh-CN" altLang="en-US" sz="1200" dirty="0"/>
          </a:p>
        </p:txBody>
      </p:sp>
      <p:grpSp>
        <p:nvGrpSpPr>
          <p:cNvPr id="2" name="组合 1"/>
          <p:cNvGrpSpPr/>
          <p:nvPr/>
        </p:nvGrpSpPr>
        <p:grpSpPr>
          <a:xfrm>
            <a:off x="1287495" y="1183926"/>
            <a:ext cx="3750682" cy="2395538"/>
            <a:chOff x="1287495" y="1183926"/>
            <a:chExt cx="3750682" cy="2395538"/>
          </a:xfrm>
        </p:grpSpPr>
        <p:cxnSp>
          <p:nvCxnSpPr>
            <p:cNvPr id="25" name="直接连接符 24"/>
            <p:cNvCxnSpPr>
              <a:stCxn id="36" idx="2"/>
            </p:cNvCxnSpPr>
            <p:nvPr/>
          </p:nvCxnSpPr>
          <p:spPr>
            <a:xfrm flipH="1">
              <a:off x="3651460" y="1847104"/>
              <a:ext cx="221399" cy="1624013"/>
            </a:xfrm>
            <a:prstGeom prst="line">
              <a:avLst/>
            </a:prstGeom>
            <a:noFill/>
            <a:ln w="9525" cap="flat" cmpd="sng" algn="ctr">
              <a:solidFill>
                <a:sysClr val="window" lastClr="FFFFFF">
                  <a:lumMod val="50000"/>
                </a:sysClr>
              </a:solidFill>
              <a:prstDash val="solid"/>
            </a:ln>
            <a:effectLst/>
          </p:spPr>
        </p:cxnSp>
        <p:cxnSp>
          <p:nvCxnSpPr>
            <p:cNvPr id="26" name="直接连接符 25"/>
            <p:cNvCxnSpPr>
              <a:stCxn id="35" idx="2"/>
            </p:cNvCxnSpPr>
            <p:nvPr/>
          </p:nvCxnSpPr>
          <p:spPr>
            <a:xfrm flipH="1">
              <a:off x="4044264" y="1991170"/>
              <a:ext cx="582064" cy="1479947"/>
            </a:xfrm>
            <a:prstGeom prst="line">
              <a:avLst/>
            </a:prstGeom>
            <a:noFill/>
            <a:ln w="9525" cap="flat" cmpd="sng" algn="ctr">
              <a:solidFill>
                <a:sysClr val="window" lastClr="FFFFFF">
                  <a:lumMod val="50000"/>
                </a:sysClr>
              </a:solidFill>
              <a:prstDash val="solid"/>
            </a:ln>
            <a:effectLst/>
          </p:spPr>
        </p:cxnSp>
        <p:cxnSp>
          <p:nvCxnSpPr>
            <p:cNvPr id="27" name="直接连接符 26"/>
            <p:cNvCxnSpPr>
              <a:stCxn id="30" idx="2"/>
            </p:cNvCxnSpPr>
            <p:nvPr/>
          </p:nvCxnSpPr>
          <p:spPr>
            <a:xfrm>
              <a:off x="1726754" y="2002586"/>
              <a:ext cx="646308" cy="1468530"/>
            </a:xfrm>
            <a:prstGeom prst="line">
              <a:avLst/>
            </a:prstGeom>
            <a:noFill/>
            <a:ln w="9525" cap="flat" cmpd="sng" algn="ctr">
              <a:solidFill>
                <a:sysClr val="window" lastClr="FFFFFF">
                  <a:lumMod val="50000"/>
                </a:sysClr>
              </a:solidFill>
              <a:prstDash val="solid"/>
            </a:ln>
            <a:effectLst/>
          </p:spPr>
        </p:cxnSp>
        <p:sp>
          <p:nvSpPr>
            <p:cNvPr id="28" name="矩形 27"/>
            <p:cNvSpPr/>
            <p:nvPr/>
          </p:nvSpPr>
          <p:spPr>
            <a:xfrm>
              <a:off x="2820124" y="1183926"/>
              <a:ext cx="685621" cy="558403"/>
            </a:xfrm>
            <a:prstGeom prst="rect">
              <a:avLst/>
            </a:prstGeom>
            <a:solidFill>
              <a:srgbClr val="EDAF36"/>
            </a:solidFill>
            <a:ln w="3175" cap="flat" cmpd="sng" algn="ctr">
              <a:solidFill>
                <a:srgbClr val="D7D7D7"/>
              </a:solidFill>
              <a:prstDash val="solid"/>
            </a:ln>
            <a:effectLst/>
          </p:spPr>
          <p:txBody>
            <a:bodyPr anchor="ctr"/>
            <a:lstStyle/>
            <a:p>
              <a:pPr lvl="0" algn="ctr">
                <a:lnSpc>
                  <a:spcPct val="120000"/>
                </a:lnSpc>
                <a:defRPr/>
              </a:pPr>
              <a:r>
                <a:rPr lang="zh-CN" altLang="en-US" sz="1000" kern="0" dirty="0">
                  <a:solidFill>
                    <a:schemeClr val="bg1"/>
                  </a:solidFill>
                  <a:latin typeface="微软雅黑" pitchFamily="34" charset="-122"/>
                  <a:ea typeface="微软雅黑" pitchFamily="34" charset="-122"/>
                </a:rPr>
                <a:t>添加文本</a:t>
              </a:r>
            </a:p>
          </p:txBody>
        </p:sp>
        <p:sp>
          <p:nvSpPr>
            <p:cNvPr id="29" name="矩形 28"/>
            <p:cNvSpPr/>
            <p:nvPr/>
          </p:nvSpPr>
          <p:spPr>
            <a:xfrm rot="21156414">
              <a:off x="1989781" y="1247029"/>
              <a:ext cx="685621" cy="559594"/>
            </a:xfrm>
            <a:prstGeom prst="rect">
              <a:avLst/>
            </a:prstGeom>
            <a:solidFill>
              <a:srgbClr val="48AFBA"/>
            </a:solidFill>
            <a:ln w="3175" cap="flat" cmpd="sng" algn="ctr">
              <a:solidFill>
                <a:srgbClr val="D7D7D7"/>
              </a:solidFill>
              <a:prstDash val="solid"/>
            </a:ln>
            <a:effectLst/>
          </p:spPr>
          <p:txBody>
            <a:bodyPr anchor="ctr"/>
            <a:lstStyle/>
            <a:p>
              <a:pPr lvl="0" algn="ctr">
                <a:lnSpc>
                  <a:spcPct val="120000"/>
                </a:lnSpc>
                <a:defRPr/>
              </a:pPr>
              <a:r>
                <a:rPr lang="zh-CN" altLang="en-US" sz="1000" kern="0" dirty="0">
                  <a:solidFill>
                    <a:schemeClr val="bg1"/>
                  </a:solidFill>
                  <a:latin typeface="微软雅黑" pitchFamily="34" charset="-122"/>
                  <a:ea typeface="微软雅黑" pitchFamily="34" charset="-122"/>
                </a:rPr>
                <a:t>添加文本</a:t>
              </a:r>
            </a:p>
          </p:txBody>
        </p:sp>
        <p:sp>
          <p:nvSpPr>
            <p:cNvPr id="30" name="矩形 29"/>
            <p:cNvSpPr/>
            <p:nvPr/>
          </p:nvSpPr>
          <p:spPr>
            <a:xfrm rot="20389821">
              <a:off x="1287495" y="1460151"/>
              <a:ext cx="685621" cy="559594"/>
            </a:xfrm>
            <a:prstGeom prst="rect">
              <a:avLst/>
            </a:prstGeom>
            <a:solidFill>
              <a:srgbClr val="EF605E"/>
            </a:solidFill>
            <a:ln w="3175" cap="flat" cmpd="sng" algn="ctr">
              <a:solidFill>
                <a:srgbClr val="D7D7D7"/>
              </a:solidFill>
              <a:prstDash val="solid"/>
            </a:ln>
            <a:effectLst/>
          </p:spPr>
          <p:txBody>
            <a:bodyPr anchor="ctr"/>
            <a:lstStyle/>
            <a:p>
              <a:pPr lvl="0" algn="ctr">
                <a:lnSpc>
                  <a:spcPct val="120000"/>
                </a:lnSpc>
                <a:defRPr/>
              </a:pPr>
              <a:r>
                <a:rPr lang="zh-CN" altLang="en-US" sz="1000" kern="0" dirty="0">
                  <a:solidFill>
                    <a:schemeClr val="bg1"/>
                  </a:solidFill>
                  <a:latin typeface="微软雅黑" pitchFamily="34" charset="-122"/>
                  <a:ea typeface="微软雅黑" pitchFamily="34" charset="-122"/>
                </a:rPr>
                <a:t>添加文本</a:t>
              </a:r>
            </a:p>
          </p:txBody>
        </p:sp>
        <p:sp>
          <p:nvSpPr>
            <p:cNvPr id="31" name="矩形 30"/>
            <p:cNvSpPr/>
            <p:nvPr/>
          </p:nvSpPr>
          <p:spPr>
            <a:xfrm rot="21303428">
              <a:off x="1687441" y="2022126"/>
              <a:ext cx="685621" cy="558403"/>
            </a:xfrm>
            <a:prstGeom prst="rect">
              <a:avLst/>
            </a:prstGeom>
            <a:solidFill>
              <a:srgbClr val="EDAF36"/>
            </a:solidFill>
            <a:ln w="3175" cap="flat" cmpd="sng" algn="ctr">
              <a:solidFill>
                <a:srgbClr val="D7D7D7"/>
              </a:solidFill>
              <a:prstDash val="solid"/>
            </a:ln>
            <a:effectLst/>
          </p:spPr>
          <p:txBody>
            <a:bodyPr anchor="ctr"/>
            <a:lstStyle/>
            <a:p>
              <a:pPr lvl="0" algn="ctr">
                <a:lnSpc>
                  <a:spcPct val="120000"/>
                </a:lnSpc>
                <a:defRPr/>
              </a:pPr>
              <a:r>
                <a:rPr lang="zh-CN" altLang="en-US" sz="1000" kern="0" dirty="0">
                  <a:solidFill>
                    <a:schemeClr val="bg1"/>
                  </a:solidFill>
                  <a:latin typeface="微软雅黑" pitchFamily="34" charset="-122"/>
                  <a:ea typeface="微软雅黑" pitchFamily="34" charset="-122"/>
                </a:rPr>
                <a:t>添加文本</a:t>
              </a:r>
            </a:p>
          </p:txBody>
        </p:sp>
        <p:sp>
          <p:nvSpPr>
            <p:cNvPr id="32" name="矩形 31"/>
            <p:cNvSpPr/>
            <p:nvPr/>
          </p:nvSpPr>
          <p:spPr>
            <a:xfrm>
              <a:off x="2450433" y="1850676"/>
              <a:ext cx="685621" cy="558403"/>
            </a:xfrm>
            <a:prstGeom prst="rect">
              <a:avLst/>
            </a:prstGeom>
            <a:solidFill>
              <a:srgbClr val="8DC85C"/>
            </a:solidFill>
            <a:ln w="3175" cap="flat" cmpd="sng" algn="ctr">
              <a:solidFill>
                <a:srgbClr val="D7D7D7"/>
              </a:solidFill>
              <a:prstDash val="solid"/>
            </a:ln>
            <a:effectLst/>
          </p:spPr>
          <p:txBody>
            <a:bodyPr anchor="ctr"/>
            <a:lstStyle/>
            <a:p>
              <a:pPr lvl="0" algn="ctr">
                <a:lnSpc>
                  <a:spcPct val="120000"/>
                </a:lnSpc>
                <a:defRPr/>
              </a:pPr>
              <a:r>
                <a:rPr lang="zh-CN" altLang="en-US" sz="1000" kern="0" dirty="0">
                  <a:solidFill>
                    <a:schemeClr val="bg1"/>
                  </a:solidFill>
                  <a:latin typeface="微软雅黑" pitchFamily="34" charset="-122"/>
                  <a:ea typeface="微软雅黑" pitchFamily="34" charset="-122"/>
                </a:rPr>
                <a:t>添加文本</a:t>
              </a:r>
            </a:p>
          </p:txBody>
        </p:sp>
        <p:sp>
          <p:nvSpPr>
            <p:cNvPr id="33" name="矩形 32"/>
            <p:cNvSpPr/>
            <p:nvPr/>
          </p:nvSpPr>
          <p:spPr>
            <a:xfrm>
              <a:off x="3184857" y="1939973"/>
              <a:ext cx="685621" cy="558404"/>
            </a:xfrm>
            <a:prstGeom prst="rect">
              <a:avLst/>
            </a:prstGeom>
            <a:solidFill>
              <a:srgbClr val="EF605E"/>
            </a:solidFill>
            <a:ln w="3175" cap="flat" cmpd="sng" algn="ctr">
              <a:solidFill>
                <a:srgbClr val="D7D7D7"/>
              </a:solidFill>
              <a:prstDash val="solid"/>
            </a:ln>
            <a:effectLst/>
          </p:spPr>
          <p:txBody>
            <a:bodyPr anchor="ctr"/>
            <a:lstStyle/>
            <a:p>
              <a:pPr lvl="0" algn="ctr">
                <a:lnSpc>
                  <a:spcPct val="120000"/>
                </a:lnSpc>
                <a:defRPr/>
              </a:pPr>
              <a:r>
                <a:rPr lang="zh-CN" altLang="en-US" sz="1000" kern="0" dirty="0">
                  <a:solidFill>
                    <a:schemeClr val="bg1"/>
                  </a:solidFill>
                  <a:latin typeface="微软雅黑" pitchFamily="34" charset="-122"/>
                  <a:ea typeface="微软雅黑" pitchFamily="34" charset="-122"/>
                </a:rPr>
                <a:t>添加文本</a:t>
              </a:r>
            </a:p>
          </p:txBody>
        </p:sp>
        <p:sp>
          <p:nvSpPr>
            <p:cNvPr id="34" name="矩形 33"/>
            <p:cNvSpPr/>
            <p:nvPr/>
          </p:nvSpPr>
          <p:spPr>
            <a:xfrm rot="815004">
              <a:off x="3920471" y="2066179"/>
              <a:ext cx="685621" cy="559594"/>
            </a:xfrm>
            <a:prstGeom prst="rect">
              <a:avLst/>
            </a:prstGeom>
            <a:solidFill>
              <a:srgbClr val="48AFBA"/>
            </a:solidFill>
            <a:ln w="3175" cap="flat" cmpd="sng" algn="ctr">
              <a:solidFill>
                <a:srgbClr val="D7D7D7"/>
              </a:solidFill>
              <a:prstDash val="solid"/>
            </a:ln>
            <a:effectLst/>
          </p:spPr>
          <p:txBody>
            <a:bodyPr anchor="ctr"/>
            <a:lstStyle/>
            <a:p>
              <a:pPr lvl="0" algn="ctr">
                <a:lnSpc>
                  <a:spcPct val="120000"/>
                </a:lnSpc>
                <a:defRPr/>
              </a:pPr>
              <a:r>
                <a:rPr lang="zh-CN" altLang="en-US" sz="1000" kern="0" dirty="0">
                  <a:solidFill>
                    <a:schemeClr val="bg1"/>
                  </a:solidFill>
                  <a:latin typeface="微软雅黑" pitchFamily="34" charset="-122"/>
                  <a:ea typeface="微软雅黑" pitchFamily="34" charset="-122"/>
                </a:rPr>
                <a:t>添加文本</a:t>
              </a:r>
            </a:p>
          </p:txBody>
        </p:sp>
        <p:sp>
          <p:nvSpPr>
            <p:cNvPr id="35" name="矩形 34"/>
            <p:cNvSpPr/>
            <p:nvPr/>
          </p:nvSpPr>
          <p:spPr>
            <a:xfrm rot="864364">
              <a:off x="4352556" y="1441101"/>
              <a:ext cx="685621" cy="559594"/>
            </a:xfrm>
            <a:prstGeom prst="rect">
              <a:avLst/>
            </a:prstGeom>
            <a:solidFill>
              <a:schemeClr val="accent6">
                <a:lumMod val="75000"/>
              </a:schemeClr>
            </a:solidFill>
            <a:ln w="3175" cap="flat" cmpd="sng" algn="ctr">
              <a:solidFill>
                <a:srgbClr val="D7D7D7"/>
              </a:solidFill>
              <a:prstDash val="solid"/>
            </a:ln>
            <a:effectLst/>
          </p:spPr>
          <p:txBody>
            <a:bodyPr anchor="ctr"/>
            <a:lstStyle/>
            <a:p>
              <a:pPr lvl="0" algn="ctr">
                <a:lnSpc>
                  <a:spcPct val="120000"/>
                </a:lnSpc>
                <a:defRPr/>
              </a:pPr>
              <a:r>
                <a:rPr lang="zh-CN" altLang="en-US" sz="1000" kern="0" dirty="0">
                  <a:solidFill>
                    <a:schemeClr val="bg1"/>
                  </a:solidFill>
                  <a:latin typeface="微软雅黑" pitchFamily="34" charset="-122"/>
                  <a:ea typeface="微软雅黑" pitchFamily="34" charset="-122"/>
                </a:rPr>
                <a:t>添加文本</a:t>
              </a:r>
            </a:p>
          </p:txBody>
        </p:sp>
        <p:sp>
          <p:nvSpPr>
            <p:cNvPr id="36" name="矩形 35"/>
            <p:cNvSpPr/>
            <p:nvPr/>
          </p:nvSpPr>
          <p:spPr>
            <a:xfrm rot="591453">
              <a:off x="3577661" y="1292273"/>
              <a:ext cx="685621" cy="558404"/>
            </a:xfrm>
            <a:prstGeom prst="rect">
              <a:avLst/>
            </a:prstGeom>
            <a:solidFill>
              <a:srgbClr val="8DC85C"/>
            </a:solidFill>
            <a:ln w="3175" cap="flat" cmpd="sng" algn="ctr">
              <a:solidFill>
                <a:srgbClr val="D7D7D7"/>
              </a:solidFill>
              <a:prstDash val="solid"/>
            </a:ln>
            <a:effectLst/>
          </p:spPr>
          <p:txBody>
            <a:bodyPr anchor="ctr"/>
            <a:lstStyle/>
            <a:p>
              <a:pPr lvl="0" algn="ctr">
                <a:lnSpc>
                  <a:spcPct val="120000"/>
                </a:lnSpc>
                <a:defRPr/>
              </a:pPr>
              <a:r>
                <a:rPr lang="zh-CN" altLang="en-US" sz="1000" kern="0" dirty="0">
                  <a:solidFill>
                    <a:schemeClr val="bg1"/>
                  </a:solidFill>
                  <a:latin typeface="微软雅黑" pitchFamily="34" charset="-122"/>
                  <a:ea typeface="微软雅黑" pitchFamily="34" charset="-122"/>
                </a:rPr>
                <a:t>添加文本</a:t>
              </a:r>
            </a:p>
          </p:txBody>
        </p:sp>
        <p:cxnSp>
          <p:nvCxnSpPr>
            <p:cNvPr id="37" name="直接连接符 36"/>
            <p:cNvCxnSpPr>
              <a:stCxn id="31" idx="2"/>
            </p:cNvCxnSpPr>
            <p:nvPr/>
          </p:nvCxnSpPr>
          <p:spPr>
            <a:xfrm>
              <a:off x="2054302" y="2579491"/>
              <a:ext cx="139023" cy="891626"/>
            </a:xfrm>
            <a:prstGeom prst="line">
              <a:avLst/>
            </a:prstGeom>
            <a:noFill/>
            <a:ln w="9525" cap="flat" cmpd="sng" algn="ctr">
              <a:solidFill>
                <a:sysClr val="window" lastClr="FFFFFF">
                  <a:lumMod val="50000"/>
                </a:sysClr>
              </a:solidFill>
              <a:prstDash val="solid"/>
            </a:ln>
            <a:effectLst/>
          </p:spPr>
        </p:cxnSp>
        <p:cxnSp>
          <p:nvCxnSpPr>
            <p:cNvPr id="38" name="直接连接符 37"/>
            <p:cNvCxnSpPr>
              <a:stCxn id="29" idx="2"/>
            </p:cNvCxnSpPr>
            <p:nvPr/>
          </p:nvCxnSpPr>
          <p:spPr>
            <a:xfrm>
              <a:off x="2368585" y="1804297"/>
              <a:ext cx="202069" cy="1666820"/>
            </a:xfrm>
            <a:prstGeom prst="line">
              <a:avLst/>
            </a:prstGeom>
            <a:noFill/>
            <a:ln w="9525" cap="flat" cmpd="sng" algn="ctr">
              <a:solidFill>
                <a:sysClr val="window" lastClr="FFFFFF">
                  <a:lumMod val="50000"/>
                </a:sysClr>
              </a:solidFill>
              <a:prstDash val="solid"/>
            </a:ln>
            <a:effectLst/>
          </p:spPr>
        </p:cxnSp>
        <p:cxnSp>
          <p:nvCxnSpPr>
            <p:cNvPr id="39" name="直接连接符 38"/>
            <p:cNvCxnSpPr>
              <a:stCxn id="32" idx="2"/>
            </p:cNvCxnSpPr>
            <p:nvPr/>
          </p:nvCxnSpPr>
          <p:spPr>
            <a:xfrm>
              <a:off x="2793244" y="2409079"/>
              <a:ext cx="9523" cy="1062038"/>
            </a:xfrm>
            <a:prstGeom prst="line">
              <a:avLst/>
            </a:prstGeom>
            <a:noFill/>
            <a:ln w="9525" cap="flat" cmpd="sng" algn="ctr">
              <a:solidFill>
                <a:sysClr val="window" lastClr="FFFFFF">
                  <a:lumMod val="50000"/>
                </a:sysClr>
              </a:solidFill>
              <a:prstDash val="solid"/>
            </a:ln>
            <a:effectLst/>
          </p:spPr>
        </p:cxnSp>
        <p:cxnSp>
          <p:nvCxnSpPr>
            <p:cNvPr id="40" name="直接连接符 39"/>
            <p:cNvCxnSpPr>
              <a:stCxn id="28" idx="2"/>
            </p:cNvCxnSpPr>
            <p:nvPr/>
          </p:nvCxnSpPr>
          <p:spPr>
            <a:xfrm flipH="1">
              <a:off x="3153412" y="1742329"/>
              <a:ext cx="9523" cy="1738296"/>
            </a:xfrm>
            <a:prstGeom prst="line">
              <a:avLst/>
            </a:prstGeom>
            <a:noFill/>
            <a:ln w="9525" cap="flat" cmpd="sng" algn="ctr">
              <a:solidFill>
                <a:sysClr val="window" lastClr="FFFFFF">
                  <a:lumMod val="50000"/>
                </a:sysClr>
              </a:solidFill>
              <a:prstDash val="solid"/>
            </a:ln>
            <a:effectLst/>
          </p:spPr>
        </p:cxnSp>
        <p:cxnSp>
          <p:nvCxnSpPr>
            <p:cNvPr id="41" name="直接连接符 40"/>
            <p:cNvCxnSpPr/>
            <p:nvPr/>
          </p:nvCxnSpPr>
          <p:spPr>
            <a:xfrm flipH="1">
              <a:off x="3488388" y="2498376"/>
              <a:ext cx="39280" cy="1081088"/>
            </a:xfrm>
            <a:prstGeom prst="line">
              <a:avLst/>
            </a:prstGeom>
            <a:noFill/>
            <a:ln w="9525" cap="flat" cmpd="sng" algn="ctr">
              <a:solidFill>
                <a:sysClr val="window" lastClr="FFFFFF">
                  <a:lumMod val="50000"/>
                </a:sysClr>
              </a:solidFill>
              <a:prstDash val="solid"/>
            </a:ln>
            <a:effectLst/>
          </p:spPr>
        </p:cxnSp>
        <p:cxnSp>
          <p:nvCxnSpPr>
            <p:cNvPr id="42" name="直接连接符 41"/>
            <p:cNvCxnSpPr>
              <a:stCxn id="34" idx="2"/>
            </p:cNvCxnSpPr>
            <p:nvPr/>
          </p:nvCxnSpPr>
          <p:spPr>
            <a:xfrm flipH="1">
              <a:off x="3870478" y="2617946"/>
              <a:ext cx="327108" cy="961517"/>
            </a:xfrm>
            <a:prstGeom prst="line">
              <a:avLst/>
            </a:prstGeom>
            <a:noFill/>
            <a:ln w="9525" cap="flat" cmpd="sng" algn="ctr">
              <a:solidFill>
                <a:sysClr val="window" lastClr="FFFFFF">
                  <a:lumMod val="50000"/>
                </a:sysClr>
              </a:solidFill>
              <a:prstDash val="solid"/>
            </a:ln>
            <a:effectLst/>
          </p:spPr>
        </p:cxnSp>
      </p:grpSp>
    </p:spTree>
    <p:extLst>
      <p:ext uri="{BB962C8B-B14F-4D97-AF65-F5344CB8AC3E}">
        <p14:creationId xmlns:p14="http://schemas.microsoft.com/office/powerpoint/2010/main" val="3405481793"/>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2000"/>
                                        <p:tgtEl>
                                          <p:spTgt spid="3"/>
                                        </p:tgtEl>
                                      </p:cBhvr>
                                    </p:animEffect>
                                  </p:childTnLst>
                                </p:cTn>
                              </p:par>
                            </p:childTnLst>
                          </p:cTn>
                        </p:par>
                        <p:par>
                          <p:cTn id="12" fill="hold">
                            <p:stCondLst>
                              <p:cond delay="3000"/>
                            </p:stCondLst>
                            <p:childTnLst>
                              <p:par>
                                <p:cTn id="13" presetID="42"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4000"/>
                            </p:stCondLst>
                            <p:childTnLst>
                              <p:par>
                                <p:cTn id="19" presetID="37" presetClass="entr" presetSubtype="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1000"/>
                                        <p:tgtEl>
                                          <p:spTgt spid="43"/>
                                        </p:tgtEl>
                                      </p:cBhvr>
                                    </p:animEffect>
                                    <p:anim calcmode="lin" valueType="num">
                                      <p:cBhvr>
                                        <p:cTn id="22" dur="1000" fill="hold"/>
                                        <p:tgtEl>
                                          <p:spTgt spid="43"/>
                                        </p:tgtEl>
                                        <p:attrNameLst>
                                          <p:attrName>ppt_x</p:attrName>
                                        </p:attrNameLst>
                                      </p:cBhvr>
                                      <p:tavLst>
                                        <p:tav tm="0">
                                          <p:val>
                                            <p:strVal val="#ppt_x"/>
                                          </p:val>
                                        </p:tav>
                                        <p:tav tm="100000">
                                          <p:val>
                                            <p:strVal val="#ppt_x"/>
                                          </p:val>
                                        </p:tav>
                                      </p:tavLst>
                                    </p:anim>
                                    <p:anim calcmode="lin" valueType="num">
                                      <p:cBhvr>
                                        <p:cTn id="23" dur="900" decel="100000" fill="hold"/>
                                        <p:tgtEl>
                                          <p:spTgt spid="43"/>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grpSp>
        <p:nvGrpSpPr>
          <p:cNvPr id="22" name="组合 21"/>
          <p:cNvGrpSpPr/>
          <p:nvPr/>
        </p:nvGrpSpPr>
        <p:grpSpPr>
          <a:xfrm>
            <a:off x="1386475" y="1293632"/>
            <a:ext cx="3725444" cy="803255"/>
            <a:chOff x="1849115" y="1724843"/>
            <a:chExt cx="4968552" cy="1071006"/>
          </a:xfrm>
          <a:solidFill>
            <a:srgbClr val="EF605E"/>
          </a:solidFill>
        </p:grpSpPr>
        <p:grpSp>
          <p:nvGrpSpPr>
            <p:cNvPr id="23" name="组合 47"/>
            <p:cNvGrpSpPr/>
            <p:nvPr/>
          </p:nvGrpSpPr>
          <p:grpSpPr>
            <a:xfrm>
              <a:off x="2575442" y="1725054"/>
              <a:ext cx="4242225" cy="700169"/>
              <a:chOff x="2159496" y="1391204"/>
              <a:chExt cx="5460503" cy="590105"/>
            </a:xfrm>
            <a:grpFill/>
          </p:grpSpPr>
          <p:sp>
            <p:nvSpPr>
              <p:cNvPr id="27" name="任意多边形 26"/>
              <p:cNvSpPr/>
              <p:nvPr/>
            </p:nvSpPr>
            <p:spPr>
              <a:xfrm>
                <a:off x="2159496" y="1391204"/>
                <a:ext cx="5460503" cy="590105"/>
              </a:xfrm>
              <a:custGeom>
                <a:avLst/>
                <a:gdLst>
                  <a:gd name="connsiteX0" fmla="*/ 98352 w 590103"/>
                  <a:gd name="connsiteY0" fmla="*/ 0 h 5460503"/>
                  <a:gd name="connsiteX1" fmla="*/ 491751 w 590103"/>
                  <a:gd name="connsiteY1" fmla="*/ 0 h 5460503"/>
                  <a:gd name="connsiteX2" fmla="*/ 590103 w 590103"/>
                  <a:gd name="connsiteY2" fmla="*/ 98352 h 5460503"/>
                  <a:gd name="connsiteX3" fmla="*/ 590103 w 590103"/>
                  <a:gd name="connsiteY3" fmla="*/ 5460503 h 5460503"/>
                  <a:gd name="connsiteX4" fmla="*/ 590103 w 590103"/>
                  <a:gd name="connsiteY4" fmla="*/ 5460503 h 5460503"/>
                  <a:gd name="connsiteX5" fmla="*/ 0 w 590103"/>
                  <a:gd name="connsiteY5" fmla="*/ 5460503 h 5460503"/>
                  <a:gd name="connsiteX6" fmla="*/ 0 w 590103"/>
                  <a:gd name="connsiteY6" fmla="*/ 5460503 h 5460503"/>
                  <a:gd name="connsiteX7" fmla="*/ 0 w 590103"/>
                  <a:gd name="connsiteY7" fmla="*/ 98352 h 5460503"/>
                  <a:gd name="connsiteX8" fmla="*/ 98352 w 590103"/>
                  <a:gd name="connsiteY8" fmla="*/ 0 h 546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103" h="5460503">
                    <a:moveTo>
                      <a:pt x="590103" y="910101"/>
                    </a:moveTo>
                    <a:lnTo>
                      <a:pt x="590103" y="4550402"/>
                    </a:lnTo>
                    <a:cubicBezTo>
                      <a:pt x="590103" y="5053032"/>
                      <a:pt x="585344" y="5460498"/>
                      <a:pt x="579474" y="5460498"/>
                    </a:cubicBezTo>
                    <a:lnTo>
                      <a:pt x="0" y="5460498"/>
                    </a:lnTo>
                    <a:lnTo>
                      <a:pt x="0" y="5460498"/>
                    </a:lnTo>
                    <a:lnTo>
                      <a:pt x="0" y="5"/>
                    </a:lnTo>
                    <a:lnTo>
                      <a:pt x="0" y="5"/>
                    </a:lnTo>
                    <a:lnTo>
                      <a:pt x="579474" y="5"/>
                    </a:lnTo>
                    <a:cubicBezTo>
                      <a:pt x="585344" y="5"/>
                      <a:pt x="590103" y="407471"/>
                      <a:pt x="590103" y="910101"/>
                    </a:cubicBezTo>
                    <a:close/>
                  </a:path>
                </a:pathLst>
              </a:custGeom>
              <a:grpFill/>
              <a:ln w="9525">
                <a:solidFill>
                  <a:srgbClr val="EF605E"/>
                </a:solidFill>
                <a:round/>
                <a:headEnd/>
                <a:tailEnd/>
              </a:ln>
              <a:effectLst>
                <a:outerShdw blurRad="63500" sx="101000" sy="101000" algn="ctr" rotWithShape="0">
                  <a:prstClr val="black">
                    <a:alpha val="8000"/>
                  </a:prstClr>
                </a:outerShdw>
              </a:effectLst>
            </p:spPr>
            <p:txBody>
              <a:bodyPr wrap="none" anchor="ctr"/>
              <a:lstStyle/>
              <a:p>
                <a:pPr lvl="1"/>
                <a:endParaRPr lang="zh-CN" altLang="en-US" sz="1200">
                  <a:solidFill>
                    <a:schemeClr val="bg1"/>
                  </a:solidFill>
                  <a:latin typeface="微软雅黑" pitchFamily="34" charset="-122"/>
                  <a:ea typeface="微软雅黑" pitchFamily="34" charset="-122"/>
                </a:endParaRPr>
              </a:p>
              <a:p>
                <a:pPr lvl="1"/>
                <a:endParaRPr lang="zh-CN" altLang="en-US" sz="1200" dirty="0">
                  <a:solidFill>
                    <a:schemeClr val="bg1"/>
                  </a:solidFill>
                  <a:latin typeface="微软雅黑" pitchFamily="34" charset="-122"/>
                  <a:ea typeface="微软雅黑" pitchFamily="34" charset="-122"/>
                </a:endParaRPr>
              </a:p>
            </p:txBody>
          </p:sp>
          <p:sp>
            <p:nvSpPr>
              <p:cNvPr id="28" name="任意多边形 27"/>
              <p:cNvSpPr/>
              <p:nvPr/>
            </p:nvSpPr>
            <p:spPr>
              <a:xfrm>
                <a:off x="2184896" y="1403904"/>
                <a:ext cx="5409703" cy="564705"/>
              </a:xfrm>
              <a:custGeom>
                <a:avLst/>
                <a:gdLst>
                  <a:gd name="connsiteX0" fmla="*/ 98352 w 590103"/>
                  <a:gd name="connsiteY0" fmla="*/ 0 h 5460503"/>
                  <a:gd name="connsiteX1" fmla="*/ 491751 w 590103"/>
                  <a:gd name="connsiteY1" fmla="*/ 0 h 5460503"/>
                  <a:gd name="connsiteX2" fmla="*/ 590103 w 590103"/>
                  <a:gd name="connsiteY2" fmla="*/ 98352 h 5460503"/>
                  <a:gd name="connsiteX3" fmla="*/ 590103 w 590103"/>
                  <a:gd name="connsiteY3" fmla="*/ 5460503 h 5460503"/>
                  <a:gd name="connsiteX4" fmla="*/ 590103 w 590103"/>
                  <a:gd name="connsiteY4" fmla="*/ 5460503 h 5460503"/>
                  <a:gd name="connsiteX5" fmla="*/ 0 w 590103"/>
                  <a:gd name="connsiteY5" fmla="*/ 5460503 h 5460503"/>
                  <a:gd name="connsiteX6" fmla="*/ 0 w 590103"/>
                  <a:gd name="connsiteY6" fmla="*/ 5460503 h 5460503"/>
                  <a:gd name="connsiteX7" fmla="*/ 0 w 590103"/>
                  <a:gd name="connsiteY7" fmla="*/ 98352 h 5460503"/>
                  <a:gd name="connsiteX8" fmla="*/ 98352 w 590103"/>
                  <a:gd name="connsiteY8" fmla="*/ 0 h 546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103" h="5460503">
                    <a:moveTo>
                      <a:pt x="590103" y="910101"/>
                    </a:moveTo>
                    <a:lnTo>
                      <a:pt x="590103" y="4550402"/>
                    </a:lnTo>
                    <a:cubicBezTo>
                      <a:pt x="590103" y="5053032"/>
                      <a:pt x="585344" y="5460498"/>
                      <a:pt x="579474" y="5460498"/>
                    </a:cubicBezTo>
                    <a:lnTo>
                      <a:pt x="0" y="5460498"/>
                    </a:lnTo>
                    <a:lnTo>
                      <a:pt x="0" y="5460498"/>
                    </a:lnTo>
                    <a:lnTo>
                      <a:pt x="0" y="5"/>
                    </a:lnTo>
                    <a:lnTo>
                      <a:pt x="0" y="5"/>
                    </a:lnTo>
                    <a:lnTo>
                      <a:pt x="579474" y="5"/>
                    </a:lnTo>
                    <a:cubicBezTo>
                      <a:pt x="585344" y="5"/>
                      <a:pt x="590103" y="407471"/>
                      <a:pt x="590103" y="910101"/>
                    </a:cubicBezTo>
                    <a:close/>
                  </a:path>
                </a:pathLst>
              </a:custGeom>
              <a:grpFill/>
              <a:ln w="9525">
                <a:solidFill>
                  <a:srgbClr val="EF605E"/>
                </a:solidFill>
                <a:round/>
                <a:headEnd/>
                <a:tailEnd/>
              </a:ln>
            </p:spPr>
            <p:txBody>
              <a:bodyPr wrap="none" anchor="ctr"/>
              <a:lstStyle/>
              <a:p>
                <a:pPr lvl="0">
                  <a:lnSpc>
                    <a:spcPct val="150000"/>
                  </a:lnSpc>
                  <a:defRPr/>
                </a:pPr>
                <a:r>
                  <a:rPr lang="zh-CN" altLang="en-US" sz="1200" kern="0" dirty="0">
                    <a:solidFill>
                      <a:schemeClr val="bg1"/>
                    </a:solidFill>
                    <a:latin typeface="微软雅黑" pitchFamily="34" charset="-122"/>
                    <a:ea typeface="微软雅黑" pitchFamily="34" charset="-122"/>
                  </a:rPr>
                  <a:t>点击添加文字描述，点击添加文字描述</a:t>
                </a:r>
              </a:p>
            </p:txBody>
          </p:sp>
        </p:grpSp>
        <p:grpSp>
          <p:nvGrpSpPr>
            <p:cNvPr id="24" name="组合 39"/>
            <p:cNvGrpSpPr/>
            <p:nvPr/>
          </p:nvGrpSpPr>
          <p:grpSpPr>
            <a:xfrm>
              <a:off x="1849115" y="1724843"/>
              <a:ext cx="719152" cy="1071006"/>
              <a:chOff x="1523998" y="1398178"/>
              <a:chExt cx="1039020" cy="1484313"/>
            </a:xfrm>
            <a:grpFill/>
          </p:grpSpPr>
          <p:sp>
            <p:nvSpPr>
              <p:cNvPr id="25" name="任意多边形 24"/>
              <p:cNvSpPr/>
              <p:nvPr/>
            </p:nvSpPr>
            <p:spPr>
              <a:xfrm>
                <a:off x="1523998" y="1398178"/>
                <a:ext cx="1039020" cy="1484313"/>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grpFill/>
              <a:ln w="9525">
                <a:solidFill>
                  <a:srgbClr val="EF605E"/>
                </a:solidFill>
                <a:round/>
                <a:headEnd/>
                <a:tailEnd/>
              </a:ln>
              <a:effectLst>
                <a:outerShdw blurRad="63500" sx="101000" sy="101000" algn="ctr" rotWithShape="0">
                  <a:prstClr val="black">
                    <a:alpha val="18000"/>
                  </a:prstClr>
                </a:outerShdw>
              </a:effectLst>
            </p:spPr>
            <p:txBody>
              <a:bodyPr spcFirstLastPara="0" vert="horz" wrap="square" lIns="17146" tIns="180000" rIns="17146" bIns="536654" numCol="1" spcCol="127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99872">
                  <a:lnSpc>
                    <a:spcPct val="90000"/>
                  </a:lnSpc>
                  <a:spcBef>
                    <a:spcPct val="0"/>
                  </a:spcBef>
                  <a:spcAft>
                    <a:spcPct val="35000"/>
                  </a:spcAft>
                  <a:defRPr/>
                </a:pPr>
                <a:endParaRPr lang="zh-CN" altLang="en-US" sz="2100" dirty="0">
                  <a:solidFill>
                    <a:schemeClr val="bg1"/>
                  </a:solidFill>
                  <a:latin typeface="Impact" pitchFamily="34" charset="0"/>
                  <a:ea typeface="微软雅黑" pitchFamily="34" charset="-122"/>
                </a:endParaRPr>
              </a:p>
            </p:txBody>
          </p:sp>
          <p:sp>
            <p:nvSpPr>
              <p:cNvPr id="26" name="任意多边形 25"/>
              <p:cNvSpPr/>
              <p:nvPr/>
            </p:nvSpPr>
            <p:spPr>
              <a:xfrm>
                <a:off x="1549398" y="1466850"/>
                <a:ext cx="988220" cy="1374776"/>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grpFill/>
              <a:ln w="9525">
                <a:solidFill>
                  <a:srgbClr val="EF605E"/>
                </a:solidFill>
                <a:round/>
                <a:headEnd/>
                <a:tailEnd/>
              </a:ln>
            </p:spPr>
            <p:txBody>
              <a:bodyPr tIns="180000" anchor="ctr"/>
              <a:lstStyle/>
              <a:p>
                <a:pPr algn="ctr">
                  <a:defRPr/>
                </a:pPr>
                <a:r>
                  <a:rPr lang="en-US" altLang="zh-CN" sz="2100" kern="0" dirty="0">
                    <a:solidFill>
                      <a:schemeClr val="bg1"/>
                    </a:solidFill>
                    <a:latin typeface="Impact" pitchFamily="34" charset="0"/>
                    <a:ea typeface="微软雅黑" pitchFamily="34" charset="-122"/>
                    <a:cs typeface="Arial" charset="0"/>
                  </a:rPr>
                  <a:t>1</a:t>
                </a:r>
                <a:endParaRPr lang="zh-CN" altLang="en-US" sz="2100" kern="0" dirty="0">
                  <a:solidFill>
                    <a:schemeClr val="bg1"/>
                  </a:solidFill>
                  <a:latin typeface="Impact" pitchFamily="34" charset="0"/>
                  <a:ea typeface="微软雅黑" pitchFamily="34" charset="-122"/>
                  <a:cs typeface="Arial" charset="0"/>
                </a:endParaRPr>
              </a:p>
            </p:txBody>
          </p:sp>
        </p:grpSp>
      </p:grpSp>
      <p:grpSp>
        <p:nvGrpSpPr>
          <p:cNvPr id="29" name="组合 28"/>
          <p:cNvGrpSpPr/>
          <p:nvPr/>
        </p:nvGrpSpPr>
        <p:grpSpPr>
          <a:xfrm>
            <a:off x="1386475" y="1938907"/>
            <a:ext cx="3725444" cy="803255"/>
            <a:chOff x="1849115" y="2585210"/>
            <a:chExt cx="4968552" cy="1071006"/>
          </a:xfrm>
          <a:solidFill>
            <a:srgbClr val="48AFBA"/>
          </a:solidFill>
        </p:grpSpPr>
        <p:grpSp>
          <p:nvGrpSpPr>
            <p:cNvPr id="30" name="组合 48"/>
            <p:cNvGrpSpPr/>
            <p:nvPr/>
          </p:nvGrpSpPr>
          <p:grpSpPr>
            <a:xfrm>
              <a:off x="2575442" y="2585421"/>
              <a:ext cx="4242225" cy="700169"/>
              <a:chOff x="2159496" y="2179391"/>
              <a:chExt cx="5460503" cy="590105"/>
            </a:xfrm>
            <a:grpFill/>
          </p:grpSpPr>
          <p:sp>
            <p:nvSpPr>
              <p:cNvPr id="41" name="任意多边形 40"/>
              <p:cNvSpPr/>
              <p:nvPr/>
            </p:nvSpPr>
            <p:spPr>
              <a:xfrm>
                <a:off x="2159496" y="2179391"/>
                <a:ext cx="5460503" cy="590105"/>
              </a:xfrm>
              <a:custGeom>
                <a:avLst/>
                <a:gdLst>
                  <a:gd name="connsiteX0" fmla="*/ 98352 w 590103"/>
                  <a:gd name="connsiteY0" fmla="*/ 0 h 5460503"/>
                  <a:gd name="connsiteX1" fmla="*/ 491751 w 590103"/>
                  <a:gd name="connsiteY1" fmla="*/ 0 h 5460503"/>
                  <a:gd name="connsiteX2" fmla="*/ 590103 w 590103"/>
                  <a:gd name="connsiteY2" fmla="*/ 98352 h 5460503"/>
                  <a:gd name="connsiteX3" fmla="*/ 590103 w 590103"/>
                  <a:gd name="connsiteY3" fmla="*/ 5460503 h 5460503"/>
                  <a:gd name="connsiteX4" fmla="*/ 590103 w 590103"/>
                  <a:gd name="connsiteY4" fmla="*/ 5460503 h 5460503"/>
                  <a:gd name="connsiteX5" fmla="*/ 0 w 590103"/>
                  <a:gd name="connsiteY5" fmla="*/ 5460503 h 5460503"/>
                  <a:gd name="connsiteX6" fmla="*/ 0 w 590103"/>
                  <a:gd name="connsiteY6" fmla="*/ 5460503 h 5460503"/>
                  <a:gd name="connsiteX7" fmla="*/ 0 w 590103"/>
                  <a:gd name="connsiteY7" fmla="*/ 98352 h 5460503"/>
                  <a:gd name="connsiteX8" fmla="*/ 98352 w 590103"/>
                  <a:gd name="connsiteY8" fmla="*/ 0 h 546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103" h="5460503">
                    <a:moveTo>
                      <a:pt x="590103" y="910101"/>
                    </a:moveTo>
                    <a:lnTo>
                      <a:pt x="590103" y="4550402"/>
                    </a:lnTo>
                    <a:cubicBezTo>
                      <a:pt x="590103" y="5053032"/>
                      <a:pt x="585344" y="5460498"/>
                      <a:pt x="579474" y="5460498"/>
                    </a:cubicBezTo>
                    <a:lnTo>
                      <a:pt x="0" y="5460498"/>
                    </a:lnTo>
                    <a:lnTo>
                      <a:pt x="0" y="5460498"/>
                    </a:lnTo>
                    <a:lnTo>
                      <a:pt x="0" y="5"/>
                    </a:lnTo>
                    <a:lnTo>
                      <a:pt x="0" y="5"/>
                    </a:lnTo>
                    <a:lnTo>
                      <a:pt x="579474" y="5"/>
                    </a:lnTo>
                    <a:cubicBezTo>
                      <a:pt x="585344" y="5"/>
                      <a:pt x="590103" y="407471"/>
                      <a:pt x="590103" y="910101"/>
                    </a:cubicBezTo>
                    <a:close/>
                  </a:path>
                </a:pathLst>
              </a:custGeom>
              <a:grpFill/>
              <a:ln w="9525">
                <a:solidFill>
                  <a:srgbClr val="48AFBA"/>
                </a:solidFill>
                <a:round/>
                <a:headEnd/>
                <a:tailEnd/>
              </a:ln>
              <a:effectLst>
                <a:outerShdw blurRad="63500" sx="101000" sy="101000" algn="ctr" rotWithShape="0">
                  <a:prstClr val="black">
                    <a:alpha val="8000"/>
                  </a:prstClr>
                </a:outerShdw>
              </a:effectLst>
            </p:spPr>
            <p:txBody>
              <a:bodyPr wrap="none" anchor="ctr"/>
              <a:lstStyle/>
              <a:p>
                <a:pPr lvl="1"/>
                <a:endParaRPr lang="zh-CN" altLang="en-US" sz="1200">
                  <a:solidFill>
                    <a:schemeClr val="bg1"/>
                  </a:solidFill>
                  <a:latin typeface="微软雅黑" pitchFamily="34" charset="-122"/>
                  <a:ea typeface="微软雅黑" pitchFamily="34" charset="-122"/>
                </a:endParaRPr>
              </a:p>
              <a:p>
                <a:pPr lvl="1"/>
                <a:endParaRPr lang="zh-CN" altLang="en-US" sz="1200">
                  <a:solidFill>
                    <a:schemeClr val="bg1"/>
                  </a:solidFill>
                  <a:latin typeface="微软雅黑" pitchFamily="34" charset="-122"/>
                  <a:ea typeface="微软雅黑" pitchFamily="34" charset="-122"/>
                </a:endParaRPr>
              </a:p>
            </p:txBody>
          </p:sp>
          <p:sp>
            <p:nvSpPr>
              <p:cNvPr id="42" name="任意多边形 41"/>
              <p:cNvSpPr/>
              <p:nvPr/>
            </p:nvSpPr>
            <p:spPr>
              <a:xfrm>
                <a:off x="2184896" y="2192091"/>
                <a:ext cx="5409703" cy="564705"/>
              </a:xfrm>
              <a:custGeom>
                <a:avLst/>
                <a:gdLst>
                  <a:gd name="connsiteX0" fmla="*/ 98352 w 590103"/>
                  <a:gd name="connsiteY0" fmla="*/ 0 h 5460503"/>
                  <a:gd name="connsiteX1" fmla="*/ 491751 w 590103"/>
                  <a:gd name="connsiteY1" fmla="*/ 0 h 5460503"/>
                  <a:gd name="connsiteX2" fmla="*/ 590103 w 590103"/>
                  <a:gd name="connsiteY2" fmla="*/ 98352 h 5460503"/>
                  <a:gd name="connsiteX3" fmla="*/ 590103 w 590103"/>
                  <a:gd name="connsiteY3" fmla="*/ 5460503 h 5460503"/>
                  <a:gd name="connsiteX4" fmla="*/ 590103 w 590103"/>
                  <a:gd name="connsiteY4" fmla="*/ 5460503 h 5460503"/>
                  <a:gd name="connsiteX5" fmla="*/ 0 w 590103"/>
                  <a:gd name="connsiteY5" fmla="*/ 5460503 h 5460503"/>
                  <a:gd name="connsiteX6" fmla="*/ 0 w 590103"/>
                  <a:gd name="connsiteY6" fmla="*/ 5460503 h 5460503"/>
                  <a:gd name="connsiteX7" fmla="*/ 0 w 590103"/>
                  <a:gd name="connsiteY7" fmla="*/ 98352 h 5460503"/>
                  <a:gd name="connsiteX8" fmla="*/ 98352 w 590103"/>
                  <a:gd name="connsiteY8" fmla="*/ 0 h 546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103" h="5460503">
                    <a:moveTo>
                      <a:pt x="590103" y="910101"/>
                    </a:moveTo>
                    <a:lnTo>
                      <a:pt x="590103" y="4550402"/>
                    </a:lnTo>
                    <a:cubicBezTo>
                      <a:pt x="590103" y="5053032"/>
                      <a:pt x="585344" y="5460498"/>
                      <a:pt x="579474" y="5460498"/>
                    </a:cubicBezTo>
                    <a:lnTo>
                      <a:pt x="0" y="5460498"/>
                    </a:lnTo>
                    <a:lnTo>
                      <a:pt x="0" y="5460498"/>
                    </a:lnTo>
                    <a:lnTo>
                      <a:pt x="0" y="5"/>
                    </a:lnTo>
                    <a:lnTo>
                      <a:pt x="0" y="5"/>
                    </a:lnTo>
                    <a:lnTo>
                      <a:pt x="579474" y="5"/>
                    </a:lnTo>
                    <a:cubicBezTo>
                      <a:pt x="585344" y="5"/>
                      <a:pt x="590103" y="407471"/>
                      <a:pt x="590103" y="910101"/>
                    </a:cubicBezTo>
                    <a:close/>
                  </a:path>
                </a:pathLst>
              </a:custGeom>
              <a:grpFill/>
              <a:ln w="9525">
                <a:solidFill>
                  <a:srgbClr val="48AFBA"/>
                </a:solidFill>
                <a:round/>
                <a:headEnd/>
                <a:tailEnd/>
              </a:ln>
            </p:spPr>
            <p:txBody>
              <a:bodyPr wrap="none" anchor="ctr"/>
              <a:lstStyle/>
              <a:p>
                <a:pPr lvl="0">
                  <a:lnSpc>
                    <a:spcPct val="150000"/>
                  </a:lnSpc>
                  <a:defRPr/>
                </a:pPr>
                <a:r>
                  <a:rPr lang="zh-CN" altLang="en-US" sz="1200" kern="0" dirty="0">
                    <a:solidFill>
                      <a:schemeClr val="bg1"/>
                    </a:solidFill>
                    <a:latin typeface="微软雅黑" pitchFamily="34" charset="-122"/>
                    <a:ea typeface="微软雅黑" pitchFamily="34" charset="-122"/>
                  </a:rPr>
                  <a:t>点击添加文字描述，点击添加文字描述</a:t>
                </a:r>
              </a:p>
            </p:txBody>
          </p:sp>
        </p:grpSp>
        <p:grpSp>
          <p:nvGrpSpPr>
            <p:cNvPr id="31" name="组合 46"/>
            <p:cNvGrpSpPr/>
            <p:nvPr/>
          </p:nvGrpSpPr>
          <p:grpSpPr>
            <a:xfrm>
              <a:off x="1849115" y="2585210"/>
              <a:ext cx="719152" cy="1071006"/>
              <a:chOff x="1523998" y="1398178"/>
              <a:chExt cx="1039020" cy="1484313"/>
            </a:xfrm>
            <a:grpFill/>
          </p:grpSpPr>
          <p:sp>
            <p:nvSpPr>
              <p:cNvPr id="39" name="任意多边形 38"/>
              <p:cNvSpPr/>
              <p:nvPr/>
            </p:nvSpPr>
            <p:spPr>
              <a:xfrm>
                <a:off x="1523998" y="1398178"/>
                <a:ext cx="1039020" cy="1484313"/>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grpFill/>
              <a:ln w="9525">
                <a:solidFill>
                  <a:srgbClr val="48AFBA"/>
                </a:solidFill>
                <a:round/>
                <a:headEnd/>
                <a:tailEnd/>
              </a:ln>
              <a:effectLst>
                <a:outerShdw blurRad="63500" sx="101000" sy="101000" algn="ctr" rotWithShape="0">
                  <a:prstClr val="black">
                    <a:alpha val="18000"/>
                  </a:prstClr>
                </a:outerShdw>
              </a:effectLst>
            </p:spPr>
            <p:txBody>
              <a:bodyPr spcFirstLastPara="0" vert="horz" wrap="square" lIns="17146" tIns="180000" rIns="17146" bIns="536654" numCol="1" spcCol="127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99872">
                  <a:lnSpc>
                    <a:spcPct val="90000"/>
                  </a:lnSpc>
                  <a:spcBef>
                    <a:spcPct val="0"/>
                  </a:spcBef>
                  <a:spcAft>
                    <a:spcPct val="35000"/>
                  </a:spcAft>
                  <a:defRPr/>
                </a:pPr>
                <a:endParaRPr lang="zh-CN" altLang="en-US" sz="2100" dirty="0">
                  <a:solidFill>
                    <a:schemeClr val="bg1"/>
                  </a:solidFill>
                  <a:latin typeface="Impact" pitchFamily="34" charset="0"/>
                  <a:ea typeface="微软雅黑" pitchFamily="34" charset="-122"/>
                </a:endParaRPr>
              </a:p>
            </p:txBody>
          </p:sp>
          <p:sp>
            <p:nvSpPr>
              <p:cNvPr id="40" name="任意多边形 39"/>
              <p:cNvSpPr/>
              <p:nvPr/>
            </p:nvSpPr>
            <p:spPr>
              <a:xfrm>
                <a:off x="1549398" y="1466850"/>
                <a:ext cx="988220" cy="1374776"/>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grpFill/>
              <a:ln w="9525">
                <a:solidFill>
                  <a:srgbClr val="48AFBA"/>
                </a:solidFill>
                <a:round/>
                <a:headEnd/>
                <a:tailEnd/>
              </a:ln>
            </p:spPr>
            <p:txBody>
              <a:bodyPr tIns="180000" anchor="ctr"/>
              <a:lstStyle/>
              <a:p>
                <a:pPr algn="ctr">
                  <a:defRPr/>
                </a:pPr>
                <a:r>
                  <a:rPr lang="en-US" altLang="zh-CN" sz="2100" kern="0" dirty="0">
                    <a:solidFill>
                      <a:schemeClr val="bg1"/>
                    </a:solidFill>
                    <a:latin typeface="Impact" pitchFamily="34" charset="0"/>
                    <a:ea typeface="微软雅黑" pitchFamily="34" charset="-122"/>
                    <a:cs typeface="Arial" charset="0"/>
                  </a:rPr>
                  <a:t>2</a:t>
                </a:r>
                <a:endParaRPr lang="zh-CN" altLang="en-US" sz="2100" kern="0" dirty="0">
                  <a:solidFill>
                    <a:schemeClr val="bg1"/>
                  </a:solidFill>
                  <a:latin typeface="Impact" pitchFamily="34" charset="0"/>
                  <a:ea typeface="微软雅黑" pitchFamily="34" charset="-122"/>
                  <a:cs typeface="Arial" charset="0"/>
                </a:endParaRPr>
              </a:p>
            </p:txBody>
          </p:sp>
        </p:grpSp>
      </p:grpSp>
      <p:grpSp>
        <p:nvGrpSpPr>
          <p:cNvPr id="43" name="组合 42"/>
          <p:cNvGrpSpPr/>
          <p:nvPr/>
        </p:nvGrpSpPr>
        <p:grpSpPr>
          <a:xfrm>
            <a:off x="1386475" y="2584182"/>
            <a:ext cx="3725444" cy="803255"/>
            <a:chOff x="1849115" y="3445576"/>
            <a:chExt cx="4968552" cy="1071006"/>
          </a:xfrm>
          <a:solidFill>
            <a:srgbClr val="EDAF36"/>
          </a:solidFill>
        </p:grpSpPr>
        <p:grpSp>
          <p:nvGrpSpPr>
            <p:cNvPr id="44" name="组合 49"/>
            <p:cNvGrpSpPr/>
            <p:nvPr/>
          </p:nvGrpSpPr>
          <p:grpSpPr>
            <a:xfrm>
              <a:off x="2575442" y="3445789"/>
              <a:ext cx="4242225" cy="700168"/>
              <a:chOff x="2159496" y="2967579"/>
              <a:chExt cx="5460503" cy="590104"/>
            </a:xfrm>
            <a:grpFill/>
          </p:grpSpPr>
          <p:sp>
            <p:nvSpPr>
              <p:cNvPr id="48" name="任意多边形 47"/>
              <p:cNvSpPr/>
              <p:nvPr/>
            </p:nvSpPr>
            <p:spPr>
              <a:xfrm>
                <a:off x="2159496" y="2967579"/>
                <a:ext cx="5460503" cy="590104"/>
              </a:xfrm>
              <a:custGeom>
                <a:avLst/>
                <a:gdLst>
                  <a:gd name="connsiteX0" fmla="*/ 98352 w 590103"/>
                  <a:gd name="connsiteY0" fmla="*/ 0 h 5460503"/>
                  <a:gd name="connsiteX1" fmla="*/ 491751 w 590103"/>
                  <a:gd name="connsiteY1" fmla="*/ 0 h 5460503"/>
                  <a:gd name="connsiteX2" fmla="*/ 590103 w 590103"/>
                  <a:gd name="connsiteY2" fmla="*/ 98352 h 5460503"/>
                  <a:gd name="connsiteX3" fmla="*/ 590103 w 590103"/>
                  <a:gd name="connsiteY3" fmla="*/ 5460503 h 5460503"/>
                  <a:gd name="connsiteX4" fmla="*/ 590103 w 590103"/>
                  <a:gd name="connsiteY4" fmla="*/ 5460503 h 5460503"/>
                  <a:gd name="connsiteX5" fmla="*/ 0 w 590103"/>
                  <a:gd name="connsiteY5" fmla="*/ 5460503 h 5460503"/>
                  <a:gd name="connsiteX6" fmla="*/ 0 w 590103"/>
                  <a:gd name="connsiteY6" fmla="*/ 5460503 h 5460503"/>
                  <a:gd name="connsiteX7" fmla="*/ 0 w 590103"/>
                  <a:gd name="connsiteY7" fmla="*/ 98352 h 5460503"/>
                  <a:gd name="connsiteX8" fmla="*/ 98352 w 590103"/>
                  <a:gd name="connsiteY8" fmla="*/ 0 h 546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103" h="5460503">
                    <a:moveTo>
                      <a:pt x="590103" y="910101"/>
                    </a:moveTo>
                    <a:lnTo>
                      <a:pt x="590103" y="4550402"/>
                    </a:lnTo>
                    <a:cubicBezTo>
                      <a:pt x="590103" y="5053032"/>
                      <a:pt x="585344" y="5460498"/>
                      <a:pt x="579474" y="5460498"/>
                    </a:cubicBezTo>
                    <a:lnTo>
                      <a:pt x="0" y="5460498"/>
                    </a:lnTo>
                    <a:lnTo>
                      <a:pt x="0" y="5460498"/>
                    </a:lnTo>
                    <a:lnTo>
                      <a:pt x="0" y="5"/>
                    </a:lnTo>
                    <a:lnTo>
                      <a:pt x="0" y="5"/>
                    </a:lnTo>
                    <a:lnTo>
                      <a:pt x="579474" y="5"/>
                    </a:lnTo>
                    <a:cubicBezTo>
                      <a:pt x="585344" y="5"/>
                      <a:pt x="590103" y="407471"/>
                      <a:pt x="590103" y="910101"/>
                    </a:cubicBezTo>
                    <a:close/>
                  </a:path>
                </a:pathLst>
              </a:custGeom>
              <a:grpFill/>
              <a:ln w="9525">
                <a:solidFill>
                  <a:srgbClr val="EDAF36"/>
                </a:solidFill>
                <a:round/>
                <a:headEnd/>
                <a:tailEnd/>
              </a:ln>
              <a:effectLst>
                <a:outerShdw blurRad="63500" sx="101000" sy="101000" algn="ctr" rotWithShape="0">
                  <a:prstClr val="black">
                    <a:alpha val="8000"/>
                  </a:prstClr>
                </a:outerShdw>
              </a:effectLst>
            </p:spPr>
            <p:txBody>
              <a:bodyPr wrap="none" anchor="ctr"/>
              <a:lstStyle/>
              <a:p>
                <a:pPr lvl="1"/>
                <a:endParaRPr lang="zh-CN" altLang="en-US" sz="1200" dirty="0">
                  <a:solidFill>
                    <a:schemeClr val="bg1"/>
                  </a:solidFill>
                  <a:latin typeface="微软雅黑" pitchFamily="34" charset="-122"/>
                  <a:ea typeface="微软雅黑" pitchFamily="34" charset="-122"/>
                </a:endParaRPr>
              </a:p>
              <a:p>
                <a:pPr lvl="1"/>
                <a:endParaRPr lang="zh-CN" altLang="en-US" sz="1200" dirty="0">
                  <a:solidFill>
                    <a:schemeClr val="bg1"/>
                  </a:solidFill>
                  <a:latin typeface="微软雅黑" pitchFamily="34" charset="-122"/>
                  <a:ea typeface="微软雅黑" pitchFamily="34" charset="-122"/>
                </a:endParaRPr>
              </a:p>
            </p:txBody>
          </p:sp>
          <p:sp>
            <p:nvSpPr>
              <p:cNvPr id="49" name="任意多边形 48"/>
              <p:cNvSpPr/>
              <p:nvPr/>
            </p:nvSpPr>
            <p:spPr>
              <a:xfrm>
                <a:off x="2184896" y="2980279"/>
                <a:ext cx="5409703" cy="564704"/>
              </a:xfrm>
              <a:custGeom>
                <a:avLst/>
                <a:gdLst>
                  <a:gd name="connsiteX0" fmla="*/ 98352 w 590103"/>
                  <a:gd name="connsiteY0" fmla="*/ 0 h 5460503"/>
                  <a:gd name="connsiteX1" fmla="*/ 491751 w 590103"/>
                  <a:gd name="connsiteY1" fmla="*/ 0 h 5460503"/>
                  <a:gd name="connsiteX2" fmla="*/ 590103 w 590103"/>
                  <a:gd name="connsiteY2" fmla="*/ 98352 h 5460503"/>
                  <a:gd name="connsiteX3" fmla="*/ 590103 w 590103"/>
                  <a:gd name="connsiteY3" fmla="*/ 5460503 h 5460503"/>
                  <a:gd name="connsiteX4" fmla="*/ 590103 w 590103"/>
                  <a:gd name="connsiteY4" fmla="*/ 5460503 h 5460503"/>
                  <a:gd name="connsiteX5" fmla="*/ 0 w 590103"/>
                  <a:gd name="connsiteY5" fmla="*/ 5460503 h 5460503"/>
                  <a:gd name="connsiteX6" fmla="*/ 0 w 590103"/>
                  <a:gd name="connsiteY6" fmla="*/ 5460503 h 5460503"/>
                  <a:gd name="connsiteX7" fmla="*/ 0 w 590103"/>
                  <a:gd name="connsiteY7" fmla="*/ 98352 h 5460503"/>
                  <a:gd name="connsiteX8" fmla="*/ 98352 w 590103"/>
                  <a:gd name="connsiteY8" fmla="*/ 0 h 546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103" h="5460503">
                    <a:moveTo>
                      <a:pt x="590103" y="910101"/>
                    </a:moveTo>
                    <a:lnTo>
                      <a:pt x="590103" y="4550402"/>
                    </a:lnTo>
                    <a:cubicBezTo>
                      <a:pt x="590103" y="5053032"/>
                      <a:pt x="585344" y="5460498"/>
                      <a:pt x="579474" y="5460498"/>
                    </a:cubicBezTo>
                    <a:lnTo>
                      <a:pt x="0" y="5460498"/>
                    </a:lnTo>
                    <a:lnTo>
                      <a:pt x="0" y="5460498"/>
                    </a:lnTo>
                    <a:lnTo>
                      <a:pt x="0" y="5"/>
                    </a:lnTo>
                    <a:lnTo>
                      <a:pt x="0" y="5"/>
                    </a:lnTo>
                    <a:lnTo>
                      <a:pt x="579474" y="5"/>
                    </a:lnTo>
                    <a:cubicBezTo>
                      <a:pt x="585344" y="5"/>
                      <a:pt x="590103" y="407471"/>
                      <a:pt x="590103" y="910101"/>
                    </a:cubicBezTo>
                    <a:close/>
                  </a:path>
                </a:pathLst>
              </a:custGeom>
              <a:grpFill/>
              <a:ln w="9525">
                <a:solidFill>
                  <a:srgbClr val="EDAF36"/>
                </a:solidFill>
                <a:round/>
                <a:headEnd/>
                <a:tailEnd/>
              </a:ln>
            </p:spPr>
            <p:txBody>
              <a:bodyPr wrap="none" anchor="ctr"/>
              <a:lstStyle/>
              <a:p>
                <a:pPr lvl="0">
                  <a:lnSpc>
                    <a:spcPct val="150000"/>
                  </a:lnSpc>
                  <a:defRPr/>
                </a:pPr>
                <a:r>
                  <a:rPr lang="zh-CN" altLang="en-US" sz="1200" kern="0" dirty="0">
                    <a:solidFill>
                      <a:schemeClr val="bg1"/>
                    </a:solidFill>
                    <a:latin typeface="微软雅黑" pitchFamily="34" charset="-122"/>
                    <a:ea typeface="微软雅黑" pitchFamily="34" charset="-122"/>
                  </a:rPr>
                  <a:t>点击添加文字描述，点击添加文字描述</a:t>
                </a:r>
              </a:p>
            </p:txBody>
          </p:sp>
        </p:grpSp>
        <p:grpSp>
          <p:nvGrpSpPr>
            <p:cNvPr id="45" name="组合 54"/>
            <p:cNvGrpSpPr/>
            <p:nvPr/>
          </p:nvGrpSpPr>
          <p:grpSpPr>
            <a:xfrm>
              <a:off x="1849115" y="3445576"/>
              <a:ext cx="719152" cy="1071006"/>
              <a:chOff x="1523998" y="1398178"/>
              <a:chExt cx="1039020" cy="1484313"/>
            </a:xfrm>
            <a:grpFill/>
          </p:grpSpPr>
          <p:sp>
            <p:nvSpPr>
              <p:cNvPr id="46" name="任意多边形 45"/>
              <p:cNvSpPr/>
              <p:nvPr/>
            </p:nvSpPr>
            <p:spPr>
              <a:xfrm>
                <a:off x="1523998" y="1398178"/>
                <a:ext cx="1039020" cy="1484313"/>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grpFill/>
              <a:ln w="9525">
                <a:solidFill>
                  <a:srgbClr val="EDAF36"/>
                </a:solidFill>
                <a:round/>
                <a:headEnd/>
                <a:tailEnd/>
              </a:ln>
              <a:effectLst>
                <a:outerShdw blurRad="63500" sx="101000" sy="101000" algn="ctr" rotWithShape="0">
                  <a:prstClr val="black">
                    <a:alpha val="18000"/>
                  </a:prstClr>
                </a:outerShdw>
              </a:effectLst>
            </p:spPr>
            <p:txBody>
              <a:bodyPr spcFirstLastPara="0" vert="horz" wrap="square" lIns="17146" tIns="180000" rIns="17146" bIns="536654" numCol="1" spcCol="127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99872">
                  <a:lnSpc>
                    <a:spcPct val="90000"/>
                  </a:lnSpc>
                  <a:spcBef>
                    <a:spcPct val="0"/>
                  </a:spcBef>
                  <a:spcAft>
                    <a:spcPct val="35000"/>
                  </a:spcAft>
                  <a:defRPr/>
                </a:pPr>
                <a:endParaRPr lang="zh-CN" altLang="en-US" sz="2100" dirty="0">
                  <a:solidFill>
                    <a:schemeClr val="bg1"/>
                  </a:solidFill>
                  <a:latin typeface="Impact" pitchFamily="34" charset="0"/>
                  <a:ea typeface="微软雅黑" pitchFamily="34" charset="-122"/>
                </a:endParaRPr>
              </a:p>
            </p:txBody>
          </p:sp>
          <p:sp>
            <p:nvSpPr>
              <p:cNvPr id="47" name="任意多边形 46"/>
              <p:cNvSpPr/>
              <p:nvPr/>
            </p:nvSpPr>
            <p:spPr>
              <a:xfrm>
                <a:off x="1549398" y="1466850"/>
                <a:ext cx="988220" cy="1374776"/>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grpFill/>
              <a:ln w="9525">
                <a:solidFill>
                  <a:srgbClr val="EDAF36"/>
                </a:solidFill>
                <a:round/>
                <a:headEnd/>
                <a:tailEnd/>
              </a:ln>
            </p:spPr>
            <p:txBody>
              <a:bodyPr tIns="180000" anchor="ctr"/>
              <a:lstStyle/>
              <a:p>
                <a:pPr algn="ctr">
                  <a:defRPr/>
                </a:pPr>
                <a:r>
                  <a:rPr lang="en-US" altLang="zh-CN" sz="2100" kern="0" dirty="0">
                    <a:solidFill>
                      <a:schemeClr val="bg1"/>
                    </a:solidFill>
                    <a:latin typeface="Impact" pitchFamily="34" charset="0"/>
                    <a:ea typeface="微软雅黑" pitchFamily="34" charset="-122"/>
                    <a:cs typeface="Arial" charset="0"/>
                  </a:rPr>
                  <a:t>3</a:t>
                </a:r>
                <a:endParaRPr lang="zh-CN" altLang="en-US" sz="2100" kern="0" dirty="0">
                  <a:solidFill>
                    <a:schemeClr val="bg1"/>
                  </a:solidFill>
                  <a:latin typeface="Impact" pitchFamily="34" charset="0"/>
                  <a:ea typeface="微软雅黑" pitchFamily="34" charset="-122"/>
                  <a:cs typeface="Arial" charset="0"/>
                </a:endParaRPr>
              </a:p>
            </p:txBody>
          </p:sp>
        </p:grpSp>
      </p:grpSp>
      <p:grpSp>
        <p:nvGrpSpPr>
          <p:cNvPr id="50" name="组合 49"/>
          <p:cNvGrpSpPr/>
          <p:nvPr/>
        </p:nvGrpSpPr>
        <p:grpSpPr>
          <a:xfrm>
            <a:off x="1386475" y="3229456"/>
            <a:ext cx="3725444" cy="803255"/>
            <a:chOff x="1849115" y="4305942"/>
            <a:chExt cx="4968552" cy="1071006"/>
          </a:xfrm>
          <a:solidFill>
            <a:srgbClr val="8DC85C"/>
          </a:solidFill>
        </p:grpSpPr>
        <p:grpSp>
          <p:nvGrpSpPr>
            <p:cNvPr id="51" name="组合 50"/>
            <p:cNvGrpSpPr/>
            <p:nvPr/>
          </p:nvGrpSpPr>
          <p:grpSpPr>
            <a:xfrm>
              <a:off x="2575442" y="4306155"/>
              <a:ext cx="4242225" cy="700168"/>
              <a:chOff x="2159496" y="3755765"/>
              <a:chExt cx="5460503" cy="590104"/>
            </a:xfrm>
            <a:grpFill/>
          </p:grpSpPr>
          <p:sp>
            <p:nvSpPr>
              <p:cNvPr id="56" name="任意多边形 55"/>
              <p:cNvSpPr/>
              <p:nvPr/>
            </p:nvSpPr>
            <p:spPr>
              <a:xfrm>
                <a:off x="2159496" y="3755765"/>
                <a:ext cx="5460503" cy="590104"/>
              </a:xfrm>
              <a:custGeom>
                <a:avLst/>
                <a:gdLst>
                  <a:gd name="connsiteX0" fmla="*/ 98352 w 590103"/>
                  <a:gd name="connsiteY0" fmla="*/ 0 h 5460503"/>
                  <a:gd name="connsiteX1" fmla="*/ 491751 w 590103"/>
                  <a:gd name="connsiteY1" fmla="*/ 0 h 5460503"/>
                  <a:gd name="connsiteX2" fmla="*/ 590103 w 590103"/>
                  <a:gd name="connsiteY2" fmla="*/ 98352 h 5460503"/>
                  <a:gd name="connsiteX3" fmla="*/ 590103 w 590103"/>
                  <a:gd name="connsiteY3" fmla="*/ 5460503 h 5460503"/>
                  <a:gd name="connsiteX4" fmla="*/ 590103 w 590103"/>
                  <a:gd name="connsiteY4" fmla="*/ 5460503 h 5460503"/>
                  <a:gd name="connsiteX5" fmla="*/ 0 w 590103"/>
                  <a:gd name="connsiteY5" fmla="*/ 5460503 h 5460503"/>
                  <a:gd name="connsiteX6" fmla="*/ 0 w 590103"/>
                  <a:gd name="connsiteY6" fmla="*/ 5460503 h 5460503"/>
                  <a:gd name="connsiteX7" fmla="*/ 0 w 590103"/>
                  <a:gd name="connsiteY7" fmla="*/ 98352 h 5460503"/>
                  <a:gd name="connsiteX8" fmla="*/ 98352 w 590103"/>
                  <a:gd name="connsiteY8" fmla="*/ 0 h 546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103" h="5460503">
                    <a:moveTo>
                      <a:pt x="590103" y="910101"/>
                    </a:moveTo>
                    <a:lnTo>
                      <a:pt x="590103" y="4550402"/>
                    </a:lnTo>
                    <a:cubicBezTo>
                      <a:pt x="590103" y="5053032"/>
                      <a:pt x="585344" y="5460498"/>
                      <a:pt x="579474" y="5460498"/>
                    </a:cubicBezTo>
                    <a:lnTo>
                      <a:pt x="0" y="5460498"/>
                    </a:lnTo>
                    <a:lnTo>
                      <a:pt x="0" y="5460498"/>
                    </a:lnTo>
                    <a:lnTo>
                      <a:pt x="0" y="5"/>
                    </a:lnTo>
                    <a:lnTo>
                      <a:pt x="0" y="5"/>
                    </a:lnTo>
                    <a:lnTo>
                      <a:pt x="579474" y="5"/>
                    </a:lnTo>
                    <a:cubicBezTo>
                      <a:pt x="585344" y="5"/>
                      <a:pt x="590103" y="407471"/>
                      <a:pt x="590103" y="910101"/>
                    </a:cubicBezTo>
                    <a:close/>
                  </a:path>
                </a:pathLst>
              </a:custGeom>
              <a:grpFill/>
              <a:ln w="9525">
                <a:solidFill>
                  <a:srgbClr val="8DC85C"/>
                </a:solidFill>
                <a:round/>
                <a:headEnd/>
                <a:tailEnd/>
              </a:ln>
              <a:effectLst>
                <a:outerShdw blurRad="63500" sx="101000" sy="101000" algn="ctr" rotWithShape="0">
                  <a:prstClr val="black">
                    <a:alpha val="8000"/>
                  </a:prstClr>
                </a:outerShdw>
              </a:effectLst>
            </p:spPr>
            <p:txBody>
              <a:bodyPr wrap="none" anchor="ctr"/>
              <a:lstStyle/>
              <a:p>
                <a:pPr lvl="1"/>
                <a:endParaRPr lang="zh-CN" altLang="en-US" sz="1200" dirty="0">
                  <a:solidFill>
                    <a:schemeClr val="bg1"/>
                  </a:solidFill>
                  <a:latin typeface="微软雅黑" pitchFamily="34" charset="-122"/>
                  <a:ea typeface="微软雅黑" pitchFamily="34" charset="-122"/>
                </a:endParaRPr>
              </a:p>
            </p:txBody>
          </p:sp>
          <p:sp>
            <p:nvSpPr>
              <p:cNvPr id="57" name="任意多边形 56"/>
              <p:cNvSpPr/>
              <p:nvPr/>
            </p:nvSpPr>
            <p:spPr>
              <a:xfrm>
                <a:off x="2184896" y="3768465"/>
                <a:ext cx="5409703" cy="564704"/>
              </a:xfrm>
              <a:custGeom>
                <a:avLst/>
                <a:gdLst>
                  <a:gd name="connsiteX0" fmla="*/ 98352 w 590103"/>
                  <a:gd name="connsiteY0" fmla="*/ 0 h 5460503"/>
                  <a:gd name="connsiteX1" fmla="*/ 491751 w 590103"/>
                  <a:gd name="connsiteY1" fmla="*/ 0 h 5460503"/>
                  <a:gd name="connsiteX2" fmla="*/ 590103 w 590103"/>
                  <a:gd name="connsiteY2" fmla="*/ 98352 h 5460503"/>
                  <a:gd name="connsiteX3" fmla="*/ 590103 w 590103"/>
                  <a:gd name="connsiteY3" fmla="*/ 5460503 h 5460503"/>
                  <a:gd name="connsiteX4" fmla="*/ 590103 w 590103"/>
                  <a:gd name="connsiteY4" fmla="*/ 5460503 h 5460503"/>
                  <a:gd name="connsiteX5" fmla="*/ 0 w 590103"/>
                  <a:gd name="connsiteY5" fmla="*/ 5460503 h 5460503"/>
                  <a:gd name="connsiteX6" fmla="*/ 0 w 590103"/>
                  <a:gd name="connsiteY6" fmla="*/ 5460503 h 5460503"/>
                  <a:gd name="connsiteX7" fmla="*/ 0 w 590103"/>
                  <a:gd name="connsiteY7" fmla="*/ 98352 h 5460503"/>
                  <a:gd name="connsiteX8" fmla="*/ 98352 w 590103"/>
                  <a:gd name="connsiteY8" fmla="*/ 0 h 546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103" h="5460503">
                    <a:moveTo>
                      <a:pt x="590103" y="910101"/>
                    </a:moveTo>
                    <a:lnTo>
                      <a:pt x="590103" y="4550402"/>
                    </a:lnTo>
                    <a:cubicBezTo>
                      <a:pt x="590103" y="5053032"/>
                      <a:pt x="585344" y="5460498"/>
                      <a:pt x="579474" y="5460498"/>
                    </a:cubicBezTo>
                    <a:lnTo>
                      <a:pt x="0" y="5460498"/>
                    </a:lnTo>
                    <a:lnTo>
                      <a:pt x="0" y="5460498"/>
                    </a:lnTo>
                    <a:lnTo>
                      <a:pt x="0" y="5"/>
                    </a:lnTo>
                    <a:lnTo>
                      <a:pt x="0" y="5"/>
                    </a:lnTo>
                    <a:lnTo>
                      <a:pt x="579474" y="5"/>
                    </a:lnTo>
                    <a:cubicBezTo>
                      <a:pt x="585344" y="5"/>
                      <a:pt x="590103" y="407471"/>
                      <a:pt x="590103" y="910101"/>
                    </a:cubicBezTo>
                    <a:close/>
                  </a:path>
                </a:pathLst>
              </a:custGeom>
              <a:grpFill/>
              <a:ln w="9525">
                <a:solidFill>
                  <a:srgbClr val="8DC85C"/>
                </a:solidFill>
                <a:round/>
                <a:headEnd/>
                <a:tailEnd/>
              </a:ln>
            </p:spPr>
            <p:txBody>
              <a:bodyPr wrap="none" anchor="ctr"/>
              <a:lstStyle/>
              <a:p>
                <a:pPr lvl="0">
                  <a:lnSpc>
                    <a:spcPct val="150000"/>
                  </a:lnSpc>
                  <a:defRPr/>
                </a:pPr>
                <a:r>
                  <a:rPr lang="zh-CN" altLang="en-US" sz="1200" kern="0" dirty="0">
                    <a:solidFill>
                      <a:schemeClr val="bg1"/>
                    </a:solidFill>
                    <a:latin typeface="微软雅黑" pitchFamily="34" charset="-122"/>
                    <a:ea typeface="微软雅黑" pitchFamily="34" charset="-122"/>
                  </a:rPr>
                  <a:t>点击添加文字描述，点击添加文字描述</a:t>
                </a:r>
              </a:p>
            </p:txBody>
          </p:sp>
        </p:grpSp>
        <p:grpSp>
          <p:nvGrpSpPr>
            <p:cNvPr id="53" name="组合 57"/>
            <p:cNvGrpSpPr/>
            <p:nvPr/>
          </p:nvGrpSpPr>
          <p:grpSpPr>
            <a:xfrm>
              <a:off x="1849115" y="4305942"/>
              <a:ext cx="719152" cy="1071006"/>
              <a:chOff x="1523998" y="1398178"/>
              <a:chExt cx="1039020" cy="1484313"/>
            </a:xfrm>
            <a:grpFill/>
          </p:grpSpPr>
          <p:sp>
            <p:nvSpPr>
              <p:cNvPr id="54" name="任意多边形 53"/>
              <p:cNvSpPr/>
              <p:nvPr/>
            </p:nvSpPr>
            <p:spPr>
              <a:xfrm>
                <a:off x="1523998" y="1398178"/>
                <a:ext cx="1039020" cy="1484313"/>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grpFill/>
              <a:ln w="9525">
                <a:solidFill>
                  <a:srgbClr val="8DC85C"/>
                </a:solidFill>
                <a:round/>
                <a:headEnd/>
                <a:tailEnd/>
              </a:ln>
              <a:effectLst>
                <a:outerShdw blurRad="63500" sx="101000" sy="101000" algn="ctr" rotWithShape="0">
                  <a:prstClr val="black">
                    <a:alpha val="18000"/>
                  </a:prstClr>
                </a:outerShdw>
              </a:effectLst>
            </p:spPr>
            <p:txBody>
              <a:bodyPr spcFirstLastPara="0" vert="horz" wrap="square" lIns="17146" tIns="180000" rIns="17146" bIns="536654" numCol="1" spcCol="127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99872">
                  <a:lnSpc>
                    <a:spcPct val="90000"/>
                  </a:lnSpc>
                  <a:spcBef>
                    <a:spcPct val="0"/>
                  </a:spcBef>
                  <a:spcAft>
                    <a:spcPct val="35000"/>
                  </a:spcAft>
                  <a:defRPr/>
                </a:pPr>
                <a:endParaRPr lang="zh-CN" altLang="en-US" sz="2100" dirty="0">
                  <a:solidFill>
                    <a:schemeClr val="bg1"/>
                  </a:solidFill>
                  <a:latin typeface="Impact" pitchFamily="34" charset="0"/>
                  <a:ea typeface="微软雅黑" pitchFamily="34" charset="-122"/>
                </a:endParaRPr>
              </a:p>
            </p:txBody>
          </p:sp>
          <p:sp>
            <p:nvSpPr>
              <p:cNvPr id="55" name="任意多边形 54"/>
              <p:cNvSpPr/>
              <p:nvPr/>
            </p:nvSpPr>
            <p:spPr>
              <a:xfrm>
                <a:off x="1549398" y="1466850"/>
                <a:ext cx="988220" cy="1374776"/>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grpFill/>
              <a:ln w="9525">
                <a:solidFill>
                  <a:srgbClr val="8DC85C"/>
                </a:solidFill>
                <a:round/>
                <a:headEnd/>
                <a:tailEnd/>
              </a:ln>
            </p:spPr>
            <p:txBody>
              <a:bodyPr tIns="180000" anchor="ctr"/>
              <a:lstStyle/>
              <a:p>
                <a:pPr algn="ctr">
                  <a:defRPr/>
                </a:pPr>
                <a:r>
                  <a:rPr lang="en-US" altLang="zh-CN" sz="2100" kern="0" dirty="0">
                    <a:solidFill>
                      <a:schemeClr val="bg1"/>
                    </a:solidFill>
                    <a:latin typeface="Impact" pitchFamily="34" charset="0"/>
                    <a:ea typeface="微软雅黑" pitchFamily="34" charset="-122"/>
                    <a:cs typeface="Arial" charset="0"/>
                  </a:rPr>
                  <a:t>4</a:t>
                </a:r>
                <a:endParaRPr lang="zh-CN" altLang="en-US" sz="2100" kern="0" dirty="0">
                  <a:solidFill>
                    <a:schemeClr val="bg1"/>
                  </a:solidFill>
                  <a:latin typeface="Impact" pitchFamily="34" charset="0"/>
                  <a:ea typeface="微软雅黑" pitchFamily="34" charset="-122"/>
                  <a:cs typeface="Arial" charset="0"/>
                </a:endParaRPr>
              </a:p>
            </p:txBody>
          </p:sp>
        </p:grpSp>
      </p:grpSp>
      <p:grpSp>
        <p:nvGrpSpPr>
          <p:cNvPr id="58" name="组合 57"/>
          <p:cNvGrpSpPr/>
          <p:nvPr/>
        </p:nvGrpSpPr>
        <p:grpSpPr>
          <a:xfrm>
            <a:off x="1386475" y="3874729"/>
            <a:ext cx="3725444" cy="803255"/>
            <a:chOff x="1849115" y="5166306"/>
            <a:chExt cx="4968552" cy="1071006"/>
          </a:xfrm>
          <a:solidFill>
            <a:schemeClr val="accent6">
              <a:lumMod val="75000"/>
            </a:schemeClr>
          </a:solidFill>
        </p:grpSpPr>
        <p:grpSp>
          <p:nvGrpSpPr>
            <p:cNvPr id="59" name="组合 70"/>
            <p:cNvGrpSpPr/>
            <p:nvPr/>
          </p:nvGrpSpPr>
          <p:grpSpPr>
            <a:xfrm>
              <a:off x="2575442" y="5166521"/>
              <a:ext cx="4242225" cy="700168"/>
              <a:chOff x="2159496" y="3755765"/>
              <a:chExt cx="5460503" cy="590104"/>
            </a:xfrm>
            <a:grpFill/>
          </p:grpSpPr>
          <p:sp>
            <p:nvSpPr>
              <p:cNvPr id="63" name="任意多边形 62"/>
              <p:cNvSpPr/>
              <p:nvPr/>
            </p:nvSpPr>
            <p:spPr>
              <a:xfrm>
                <a:off x="2159496" y="3755765"/>
                <a:ext cx="5460503" cy="590104"/>
              </a:xfrm>
              <a:custGeom>
                <a:avLst/>
                <a:gdLst>
                  <a:gd name="connsiteX0" fmla="*/ 98352 w 590103"/>
                  <a:gd name="connsiteY0" fmla="*/ 0 h 5460503"/>
                  <a:gd name="connsiteX1" fmla="*/ 491751 w 590103"/>
                  <a:gd name="connsiteY1" fmla="*/ 0 h 5460503"/>
                  <a:gd name="connsiteX2" fmla="*/ 590103 w 590103"/>
                  <a:gd name="connsiteY2" fmla="*/ 98352 h 5460503"/>
                  <a:gd name="connsiteX3" fmla="*/ 590103 w 590103"/>
                  <a:gd name="connsiteY3" fmla="*/ 5460503 h 5460503"/>
                  <a:gd name="connsiteX4" fmla="*/ 590103 w 590103"/>
                  <a:gd name="connsiteY4" fmla="*/ 5460503 h 5460503"/>
                  <a:gd name="connsiteX5" fmla="*/ 0 w 590103"/>
                  <a:gd name="connsiteY5" fmla="*/ 5460503 h 5460503"/>
                  <a:gd name="connsiteX6" fmla="*/ 0 w 590103"/>
                  <a:gd name="connsiteY6" fmla="*/ 5460503 h 5460503"/>
                  <a:gd name="connsiteX7" fmla="*/ 0 w 590103"/>
                  <a:gd name="connsiteY7" fmla="*/ 98352 h 5460503"/>
                  <a:gd name="connsiteX8" fmla="*/ 98352 w 590103"/>
                  <a:gd name="connsiteY8" fmla="*/ 0 h 546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103" h="5460503">
                    <a:moveTo>
                      <a:pt x="590103" y="910101"/>
                    </a:moveTo>
                    <a:lnTo>
                      <a:pt x="590103" y="4550402"/>
                    </a:lnTo>
                    <a:cubicBezTo>
                      <a:pt x="590103" y="5053032"/>
                      <a:pt x="585344" y="5460498"/>
                      <a:pt x="579474" y="5460498"/>
                    </a:cubicBezTo>
                    <a:lnTo>
                      <a:pt x="0" y="5460498"/>
                    </a:lnTo>
                    <a:lnTo>
                      <a:pt x="0" y="5460498"/>
                    </a:lnTo>
                    <a:lnTo>
                      <a:pt x="0" y="5"/>
                    </a:lnTo>
                    <a:lnTo>
                      <a:pt x="0" y="5"/>
                    </a:lnTo>
                    <a:lnTo>
                      <a:pt x="579474" y="5"/>
                    </a:lnTo>
                    <a:cubicBezTo>
                      <a:pt x="585344" y="5"/>
                      <a:pt x="590103" y="407471"/>
                      <a:pt x="590103" y="910101"/>
                    </a:cubicBezTo>
                    <a:close/>
                  </a:path>
                </a:pathLst>
              </a:custGeom>
              <a:grpFill/>
              <a:ln w="9525">
                <a:solidFill>
                  <a:schemeClr val="accent6">
                    <a:lumMod val="75000"/>
                  </a:schemeClr>
                </a:solidFill>
                <a:round/>
                <a:headEnd/>
                <a:tailEnd/>
              </a:ln>
              <a:effectLst>
                <a:outerShdw blurRad="63500" sx="101000" sy="101000" algn="ctr" rotWithShape="0">
                  <a:prstClr val="black">
                    <a:alpha val="8000"/>
                  </a:prstClr>
                </a:outerShdw>
              </a:effectLst>
            </p:spPr>
            <p:txBody>
              <a:bodyPr wrap="none" anchor="ctr"/>
              <a:lstStyle/>
              <a:p>
                <a:pPr lvl="1"/>
                <a:endParaRPr lang="zh-CN" altLang="en-US" sz="1200" dirty="0">
                  <a:solidFill>
                    <a:schemeClr val="bg1"/>
                  </a:solidFill>
                  <a:latin typeface="微软雅黑" pitchFamily="34" charset="-122"/>
                  <a:ea typeface="微软雅黑" pitchFamily="34" charset="-122"/>
                </a:endParaRPr>
              </a:p>
            </p:txBody>
          </p:sp>
          <p:sp>
            <p:nvSpPr>
              <p:cNvPr id="64" name="任意多边形 63"/>
              <p:cNvSpPr/>
              <p:nvPr/>
            </p:nvSpPr>
            <p:spPr>
              <a:xfrm>
                <a:off x="2184896" y="3768465"/>
                <a:ext cx="5409703" cy="564704"/>
              </a:xfrm>
              <a:custGeom>
                <a:avLst/>
                <a:gdLst>
                  <a:gd name="connsiteX0" fmla="*/ 98352 w 590103"/>
                  <a:gd name="connsiteY0" fmla="*/ 0 h 5460503"/>
                  <a:gd name="connsiteX1" fmla="*/ 491751 w 590103"/>
                  <a:gd name="connsiteY1" fmla="*/ 0 h 5460503"/>
                  <a:gd name="connsiteX2" fmla="*/ 590103 w 590103"/>
                  <a:gd name="connsiteY2" fmla="*/ 98352 h 5460503"/>
                  <a:gd name="connsiteX3" fmla="*/ 590103 w 590103"/>
                  <a:gd name="connsiteY3" fmla="*/ 5460503 h 5460503"/>
                  <a:gd name="connsiteX4" fmla="*/ 590103 w 590103"/>
                  <a:gd name="connsiteY4" fmla="*/ 5460503 h 5460503"/>
                  <a:gd name="connsiteX5" fmla="*/ 0 w 590103"/>
                  <a:gd name="connsiteY5" fmla="*/ 5460503 h 5460503"/>
                  <a:gd name="connsiteX6" fmla="*/ 0 w 590103"/>
                  <a:gd name="connsiteY6" fmla="*/ 5460503 h 5460503"/>
                  <a:gd name="connsiteX7" fmla="*/ 0 w 590103"/>
                  <a:gd name="connsiteY7" fmla="*/ 98352 h 5460503"/>
                  <a:gd name="connsiteX8" fmla="*/ 98352 w 590103"/>
                  <a:gd name="connsiteY8" fmla="*/ 0 h 546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103" h="5460503">
                    <a:moveTo>
                      <a:pt x="590103" y="910101"/>
                    </a:moveTo>
                    <a:lnTo>
                      <a:pt x="590103" y="4550402"/>
                    </a:lnTo>
                    <a:cubicBezTo>
                      <a:pt x="590103" y="5053032"/>
                      <a:pt x="585344" y="5460498"/>
                      <a:pt x="579474" y="5460498"/>
                    </a:cubicBezTo>
                    <a:lnTo>
                      <a:pt x="0" y="5460498"/>
                    </a:lnTo>
                    <a:lnTo>
                      <a:pt x="0" y="5460498"/>
                    </a:lnTo>
                    <a:lnTo>
                      <a:pt x="0" y="5"/>
                    </a:lnTo>
                    <a:lnTo>
                      <a:pt x="0" y="5"/>
                    </a:lnTo>
                    <a:lnTo>
                      <a:pt x="579474" y="5"/>
                    </a:lnTo>
                    <a:cubicBezTo>
                      <a:pt x="585344" y="5"/>
                      <a:pt x="590103" y="407471"/>
                      <a:pt x="590103" y="910101"/>
                    </a:cubicBezTo>
                    <a:close/>
                  </a:path>
                </a:pathLst>
              </a:custGeom>
              <a:grpFill/>
              <a:ln w="9525">
                <a:solidFill>
                  <a:schemeClr val="accent6">
                    <a:lumMod val="75000"/>
                  </a:schemeClr>
                </a:solidFill>
                <a:round/>
                <a:headEnd/>
                <a:tailEnd/>
              </a:ln>
            </p:spPr>
            <p:txBody>
              <a:bodyPr wrap="none" anchor="ctr"/>
              <a:lstStyle/>
              <a:p>
                <a:pPr lvl="0">
                  <a:lnSpc>
                    <a:spcPct val="150000"/>
                  </a:lnSpc>
                  <a:defRPr/>
                </a:pPr>
                <a:r>
                  <a:rPr lang="zh-CN" altLang="en-US" sz="1200" kern="0" dirty="0">
                    <a:solidFill>
                      <a:schemeClr val="bg1"/>
                    </a:solidFill>
                    <a:latin typeface="微软雅黑" pitchFamily="34" charset="-122"/>
                    <a:ea typeface="微软雅黑" pitchFamily="34" charset="-122"/>
                  </a:rPr>
                  <a:t>点击添加文字描述，点击添加文字描述</a:t>
                </a:r>
              </a:p>
            </p:txBody>
          </p:sp>
        </p:grpSp>
        <p:grpSp>
          <p:nvGrpSpPr>
            <p:cNvPr id="60" name="组合 60"/>
            <p:cNvGrpSpPr/>
            <p:nvPr/>
          </p:nvGrpSpPr>
          <p:grpSpPr>
            <a:xfrm>
              <a:off x="1849115" y="5166306"/>
              <a:ext cx="719152" cy="1071006"/>
              <a:chOff x="1523998" y="1398178"/>
              <a:chExt cx="1039020" cy="1484313"/>
            </a:xfrm>
            <a:grpFill/>
          </p:grpSpPr>
          <p:sp>
            <p:nvSpPr>
              <p:cNvPr id="61" name="任意多边形 60"/>
              <p:cNvSpPr/>
              <p:nvPr/>
            </p:nvSpPr>
            <p:spPr>
              <a:xfrm>
                <a:off x="1523998" y="1398178"/>
                <a:ext cx="1039020" cy="1484313"/>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grpFill/>
              <a:ln w="9525">
                <a:solidFill>
                  <a:schemeClr val="accent6">
                    <a:lumMod val="75000"/>
                  </a:schemeClr>
                </a:solidFill>
                <a:round/>
                <a:headEnd/>
                <a:tailEnd/>
              </a:ln>
              <a:effectLst>
                <a:outerShdw blurRad="63500" sx="101000" sy="101000" algn="ctr" rotWithShape="0">
                  <a:prstClr val="black">
                    <a:alpha val="18000"/>
                  </a:prstClr>
                </a:outerShdw>
              </a:effectLst>
            </p:spPr>
            <p:txBody>
              <a:bodyPr spcFirstLastPara="0" vert="horz" wrap="square" lIns="17146" tIns="180000" rIns="17146" bIns="536654" numCol="1" spcCol="127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99872">
                  <a:lnSpc>
                    <a:spcPct val="90000"/>
                  </a:lnSpc>
                  <a:spcBef>
                    <a:spcPct val="0"/>
                  </a:spcBef>
                  <a:spcAft>
                    <a:spcPct val="35000"/>
                  </a:spcAft>
                  <a:defRPr/>
                </a:pPr>
                <a:endParaRPr lang="zh-CN" altLang="en-US" sz="2100" dirty="0">
                  <a:solidFill>
                    <a:schemeClr val="bg1"/>
                  </a:solidFill>
                  <a:latin typeface="Impact" pitchFamily="34" charset="0"/>
                  <a:ea typeface="微软雅黑" pitchFamily="34" charset="-122"/>
                </a:endParaRPr>
              </a:p>
            </p:txBody>
          </p:sp>
          <p:sp>
            <p:nvSpPr>
              <p:cNvPr id="62" name="任意多边形 61"/>
              <p:cNvSpPr/>
              <p:nvPr/>
            </p:nvSpPr>
            <p:spPr>
              <a:xfrm>
                <a:off x="1549398" y="1466850"/>
                <a:ext cx="988220" cy="1374776"/>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grpFill/>
              <a:ln w="9525">
                <a:solidFill>
                  <a:schemeClr val="accent6">
                    <a:lumMod val="75000"/>
                  </a:schemeClr>
                </a:solidFill>
                <a:round/>
                <a:headEnd/>
                <a:tailEnd/>
              </a:ln>
            </p:spPr>
            <p:txBody>
              <a:bodyPr tIns="180000" anchor="ctr"/>
              <a:lstStyle/>
              <a:p>
                <a:pPr algn="ctr">
                  <a:defRPr/>
                </a:pPr>
                <a:r>
                  <a:rPr lang="en-US" altLang="zh-CN" sz="2100" kern="0" dirty="0">
                    <a:solidFill>
                      <a:schemeClr val="bg1"/>
                    </a:solidFill>
                    <a:latin typeface="Impact" pitchFamily="34" charset="0"/>
                    <a:ea typeface="微软雅黑" pitchFamily="34" charset="-122"/>
                    <a:cs typeface="Arial" charset="0"/>
                  </a:rPr>
                  <a:t>5</a:t>
                </a:r>
                <a:endParaRPr lang="zh-CN" altLang="en-US" sz="2100" kern="0" dirty="0">
                  <a:solidFill>
                    <a:schemeClr val="bg1"/>
                  </a:solidFill>
                  <a:latin typeface="Impact" pitchFamily="34" charset="0"/>
                  <a:ea typeface="微软雅黑" pitchFamily="34" charset="-122"/>
                  <a:cs typeface="Arial" charset="0"/>
                </a:endParaRPr>
              </a:p>
            </p:txBody>
          </p:sp>
        </p:grpSp>
      </p:grpSp>
      <p:sp>
        <p:nvSpPr>
          <p:cNvPr id="65" name="Text Box 2"/>
          <p:cNvSpPr txBox="1">
            <a:spLocks noChangeArrowheads="1"/>
          </p:cNvSpPr>
          <p:nvPr/>
        </p:nvSpPr>
        <p:spPr bwMode="auto">
          <a:xfrm>
            <a:off x="5436096" y="3042469"/>
            <a:ext cx="2741295" cy="1177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62" tIns="34281" rIns="68562" bIns="34281">
            <a:spAutoFit/>
          </a:bodyPr>
          <a:lstStyle/>
          <a:p>
            <a:r>
              <a:rPr lang="zh-CN" altLang="en-US" sz="1200" dirty="0">
                <a:latin typeface="微软雅黑" pitchFamily="34" charset="-122"/>
                <a:ea typeface="微软雅黑" pitchFamily="34" charset="-122"/>
                <a:sym typeface="微软雅黑" pitchFamily="34" charset="-122"/>
              </a:rPr>
              <a:t>单击此处添加文本</a:t>
            </a:r>
            <a:r>
              <a:rPr lang="zh-CN" altLang="en-US" sz="1200" dirty="0" smtClean="0">
                <a:latin typeface="微软雅黑" pitchFamily="34" charset="-122"/>
                <a:ea typeface="微软雅黑" pitchFamily="34" charset="-122"/>
                <a:sym typeface="微软雅黑" pitchFamily="34" charset="-122"/>
              </a:rPr>
              <a:t>内容单击此处添加文本内容单击此处添加文本内容单击此处添加文本内容单击此处添加文本内容单击此处添加文本内容单击此处添加文本内容单击此处添加文本内容单击此处添加文本内容</a:t>
            </a:r>
            <a:endParaRPr lang="zh-CN" altLang="en-US" sz="1200" dirty="0">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97334339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1+#ppt_w/2"/>
                                          </p:val>
                                        </p:tav>
                                        <p:tav tm="100000">
                                          <p:val>
                                            <p:strVal val="#ppt_x"/>
                                          </p:val>
                                        </p:tav>
                                      </p:tavLst>
                                    </p:anim>
                                    <p:anim calcmode="lin" valueType="num">
                                      <p:cBhvr additive="base">
                                        <p:cTn id="16" dur="5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0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1+#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3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40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500" fill="hold"/>
                                        <p:tgtEl>
                                          <p:spTgt spid="58"/>
                                        </p:tgtEl>
                                        <p:attrNameLst>
                                          <p:attrName>ppt_x</p:attrName>
                                        </p:attrNameLst>
                                      </p:cBhvr>
                                      <p:tavLst>
                                        <p:tav tm="0">
                                          <p:val>
                                            <p:strVal val="1+#ppt_w/2"/>
                                          </p:val>
                                        </p:tav>
                                        <p:tav tm="100000">
                                          <p:val>
                                            <p:strVal val="#ppt_x"/>
                                          </p:val>
                                        </p:tav>
                                      </p:tavLst>
                                    </p:anim>
                                    <p:anim calcmode="lin" valueType="num">
                                      <p:cBhvr additive="base">
                                        <p:cTn id="28" dur="500" fill="hold"/>
                                        <p:tgtEl>
                                          <p:spTgt spid="58"/>
                                        </p:tgtEl>
                                        <p:attrNameLst>
                                          <p:attrName>ppt_y</p:attrName>
                                        </p:attrNameLst>
                                      </p:cBhvr>
                                      <p:tavLst>
                                        <p:tav tm="0">
                                          <p:val>
                                            <p:strVal val="#ppt_y"/>
                                          </p:val>
                                        </p:tav>
                                        <p:tav tm="100000">
                                          <p:val>
                                            <p:strVal val="#ppt_y"/>
                                          </p:val>
                                        </p:tav>
                                      </p:tavLst>
                                    </p:anim>
                                  </p:childTnLst>
                                </p:cTn>
                              </p:par>
                            </p:childTnLst>
                          </p:cTn>
                        </p:par>
                        <p:par>
                          <p:cTn id="29" fill="hold">
                            <p:stCondLst>
                              <p:cond delay="1900"/>
                            </p:stCondLst>
                            <p:childTnLst>
                              <p:par>
                                <p:cTn id="30" presetID="42" presetClass="entr" presetSubtype="0"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500"/>
                                        <p:tgtEl>
                                          <p:spTgt spid="65"/>
                                        </p:tgtEl>
                                      </p:cBhvr>
                                    </p:animEffect>
                                    <p:anim calcmode="lin" valueType="num">
                                      <p:cBhvr>
                                        <p:cTn id="33" dur="500" fill="hold"/>
                                        <p:tgtEl>
                                          <p:spTgt spid="65"/>
                                        </p:tgtEl>
                                        <p:attrNameLst>
                                          <p:attrName>ppt_x</p:attrName>
                                        </p:attrNameLst>
                                      </p:cBhvr>
                                      <p:tavLst>
                                        <p:tav tm="0">
                                          <p:val>
                                            <p:strVal val="#ppt_x"/>
                                          </p:val>
                                        </p:tav>
                                        <p:tav tm="100000">
                                          <p:val>
                                            <p:strVal val="#ppt_x"/>
                                          </p:val>
                                        </p:tav>
                                      </p:tavLst>
                                    </p:anim>
                                    <p:anim calcmode="lin" valueType="num">
                                      <p:cBhvr>
                                        <p:cTn id="34"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65"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sp>
        <p:nvSpPr>
          <p:cNvPr id="20" name="平行四边形 2"/>
          <p:cNvSpPr>
            <a:spLocks noChangeArrowheads="1"/>
          </p:cNvSpPr>
          <p:nvPr/>
        </p:nvSpPr>
        <p:spPr bwMode="auto">
          <a:xfrm rot="747658">
            <a:off x="2078320" y="2852525"/>
            <a:ext cx="6924609" cy="1734549"/>
          </a:xfrm>
          <a:custGeom>
            <a:avLst/>
            <a:gdLst>
              <a:gd name="T0" fmla="*/ 0 w 7595382"/>
              <a:gd name="T1" fmla="*/ 1901232 h 1901232"/>
              <a:gd name="T2" fmla="*/ 5150373 w 7595382"/>
              <a:gd name="T3" fmla="*/ 217677 h 1901232"/>
              <a:gd name="T4" fmla="*/ 7595382 w 7595382"/>
              <a:gd name="T5" fmla="*/ 0 h 1901232"/>
              <a:gd name="T6" fmla="*/ 4968279 w 7595382"/>
              <a:gd name="T7" fmla="*/ 1901232 h 1901232"/>
              <a:gd name="T8" fmla="*/ 0 w 7595382"/>
              <a:gd name="T9" fmla="*/ 1901232 h 1901232"/>
              <a:gd name="T10" fmla="*/ 0 60000 65536"/>
              <a:gd name="T11" fmla="*/ 0 60000 65536"/>
              <a:gd name="T12" fmla="*/ 0 60000 65536"/>
              <a:gd name="T13" fmla="*/ 0 60000 65536"/>
              <a:gd name="T14" fmla="*/ 0 60000 65536"/>
              <a:gd name="T15" fmla="*/ 0 w 7595382"/>
              <a:gd name="T16" fmla="*/ 0 h 1901232"/>
              <a:gd name="T17" fmla="*/ 7595382 w 7595382"/>
              <a:gd name="T18" fmla="*/ 1901232 h 1901232"/>
            </a:gdLst>
            <a:ahLst/>
            <a:cxnLst>
              <a:cxn ang="T10">
                <a:pos x="T0" y="T1"/>
              </a:cxn>
              <a:cxn ang="T11">
                <a:pos x="T2" y="T3"/>
              </a:cxn>
              <a:cxn ang="T12">
                <a:pos x="T4" y="T5"/>
              </a:cxn>
              <a:cxn ang="T13">
                <a:pos x="T6" y="T7"/>
              </a:cxn>
              <a:cxn ang="T14">
                <a:pos x="T8" y="T9"/>
              </a:cxn>
            </a:cxnLst>
            <a:rect l="T15" t="T16" r="T17" b="T18"/>
            <a:pathLst>
              <a:path w="7595382" h="1901232">
                <a:moveTo>
                  <a:pt x="0" y="1901232"/>
                </a:moveTo>
                <a:lnTo>
                  <a:pt x="5150373" y="217677"/>
                </a:lnTo>
                <a:lnTo>
                  <a:pt x="7595382" y="0"/>
                </a:lnTo>
                <a:lnTo>
                  <a:pt x="4968279" y="1901232"/>
                </a:lnTo>
                <a:lnTo>
                  <a:pt x="0" y="1901232"/>
                </a:lnTo>
                <a:close/>
              </a:path>
            </a:pathLst>
          </a:custGeom>
          <a:solidFill>
            <a:srgbClr val="EDAF36"/>
          </a:solidFill>
          <a:ln>
            <a:noFill/>
          </a:ln>
          <a:extLst/>
        </p:spPr>
        <p:txBody>
          <a:bodyPr lIns="68543" tIns="34272" rIns="68543" bIns="34272" anchor="ctr"/>
          <a:lstStyle/>
          <a:p>
            <a:pPr algn="ctr"/>
            <a:endParaRPr lang="zh-CN" altLang="zh-CN">
              <a:solidFill>
                <a:srgbClr val="FFFFFF"/>
              </a:solidFill>
            </a:endParaRPr>
          </a:p>
        </p:txBody>
      </p:sp>
      <p:grpSp>
        <p:nvGrpSpPr>
          <p:cNvPr id="21" name="组合 20"/>
          <p:cNvGrpSpPr/>
          <p:nvPr/>
        </p:nvGrpSpPr>
        <p:grpSpPr>
          <a:xfrm>
            <a:off x="2964387" y="3546000"/>
            <a:ext cx="5236527" cy="809437"/>
            <a:chOff x="3585720" y="5137719"/>
            <a:chExt cx="6985673" cy="1079499"/>
          </a:xfrm>
          <a:solidFill>
            <a:schemeClr val="bg1"/>
          </a:solidFill>
        </p:grpSpPr>
        <p:grpSp>
          <p:nvGrpSpPr>
            <p:cNvPr id="22" name="Group 8"/>
            <p:cNvGrpSpPr>
              <a:grpSpLocks/>
            </p:cNvGrpSpPr>
            <p:nvPr/>
          </p:nvGrpSpPr>
          <p:grpSpPr bwMode="auto">
            <a:xfrm>
              <a:off x="3585720" y="5525746"/>
              <a:ext cx="532885" cy="139071"/>
              <a:chOff x="0" y="0"/>
              <a:chExt cx="438150" cy="114300"/>
            </a:xfrm>
            <a:grpFill/>
          </p:grpSpPr>
          <p:sp>
            <p:nvSpPr>
              <p:cNvPr id="49" name="同心圆 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42719B"/>
                </a:solidFill>
                <a:bevel/>
                <a:headEnd/>
                <a:tailEnd/>
              </a:ln>
              <a:extLst/>
            </p:spPr>
            <p:txBody>
              <a:bodyPr anchor="ctr"/>
              <a:lstStyle/>
              <a:p>
                <a:pPr algn="ctr"/>
                <a:endParaRPr lang="zh-CN" altLang="zh-CN"/>
              </a:p>
            </p:txBody>
          </p:sp>
          <p:sp>
            <p:nvSpPr>
              <p:cNvPr id="50" name="椭圆 5"/>
              <p:cNvSpPr>
                <a:spLocks noChangeArrowheads="1"/>
              </p:cNvSpPr>
              <p:nvPr/>
            </p:nvSpPr>
            <p:spPr bwMode="auto">
              <a:xfrm>
                <a:off x="129075" y="39150"/>
                <a:ext cx="180000" cy="36000"/>
              </a:xfrm>
              <a:prstGeom prst="ellipse">
                <a:avLst/>
              </a:prstGeom>
              <a:grpFill/>
              <a:ln w="12700" cap="flat" cmpd="sng">
                <a:solidFill>
                  <a:srgbClr val="42719B"/>
                </a:solidFill>
                <a:bevel/>
                <a:headEnd/>
                <a:tailEnd/>
              </a:ln>
              <a:extLst/>
            </p:spPr>
            <p:txBody>
              <a:bodyPr anchor="ctr"/>
              <a:lstStyle/>
              <a:p>
                <a:pPr algn="ctr"/>
                <a:endParaRPr lang="zh-CN" altLang="zh-CN">
                  <a:solidFill>
                    <a:srgbClr val="FFFFFF"/>
                  </a:solidFill>
                </a:endParaRPr>
              </a:p>
            </p:txBody>
          </p:sp>
        </p:grpSp>
        <p:grpSp>
          <p:nvGrpSpPr>
            <p:cNvPr id="23" name="Group 11"/>
            <p:cNvGrpSpPr>
              <a:grpSpLocks/>
            </p:cNvGrpSpPr>
            <p:nvPr/>
          </p:nvGrpSpPr>
          <p:grpSpPr bwMode="auto">
            <a:xfrm>
              <a:off x="5010608" y="5478111"/>
              <a:ext cx="532885" cy="139071"/>
              <a:chOff x="0" y="0"/>
              <a:chExt cx="438150" cy="114300"/>
            </a:xfrm>
            <a:grpFill/>
          </p:grpSpPr>
          <p:sp>
            <p:nvSpPr>
              <p:cNvPr id="47" name="同心圆 60"/>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42719B"/>
                </a:solidFill>
                <a:bevel/>
                <a:headEnd/>
                <a:tailEnd/>
              </a:ln>
              <a:extLst/>
            </p:spPr>
            <p:txBody>
              <a:bodyPr anchor="ctr"/>
              <a:lstStyle/>
              <a:p>
                <a:pPr algn="ctr"/>
                <a:endParaRPr lang="zh-CN" altLang="zh-CN"/>
              </a:p>
            </p:txBody>
          </p:sp>
          <p:sp>
            <p:nvSpPr>
              <p:cNvPr id="48" name="椭圆 61"/>
              <p:cNvSpPr>
                <a:spLocks noChangeArrowheads="1"/>
              </p:cNvSpPr>
              <p:nvPr/>
            </p:nvSpPr>
            <p:spPr bwMode="auto">
              <a:xfrm>
                <a:off x="129075" y="39150"/>
                <a:ext cx="180000" cy="36000"/>
              </a:xfrm>
              <a:prstGeom prst="ellipse">
                <a:avLst/>
              </a:prstGeom>
              <a:grpFill/>
              <a:ln w="12700" cap="flat" cmpd="sng">
                <a:solidFill>
                  <a:srgbClr val="42719B"/>
                </a:solidFill>
                <a:bevel/>
                <a:headEnd/>
                <a:tailEnd/>
              </a:ln>
              <a:extLst/>
            </p:spPr>
            <p:txBody>
              <a:bodyPr anchor="ctr"/>
              <a:lstStyle/>
              <a:p>
                <a:pPr algn="ctr"/>
                <a:endParaRPr lang="zh-CN" altLang="zh-CN">
                  <a:solidFill>
                    <a:srgbClr val="FFFFFF"/>
                  </a:solidFill>
                </a:endParaRPr>
              </a:p>
            </p:txBody>
          </p:sp>
        </p:grpSp>
        <p:grpSp>
          <p:nvGrpSpPr>
            <p:cNvPr id="24" name="Group 14"/>
            <p:cNvGrpSpPr>
              <a:grpSpLocks/>
            </p:cNvGrpSpPr>
            <p:nvPr/>
          </p:nvGrpSpPr>
          <p:grpSpPr bwMode="auto">
            <a:xfrm>
              <a:off x="5867856" y="5792301"/>
              <a:ext cx="621704" cy="162251"/>
              <a:chOff x="0" y="0"/>
              <a:chExt cx="438150" cy="114300"/>
            </a:xfrm>
            <a:grpFill/>
          </p:grpSpPr>
          <p:sp>
            <p:nvSpPr>
              <p:cNvPr id="45" name="同心圆 6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42719B"/>
                </a:solidFill>
                <a:bevel/>
                <a:headEnd/>
                <a:tailEnd/>
              </a:ln>
              <a:extLst/>
            </p:spPr>
            <p:txBody>
              <a:bodyPr anchor="ctr"/>
              <a:lstStyle/>
              <a:p>
                <a:pPr algn="ctr"/>
                <a:endParaRPr lang="zh-CN" altLang="zh-CN"/>
              </a:p>
            </p:txBody>
          </p:sp>
          <p:sp>
            <p:nvSpPr>
              <p:cNvPr id="46" name="椭圆 66"/>
              <p:cNvSpPr>
                <a:spLocks noChangeArrowheads="1"/>
              </p:cNvSpPr>
              <p:nvPr/>
            </p:nvSpPr>
            <p:spPr bwMode="auto">
              <a:xfrm>
                <a:off x="129075" y="39150"/>
                <a:ext cx="180000" cy="36000"/>
              </a:xfrm>
              <a:prstGeom prst="ellipse">
                <a:avLst/>
              </a:prstGeom>
              <a:grpFill/>
              <a:ln w="12700" cap="flat" cmpd="sng">
                <a:solidFill>
                  <a:srgbClr val="42719B"/>
                </a:solidFill>
                <a:bevel/>
                <a:headEnd/>
                <a:tailEnd/>
              </a:ln>
              <a:extLst/>
            </p:spPr>
            <p:txBody>
              <a:bodyPr anchor="ctr"/>
              <a:lstStyle/>
              <a:p>
                <a:pPr algn="ctr"/>
                <a:endParaRPr lang="zh-CN" altLang="zh-CN">
                  <a:solidFill>
                    <a:srgbClr val="FFFFFF"/>
                  </a:solidFill>
                </a:endParaRPr>
              </a:p>
            </p:txBody>
          </p:sp>
        </p:grpSp>
        <p:grpSp>
          <p:nvGrpSpPr>
            <p:cNvPr id="25" name="Group 17"/>
            <p:cNvGrpSpPr>
              <a:grpSpLocks/>
            </p:cNvGrpSpPr>
            <p:nvPr/>
          </p:nvGrpSpPr>
          <p:grpSpPr bwMode="auto">
            <a:xfrm>
              <a:off x="6993624" y="5565671"/>
              <a:ext cx="532885" cy="139071"/>
              <a:chOff x="0" y="0"/>
              <a:chExt cx="438150" cy="114300"/>
            </a:xfrm>
            <a:grpFill/>
          </p:grpSpPr>
          <p:sp>
            <p:nvSpPr>
              <p:cNvPr id="43" name="同心圆 68"/>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42719B"/>
                </a:solidFill>
                <a:bevel/>
                <a:headEnd/>
                <a:tailEnd/>
              </a:ln>
              <a:extLst/>
            </p:spPr>
            <p:txBody>
              <a:bodyPr anchor="ctr"/>
              <a:lstStyle/>
              <a:p>
                <a:pPr algn="ctr"/>
                <a:endParaRPr lang="zh-CN" altLang="zh-CN"/>
              </a:p>
            </p:txBody>
          </p:sp>
          <p:sp>
            <p:nvSpPr>
              <p:cNvPr id="44" name="椭圆 73"/>
              <p:cNvSpPr>
                <a:spLocks noChangeArrowheads="1"/>
              </p:cNvSpPr>
              <p:nvPr/>
            </p:nvSpPr>
            <p:spPr bwMode="auto">
              <a:xfrm>
                <a:off x="129075" y="39150"/>
                <a:ext cx="180000" cy="36000"/>
              </a:xfrm>
              <a:prstGeom prst="ellipse">
                <a:avLst/>
              </a:prstGeom>
              <a:grpFill/>
              <a:ln w="12700" cap="flat" cmpd="sng">
                <a:solidFill>
                  <a:srgbClr val="42719B"/>
                </a:solidFill>
                <a:bevel/>
                <a:headEnd/>
                <a:tailEnd/>
              </a:ln>
              <a:extLst/>
            </p:spPr>
            <p:txBody>
              <a:bodyPr anchor="ctr"/>
              <a:lstStyle/>
              <a:p>
                <a:pPr algn="ctr"/>
                <a:endParaRPr lang="zh-CN" altLang="zh-CN">
                  <a:solidFill>
                    <a:srgbClr val="FFFFFF"/>
                  </a:solidFill>
                </a:endParaRPr>
              </a:p>
            </p:txBody>
          </p:sp>
        </p:grpSp>
        <p:grpSp>
          <p:nvGrpSpPr>
            <p:cNvPr id="26" name="Group 20"/>
            <p:cNvGrpSpPr>
              <a:grpSpLocks/>
            </p:cNvGrpSpPr>
            <p:nvPr/>
          </p:nvGrpSpPr>
          <p:grpSpPr bwMode="auto">
            <a:xfrm>
              <a:off x="7972156" y="6007329"/>
              <a:ext cx="804241" cy="209889"/>
              <a:chOff x="0" y="0"/>
              <a:chExt cx="438150" cy="114300"/>
            </a:xfrm>
            <a:grpFill/>
          </p:grpSpPr>
          <p:sp>
            <p:nvSpPr>
              <p:cNvPr id="41" name="同心圆 75"/>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42719B"/>
                </a:solidFill>
                <a:bevel/>
                <a:headEnd/>
                <a:tailEnd/>
              </a:ln>
              <a:extLst/>
            </p:spPr>
            <p:txBody>
              <a:bodyPr anchor="ctr"/>
              <a:lstStyle/>
              <a:p>
                <a:pPr algn="ctr"/>
                <a:endParaRPr lang="zh-CN" altLang="zh-CN"/>
              </a:p>
            </p:txBody>
          </p:sp>
          <p:sp>
            <p:nvSpPr>
              <p:cNvPr id="42" name="椭圆 77"/>
              <p:cNvSpPr>
                <a:spLocks noChangeArrowheads="1"/>
              </p:cNvSpPr>
              <p:nvPr/>
            </p:nvSpPr>
            <p:spPr bwMode="auto">
              <a:xfrm>
                <a:off x="129075" y="39150"/>
                <a:ext cx="180000" cy="36000"/>
              </a:xfrm>
              <a:prstGeom prst="ellipse">
                <a:avLst/>
              </a:prstGeom>
              <a:grpFill/>
              <a:ln w="12700" cap="flat" cmpd="sng">
                <a:solidFill>
                  <a:srgbClr val="42719B"/>
                </a:solidFill>
                <a:bevel/>
                <a:headEnd/>
                <a:tailEnd/>
              </a:ln>
              <a:extLst/>
            </p:spPr>
            <p:txBody>
              <a:bodyPr anchor="ctr"/>
              <a:lstStyle/>
              <a:p>
                <a:pPr algn="ctr"/>
                <a:endParaRPr lang="zh-CN" altLang="zh-CN">
                  <a:solidFill>
                    <a:srgbClr val="FFFFFF"/>
                  </a:solidFill>
                </a:endParaRPr>
              </a:p>
            </p:txBody>
          </p:sp>
        </p:grpSp>
        <p:grpSp>
          <p:nvGrpSpPr>
            <p:cNvPr id="27" name="Group 23"/>
            <p:cNvGrpSpPr>
              <a:grpSpLocks/>
            </p:cNvGrpSpPr>
            <p:nvPr/>
          </p:nvGrpSpPr>
          <p:grpSpPr bwMode="auto">
            <a:xfrm>
              <a:off x="9024869" y="5137719"/>
              <a:ext cx="532885" cy="139071"/>
              <a:chOff x="0" y="0"/>
              <a:chExt cx="438150" cy="114300"/>
            </a:xfrm>
            <a:grpFill/>
          </p:grpSpPr>
          <p:sp>
            <p:nvSpPr>
              <p:cNvPr id="39" name="同心圆 79"/>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42719B"/>
                </a:solidFill>
                <a:bevel/>
                <a:headEnd/>
                <a:tailEnd/>
              </a:ln>
              <a:extLst/>
            </p:spPr>
            <p:txBody>
              <a:bodyPr anchor="ctr"/>
              <a:lstStyle/>
              <a:p>
                <a:pPr algn="ctr"/>
                <a:endParaRPr lang="zh-CN" altLang="zh-CN"/>
              </a:p>
            </p:txBody>
          </p:sp>
          <p:sp>
            <p:nvSpPr>
              <p:cNvPr id="40" name="椭圆 80"/>
              <p:cNvSpPr>
                <a:spLocks noChangeArrowheads="1"/>
              </p:cNvSpPr>
              <p:nvPr/>
            </p:nvSpPr>
            <p:spPr bwMode="auto">
              <a:xfrm>
                <a:off x="129075" y="39150"/>
                <a:ext cx="180000" cy="36000"/>
              </a:xfrm>
              <a:prstGeom prst="ellipse">
                <a:avLst/>
              </a:prstGeom>
              <a:grpFill/>
              <a:ln w="12700" cap="flat" cmpd="sng">
                <a:solidFill>
                  <a:srgbClr val="42719B"/>
                </a:solidFill>
                <a:bevel/>
                <a:headEnd/>
                <a:tailEnd/>
              </a:ln>
              <a:extLst/>
            </p:spPr>
            <p:txBody>
              <a:bodyPr anchor="ctr"/>
              <a:lstStyle/>
              <a:p>
                <a:pPr algn="ctr"/>
                <a:endParaRPr lang="zh-CN" altLang="zh-CN">
                  <a:solidFill>
                    <a:srgbClr val="FFFFFF"/>
                  </a:solidFill>
                </a:endParaRPr>
              </a:p>
            </p:txBody>
          </p:sp>
        </p:grpSp>
        <p:grpSp>
          <p:nvGrpSpPr>
            <p:cNvPr id="28" name="Group 26"/>
            <p:cNvGrpSpPr>
              <a:grpSpLocks/>
            </p:cNvGrpSpPr>
            <p:nvPr/>
          </p:nvGrpSpPr>
          <p:grpSpPr bwMode="auto">
            <a:xfrm>
              <a:off x="10038508" y="5402990"/>
              <a:ext cx="532885" cy="139071"/>
              <a:chOff x="0" y="0"/>
              <a:chExt cx="438150" cy="114300"/>
            </a:xfrm>
            <a:grpFill/>
          </p:grpSpPr>
          <p:sp>
            <p:nvSpPr>
              <p:cNvPr id="37" name="同心圆 82"/>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42719B"/>
                </a:solidFill>
                <a:bevel/>
                <a:headEnd/>
                <a:tailEnd/>
              </a:ln>
              <a:extLst/>
            </p:spPr>
            <p:txBody>
              <a:bodyPr anchor="ctr"/>
              <a:lstStyle/>
              <a:p>
                <a:pPr algn="ctr"/>
                <a:endParaRPr lang="zh-CN" altLang="zh-CN"/>
              </a:p>
            </p:txBody>
          </p:sp>
          <p:sp>
            <p:nvSpPr>
              <p:cNvPr id="38" name="椭圆 83"/>
              <p:cNvSpPr>
                <a:spLocks noChangeArrowheads="1"/>
              </p:cNvSpPr>
              <p:nvPr/>
            </p:nvSpPr>
            <p:spPr bwMode="auto">
              <a:xfrm>
                <a:off x="129075" y="39150"/>
                <a:ext cx="180000" cy="36000"/>
              </a:xfrm>
              <a:prstGeom prst="ellipse">
                <a:avLst/>
              </a:prstGeom>
              <a:grpFill/>
              <a:ln w="12700" cap="flat" cmpd="sng">
                <a:solidFill>
                  <a:srgbClr val="42719B"/>
                </a:solidFill>
                <a:bevel/>
                <a:headEnd/>
                <a:tailEnd/>
              </a:ln>
              <a:extLst/>
            </p:spPr>
            <p:txBody>
              <a:bodyPr anchor="ctr"/>
              <a:lstStyle/>
              <a:p>
                <a:pPr algn="ctr"/>
                <a:endParaRPr lang="zh-CN" altLang="zh-CN">
                  <a:solidFill>
                    <a:srgbClr val="FFFFFF"/>
                  </a:solidFill>
                </a:endParaRPr>
              </a:p>
            </p:txBody>
          </p:sp>
        </p:grpSp>
        <p:cxnSp>
          <p:nvCxnSpPr>
            <p:cNvPr id="29" name="直接连接符 15"/>
            <p:cNvCxnSpPr>
              <a:cxnSpLocks noChangeShapeType="1"/>
              <a:stCxn id="49" idx="6"/>
              <a:endCxn id="47" idx="2"/>
            </p:cNvCxnSpPr>
            <p:nvPr/>
          </p:nvCxnSpPr>
          <p:spPr bwMode="auto">
            <a:xfrm flipV="1">
              <a:off x="4118605" y="5547647"/>
              <a:ext cx="892003" cy="47635"/>
            </a:xfrm>
            <a:prstGeom prst="line">
              <a:avLst/>
            </a:prstGeom>
            <a:grpFill/>
            <a:ln w="12700" cap="flat" cmpd="sng">
              <a:solidFill>
                <a:schemeClr val="bg1"/>
              </a:solidFill>
              <a:bevel/>
              <a:headEnd/>
              <a:tailEnd/>
            </a:ln>
            <a:extLst/>
          </p:spPr>
        </p:cxnSp>
        <p:cxnSp>
          <p:nvCxnSpPr>
            <p:cNvPr id="30" name="直接连接符 19"/>
            <p:cNvCxnSpPr>
              <a:cxnSpLocks noChangeShapeType="1"/>
              <a:stCxn id="47" idx="5"/>
              <a:endCxn id="45" idx="1"/>
            </p:cNvCxnSpPr>
            <p:nvPr/>
          </p:nvCxnSpPr>
          <p:spPr bwMode="auto">
            <a:xfrm>
              <a:off x="5465453" y="5596816"/>
              <a:ext cx="493449" cy="219247"/>
            </a:xfrm>
            <a:prstGeom prst="line">
              <a:avLst/>
            </a:prstGeom>
            <a:grpFill/>
            <a:ln w="12700" cap="flat" cmpd="sng">
              <a:solidFill>
                <a:schemeClr val="bg1"/>
              </a:solidFill>
              <a:bevel/>
              <a:headEnd/>
              <a:tailEnd/>
            </a:ln>
            <a:extLst/>
          </p:spPr>
        </p:cxnSp>
        <p:sp>
          <p:nvSpPr>
            <p:cNvPr id="31" name="直接连接符 24"/>
            <p:cNvSpPr>
              <a:spLocks noChangeShapeType="1"/>
            </p:cNvSpPr>
            <p:nvPr/>
          </p:nvSpPr>
          <p:spPr bwMode="auto">
            <a:xfrm flipV="1">
              <a:off x="6394951" y="5684376"/>
              <a:ext cx="676713" cy="131687"/>
            </a:xfrm>
            <a:prstGeom prst="line">
              <a:avLst/>
            </a:prstGeom>
            <a:grpFill/>
            <a:ln w="12700" cap="flat" cmpd="sng">
              <a:solidFill>
                <a:schemeClr val="bg1"/>
              </a:solidFill>
              <a:bevel/>
              <a:headEnd/>
              <a:tailEnd/>
            </a:ln>
            <a:extLst/>
          </p:spPr>
          <p:txBody>
            <a:bodyPr/>
            <a:lstStyle/>
            <a:p>
              <a:endParaRPr lang="zh-CN" altLang="en-US"/>
            </a:p>
          </p:txBody>
        </p:sp>
        <p:sp>
          <p:nvSpPr>
            <p:cNvPr id="32" name="直接连接符 26"/>
            <p:cNvSpPr>
              <a:spLocks noChangeShapeType="1"/>
            </p:cNvSpPr>
            <p:nvPr/>
          </p:nvSpPr>
          <p:spPr bwMode="auto">
            <a:xfrm>
              <a:off x="7448469" y="5684376"/>
              <a:ext cx="776661" cy="373629"/>
            </a:xfrm>
            <a:prstGeom prst="line">
              <a:avLst/>
            </a:prstGeom>
            <a:grpFill/>
            <a:ln w="12700" cap="flat" cmpd="sng">
              <a:solidFill>
                <a:schemeClr val="bg1"/>
              </a:solidFill>
              <a:bevel/>
              <a:headEnd/>
              <a:tailEnd/>
            </a:ln>
            <a:extLst/>
          </p:spPr>
          <p:txBody>
            <a:bodyPr/>
            <a:lstStyle/>
            <a:p>
              <a:endParaRPr lang="zh-CN" altLang="en-US"/>
            </a:p>
          </p:txBody>
        </p:sp>
        <p:cxnSp>
          <p:nvCxnSpPr>
            <p:cNvPr id="33" name="直接连接符 29"/>
            <p:cNvCxnSpPr>
              <a:cxnSpLocks noChangeShapeType="1"/>
              <a:stCxn id="41" idx="7"/>
              <a:endCxn id="37" idx="3"/>
            </p:cNvCxnSpPr>
            <p:nvPr/>
          </p:nvCxnSpPr>
          <p:spPr bwMode="auto">
            <a:xfrm flipV="1">
              <a:off x="8658618" y="5521694"/>
              <a:ext cx="1457930" cy="516372"/>
            </a:xfrm>
            <a:prstGeom prst="line">
              <a:avLst/>
            </a:prstGeom>
            <a:grpFill/>
            <a:ln w="12700" cap="flat" cmpd="sng">
              <a:solidFill>
                <a:schemeClr val="bg1"/>
              </a:solidFill>
              <a:bevel/>
              <a:headEnd/>
              <a:tailEnd/>
            </a:ln>
            <a:extLst/>
          </p:spPr>
        </p:cxnSp>
        <p:cxnSp>
          <p:nvCxnSpPr>
            <p:cNvPr id="34" name="直接连接符 32"/>
            <p:cNvCxnSpPr>
              <a:cxnSpLocks noChangeShapeType="1"/>
              <a:stCxn id="37" idx="1"/>
              <a:endCxn id="39" idx="5"/>
            </p:cNvCxnSpPr>
            <p:nvPr/>
          </p:nvCxnSpPr>
          <p:spPr bwMode="auto">
            <a:xfrm flipH="1" flipV="1">
              <a:off x="9479715" y="5256424"/>
              <a:ext cx="636834" cy="166933"/>
            </a:xfrm>
            <a:prstGeom prst="line">
              <a:avLst/>
            </a:prstGeom>
            <a:grpFill/>
            <a:ln w="12700" cap="flat" cmpd="sng">
              <a:solidFill>
                <a:schemeClr val="bg1"/>
              </a:solidFill>
              <a:bevel/>
              <a:headEnd/>
              <a:tailEnd/>
            </a:ln>
            <a:extLst/>
          </p:spPr>
        </p:cxnSp>
        <p:cxnSp>
          <p:nvCxnSpPr>
            <p:cNvPr id="35" name="直接连接符 34"/>
            <p:cNvCxnSpPr>
              <a:cxnSpLocks noChangeShapeType="1"/>
              <a:stCxn id="43" idx="6"/>
              <a:endCxn id="37" idx="2"/>
            </p:cNvCxnSpPr>
            <p:nvPr/>
          </p:nvCxnSpPr>
          <p:spPr bwMode="auto">
            <a:xfrm flipV="1">
              <a:off x="7526509" y="5472525"/>
              <a:ext cx="2511999" cy="162682"/>
            </a:xfrm>
            <a:prstGeom prst="line">
              <a:avLst/>
            </a:prstGeom>
            <a:grpFill/>
            <a:ln w="12700" cap="flat" cmpd="sng">
              <a:solidFill>
                <a:schemeClr val="bg1"/>
              </a:solidFill>
              <a:bevel/>
              <a:headEnd/>
              <a:tailEnd/>
            </a:ln>
            <a:extLst/>
          </p:spPr>
        </p:cxnSp>
        <p:sp>
          <p:nvSpPr>
            <p:cNvPr id="36" name="直接连接符 43"/>
            <p:cNvSpPr>
              <a:spLocks noChangeShapeType="1"/>
            </p:cNvSpPr>
            <p:nvPr/>
          </p:nvSpPr>
          <p:spPr bwMode="auto">
            <a:xfrm flipV="1">
              <a:off x="8506282" y="5270066"/>
              <a:ext cx="728632" cy="750905"/>
            </a:xfrm>
            <a:prstGeom prst="line">
              <a:avLst/>
            </a:prstGeom>
            <a:grpFill/>
            <a:ln w="12700" cap="flat" cmpd="sng">
              <a:solidFill>
                <a:schemeClr val="bg1"/>
              </a:solidFill>
              <a:bevel/>
              <a:headEnd/>
              <a:tailEnd/>
            </a:ln>
            <a:extLst/>
          </p:spPr>
          <p:txBody>
            <a:bodyPr/>
            <a:lstStyle/>
            <a:p>
              <a:endParaRPr lang="zh-CN" altLang="en-US"/>
            </a:p>
          </p:txBody>
        </p:sp>
      </p:grpSp>
      <p:grpSp>
        <p:nvGrpSpPr>
          <p:cNvPr id="51" name="组合 50"/>
          <p:cNvGrpSpPr/>
          <p:nvPr/>
        </p:nvGrpSpPr>
        <p:grpSpPr>
          <a:xfrm>
            <a:off x="3794998" y="2366040"/>
            <a:ext cx="871366" cy="1472485"/>
            <a:chOff x="4693779" y="3564074"/>
            <a:chExt cx="1162426" cy="1963768"/>
          </a:xfrm>
        </p:grpSpPr>
        <p:sp>
          <p:nvSpPr>
            <p:cNvPr id="53" name="直接连接符 84"/>
            <p:cNvSpPr>
              <a:spLocks noChangeShapeType="1"/>
            </p:cNvSpPr>
            <p:nvPr/>
          </p:nvSpPr>
          <p:spPr bwMode="auto">
            <a:xfrm flipV="1">
              <a:off x="5276037" y="4083684"/>
              <a:ext cx="1" cy="1444158"/>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54" name="椭圆 90"/>
            <p:cNvSpPr>
              <a:spLocks noChangeArrowheads="1"/>
            </p:cNvSpPr>
            <p:nvPr/>
          </p:nvSpPr>
          <p:spPr bwMode="auto">
            <a:xfrm>
              <a:off x="4693779" y="3564074"/>
              <a:ext cx="1162426" cy="1162083"/>
            </a:xfrm>
            <a:prstGeom prst="ellipse">
              <a:avLst/>
            </a:prstGeom>
            <a:solidFill>
              <a:schemeClr val="bg1"/>
            </a:solidFill>
            <a:ln w="38100" cap="flat" cmpd="sng">
              <a:solidFill>
                <a:srgbClr val="48AFBA"/>
              </a:solidFill>
              <a:bevel/>
              <a:headEnd/>
              <a:tailEnd/>
            </a:ln>
          </p:spPr>
          <p:txBody>
            <a:bodyPr anchor="ctr"/>
            <a:lstStyle/>
            <a:p>
              <a:pPr algn="ctr"/>
              <a:endParaRPr lang="zh-CN" altLang="zh-CN">
                <a:solidFill>
                  <a:srgbClr val="FFFFFF"/>
                </a:solidFill>
              </a:endParaRPr>
            </a:p>
          </p:txBody>
        </p:sp>
      </p:grpSp>
      <p:sp>
        <p:nvSpPr>
          <p:cNvPr id="55" name="矩形 111"/>
          <p:cNvSpPr>
            <a:spLocks noChangeArrowheads="1"/>
          </p:cNvSpPr>
          <p:nvPr/>
        </p:nvSpPr>
        <p:spPr bwMode="auto">
          <a:xfrm>
            <a:off x="3822042" y="2582782"/>
            <a:ext cx="830565" cy="484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zh-CN" altLang="en-US" sz="1300" b="1" dirty="0">
                <a:solidFill>
                  <a:srgbClr val="000000"/>
                </a:solidFill>
                <a:latin typeface="Calibri" pitchFamily="34" charset="0"/>
                <a:ea typeface="微软雅黑" pitchFamily="34" charset="-122"/>
                <a:sym typeface="Calibri" pitchFamily="34" charset="0"/>
              </a:rPr>
              <a:t>完成的</a:t>
            </a:r>
            <a:endParaRPr lang="en-US" altLang="zh-CN" sz="1300" b="1" dirty="0">
              <a:solidFill>
                <a:srgbClr val="000000"/>
              </a:solidFill>
              <a:latin typeface="Calibri" pitchFamily="34" charset="0"/>
              <a:ea typeface="微软雅黑" pitchFamily="34" charset="-122"/>
              <a:sym typeface="Calibri" pitchFamily="34" charset="0"/>
            </a:endParaRPr>
          </a:p>
          <a:p>
            <a:pPr algn="ctr"/>
            <a:r>
              <a:rPr lang="zh-CN" altLang="en-US" sz="1300" b="1" dirty="0">
                <a:solidFill>
                  <a:srgbClr val="000000"/>
                </a:solidFill>
                <a:latin typeface="Calibri" pitchFamily="34" charset="0"/>
                <a:ea typeface="微软雅黑" pitchFamily="34" charset="-122"/>
                <a:sym typeface="Calibri" pitchFamily="34" charset="0"/>
              </a:rPr>
              <a:t>项目名称</a:t>
            </a:r>
          </a:p>
        </p:txBody>
      </p:sp>
      <p:grpSp>
        <p:nvGrpSpPr>
          <p:cNvPr id="56" name="组合 55"/>
          <p:cNvGrpSpPr/>
          <p:nvPr/>
        </p:nvGrpSpPr>
        <p:grpSpPr>
          <a:xfrm>
            <a:off x="2741253" y="2076466"/>
            <a:ext cx="848206" cy="1850379"/>
            <a:chOff x="3288054" y="3177886"/>
            <a:chExt cx="1131530" cy="2467743"/>
          </a:xfrm>
        </p:grpSpPr>
        <p:sp>
          <p:nvSpPr>
            <p:cNvPr id="57" name="直接连接符 12"/>
            <p:cNvSpPr>
              <a:spLocks noChangeShapeType="1"/>
            </p:cNvSpPr>
            <p:nvPr/>
          </p:nvSpPr>
          <p:spPr bwMode="auto">
            <a:xfrm flipV="1">
              <a:off x="3852195" y="4200238"/>
              <a:ext cx="1" cy="1445391"/>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58" name="椭圆 95"/>
            <p:cNvSpPr>
              <a:spLocks noChangeArrowheads="1"/>
            </p:cNvSpPr>
            <p:nvPr/>
          </p:nvSpPr>
          <p:spPr bwMode="auto">
            <a:xfrm>
              <a:off x="3288054" y="3177886"/>
              <a:ext cx="1131530" cy="1130204"/>
            </a:xfrm>
            <a:prstGeom prst="ellipse">
              <a:avLst/>
            </a:prstGeom>
            <a:solidFill>
              <a:schemeClr val="bg1"/>
            </a:solidFill>
            <a:ln w="38100" cap="flat" cmpd="sng">
              <a:solidFill>
                <a:srgbClr val="EF605E"/>
              </a:solidFill>
              <a:bevel/>
              <a:headEnd/>
              <a:tailEnd/>
            </a:ln>
          </p:spPr>
          <p:txBody>
            <a:bodyPr anchor="ctr"/>
            <a:lstStyle/>
            <a:p>
              <a:pPr algn="ctr"/>
              <a:endParaRPr lang="zh-CN" altLang="zh-CN"/>
            </a:p>
          </p:txBody>
        </p:sp>
      </p:grpSp>
      <p:sp>
        <p:nvSpPr>
          <p:cNvPr id="59" name="矩形 112"/>
          <p:cNvSpPr>
            <a:spLocks noChangeArrowheads="1"/>
          </p:cNvSpPr>
          <p:nvPr/>
        </p:nvSpPr>
        <p:spPr bwMode="auto">
          <a:xfrm>
            <a:off x="2760915" y="2258822"/>
            <a:ext cx="830565" cy="484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zh-CN" altLang="en-US" sz="1300" b="1" dirty="0">
                <a:solidFill>
                  <a:srgbClr val="000000"/>
                </a:solidFill>
                <a:latin typeface="Calibri" pitchFamily="34" charset="0"/>
                <a:ea typeface="微软雅黑" pitchFamily="34" charset="-122"/>
                <a:sym typeface="Calibri" pitchFamily="34" charset="0"/>
              </a:rPr>
              <a:t>完成的</a:t>
            </a:r>
            <a:endParaRPr lang="en-US" altLang="zh-CN" sz="1300" b="1" dirty="0">
              <a:solidFill>
                <a:srgbClr val="000000"/>
              </a:solidFill>
              <a:latin typeface="Calibri" pitchFamily="34" charset="0"/>
              <a:ea typeface="微软雅黑" pitchFamily="34" charset="-122"/>
              <a:sym typeface="Calibri" pitchFamily="34" charset="0"/>
            </a:endParaRPr>
          </a:p>
          <a:p>
            <a:pPr algn="ctr"/>
            <a:r>
              <a:rPr lang="zh-CN" altLang="en-US" sz="1300" b="1" dirty="0">
                <a:solidFill>
                  <a:srgbClr val="000000"/>
                </a:solidFill>
                <a:latin typeface="Calibri" pitchFamily="34" charset="0"/>
                <a:ea typeface="微软雅黑" pitchFamily="34" charset="-122"/>
                <a:sym typeface="Calibri" pitchFamily="34" charset="0"/>
              </a:rPr>
              <a:t>项目名称</a:t>
            </a:r>
          </a:p>
        </p:txBody>
      </p:sp>
      <p:grpSp>
        <p:nvGrpSpPr>
          <p:cNvPr id="60" name="组合 59"/>
          <p:cNvGrpSpPr/>
          <p:nvPr/>
        </p:nvGrpSpPr>
        <p:grpSpPr>
          <a:xfrm>
            <a:off x="5275741" y="1946158"/>
            <a:ext cx="871366" cy="1948834"/>
            <a:chOff x="6669132" y="3004102"/>
            <a:chExt cx="1162426" cy="2599047"/>
          </a:xfrm>
        </p:grpSpPr>
        <p:sp>
          <p:nvSpPr>
            <p:cNvPr id="61" name="直接连接符 86"/>
            <p:cNvSpPr>
              <a:spLocks noChangeShapeType="1"/>
            </p:cNvSpPr>
            <p:nvPr/>
          </p:nvSpPr>
          <p:spPr bwMode="auto">
            <a:xfrm flipV="1">
              <a:off x="7255965" y="3457411"/>
              <a:ext cx="1" cy="2145738"/>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62" name="椭圆 91"/>
            <p:cNvSpPr>
              <a:spLocks noChangeArrowheads="1"/>
            </p:cNvSpPr>
            <p:nvPr/>
          </p:nvSpPr>
          <p:spPr bwMode="auto">
            <a:xfrm>
              <a:off x="6669132" y="3004102"/>
              <a:ext cx="1162426" cy="1162832"/>
            </a:xfrm>
            <a:prstGeom prst="ellipse">
              <a:avLst/>
            </a:prstGeom>
            <a:solidFill>
              <a:schemeClr val="bg1"/>
            </a:solidFill>
            <a:ln w="38100" cap="flat" cmpd="sng">
              <a:solidFill>
                <a:srgbClr val="8DC85C"/>
              </a:solidFill>
              <a:bevel/>
              <a:headEnd/>
              <a:tailEnd/>
            </a:ln>
          </p:spPr>
          <p:txBody>
            <a:bodyPr anchor="ctr"/>
            <a:lstStyle/>
            <a:p>
              <a:pPr algn="ctr"/>
              <a:endParaRPr lang="zh-CN" altLang="zh-CN">
                <a:solidFill>
                  <a:srgbClr val="FFFFFF"/>
                </a:solidFill>
              </a:endParaRPr>
            </a:p>
          </p:txBody>
        </p:sp>
      </p:grpSp>
      <p:sp>
        <p:nvSpPr>
          <p:cNvPr id="63" name="矩形 113"/>
          <p:cNvSpPr>
            <a:spLocks noChangeArrowheads="1"/>
          </p:cNvSpPr>
          <p:nvPr/>
        </p:nvSpPr>
        <p:spPr bwMode="auto">
          <a:xfrm>
            <a:off x="5302392" y="2157366"/>
            <a:ext cx="830565" cy="484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zh-CN" altLang="en-US" sz="1300" b="1" dirty="0">
                <a:solidFill>
                  <a:srgbClr val="000000"/>
                </a:solidFill>
                <a:latin typeface="Calibri" pitchFamily="34" charset="0"/>
                <a:ea typeface="微软雅黑" pitchFamily="34" charset="-122"/>
                <a:sym typeface="Calibri" pitchFamily="34" charset="0"/>
              </a:rPr>
              <a:t>完成的</a:t>
            </a:r>
            <a:endParaRPr lang="en-US" altLang="zh-CN" sz="1300" b="1" dirty="0">
              <a:solidFill>
                <a:srgbClr val="000000"/>
              </a:solidFill>
              <a:latin typeface="Calibri" pitchFamily="34" charset="0"/>
              <a:ea typeface="微软雅黑" pitchFamily="34" charset="-122"/>
              <a:sym typeface="Calibri" pitchFamily="34" charset="0"/>
            </a:endParaRPr>
          </a:p>
          <a:p>
            <a:pPr algn="ctr"/>
            <a:r>
              <a:rPr lang="zh-CN" altLang="en-US" sz="1300" b="1" dirty="0">
                <a:solidFill>
                  <a:srgbClr val="000000"/>
                </a:solidFill>
                <a:latin typeface="Calibri" pitchFamily="34" charset="0"/>
                <a:ea typeface="微软雅黑" pitchFamily="34" charset="-122"/>
                <a:sym typeface="Calibri" pitchFamily="34" charset="0"/>
              </a:rPr>
              <a:t>项目名称</a:t>
            </a:r>
          </a:p>
        </p:txBody>
      </p:sp>
      <p:grpSp>
        <p:nvGrpSpPr>
          <p:cNvPr id="64" name="组合 63"/>
          <p:cNvGrpSpPr/>
          <p:nvPr/>
        </p:nvGrpSpPr>
        <p:grpSpPr>
          <a:xfrm>
            <a:off x="7549687" y="1330813"/>
            <a:ext cx="871366" cy="2461380"/>
            <a:chOff x="9702639" y="2183452"/>
            <a:chExt cx="1162426" cy="3282600"/>
          </a:xfrm>
        </p:grpSpPr>
        <p:sp>
          <p:nvSpPr>
            <p:cNvPr id="65" name="直接连接符 89"/>
            <p:cNvSpPr>
              <a:spLocks noChangeShapeType="1"/>
            </p:cNvSpPr>
            <p:nvPr/>
          </p:nvSpPr>
          <p:spPr bwMode="auto">
            <a:xfrm flipV="1">
              <a:off x="10305417" y="3145995"/>
              <a:ext cx="1" cy="2320057"/>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66" name="椭圆 94"/>
            <p:cNvSpPr>
              <a:spLocks noChangeArrowheads="1"/>
            </p:cNvSpPr>
            <p:nvPr/>
          </p:nvSpPr>
          <p:spPr bwMode="auto">
            <a:xfrm>
              <a:off x="9702639" y="2183452"/>
              <a:ext cx="1162426" cy="1162409"/>
            </a:xfrm>
            <a:prstGeom prst="ellipse">
              <a:avLst/>
            </a:prstGeom>
            <a:solidFill>
              <a:schemeClr val="bg1"/>
            </a:solidFill>
            <a:ln w="38100" cap="flat" cmpd="sng">
              <a:solidFill>
                <a:srgbClr val="48AFBA"/>
              </a:solidFill>
              <a:bevel/>
              <a:headEnd/>
              <a:tailEnd/>
            </a:ln>
          </p:spPr>
          <p:txBody>
            <a:bodyPr anchor="ctr"/>
            <a:lstStyle/>
            <a:p>
              <a:pPr algn="ctr"/>
              <a:endParaRPr lang="zh-CN" altLang="zh-CN">
                <a:solidFill>
                  <a:srgbClr val="FFFFFF"/>
                </a:solidFill>
              </a:endParaRPr>
            </a:p>
          </p:txBody>
        </p:sp>
      </p:grpSp>
      <p:sp>
        <p:nvSpPr>
          <p:cNvPr id="67" name="矩形 114"/>
          <p:cNvSpPr>
            <a:spLocks noChangeArrowheads="1"/>
          </p:cNvSpPr>
          <p:nvPr/>
        </p:nvSpPr>
        <p:spPr bwMode="auto">
          <a:xfrm>
            <a:off x="7562916" y="1509444"/>
            <a:ext cx="830565" cy="484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zh-CN" altLang="en-US" sz="1300" b="1" dirty="0">
                <a:solidFill>
                  <a:srgbClr val="000000"/>
                </a:solidFill>
                <a:latin typeface="Calibri" pitchFamily="34" charset="0"/>
                <a:ea typeface="微软雅黑" pitchFamily="34" charset="-122"/>
                <a:sym typeface="Calibri" pitchFamily="34" charset="0"/>
              </a:rPr>
              <a:t>完成的</a:t>
            </a:r>
            <a:endParaRPr lang="en-US" altLang="zh-CN" sz="1300" b="1" dirty="0">
              <a:solidFill>
                <a:srgbClr val="000000"/>
              </a:solidFill>
              <a:latin typeface="Calibri" pitchFamily="34" charset="0"/>
              <a:ea typeface="微软雅黑" pitchFamily="34" charset="-122"/>
              <a:sym typeface="Calibri" pitchFamily="34" charset="0"/>
            </a:endParaRPr>
          </a:p>
          <a:p>
            <a:pPr algn="ctr"/>
            <a:r>
              <a:rPr lang="zh-CN" altLang="en-US" sz="1300" b="1" dirty="0">
                <a:solidFill>
                  <a:srgbClr val="000000"/>
                </a:solidFill>
                <a:latin typeface="Calibri" pitchFamily="34" charset="0"/>
                <a:ea typeface="微软雅黑" pitchFamily="34" charset="-122"/>
                <a:sym typeface="Calibri" pitchFamily="34" charset="0"/>
              </a:rPr>
              <a:t>项目名称</a:t>
            </a:r>
          </a:p>
        </p:txBody>
      </p:sp>
      <p:grpSp>
        <p:nvGrpSpPr>
          <p:cNvPr id="68" name="组合 67"/>
          <p:cNvGrpSpPr/>
          <p:nvPr/>
        </p:nvGrpSpPr>
        <p:grpSpPr>
          <a:xfrm>
            <a:off x="6032758" y="699542"/>
            <a:ext cx="1008874" cy="3577688"/>
            <a:chOff x="7679013" y="1341562"/>
            <a:chExt cx="1345866" cy="4771355"/>
          </a:xfrm>
        </p:grpSpPr>
        <p:sp>
          <p:nvSpPr>
            <p:cNvPr id="69" name="直接连接符 87"/>
            <p:cNvSpPr>
              <a:spLocks noChangeShapeType="1"/>
            </p:cNvSpPr>
            <p:nvPr/>
          </p:nvSpPr>
          <p:spPr bwMode="auto">
            <a:xfrm flipV="1">
              <a:off x="8361211" y="2567202"/>
              <a:ext cx="1" cy="3545715"/>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70" name="椭圆 13"/>
            <p:cNvSpPr>
              <a:spLocks noChangeArrowheads="1"/>
            </p:cNvSpPr>
            <p:nvPr/>
          </p:nvSpPr>
          <p:spPr bwMode="auto">
            <a:xfrm>
              <a:off x="7679013" y="1341562"/>
              <a:ext cx="1345866" cy="1346173"/>
            </a:xfrm>
            <a:prstGeom prst="ellipse">
              <a:avLst/>
            </a:prstGeom>
            <a:solidFill>
              <a:schemeClr val="bg1"/>
            </a:solidFill>
            <a:ln w="38100" cap="flat" cmpd="sng">
              <a:solidFill>
                <a:schemeClr val="accent6">
                  <a:lumMod val="75000"/>
                </a:schemeClr>
              </a:solidFill>
              <a:bevel/>
              <a:headEnd/>
              <a:tailEnd/>
            </a:ln>
          </p:spPr>
          <p:txBody>
            <a:bodyPr anchor="ctr"/>
            <a:lstStyle/>
            <a:p>
              <a:pPr algn="ctr"/>
              <a:endParaRPr lang="zh-CN" altLang="zh-CN" sz="1300">
                <a:solidFill>
                  <a:srgbClr val="FFFFFF"/>
                </a:solidFill>
              </a:endParaRPr>
            </a:p>
          </p:txBody>
        </p:sp>
      </p:grpSp>
      <p:sp>
        <p:nvSpPr>
          <p:cNvPr id="71" name="矩形 118"/>
          <p:cNvSpPr>
            <a:spLocks noChangeArrowheads="1"/>
          </p:cNvSpPr>
          <p:nvPr/>
        </p:nvSpPr>
        <p:spPr bwMode="auto">
          <a:xfrm>
            <a:off x="6100423" y="924659"/>
            <a:ext cx="907468" cy="530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zh-CN" altLang="en-US" sz="1500" b="1" dirty="0">
                <a:solidFill>
                  <a:srgbClr val="000000"/>
                </a:solidFill>
                <a:latin typeface="Calibri" pitchFamily="34" charset="0"/>
                <a:ea typeface="微软雅黑" pitchFamily="34" charset="-122"/>
                <a:sym typeface="Calibri" pitchFamily="34" charset="0"/>
              </a:rPr>
              <a:t>完成的</a:t>
            </a:r>
            <a:endParaRPr lang="en-US" altLang="zh-CN" sz="1500" b="1" dirty="0">
              <a:solidFill>
                <a:srgbClr val="000000"/>
              </a:solidFill>
              <a:latin typeface="Calibri" pitchFamily="34" charset="0"/>
              <a:ea typeface="微软雅黑" pitchFamily="34" charset="-122"/>
              <a:sym typeface="Calibri" pitchFamily="34" charset="0"/>
            </a:endParaRPr>
          </a:p>
          <a:p>
            <a:pPr algn="ctr"/>
            <a:r>
              <a:rPr lang="zh-CN" altLang="en-US" sz="1500" b="1" dirty="0">
                <a:solidFill>
                  <a:srgbClr val="000000"/>
                </a:solidFill>
                <a:latin typeface="Calibri" pitchFamily="34" charset="0"/>
                <a:ea typeface="微软雅黑" pitchFamily="34" charset="-122"/>
                <a:sym typeface="Calibri" pitchFamily="34" charset="0"/>
              </a:rPr>
              <a:t>项目名称</a:t>
            </a:r>
          </a:p>
        </p:txBody>
      </p:sp>
      <p:grpSp>
        <p:nvGrpSpPr>
          <p:cNvPr id="72" name="组合 71"/>
          <p:cNvGrpSpPr/>
          <p:nvPr/>
        </p:nvGrpSpPr>
        <p:grpSpPr>
          <a:xfrm>
            <a:off x="4482537" y="1320678"/>
            <a:ext cx="871366" cy="2762537"/>
            <a:chOff x="5610976" y="2169935"/>
            <a:chExt cx="1162426" cy="3684235"/>
          </a:xfrm>
        </p:grpSpPr>
        <p:sp>
          <p:nvSpPr>
            <p:cNvPr id="73" name="直接连接符 85"/>
            <p:cNvSpPr>
              <a:spLocks noChangeShapeType="1"/>
            </p:cNvSpPr>
            <p:nvPr/>
          </p:nvSpPr>
          <p:spPr bwMode="auto">
            <a:xfrm flipV="1">
              <a:off x="6178962" y="2352496"/>
              <a:ext cx="1" cy="3501674"/>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74" name="椭圆 93"/>
            <p:cNvSpPr>
              <a:spLocks noChangeArrowheads="1"/>
            </p:cNvSpPr>
            <p:nvPr/>
          </p:nvSpPr>
          <p:spPr bwMode="auto">
            <a:xfrm>
              <a:off x="5610976" y="2169935"/>
              <a:ext cx="1162426" cy="1162310"/>
            </a:xfrm>
            <a:prstGeom prst="ellipse">
              <a:avLst/>
            </a:prstGeom>
            <a:solidFill>
              <a:schemeClr val="bg1"/>
            </a:solidFill>
            <a:ln w="38100" cap="flat" cmpd="sng">
              <a:solidFill>
                <a:srgbClr val="EDAF36"/>
              </a:solidFill>
              <a:bevel/>
              <a:headEnd/>
              <a:tailEnd/>
            </a:ln>
          </p:spPr>
          <p:txBody>
            <a:bodyPr anchor="ctr"/>
            <a:lstStyle/>
            <a:p>
              <a:pPr algn="ctr"/>
              <a:endParaRPr lang="zh-CN" altLang="zh-CN">
                <a:solidFill>
                  <a:srgbClr val="FFFFFF"/>
                </a:solidFill>
              </a:endParaRPr>
            </a:p>
          </p:txBody>
        </p:sp>
      </p:grpSp>
      <p:sp>
        <p:nvSpPr>
          <p:cNvPr id="75" name="矩形 119"/>
          <p:cNvSpPr>
            <a:spLocks noChangeArrowheads="1"/>
          </p:cNvSpPr>
          <p:nvPr/>
        </p:nvSpPr>
        <p:spPr bwMode="auto">
          <a:xfrm>
            <a:off x="4502938" y="1556906"/>
            <a:ext cx="830565" cy="484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zh-CN" altLang="en-US" sz="1300" b="1" dirty="0">
                <a:solidFill>
                  <a:srgbClr val="000000"/>
                </a:solidFill>
                <a:latin typeface="Calibri" pitchFamily="34" charset="0"/>
                <a:ea typeface="微软雅黑" pitchFamily="34" charset="-122"/>
                <a:sym typeface="Calibri" pitchFamily="34" charset="0"/>
              </a:rPr>
              <a:t>完成的</a:t>
            </a:r>
            <a:endParaRPr lang="en-US" altLang="zh-CN" sz="1300" b="1" dirty="0">
              <a:solidFill>
                <a:srgbClr val="000000"/>
              </a:solidFill>
              <a:latin typeface="Calibri" pitchFamily="34" charset="0"/>
              <a:ea typeface="微软雅黑" pitchFamily="34" charset="-122"/>
              <a:sym typeface="Calibri" pitchFamily="34" charset="0"/>
            </a:endParaRPr>
          </a:p>
          <a:p>
            <a:pPr algn="ctr"/>
            <a:r>
              <a:rPr lang="zh-CN" altLang="en-US" sz="1300" b="1" dirty="0">
                <a:solidFill>
                  <a:srgbClr val="000000"/>
                </a:solidFill>
                <a:latin typeface="Calibri" pitchFamily="34" charset="0"/>
                <a:ea typeface="微软雅黑" pitchFamily="34" charset="-122"/>
                <a:sym typeface="Calibri" pitchFamily="34" charset="0"/>
              </a:rPr>
              <a:t>项目名称</a:t>
            </a:r>
          </a:p>
        </p:txBody>
      </p:sp>
      <p:grpSp>
        <p:nvGrpSpPr>
          <p:cNvPr id="76" name="组合 75"/>
          <p:cNvGrpSpPr/>
          <p:nvPr/>
        </p:nvGrpSpPr>
        <p:grpSpPr>
          <a:xfrm>
            <a:off x="6755037" y="2109768"/>
            <a:ext cx="953870" cy="1482620"/>
            <a:chOff x="8642553" y="3222299"/>
            <a:chExt cx="1272489" cy="1977284"/>
          </a:xfrm>
        </p:grpSpPr>
        <p:sp>
          <p:nvSpPr>
            <p:cNvPr id="77" name="直接连接符 88"/>
            <p:cNvSpPr>
              <a:spLocks noChangeShapeType="1"/>
            </p:cNvSpPr>
            <p:nvPr/>
          </p:nvSpPr>
          <p:spPr bwMode="auto">
            <a:xfrm flipV="1">
              <a:off x="9285939" y="4017097"/>
              <a:ext cx="1" cy="1182486"/>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78" name="椭圆 92"/>
            <p:cNvSpPr>
              <a:spLocks noChangeArrowheads="1"/>
            </p:cNvSpPr>
            <p:nvPr/>
          </p:nvSpPr>
          <p:spPr bwMode="auto">
            <a:xfrm>
              <a:off x="8642553" y="3222299"/>
              <a:ext cx="1272489" cy="1271587"/>
            </a:xfrm>
            <a:prstGeom prst="ellipse">
              <a:avLst/>
            </a:prstGeom>
            <a:solidFill>
              <a:schemeClr val="bg1"/>
            </a:solidFill>
            <a:ln w="38100" cap="flat" cmpd="sng">
              <a:solidFill>
                <a:srgbClr val="EF605E"/>
              </a:solidFill>
              <a:bevel/>
              <a:headEnd/>
              <a:tailEnd/>
            </a:ln>
          </p:spPr>
          <p:txBody>
            <a:bodyPr anchor="ctr"/>
            <a:lstStyle/>
            <a:p>
              <a:pPr algn="ctr"/>
              <a:endParaRPr lang="zh-CN" altLang="zh-CN">
                <a:solidFill>
                  <a:srgbClr val="FFFFFF"/>
                </a:solidFill>
              </a:endParaRPr>
            </a:p>
          </p:txBody>
        </p:sp>
      </p:grpSp>
      <p:sp>
        <p:nvSpPr>
          <p:cNvPr id="79" name="矩形 120"/>
          <p:cNvSpPr>
            <a:spLocks noChangeArrowheads="1"/>
          </p:cNvSpPr>
          <p:nvPr/>
        </p:nvSpPr>
        <p:spPr bwMode="auto">
          <a:xfrm>
            <a:off x="6824781" y="2319347"/>
            <a:ext cx="830565" cy="484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zh-CN" altLang="en-US" sz="1300" b="1" dirty="0">
                <a:solidFill>
                  <a:srgbClr val="000000"/>
                </a:solidFill>
                <a:latin typeface="Calibri" pitchFamily="34" charset="0"/>
                <a:ea typeface="微软雅黑" pitchFamily="34" charset="-122"/>
                <a:sym typeface="Calibri" pitchFamily="34" charset="0"/>
              </a:rPr>
              <a:t>完成的</a:t>
            </a:r>
            <a:endParaRPr lang="en-US" altLang="zh-CN" sz="1300" b="1" dirty="0">
              <a:solidFill>
                <a:srgbClr val="000000"/>
              </a:solidFill>
              <a:latin typeface="Calibri" pitchFamily="34" charset="0"/>
              <a:ea typeface="微软雅黑" pitchFamily="34" charset="-122"/>
              <a:sym typeface="Calibri" pitchFamily="34" charset="0"/>
            </a:endParaRPr>
          </a:p>
          <a:p>
            <a:pPr algn="ctr"/>
            <a:r>
              <a:rPr lang="zh-CN" altLang="en-US" sz="1300" b="1" dirty="0">
                <a:solidFill>
                  <a:srgbClr val="000000"/>
                </a:solidFill>
                <a:latin typeface="Calibri" pitchFamily="34" charset="0"/>
                <a:ea typeface="微软雅黑" pitchFamily="34" charset="-122"/>
                <a:sym typeface="Calibri" pitchFamily="34" charset="0"/>
              </a:rPr>
              <a:t>项目名称</a:t>
            </a:r>
          </a:p>
        </p:txBody>
      </p:sp>
      <p:sp>
        <p:nvSpPr>
          <p:cNvPr id="80" name="矩形 79"/>
          <p:cNvSpPr/>
          <p:nvPr/>
        </p:nvSpPr>
        <p:spPr>
          <a:xfrm>
            <a:off x="846558" y="1599867"/>
            <a:ext cx="1925242" cy="2284712"/>
          </a:xfrm>
          <a:prstGeom prst="rect">
            <a:avLst/>
          </a:prstGeom>
        </p:spPr>
        <p:txBody>
          <a:bodyPr wrap="square" lIns="68543" tIns="34272" rIns="68543" bIns="34272">
            <a:spAutoFit/>
          </a:bodyPr>
          <a:lstStyle/>
          <a:p>
            <a:pPr algn="just">
              <a:lnSpc>
                <a:spcPct val="120000"/>
              </a:lnSpc>
            </a:pPr>
            <a:r>
              <a:rPr lang="zh-CN" altLang="en-US" sz="1200" dirty="0">
                <a:latin typeface="+mn-ea"/>
              </a:rPr>
              <a:t>此处输入您的文本，或者复制您的文本粘贴到此处</a:t>
            </a:r>
            <a:r>
              <a:rPr lang="en-US" altLang="zh-CN" sz="1200" dirty="0">
                <a:latin typeface="+mn-ea"/>
              </a:rPr>
              <a:t>.</a:t>
            </a:r>
            <a:r>
              <a:rPr lang="zh-CN" altLang="en-US" sz="1200" dirty="0">
                <a:latin typeface="+mn-ea"/>
              </a:rPr>
              <a:t>此处输入您的文本，或者复制您的文本粘贴到此处</a:t>
            </a:r>
            <a:r>
              <a:rPr lang="en-US" altLang="zh-CN" sz="1200" dirty="0">
                <a:latin typeface="+mn-ea"/>
              </a:rPr>
              <a:t>.</a:t>
            </a:r>
            <a:r>
              <a:rPr lang="zh-CN" altLang="en-US" sz="1200" dirty="0">
                <a:latin typeface="+mn-ea"/>
              </a:rPr>
              <a:t>此处输入您的文本</a:t>
            </a:r>
            <a:r>
              <a:rPr lang="en-US" altLang="zh-CN" sz="1200" dirty="0">
                <a:latin typeface="+mn-ea"/>
              </a:rPr>
              <a:t>.</a:t>
            </a:r>
          </a:p>
          <a:p>
            <a:pPr algn="just">
              <a:lnSpc>
                <a:spcPct val="120000"/>
              </a:lnSpc>
            </a:pPr>
            <a:r>
              <a:rPr lang="zh-CN" altLang="en-US" sz="1200" dirty="0">
                <a:latin typeface="+mn-ea"/>
              </a:rPr>
              <a:t>此处输入您的文本，或者复制您的文本粘贴到此处</a:t>
            </a:r>
            <a:r>
              <a:rPr lang="en-US" altLang="zh-CN" sz="1200" dirty="0">
                <a:latin typeface="+mn-ea"/>
              </a:rPr>
              <a:t>.</a:t>
            </a:r>
            <a:r>
              <a:rPr lang="zh-CN" altLang="en-US" sz="1200" dirty="0">
                <a:latin typeface="+mn-ea"/>
              </a:rPr>
              <a:t>此处输入您的文本，或者复制您的文本粘贴到此处</a:t>
            </a:r>
            <a:r>
              <a:rPr lang="en-US" altLang="zh-CN" sz="1200" dirty="0">
                <a:latin typeface="+mn-ea"/>
              </a:rPr>
              <a:t>.</a:t>
            </a:r>
            <a:r>
              <a:rPr lang="zh-CN" altLang="en-US" sz="1200" dirty="0">
                <a:latin typeface="+mn-ea"/>
              </a:rPr>
              <a:t>此处输入您的文本</a:t>
            </a:r>
            <a:r>
              <a:rPr lang="en-US" altLang="zh-CN" sz="1200" dirty="0">
                <a:latin typeface="+mn-ea"/>
              </a:rPr>
              <a:t>.</a:t>
            </a:r>
            <a:endParaRPr lang="zh-CN" altLang="en-US" sz="1200" dirty="0">
              <a:latin typeface="+mn-ea"/>
            </a:endParaRPr>
          </a:p>
        </p:txBody>
      </p:sp>
      <p:sp>
        <p:nvSpPr>
          <p:cNvPr id="81" name="矩形 80"/>
          <p:cNvSpPr/>
          <p:nvPr/>
        </p:nvSpPr>
        <p:spPr>
          <a:xfrm>
            <a:off x="664865" y="1231057"/>
            <a:ext cx="2250951" cy="279580"/>
          </a:xfrm>
          <a:prstGeom prst="rect">
            <a:avLst/>
          </a:prstGeom>
          <a:solidFill>
            <a:srgbClr val="EDAF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p>
        </p:txBody>
      </p:sp>
      <p:sp>
        <p:nvSpPr>
          <p:cNvPr id="82" name="TextBox 81"/>
          <p:cNvSpPr txBox="1"/>
          <p:nvPr/>
        </p:nvSpPr>
        <p:spPr>
          <a:xfrm>
            <a:off x="855955" y="1221912"/>
            <a:ext cx="1868769" cy="276935"/>
          </a:xfrm>
          <a:prstGeom prst="rect">
            <a:avLst/>
          </a:prstGeom>
          <a:noFill/>
        </p:spPr>
        <p:txBody>
          <a:bodyPr wrap="none" lIns="68543" tIns="34272" rIns="68543" bIns="34272" rtlCol="0">
            <a:spAutoFit/>
          </a:bodyPr>
          <a:lstStyle/>
          <a:p>
            <a:r>
              <a:rPr lang="zh-CN" altLang="en-US" sz="1300" dirty="0">
                <a:solidFill>
                  <a:schemeClr val="bg1"/>
                </a:solidFill>
                <a:latin typeface="方正兰亭粗黑简体" panose="02000000000000000000" pitchFamily="2" charset="-122"/>
                <a:ea typeface="方正兰亭粗黑简体" panose="02000000000000000000" pitchFamily="2" charset="-122"/>
              </a:rPr>
              <a:t>点击输入项目重要内容</a:t>
            </a:r>
          </a:p>
        </p:txBody>
      </p:sp>
    </p:spTree>
    <p:extLst>
      <p:ext uri="{BB962C8B-B14F-4D97-AF65-F5344CB8AC3E}">
        <p14:creationId xmlns:p14="http://schemas.microsoft.com/office/powerpoint/2010/main" val="341889720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500" fill="hold"/>
                                        <p:tgtEl>
                                          <p:spTgt spid="81"/>
                                        </p:tgtEl>
                                        <p:attrNameLst>
                                          <p:attrName>ppt_x</p:attrName>
                                        </p:attrNameLst>
                                      </p:cBhvr>
                                      <p:tavLst>
                                        <p:tav tm="0">
                                          <p:val>
                                            <p:strVal val="0-#ppt_w/2"/>
                                          </p:val>
                                        </p:tav>
                                        <p:tav tm="100000">
                                          <p:val>
                                            <p:strVal val="#ppt_x"/>
                                          </p:val>
                                        </p:tav>
                                      </p:tavLst>
                                    </p:anim>
                                    <p:anim calcmode="lin" valueType="num">
                                      <p:cBhvr additive="base">
                                        <p:cTn id="12" dur="500" fill="hold"/>
                                        <p:tgtEl>
                                          <p:spTgt spid="8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500" fill="hold"/>
                                        <p:tgtEl>
                                          <p:spTgt spid="8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82"/>
                                        </p:tgtEl>
                                        <p:attrNameLst>
                                          <p:attrName>ppt_y</p:attrName>
                                        </p:attrNameLst>
                                      </p:cBhvr>
                                      <p:tavLst>
                                        <p:tav tm="0">
                                          <p:val>
                                            <p:strVal val="#ppt_y"/>
                                          </p:val>
                                        </p:tav>
                                        <p:tav tm="100000">
                                          <p:val>
                                            <p:strVal val="#ppt_y"/>
                                          </p:val>
                                        </p:tav>
                                      </p:tavLst>
                                    </p:anim>
                                    <p:anim calcmode="lin" valueType="num">
                                      <p:cBhvr>
                                        <p:cTn id="18" dur="500" fill="hold"/>
                                        <p:tgtEl>
                                          <p:spTgt spid="8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8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82"/>
                                        </p:tgtEl>
                                      </p:cBhvr>
                                    </p:animEffect>
                                  </p:childTnLst>
                                </p:cTn>
                              </p:par>
                            </p:childTnLst>
                          </p:cTn>
                        </p:par>
                        <p:par>
                          <p:cTn id="21" fill="hold">
                            <p:stCondLst>
                              <p:cond delay="2450"/>
                            </p:stCondLst>
                            <p:childTnLst>
                              <p:par>
                                <p:cTn id="22" presetID="42" presetClass="entr" presetSubtype="0" fill="hold" grpId="0" nodeType="after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fade">
                                      <p:cBhvr>
                                        <p:cTn id="24" dur="1000"/>
                                        <p:tgtEl>
                                          <p:spTgt spid="80"/>
                                        </p:tgtEl>
                                      </p:cBhvr>
                                    </p:animEffect>
                                    <p:anim calcmode="lin" valueType="num">
                                      <p:cBhvr>
                                        <p:cTn id="25" dur="1000" fill="hold"/>
                                        <p:tgtEl>
                                          <p:spTgt spid="80"/>
                                        </p:tgtEl>
                                        <p:attrNameLst>
                                          <p:attrName>ppt_x</p:attrName>
                                        </p:attrNameLst>
                                      </p:cBhvr>
                                      <p:tavLst>
                                        <p:tav tm="0">
                                          <p:val>
                                            <p:strVal val="#ppt_x"/>
                                          </p:val>
                                        </p:tav>
                                        <p:tav tm="100000">
                                          <p:val>
                                            <p:strVal val="#ppt_x"/>
                                          </p:val>
                                        </p:tav>
                                      </p:tavLst>
                                    </p:anim>
                                    <p:anim calcmode="lin" valueType="num">
                                      <p:cBhvr>
                                        <p:cTn id="26" dur="1000" fill="hold"/>
                                        <p:tgtEl>
                                          <p:spTgt spid="80"/>
                                        </p:tgtEl>
                                        <p:attrNameLst>
                                          <p:attrName>ppt_y</p:attrName>
                                        </p:attrNameLst>
                                      </p:cBhvr>
                                      <p:tavLst>
                                        <p:tav tm="0">
                                          <p:val>
                                            <p:strVal val="#ppt_y+.1"/>
                                          </p:val>
                                        </p:tav>
                                        <p:tav tm="100000">
                                          <p:val>
                                            <p:strVal val="#ppt_y"/>
                                          </p:val>
                                        </p:tav>
                                      </p:tavLst>
                                    </p:anim>
                                  </p:childTnLst>
                                </p:cTn>
                              </p:par>
                            </p:childTnLst>
                          </p:cTn>
                        </p:par>
                        <p:par>
                          <p:cTn id="27" fill="hold">
                            <p:stCondLst>
                              <p:cond delay="3450"/>
                            </p:stCondLst>
                            <p:childTnLst>
                              <p:par>
                                <p:cTn id="28" presetID="31" presetClass="entr" presetSubtype="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1000" fill="hold"/>
                                        <p:tgtEl>
                                          <p:spTgt spid="20"/>
                                        </p:tgtEl>
                                        <p:attrNameLst>
                                          <p:attrName>ppt_w</p:attrName>
                                        </p:attrNameLst>
                                      </p:cBhvr>
                                      <p:tavLst>
                                        <p:tav tm="0">
                                          <p:val>
                                            <p:fltVal val="0"/>
                                          </p:val>
                                        </p:tav>
                                        <p:tav tm="100000">
                                          <p:val>
                                            <p:strVal val="#ppt_w"/>
                                          </p:val>
                                        </p:tav>
                                      </p:tavLst>
                                    </p:anim>
                                    <p:anim calcmode="lin" valueType="num">
                                      <p:cBhvr>
                                        <p:cTn id="31" dur="1000" fill="hold"/>
                                        <p:tgtEl>
                                          <p:spTgt spid="20"/>
                                        </p:tgtEl>
                                        <p:attrNameLst>
                                          <p:attrName>ppt_h</p:attrName>
                                        </p:attrNameLst>
                                      </p:cBhvr>
                                      <p:tavLst>
                                        <p:tav tm="0">
                                          <p:val>
                                            <p:fltVal val="0"/>
                                          </p:val>
                                        </p:tav>
                                        <p:tav tm="100000">
                                          <p:val>
                                            <p:strVal val="#ppt_h"/>
                                          </p:val>
                                        </p:tav>
                                      </p:tavLst>
                                    </p:anim>
                                    <p:anim calcmode="lin" valueType="num">
                                      <p:cBhvr>
                                        <p:cTn id="32" dur="1000" fill="hold"/>
                                        <p:tgtEl>
                                          <p:spTgt spid="20"/>
                                        </p:tgtEl>
                                        <p:attrNameLst>
                                          <p:attrName>style.rotation</p:attrName>
                                        </p:attrNameLst>
                                      </p:cBhvr>
                                      <p:tavLst>
                                        <p:tav tm="0">
                                          <p:val>
                                            <p:fltVal val="90"/>
                                          </p:val>
                                        </p:tav>
                                        <p:tav tm="100000">
                                          <p:val>
                                            <p:fltVal val="0"/>
                                          </p:val>
                                        </p:tav>
                                      </p:tavLst>
                                    </p:anim>
                                    <p:animEffect transition="in" filter="fade">
                                      <p:cBhvr>
                                        <p:cTn id="33" dur="1000"/>
                                        <p:tgtEl>
                                          <p:spTgt spid="20"/>
                                        </p:tgtEl>
                                      </p:cBhvr>
                                    </p:animEffect>
                                  </p:childTnLst>
                                </p:cTn>
                              </p:par>
                            </p:childTnLst>
                          </p:cTn>
                        </p:par>
                        <p:par>
                          <p:cTn id="34" fill="hold">
                            <p:stCondLst>
                              <p:cond delay="4450"/>
                            </p:stCondLst>
                            <p:childTnLst>
                              <p:par>
                                <p:cTn id="35" presetID="22" presetClass="entr" presetSubtype="8"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950"/>
                            </p:stCondLst>
                            <p:childTnLst>
                              <p:par>
                                <p:cTn id="39" presetID="22" presetClass="entr" presetSubtype="4"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down)">
                                      <p:cBhvr>
                                        <p:cTn id="41" dur="500"/>
                                        <p:tgtEl>
                                          <p:spTgt spid="56"/>
                                        </p:tgtEl>
                                      </p:cBhvr>
                                    </p:animEffect>
                                  </p:childTnLst>
                                </p:cTn>
                              </p:par>
                            </p:childTnLst>
                          </p:cTn>
                        </p:par>
                        <p:par>
                          <p:cTn id="42" fill="hold">
                            <p:stCondLst>
                              <p:cond delay="5450"/>
                            </p:stCondLst>
                            <p:childTnLst>
                              <p:par>
                                <p:cTn id="43" presetID="53" presetClass="entr" presetSubtype="16" fill="hold" grpId="0" nodeType="afterEffect">
                                  <p:stCondLst>
                                    <p:cond delay="0"/>
                                  </p:stCondLst>
                                  <p:childTnLst>
                                    <p:set>
                                      <p:cBhvr>
                                        <p:cTn id="44" dur="1" fill="hold">
                                          <p:stCondLst>
                                            <p:cond delay="0"/>
                                          </p:stCondLst>
                                        </p:cTn>
                                        <p:tgtEl>
                                          <p:spTgt spid="59"/>
                                        </p:tgtEl>
                                        <p:attrNameLst>
                                          <p:attrName>style.visibility</p:attrName>
                                        </p:attrNameLst>
                                      </p:cBhvr>
                                      <p:to>
                                        <p:strVal val="visible"/>
                                      </p:to>
                                    </p:set>
                                    <p:anim calcmode="lin" valueType="num">
                                      <p:cBhvr>
                                        <p:cTn id="45" dur="500" fill="hold"/>
                                        <p:tgtEl>
                                          <p:spTgt spid="59"/>
                                        </p:tgtEl>
                                        <p:attrNameLst>
                                          <p:attrName>ppt_w</p:attrName>
                                        </p:attrNameLst>
                                      </p:cBhvr>
                                      <p:tavLst>
                                        <p:tav tm="0">
                                          <p:val>
                                            <p:fltVal val="0"/>
                                          </p:val>
                                        </p:tav>
                                        <p:tav tm="100000">
                                          <p:val>
                                            <p:strVal val="#ppt_w"/>
                                          </p:val>
                                        </p:tav>
                                      </p:tavLst>
                                    </p:anim>
                                    <p:anim calcmode="lin" valueType="num">
                                      <p:cBhvr>
                                        <p:cTn id="46" dur="500" fill="hold"/>
                                        <p:tgtEl>
                                          <p:spTgt spid="59"/>
                                        </p:tgtEl>
                                        <p:attrNameLst>
                                          <p:attrName>ppt_h</p:attrName>
                                        </p:attrNameLst>
                                      </p:cBhvr>
                                      <p:tavLst>
                                        <p:tav tm="0">
                                          <p:val>
                                            <p:fltVal val="0"/>
                                          </p:val>
                                        </p:tav>
                                        <p:tav tm="100000">
                                          <p:val>
                                            <p:strVal val="#ppt_h"/>
                                          </p:val>
                                        </p:tav>
                                      </p:tavLst>
                                    </p:anim>
                                    <p:animEffect transition="in" filter="fade">
                                      <p:cBhvr>
                                        <p:cTn id="47" dur="500"/>
                                        <p:tgtEl>
                                          <p:spTgt spid="59"/>
                                        </p:tgtEl>
                                      </p:cBhvr>
                                    </p:animEffect>
                                  </p:childTnLst>
                                </p:cTn>
                              </p:par>
                            </p:childTnLst>
                          </p:cTn>
                        </p:par>
                        <p:par>
                          <p:cTn id="48" fill="hold">
                            <p:stCondLst>
                              <p:cond delay="5950"/>
                            </p:stCondLst>
                            <p:childTnLst>
                              <p:par>
                                <p:cTn id="49" presetID="22" presetClass="entr" presetSubtype="4"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down)">
                                      <p:cBhvr>
                                        <p:cTn id="51" dur="500"/>
                                        <p:tgtEl>
                                          <p:spTgt spid="51"/>
                                        </p:tgtEl>
                                      </p:cBhvr>
                                    </p:animEffect>
                                  </p:childTnLst>
                                </p:cTn>
                              </p:par>
                            </p:childTnLst>
                          </p:cTn>
                        </p:par>
                        <p:par>
                          <p:cTn id="52" fill="hold">
                            <p:stCondLst>
                              <p:cond delay="6450"/>
                            </p:stCondLst>
                            <p:childTnLst>
                              <p:par>
                                <p:cTn id="53" presetID="53" presetClass="entr" presetSubtype="16"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p:cTn id="55" dur="500" fill="hold"/>
                                        <p:tgtEl>
                                          <p:spTgt spid="55"/>
                                        </p:tgtEl>
                                        <p:attrNameLst>
                                          <p:attrName>ppt_w</p:attrName>
                                        </p:attrNameLst>
                                      </p:cBhvr>
                                      <p:tavLst>
                                        <p:tav tm="0">
                                          <p:val>
                                            <p:fltVal val="0"/>
                                          </p:val>
                                        </p:tav>
                                        <p:tav tm="100000">
                                          <p:val>
                                            <p:strVal val="#ppt_w"/>
                                          </p:val>
                                        </p:tav>
                                      </p:tavLst>
                                    </p:anim>
                                    <p:anim calcmode="lin" valueType="num">
                                      <p:cBhvr>
                                        <p:cTn id="56" dur="500" fill="hold"/>
                                        <p:tgtEl>
                                          <p:spTgt spid="55"/>
                                        </p:tgtEl>
                                        <p:attrNameLst>
                                          <p:attrName>ppt_h</p:attrName>
                                        </p:attrNameLst>
                                      </p:cBhvr>
                                      <p:tavLst>
                                        <p:tav tm="0">
                                          <p:val>
                                            <p:fltVal val="0"/>
                                          </p:val>
                                        </p:tav>
                                        <p:tav tm="100000">
                                          <p:val>
                                            <p:strVal val="#ppt_h"/>
                                          </p:val>
                                        </p:tav>
                                      </p:tavLst>
                                    </p:anim>
                                    <p:animEffect transition="in" filter="fade">
                                      <p:cBhvr>
                                        <p:cTn id="57" dur="500"/>
                                        <p:tgtEl>
                                          <p:spTgt spid="55"/>
                                        </p:tgtEl>
                                      </p:cBhvr>
                                    </p:animEffect>
                                  </p:childTnLst>
                                </p:cTn>
                              </p:par>
                            </p:childTnLst>
                          </p:cTn>
                        </p:par>
                        <p:par>
                          <p:cTn id="58" fill="hold">
                            <p:stCondLst>
                              <p:cond delay="6950"/>
                            </p:stCondLst>
                            <p:childTnLst>
                              <p:par>
                                <p:cTn id="59" presetID="22" presetClass="entr" presetSubtype="4" fill="hold" nodeType="after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wipe(down)">
                                      <p:cBhvr>
                                        <p:cTn id="61" dur="500"/>
                                        <p:tgtEl>
                                          <p:spTgt spid="72"/>
                                        </p:tgtEl>
                                      </p:cBhvr>
                                    </p:animEffect>
                                  </p:childTnLst>
                                </p:cTn>
                              </p:par>
                            </p:childTnLst>
                          </p:cTn>
                        </p:par>
                        <p:par>
                          <p:cTn id="62" fill="hold">
                            <p:stCondLst>
                              <p:cond delay="7450"/>
                            </p:stCondLst>
                            <p:childTnLst>
                              <p:par>
                                <p:cTn id="63" presetID="53" presetClass="entr" presetSubtype="16"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 calcmode="lin" valueType="num">
                                      <p:cBhvr>
                                        <p:cTn id="65" dur="500" fill="hold"/>
                                        <p:tgtEl>
                                          <p:spTgt spid="75"/>
                                        </p:tgtEl>
                                        <p:attrNameLst>
                                          <p:attrName>ppt_w</p:attrName>
                                        </p:attrNameLst>
                                      </p:cBhvr>
                                      <p:tavLst>
                                        <p:tav tm="0">
                                          <p:val>
                                            <p:fltVal val="0"/>
                                          </p:val>
                                        </p:tav>
                                        <p:tav tm="100000">
                                          <p:val>
                                            <p:strVal val="#ppt_w"/>
                                          </p:val>
                                        </p:tav>
                                      </p:tavLst>
                                    </p:anim>
                                    <p:anim calcmode="lin" valueType="num">
                                      <p:cBhvr>
                                        <p:cTn id="66" dur="500" fill="hold"/>
                                        <p:tgtEl>
                                          <p:spTgt spid="75"/>
                                        </p:tgtEl>
                                        <p:attrNameLst>
                                          <p:attrName>ppt_h</p:attrName>
                                        </p:attrNameLst>
                                      </p:cBhvr>
                                      <p:tavLst>
                                        <p:tav tm="0">
                                          <p:val>
                                            <p:fltVal val="0"/>
                                          </p:val>
                                        </p:tav>
                                        <p:tav tm="100000">
                                          <p:val>
                                            <p:strVal val="#ppt_h"/>
                                          </p:val>
                                        </p:tav>
                                      </p:tavLst>
                                    </p:anim>
                                    <p:animEffect transition="in" filter="fade">
                                      <p:cBhvr>
                                        <p:cTn id="67" dur="500"/>
                                        <p:tgtEl>
                                          <p:spTgt spid="75"/>
                                        </p:tgtEl>
                                      </p:cBhvr>
                                    </p:animEffect>
                                  </p:childTnLst>
                                </p:cTn>
                              </p:par>
                            </p:childTnLst>
                          </p:cTn>
                        </p:par>
                        <p:par>
                          <p:cTn id="68" fill="hold">
                            <p:stCondLst>
                              <p:cond delay="795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450"/>
                            </p:stCondLst>
                            <p:childTnLst>
                              <p:par>
                                <p:cTn id="73" presetID="53" presetClass="entr" presetSubtype="16" fill="hold" grpId="0" nodeType="afterEffect">
                                  <p:stCondLst>
                                    <p:cond delay="0"/>
                                  </p:stCondLst>
                                  <p:childTnLst>
                                    <p:set>
                                      <p:cBhvr>
                                        <p:cTn id="74" dur="1" fill="hold">
                                          <p:stCondLst>
                                            <p:cond delay="0"/>
                                          </p:stCondLst>
                                        </p:cTn>
                                        <p:tgtEl>
                                          <p:spTgt spid="63"/>
                                        </p:tgtEl>
                                        <p:attrNameLst>
                                          <p:attrName>style.visibility</p:attrName>
                                        </p:attrNameLst>
                                      </p:cBhvr>
                                      <p:to>
                                        <p:strVal val="visible"/>
                                      </p:to>
                                    </p:set>
                                    <p:anim calcmode="lin" valueType="num">
                                      <p:cBhvr>
                                        <p:cTn id="75" dur="500" fill="hold"/>
                                        <p:tgtEl>
                                          <p:spTgt spid="63"/>
                                        </p:tgtEl>
                                        <p:attrNameLst>
                                          <p:attrName>ppt_w</p:attrName>
                                        </p:attrNameLst>
                                      </p:cBhvr>
                                      <p:tavLst>
                                        <p:tav tm="0">
                                          <p:val>
                                            <p:fltVal val="0"/>
                                          </p:val>
                                        </p:tav>
                                        <p:tav tm="100000">
                                          <p:val>
                                            <p:strVal val="#ppt_w"/>
                                          </p:val>
                                        </p:tav>
                                      </p:tavLst>
                                    </p:anim>
                                    <p:anim calcmode="lin" valueType="num">
                                      <p:cBhvr>
                                        <p:cTn id="76" dur="500" fill="hold"/>
                                        <p:tgtEl>
                                          <p:spTgt spid="63"/>
                                        </p:tgtEl>
                                        <p:attrNameLst>
                                          <p:attrName>ppt_h</p:attrName>
                                        </p:attrNameLst>
                                      </p:cBhvr>
                                      <p:tavLst>
                                        <p:tav tm="0">
                                          <p:val>
                                            <p:fltVal val="0"/>
                                          </p:val>
                                        </p:tav>
                                        <p:tav tm="100000">
                                          <p:val>
                                            <p:strVal val="#ppt_h"/>
                                          </p:val>
                                        </p:tav>
                                      </p:tavLst>
                                    </p:anim>
                                    <p:animEffect transition="in" filter="fade">
                                      <p:cBhvr>
                                        <p:cTn id="77" dur="500"/>
                                        <p:tgtEl>
                                          <p:spTgt spid="63"/>
                                        </p:tgtEl>
                                      </p:cBhvr>
                                    </p:animEffect>
                                  </p:childTnLst>
                                </p:cTn>
                              </p:par>
                            </p:childTnLst>
                          </p:cTn>
                        </p:par>
                        <p:par>
                          <p:cTn id="78" fill="hold">
                            <p:stCondLst>
                              <p:cond delay="8950"/>
                            </p:stCondLst>
                            <p:childTnLst>
                              <p:par>
                                <p:cTn id="79" presetID="22" presetClass="entr" presetSubtype="4" fill="hold" nodeType="afterEffect">
                                  <p:stCondLst>
                                    <p:cond delay="0"/>
                                  </p:stCondLst>
                                  <p:childTnLst>
                                    <p:set>
                                      <p:cBhvr>
                                        <p:cTn id="80" dur="1" fill="hold">
                                          <p:stCondLst>
                                            <p:cond delay="0"/>
                                          </p:stCondLst>
                                        </p:cTn>
                                        <p:tgtEl>
                                          <p:spTgt spid="68"/>
                                        </p:tgtEl>
                                        <p:attrNameLst>
                                          <p:attrName>style.visibility</p:attrName>
                                        </p:attrNameLst>
                                      </p:cBhvr>
                                      <p:to>
                                        <p:strVal val="visible"/>
                                      </p:to>
                                    </p:set>
                                    <p:animEffect transition="in" filter="wipe(down)">
                                      <p:cBhvr>
                                        <p:cTn id="81" dur="500"/>
                                        <p:tgtEl>
                                          <p:spTgt spid="68"/>
                                        </p:tgtEl>
                                      </p:cBhvr>
                                    </p:animEffect>
                                  </p:childTnLst>
                                </p:cTn>
                              </p:par>
                            </p:childTnLst>
                          </p:cTn>
                        </p:par>
                        <p:par>
                          <p:cTn id="82" fill="hold">
                            <p:stCondLst>
                              <p:cond delay="9450"/>
                            </p:stCondLst>
                            <p:childTnLst>
                              <p:par>
                                <p:cTn id="83" presetID="53" presetClass="entr" presetSubtype="16" fill="hold" grpId="0" nodeType="afterEffect">
                                  <p:stCondLst>
                                    <p:cond delay="0"/>
                                  </p:stCondLst>
                                  <p:childTnLst>
                                    <p:set>
                                      <p:cBhvr>
                                        <p:cTn id="84" dur="1" fill="hold">
                                          <p:stCondLst>
                                            <p:cond delay="0"/>
                                          </p:stCondLst>
                                        </p:cTn>
                                        <p:tgtEl>
                                          <p:spTgt spid="71"/>
                                        </p:tgtEl>
                                        <p:attrNameLst>
                                          <p:attrName>style.visibility</p:attrName>
                                        </p:attrNameLst>
                                      </p:cBhvr>
                                      <p:to>
                                        <p:strVal val="visible"/>
                                      </p:to>
                                    </p:set>
                                    <p:anim calcmode="lin" valueType="num">
                                      <p:cBhvr>
                                        <p:cTn id="85" dur="500" fill="hold"/>
                                        <p:tgtEl>
                                          <p:spTgt spid="71"/>
                                        </p:tgtEl>
                                        <p:attrNameLst>
                                          <p:attrName>ppt_w</p:attrName>
                                        </p:attrNameLst>
                                      </p:cBhvr>
                                      <p:tavLst>
                                        <p:tav tm="0">
                                          <p:val>
                                            <p:fltVal val="0"/>
                                          </p:val>
                                        </p:tav>
                                        <p:tav tm="100000">
                                          <p:val>
                                            <p:strVal val="#ppt_w"/>
                                          </p:val>
                                        </p:tav>
                                      </p:tavLst>
                                    </p:anim>
                                    <p:anim calcmode="lin" valueType="num">
                                      <p:cBhvr>
                                        <p:cTn id="86" dur="500" fill="hold"/>
                                        <p:tgtEl>
                                          <p:spTgt spid="71"/>
                                        </p:tgtEl>
                                        <p:attrNameLst>
                                          <p:attrName>ppt_h</p:attrName>
                                        </p:attrNameLst>
                                      </p:cBhvr>
                                      <p:tavLst>
                                        <p:tav tm="0">
                                          <p:val>
                                            <p:fltVal val="0"/>
                                          </p:val>
                                        </p:tav>
                                        <p:tav tm="100000">
                                          <p:val>
                                            <p:strVal val="#ppt_h"/>
                                          </p:val>
                                        </p:tav>
                                      </p:tavLst>
                                    </p:anim>
                                    <p:animEffect transition="in" filter="fade">
                                      <p:cBhvr>
                                        <p:cTn id="87" dur="500"/>
                                        <p:tgtEl>
                                          <p:spTgt spid="71"/>
                                        </p:tgtEl>
                                      </p:cBhvr>
                                    </p:animEffect>
                                  </p:childTnLst>
                                </p:cTn>
                              </p:par>
                            </p:childTnLst>
                          </p:cTn>
                        </p:par>
                        <p:par>
                          <p:cTn id="88" fill="hold">
                            <p:stCondLst>
                              <p:cond delay="9950"/>
                            </p:stCondLst>
                            <p:childTnLst>
                              <p:par>
                                <p:cTn id="89" presetID="22" presetClass="entr" presetSubtype="4" fill="hold"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wipe(down)">
                                      <p:cBhvr>
                                        <p:cTn id="91" dur="500"/>
                                        <p:tgtEl>
                                          <p:spTgt spid="76"/>
                                        </p:tgtEl>
                                      </p:cBhvr>
                                    </p:animEffect>
                                  </p:childTnLst>
                                </p:cTn>
                              </p:par>
                            </p:childTnLst>
                          </p:cTn>
                        </p:par>
                        <p:par>
                          <p:cTn id="92" fill="hold">
                            <p:stCondLst>
                              <p:cond delay="10450"/>
                            </p:stCondLst>
                            <p:childTnLst>
                              <p:par>
                                <p:cTn id="93" presetID="53" presetClass="entr" presetSubtype="16" fill="hold" grpId="0" nodeType="afterEffect">
                                  <p:stCondLst>
                                    <p:cond delay="0"/>
                                  </p:stCondLst>
                                  <p:childTnLst>
                                    <p:set>
                                      <p:cBhvr>
                                        <p:cTn id="94" dur="1" fill="hold">
                                          <p:stCondLst>
                                            <p:cond delay="0"/>
                                          </p:stCondLst>
                                        </p:cTn>
                                        <p:tgtEl>
                                          <p:spTgt spid="79"/>
                                        </p:tgtEl>
                                        <p:attrNameLst>
                                          <p:attrName>style.visibility</p:attrName>
                                        </p:attrNameLst>
                                      </p:cBhvr>
                                      <p:to>
                                        <p:strVal val="visible"/>
                                      </p:to>
                                    </p:set>
                                    <p:anim calcmode="lin" valueType="num">
                                      <p:cBhvr>
                                        <p:cTn id="95" dur="500" fill="hold"/>
                                        <p:tgtEl>
                                          <p:spTgt spid="79"/>
                                        </p:tgtEl>
                                        <p:attrNameLst>
                                          <p:attrName>ppt_w</p:attrName>
                                        </p:attrNameLst>
                                      </p:cBhvr>
                                      <p:tavLst>
                                        <p:tav tm="0">
                                          <p:val>
                                            <p:fltVal val="0"/>
                                          </p:val>
                                        </p:tav>
                                        <p:tav tm="100000">
                                          <p:val>
                                            <p:strVal val="#ppt_w"/>
                                          </p:val>
                                        </p:tav>
                                      </p:tavLst>
                                    </p:anim>
                                    <p:anim calcmode="lin" valueType="num">
                                      <p:cBhvr>
                                        <p:cTn id="96" dur="500" fill="hold"/>
                                        <p:tgtEl>
                                          <p:spTgt spid="79"/>
                                        </p:tgtEl>
                                        <p:attrNameLst>
                                          <p:attrName>ppt_h</p:attrName>
                                        </p:attrNameLst>
                                      </p:cBhvr>
                                      <p:tavLst>
                                        <p:tav tm="0">
                                          <p:val>
                                            <p:fltVal val="0"/>
                                          </p:val>
                                        </p:tav>
                                        <p:tav tm="100000">
                                          <p:val>
                                            <p:strVal val="#ppt_h"/>
                                          </p:val>
                                        </p:tav>
                                      </p:tavLst>
                                    </p:anim>
                                    <p:animEffect transition="in" filter="fade">
                                      <p:cBhvr>
                                        <p:cTn id="97" dur="500"/>
                                        <p:tgtEl>
                                          <p:spTgt spid="79"/>
                                        </p:tgtEl>
                                      </p:cBhvr>
                                    </p:animEffect>
                                  </p:childTnLst>
                                </p:cTn>
                              </p:par>
                            </p:childTnLst>
                          </p:cTn>
                        </p:par>
                        <p:par>
                          <p:cTn id="98" fill="hold">
                            <p:stCondLst>
                              <p:cond delay="10950"/>
                            </p:stCondLst>
                            <p:childTnLst>
                              <p:par>
                                <p:cTn id="99" presetID="22" presetClass="entr" presetSubtype="4" fill="hold" nodeType="afterEffect">
                                  <p:stCondLst>
                                    <p:cond delay="0"/>
                                  </p:stCondLst>
                                  <p:childTnLst>
                                    <p:set>
                                      <p:cBhvr>
                                        <p:cTn id="100" dur="1" fill="hold">
                                          <p:stCondLst>
                                            <p:cond delay="0"/>
                                          </p:stCondLst>
                                        </p:cTn>
                                        <p:tgtEl>
                                          <p:spTgt spid="64"/>
                                        </p:tgtEl>
                                        <p:attrNameLst>
                                          <p:attrName>style.visibility</p:attrName>
                                        </p:attrNameLst>
                                      </p:cBhvr>
                                      <p:to>
                                        <p:strVal val="visible"/>
                                      </p:to>
                                    </p:set>
                                    <p:animEffect transition="in" filter="wipe(down)">
                                      <p:cBhvr>
                                        <p:cTn id="101" dur="500"/>
                                        <p:tgtEl>
                                          <p:spTgt spid="64"/>
                                        </p:tgtEl>
                                      </p:cBhvr>
                                    </p:animEffect>
                                  </p:childTnLst>
                                </p:cTn>
                              </p:par>
                            </p:childTnLst>
                          </p:cTn>
                        </p:par>
                        <p:par>
                          <p:cTn id="102" fill="hold">
                            <p:stCondLst>
                              <p:cond delay="11450"/>
                            </p:stCondLst>
                            <p:childTnLst>
                              <p:par>
                                <p:cTn id="103" presetID="53" presetClass="entr" presetSubtype="16" fill="hold" grpId="0" nodeType="afterEffect">
                                  <p:stCondLst>
                                    <p:cond delay="0"/>
                                  </p:stCondLst>
                                  <p:childTnLst>
                                    <p:set>
                                      <p:cBhvr>
                                        <p:cTn id="104" dur="1" fill="hold">
                                          <p:stCondLst>
                                            <p:cond delay="0"/>
                                          </p:stCondLst>
                                        </p:cTn>
                                        <p:tgtEl>
                                          <p:spTgt spid="67"/>
                                        </p:tgtEl>
                                        <p:attrNameLst>
                                          <p:attrName>style.visibility</p:attrName>
                                        </p:attrNameLst>
                                      </p:cBhvr>
                                      <p:to>
                                        <p:strVal val="visible"/>
                                      </p:to>
                                    </p:set>
                                    <p:anim calcmode="lin" valueType="num">
                                      <p:cBhvr>
                                        <p:cTn id="105" dur="500" fill="hold"/>
                                        <p:tgtEl>
                                          <p:spTgt spid="67"/>
                                        </p:tgtEl>
                                        <p:attrNameLst>
                                          <p:attrName>ppt_w</p:attrName>
                                        </p:attrNameLst>
                                      </p:cBhvr>
                                      <p:tavLst>
                                        <p:tav tm="0">
                                          <p:val>
                                            <p:fltVal val="0"/>
                                          </p:val>
                                        </p:tav>
                                        <p:tav tm="100000">
                                          <p:val>
                                            <p:strVal val="#ppt_w"/>
                                          </p:val>
                                        </p:tav>
                                      </p:tavLst>
                                    </p:anim>
                                    <p:anim calcmode="lin" valueType="num">
                                      <p:cBhvr>
                                        <p:cTn id="106" dur="500" fill="hold"/>
                                        <p:tgtEl>
                                          <p:spTgt spid="67"/>
                                        </p:tgtEl>
                                        <p:attrNameLst>
                                          <p:attrName>ppt_h</p:attrName>
                                        </p:attrNameLst>
                                      </p:cBhvr>
                                      <p:tavLst>
                                        <p:tav tm="0">
                                          <p:val>
                                            <p:fltVal val="0"/>
                                          </p:val>
                                        </p:tav>
                                        <p:tav tm="100000">
                                          <p:val>
                                            <p:strVal val="#ppt_h"/>
                                          </p:val>
                                        </p:tav>
                                      </p:tavLst>
                                    </p:anim>
                                    <p:animEffect transition="in" filter="fade">
                                      <p:cBhvr>
                                        <p:cTn id="10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20" grpId="0" animBg="1"/>
      <p:bldP spid="55" grpId="0"/>
      <p:bldP spid="59" grpId="0"/>
      <p:bldP spid="63" grpId="0"/>
      <p:bldP spid="67" grpId="0"/>
      <p:bldP spid="71" grpId="0"/>
      <p:bldP spid="75" grpId="0"/>
      <p:bldP spid="79" grpId="0"/>
      <p:bldP spid="80" grpId="0"/>
      <p:bldP spid="81" grpId="0" animBg="1"/>
      <p:bldP spid="8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12"/>
          <p:cNvSpPr txBox="1">
            <a:spLocks noChangeArrowheads="1"/>
          </p:cNvSpPr>
          <p:nvPr/>
        </p:nvSpPr>
        <p:spPr bwMode="auto">
          <a:xfrm>
            <a:off x="377794" y="125262"/>
            <a:ext cx="3189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Aft>
                <a:spcPct val="0"/>
              </a:spcAft>
              <a:buFont typeface="Arial" charset="0"/>
              <a:buChar char="»"/>
              <a:defRPr sz="2000">
                <a:solidFill>
                  <a:schemeClr val="tx1"/>
                </a:solidFill>
                <a:latin typeface="Calibri" pitchFamily="34" charset="0"/>
                <a:ea typeface="宋体" pitchFamily="2" charset="-122"/>
              </a:defRPr>
            </a:lvl6pPr>
            <a:lvl7pPr eaLnBrk="0" fontAlgn="base" hangingPunct="0">
              <a:spcAft>
                <a:spcPct val="0"/>
              </a:spcAft>
              <a:buFont typeface="Arial" charset="0"/>
              <a:buChar char="»"/>
              <a:defRPr sz="2000">
                <a:solidFill>
                  <a:schemeClr val="tx1"/>
                </a:solidFill>
                <a:latin typeface="Calibri" pitchFamily="34" charset="0"/>
                <a:ea typeface="宋体" pitchFamily="2" charset="-122"/>
              </a:defRPr>
            </a:lvl7pPr>
            <a:lvl8pPr eaLnBrk="0" fontAlgn="base" hangingPunct="0">
              <a:spcAft>
                <a:spcPct val="0"/>
              </a:spcAft>
              <a:buFont typeface="Arial" charset="0"/>
              <a:buChar char="»"/>
              <a:defRPr sz="2000">
                <a:solidFill>
                  <a:schemeClr val="tx1"/>
                </a:solidFill>
                <a:latin typeface="Calibri" pitchFamily="34" charset="0"/>
                <a:ea typeface="宋体" pitchFamily="2" charset="-122"/>
              </a:defRPr>
            </a:lvl8pPr>
            <a:lvl9pPr eaLnBrk="0" fontAlgn="base" hangingPunct="0">
              <a:spcAft>
                <a:spcPct val="0"/>
              </a:spcAft>
              <a:buFont typeface="Arial" charset="0"/>
              <a:buChar char="»"/>
              <a:defRPr sz="2000">
                <a:solidFill>
                  <a:schemeClr val="tx1"/>
                </a:solidFill>
                <a:latin typeface="Calibri" pitchFamily="34" charset="0"/>
                <a:ea typeface="宋体" pitchFamily="2" charset="-122"/>
              </a:defRPr>
            </a:lvl9pPr>
          </a:lstStyle>
          <a:p>
            <a:r>
              <a:rPr lang="zh-CN" altLang="en-US" sz="2000" b="1" dirty="0" smtClean="0">
                <a:latin typeface="微软雅黑" pitchFamily="34" charset="-122"/>
                <a:ea typeface="微软雅黑" pitchFamily="34" charset="-122"/>
              </a:rPr>
              <a:t>单击此处添加标题内容</a:t>
            </a:r>
            <a:endParaRPr lang="zh-CN" altLang="en-US" sz="2000" b="1" dirty="0">
              <a:latin typeface="微软雅黑" pitchFamily="34" charset="-122"/>
              <a:ea typeface="微软雅黑" pitchFamily="34" charset="-122"/>
            </a:endParaRPr>
          </a:p>
        </p:txBody>
      </p:sp>
      <p:sp>
        <p:nvSpPr>
          <p:cNvPr id="20" name="TextBox 692"/>
          <p:cNvSpPr txBox="1"/>
          <p:nvPr/>
        </p:nvSpPr>
        <p:spPr bwMode="auto">
          <a:xfrm>
            <a:off x="971600" y="3579862"/>
            <a:ext cx="2595582" cy="76944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4400" spc="300" dirty="0" smtClean="0">
                <a:latin typeface="微软雅黑" pitchFamily="34" charset="-122"/>
                <a:ea typeface="微软雅黑" pitchFamily="34" charset="-122"/>
                <a:cs typeface="Arial" pitchFamily="34" charset="0"/>
              </a:rPr>
              <a:t>添加标题</a:t>
            </a:r>
            <a:endParaRPr lang="zh-CN" altLang="en-US" sz="4400" spc="300" dirty="0">
              <a:latin typeface="微软雅黑" pitchFamily="34" charset="-122"/>
              <a:ea typeface="微软雅黑" pitchFamily="34" charset="-122"/>
              <a:cs typeface="Arial" pitchFamily="34" charset="0"/>
            </a:endParaRPr>
          </a:p>
        </p:txBody>
      </p:sp>
      <p:sp>
        <p:nvSpPr>
          <p:cNvPr id="21" name="矩形 1"/>
          <p:cNvSpPr>
            <a:spLocks noChangeArrowheads="1"/>
          </p:cNvSpPr>
          <p:nvPr/>
        </p:nvSpPr>
        <p:spPr bwMode="auto">
          <a:xfrm>
            <a:off x="3472657" y="3628206"/>
            <a:ext cx="47341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smtClean="0">
                <a:latin typeface="微软雅黑" pitchFamily="34" charset="-122"/>
                <a:ea typeface="微软雅黑" pitchFamily="34" charset="-122"/>
              </a:rPr>
              <a:t>点击添加文字</a:t>
            </a:r>
            <a:r>
              <a:rPr lang="zh-CN" altLang="en-US" sz="1050" dirty="0">
                <a:latin typeface="微软雅黑" pitchFamily="34" charset="-122"/>
                <a:ea typeface="微软雅黑" pitchFamily="34" charset="-122"/>
              </a:rPr>
              <a:t>内容信息点击添加文字内容</a:t>
            </a:r>
            <a:r>
              <a:rPr lang="zh-CN" altLang="en-US" sz="1050" dirty="0" smtClean="0">
                <a:latin typeface="微软雅黑" pitchFamily="34" charset="-122"/>
                <a:ea typeface="微软雅黑" pitchFamily="34" charset="-122"/>
              </a:rPr>
              <a:t>信息</a:t>
            </a:r>
            <a:r>
              <a:rPr lang="zh-CN" altLang="en-US" sz="1050" dirty="0">
                <a:latin typeface="微软雅黑" pitchFamily="34" charset="-122"/>
                <a:ea typeface="微软雅黑" pitchFamily="34" charset="-122"/>
              </a:rPr>
              <a:t>点击添加文字内容</a:t>
            </a:r>
            <a:r>
              <a:rPr lang="zh-CN" altLang="en-US" sz="1050" dirty="0" smtClean="0">
                <a:latin typeface="微软雅黑" pitchFamily="34" charset="-122"/>
                <a:ea typeface="微软雅黑" pitchFamily="34" charset="-122"/>
              </a:rPr>
              <a:t>信息</a:t>
            </a:r>
            <a:r>
              <a:rPr lang="zh-CN" altLang="en-US" sz="1050" dirty="0">
                <a:latin typeface="微软雅黑" pitchFamily="34" charset="-122"/>
                <a:ea typeface="微软雅黑" pitchFamily="34" charset="-122"/>
              </a:rPr>
              <a:t>点击添加文字内容</a:t>
            </a:r>
            <a:r>
              <a:rPr lang="zh-CN" altLang="en-US" sz="1050" dirty="0" smtClean="0">
                <a:latin typeface="微软雅黑" pitchFamily="34" charset="-122"/>
                <a:ea typeface="微软雅黑" pitchFamily="34" charset="-122"/>
              </a:rPr>
              <a:t>信息</a:t>
            </a:r>
            <a:r>
              <a:rPr lang="zh-CN" altLang="en-US" sz="1050" dirty="0">
                <a:latin typeface="微软雅黑" pitchFamily="34" charset="-122"/>
                <a:ea typeface="微软雅黑" pitchFamily="34" charset="-122"/>
              </a:rPr>
              <a:t>点击添加文字内容</a:t>
            </a:r>
            <a:r>
              <a:rPr lang="zh-CN" altLang="en-US" sz="1050" dirty="0" smtClean="0">
                <a:latin typeface="微软雅黑" pitchFamily="34" charset="-122"/>
                <a:ea typeface="微软雅黑" pitchFamily="34" charset="-122"/>
              </a:rPr>
              <a:t>信息</a:t>
            </a:r>
            <a:r>
              <a:rPr lang="zh-CN" altLang="en-US" sz="1050" dirty="0">
                <a:latin typeface="微软雅黑" pitchFamily="34" charset="-122"/>
                <a:ea typeface="微软雅黑" pitchFamily="34" charset="-122"/>
              </a:rPr>
              <a:t>点击添加文字内容</a:t>
            </a:r>
            <a:r>
              <a:rPr lang="zh-CN" altLang="en-US" sz="1050" dirty="0" smtClean="0">
                <a:latin typeface="微软雅黑" pitchFamily="34" charset="-122"/>
                <a:ea typeface="微软雅黑" pitchFamily="34" charset="-122"/>
              </a:rPr>
              <a:t>信息</a:t>
            </a:r>
            <a:r>
              <a:rPr lang="zh-CN" altLang="en-US" sz="1050" dirty="0">
                <a:latin typeface="微软雅黑" pitchFamily="34" charset="-122"/>
                <a:ea typeface="微软雅黑" pitchFamily="34" charset="-122"/>
              </a:rPr>
              <a:t>点击添加文字内容</a:t>
            </a:r>
            <a:r>
              <a:rPr lang="zh-CN" altLang="en-US" sz="1050" dirty="0" smtClean="0">
                <a:latin typeface="微软雅黑" pitchFamily="34" charset="-122"/>
                <a:ea typeface="微软雅黑" pitchFamily="34" charset="-122"/>
              </a:rPr>
              <a:t>信息</a:t>
            </a:r>
            <a:r>
              <a:rPr lang="zh-CN" altLang="en-US" sz="1050" dirty="0">
                <a:latin typeface="微软雅黑" pitchFamily="34" charset="-122"/>
                <a:ea typeface="微软雅黑" pitchFamily="34" charset="-122"/>
              </a:rPr>
              <a:t>点击添加文字内容</a:t>
            </a:r>
            <a:r>
              <a:rPr lang="zh-CN" altLang="en-US" sz="1050" dirty="0" smtClean="0">
                <a:latin typeface="微软雅黑" pitchFamily="34" charset="-122"/>
                <a:ea typeface="微软雅黑" pitchFamily="34" charset="-122"/>
              </a:rPr>
              <a:t>信息</a:t>
            </a:r>
            <a:r>
              <a:rPr lang="zh-CN" altLang="en-US" sz="1050" dirty="0">
                <a:latin typeface="微软雅黑" pitchFamily="34" charset="-122"/>
                <a:ea typeface="微软雅黑" pitchFamily="34" charset="-122"/>
              </a:rPr>
              <a:t>点击添加文字内容</a:t>
            </a:r>
            <a:r>
              <a:rPr lang="zh-CN" altLang="en-US" sz="1050" dirty="0" smtClean="0">
                <a:latin typeface="微软雅黑" pitchFamily="34" charset="-122"/>
                <a:ea typeface="微软雅黑" pitchFamily="34" charset="-122"/>
              </a:rPr>
              <a:t>信息。</a:t>
            </a:r>
            <a:endParaRPr lang="zh-CN" altLang="en-US" sz="1050" dirty="0">
              <a:latin typeface="微软雅黑" pitchFamily="34" charset="-122"/>
              <a:ea typeface="微软雅黑" pitchFamily="34" charset="-122"/>
            </a:endParaRPr>
          </a:p>
        </p:txBody>
      </p:sp>
      <p:grpSp>
        <p:nvGrpSpPr>
          <p:cNvPr id="22" name="组合 21"/>
          <p:cNvGrpSpPr/>
          <p:nvPr/>
        </p:nvGrpSpPr>
        <p:grpSpPr>
          <a:xfrm>
            <a:off x="1491505" y="1312093"/>
            <a:ext cx="1761331" cy="1722438"/>
            <a:chOff x="1885951" y="1203598"/>
            <a:chExt cx="1761331" cy="1722438"/>
          </a:xfrm>
        </p:grpSpPr>
        <p:sp>
          <p:nvSpPr>
            <p:cNvPr id="23" name="Freeform 5"/>
            <p:cNvSpPr>
              <a:spLocks/>
            </p:cNvSpPr>
            <p:nvPr/>
          </p:nvSpPr>
          <p:spPr bwMode="auto">
            <a:xfrm>
              <a:off x="1885951" y="1203598"/>
              <a:ext cx="1704975" cy="1722438"/>
            </a:xfrm>
            <a:custGeom>
              <a:avLst/>
              <a:gdLst>
                <a:gd name="T0" fmla="*/ 225 w 455"/>
                <a:gd name="T1" fmla="*/ 459 h 459"/>
                <a:gd name="T2" fmla="*/ 455 w 455"/>
                <a:gd name="T3" fmla="*/ 230 h 459"/>
                <a:gd name="T4" fmla="*/ 225 w 455"/>
                <a:gd name="T5" fmla="*/ 0 h 459"/>
                <a:gd name="T6" fmla="*/ 0 w 455"/>
                <a:gd name="T7" fmla="*/ 185 h 459"/>
                <a:gd name="T8" fmla="*/ 5 w 455"/>
                <a:gd name="T9" fmla="*/ 459 h 459"/>
                <a:gd name="T10" fmla="*/ 225 w 455"/>
                <a:gd name="T11" fmla="*/ 459 h 459"/>
              </a:gdLst>
              <a:ahLst/>
              <a:cxnLst>
                <a:cxn ang="0">
                  <a:pos x="T0" y="T1"/>
                </a:cxn>
                <a:cxn ang="0">
                  <a:pos x="T2" y="T3"/>
                </a:cxn>
                <a:cxn ang="0">
                  <a:pos x="T4" y="T5"/>
                </a:cxn>
                <a:cxn ang="0">
                  <a:pos x="T6" y="T7"/>
                </a:cxn>
                <a:cxn ang="0">
                  <a:pos x="T8" y="T9"/>
                </a:cxn>
                <a:cxn ang="0">
                  <a:pos x="T10" y="T11"/>
                </a:cxn>
              </a:cxnLst>
              <a:rect l="0" t="0" r="r" b="b"/>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rgbClr val="EDAF36"/>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chemeClr val="bg1"/>
                </a:solidFill>
                <a:effectLst/>
                <a:uLnTx/>
                <a:uFillTx/>
              </a:endParaRPr>
            </a:p>
          </p:txBody>
        </p:sp>
        <p:sp>
          <p:nvSpPr>
            <p:cNvPr id="24" name="TextBox 692"/>
            <p:cNvSpPr txBox="1"/>
            <p:nvPr/>
          </p:nvSpPr>
          <p:spPr bwMode="auto">
            <a:xfrm>
              <a:off x="2049616" y="1546417"/>
              <a:ext cx="1364476" cy="4001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微软雅黑" pitchFamily="34" charset="-122"/>
                  <a:ea typeface="微软雅黑" pitchFamily="34" charset="-122"/>
                  <a:cs typeface="Arial" pitchFamily="34" charset="0"/>
                </a:rPr>
                <a:t>添加标题</a:t>
              </a:r>
              <a:endParaRPr lang="zh-CN" altLang="en-US" sz="2000" spc="300" dirty="0">
                <a:solidFill>
                  <a:schemeClr val="bg1"/>
                </a:solidFill>
                <a:latin typeface="微软雅黑" pitchFamily="34" charset="-122"/>
                <a:ea typeface="微软雅黑" pitchFamily="34" charset="-122"/>
                <a:cs typeface="Arial" pitchFamily="34" charset="0"/>
              </a:endParaRPr>
            </a:p>
          </p:txBody>
        </p:sp>
        <p:sp>
          <p:nvSpPr>
            <p:cNvPr id="25" name="矩形 1"/>
            <p:cNvSpPr>
              <a:spLocks noChangeArrowheads="1"/>
            </p:cNvSpPr>
            <p:nvPr/>
          </p:nvSpPr>
          <p:spPr bwMode="auto">
            <a:xfrm>
              <a:off x="1950173" y="2021133"/>
              <a:ext cx="169710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100" dirty="0" smtClean="0">
                  <a:solidFill>
                    <a:schemeClr val="bg1"/>
                  </a:solidFill>
                  <a:latin typeface="微软雅黑" pitchFamily="34" charset="-122"/>
                  <a:ea typeface="微软雅黑" pitchFamily="34" charset="-122"/>
                </a:rPr>
                <a:t>点击添加文字信息内容</a:t>
              </a:r>
              <a:endParaRPr lang="en-US" altLang="zh-CN" sz="1100" dirty="0" smtClean="0">
                <a:solidFill>
                  <a:schemeClr val="bg1"/>
                </a:solidFill>
                <a:latin typeface="微软雅黑" pitchFamily="34" charset="-122"/>
                <a:ea typeface="微软雅黑" pitchFamily="34" charset="-122"/>
              </a:endParaRPr>
            </a:p>
            <a:p>
              <a:r>
                <a:rPr lang="zh-CN" altLang="en-US" sz="1100" dirty="0">
                  <a:solidFill>
                    <a:schemeClr val="bg1"/>
                  </a:solidFill>
                  <a:latin typeface="微软雅黑" pitchFamily="34" charset="-122"/>
                  <a:ea typeface="微软雅黑" pitchFamily="34" charset="-122"/>
                </a:rPr>
                <a:t>点击添加文字信息内容</a:t>
              </a:r>
            </a:p>
            <a:p>
              <a:r>
                <a:rPr lang="zh-CN" altLang="en-US" sz="1100" dirty="0">
                  <a:solidFill>
                    <a:schemeClr val="bg1"/>
                  </a:solidFill>
                  <a:latin typeface="微软雅黑" pitchFamily="34" charset="-122"/>
                  <a:ea typeface="微软雅黑" pitchFamily="34" charset="-122"/>
                </a:rPr>
                <a:t>点击添加文字</a:t>
              </a:r>
              <a:r>
                <a:rPr lang="zh-CN" altLang="en-US" sz="1100" dirty="0" smtClean="0">
                  <a:solidFill>
                    <a:schemeClr val="bg1"/>
                  </a:solidFill>
                  <a:latin typeface="微软雅黑" pitchFamily="34" charset="-122"/>
                  <a:ea typeface="微软雅黑" pitchFamily="34" charset="-122"/>
                </a:rPr>
                <a:t>信息内容</a:t>
              </a:r>
              <a:endParaRPr lang="zh-CN" altLang="en-US" sz="1100" dirty="0">
                <a:solidFill>
                  <a:schemeClr val="bg1"/>
                </a:solidFill>
                <a:latin typeface="微软雅黑" pitchFamily="34" charset="-122"/>
                <a:ea typeface="微软雅黑" pitchFamily="34" charset="-122"/>
              </a:endParaRPr>
            </a:p>
          </p:txBody>
        </p:sp>
        <p:cxnSp>
          <p:nvCxnSpPr>
            <p:cNvPr id="26" name="直接连接符 25"/>
            <p:cNvCxnSpPr/>
            <p:nvPr/>
          </p:nvCxnSpPr>
          <p:spPr>
            <a:xfrm>
              <a:off x="2034376" y="1965577"/>
              <a:ext cx="1388637" cy="0"/>
            </a:xfrm>
            <a:prstGeom prst="line">
              <a:avLst/>
            </a:prstGeom>
            <a:noFill/>
            <a:ln w="9525" cap="flat" cmpd="sng" algn="ctr">
              <a:solidFill>
                <a:sysClr val="window" lastClr="FFFFFF"/>
              </a:solidFill>
              <a:prstDash val="solid"/>
            </a:ln>
            <a:effectLst/>
          </p:spPr>
        </p:cxnSp>
      </p:grpSp>
      <p:grpSp>
        <p:nvGrpSpPr>
          <p:cNvPr id="27" name="组合 26"/>
          <p:cNvGrpSpPr/>
          <p:nvPr/>
        </p:nvGrpSpPr>
        <p:grpSpPr>
          <a:xfrm>
            <a:off x="3782268" y="1353368"/>
            <a:ext cx="1709738" cy="1722438"/>
            <a:chOff x="4176714" y="1244873"/>
            <a:chExt cx="1709738" cy="1722438"/>
          </a:xfrm>
        </p:grpSpPr>
        <p:sp>
          <p:nvSpPr>
            <p:cNvPr id="28" name="Freeform 6"/>
            <p:cNvSpPr>
              <a:spLocks/>
            </p:cNvSpPr>
            <p:nvPr/>
          </p:nvSpPr>
          <p:spPr bwMode="auto">
            <a:xfrm>
              <a:off x="4176714" y="1244873"/>
              <a:ext cx="1709738" cy="1722438"/>
            </a:xfrm>
            <a:custGeom>
              <a:avLst/>
              <a:gdLst>
                <a:gd name="T0" fmla="*/ 226 w 456"/>
                <a:gd name="T1" fmla="*/ 459 h 459"/>
                <a:gd name="T2" fmla="*/ 456 w 456"/>
                <a:gd name="T3" fmla="*/ 229 h 459"/>
                <a:gd name="T4" fmla="*/ 226 w 456"/>
                <a:gd name="T5" fmla="*/ 0 h 459"/>
                <a:gd name="T6" fmla="*/ 0 w 456"/>
                <a:gd name="T7" fmla="*/ 185 h 459"/>
                <a:gd name="T8" fmla="*/ 5 w 456"/>
                <a:gd name="T9" fmla="*/ 459 h 459"/>
                <a:gd name="T10" fmla="*/ 226 w 456"/>
                <a:gd name="T11" fmla="*/ 459 h 459"/>
              </a:gdLst>
              <a:ahLst/>
              <a:cxnLst>
                <a:cxn ang="0">
                  <a:pos x="T0" y="T1"/>
                </a:cxn>
                <a:cxn ang="0">
                  <a:pos x="T2" y="T3"/>
                </a:cxn>
                <a:cxn ang="0">
                  <a:pos x="T4" y="T5"/>
                </a:cxn>
                <a:cxn ang="0">
                  <a:pos x="T6" y="T7"/>
                </a:cxn>
                <a:cxn ang="0">
                  <a:pos x="T8" y="T9"/>
                </a:cxn>
                <a:cxn ang="0">
                  <a:pos x="T10" y="T11"/>
                </a:cxn>
              </a:cxnLst>
              <a:rect l="0" t="0" r="r" b="b"/>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rgbClr val="EF605E"/>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chemeClr val="bg1"/>
                </a:solidFill>
                <a:effectLst/>
                <a:uLnTx/>
                <a:uFillTx/>
              </a:endParaRPr>
            </a:p>
          </p:txBody>
        </p:sp>
        <p:sp>
          <p:nvSpPr>
            <p:cNvPr id="29" name="TextBox 692"/>
            <p:cNvSpPr txBox="1"/>
            <p:nvPr/>
          </p:nvSpPr>
          <p:spPr bwMode="auto">
            <a:xfrm>
              <a:off x="4335616" y="1546417"/>
              <a:ext cx="1364476" cy="4001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微软雅黑" pitchFamily="34" charset="-122"/>
                  <a:ea typeface="微软雅黑" pitchFamily="34" charset="-122"/>
                  <a:cs typeface="Arial" pitchFamily="34" charset="0"/>
                </a:rPr>
                <a:t>添加标题</a:t>
              </a:r>
              <a:endParaRPr lang="zh-CN" altLang="en-US" sz="2000" spc="300" dirty="0">
                <a:solidFill>
                  <a:schemeClr val="bg1"/>
                </a:solidFill>
                <a:latin typeface="微软雅黑" pitchFamily="34" charset="-122"/>
                <a:ea typeface="微软雅黑" pitchFamily="34" charset="-122"/>
                <a:cs typeface="Arial" pitchFamily="34" charset="0"/>
              </a:endParaRPr>
            </a:p>
          </p:txBody>
        </p:sp>
        <p:sp>
          <p:nvSpPr>
            <p:cNvPr id="30" name="矩形 1"/>
            <p:cNvSpPr>
              <a:spLocks noChangeArrowheads="1"/>
            </p:cNvSpPr>
            <p:nvPr/>
          </p:nvSpPr>
          <p:spPr bwMode="auto">
            <a:xfrm>
              <a:off x="4236173" y="2021133"/>
              <a:ext cx="165027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100" dirty="0">
                  <a:solidFill>
                    <a:schemeClr val="bg1"/>
                  </a:solidFill>
                  <a:latin typeface="微软雅黑" pitchFamily="34" charset="-122"/>
                  <a:ea typeface="微软雅黑" pitchFamily="34" charset="-122"/>
                </a:rPr>
                <a:t>点击添加文字信息内容</a:t>
              </a:r>
              <a:endParaRPr lang="en-US" altLang="zh-CN" sz="1100" dirty="0">
                <a:solidFill>
                  <a:schemeClr val="bg1"/>
                </a:solidFill>
                <a:latin typeface="微软雅黑" pitchFamily="34" charset="-122"/>
                <a:ea typeface="微软雅黑" pitchFamily="34" charset="-122"/>
              </a:endParaRPr>
            </a:p>
            <a:p>
              <a:r>
                <a:rPr lang="zh-CN" altLang="en-US" sz="1100" dirty="0">
                  <a:solidFill>
                    <a:schemeClr val="bg1"/>
                  </a:solidFill>
                  <a:latin typeface="微软雅黑" pitchFamily="34" charset="-122"/>
                  <a:ea typeface="微软雅黑" pitchFamily="34" charset="-122"/>
                </a:rPr>
                <a:t>点击添加文字信息内容</a:t>
              </a:r>
            </a:p>
            <a:p>
              <a:r>
                <a:rPr lang="zh-CN" altLang="en-US" sz="1100" dirty="0">
                  <a:solidFill>
                    <a:schemeClr val="bg1"/>
                  </a:solidFill>
                  <a:latin typeface="微软雅黑" pitchFamily="34" charset="-122"/>
                  <a:ea typeface="微软雅黑" pitchFamily="34" charset="-122"/>
                </a:rPr>
                <a:t>点击添加文字信息内容</a:t>
              </a:r>
            </a:p>
          </p:txBody>
        </p:sp>
        <p:cxnSp>
          <p:nvCxnSpPr>
            <p:cNvPr id="31" name="直接连接符 30"/>
            <p:cNvCxnSpPr/>
            <p:nvPr/>
          </p:nvCxnSpPr>
          <p:spPr>
            <a:xfrm>
              <a:off x="4312756" y="1965577"/>
              <a:ext cx="1388637" cy="0"/>
            </a:xfrm>
            <a:prstGeom prst="line">
              <a:avLst/>
            </a:prstGeom>
            <a:noFill/>
            <a:ln w="9525" cap="flat" cmpd="sng" algn="ctr">
              <a:solidFill>
                <a:sysClr val="window" lastClr="FFFFFF"/>
              </a:solidFill>
              <a:prstDash val="solid"/>
            </a:ln>
            <a:effectLst/>
          </p:spPr>
        </p:cxnSp>
      </p:grpSp>
      <p:grpSp>
        <p:nvGrpSpPr>
          <p:cNvPr id="32" name="组合 31"/>
          <p:cNvGrpSpPr/>
          <p:nvPr/>
        </p:nvGrpSpPr>
        <p:grpSpPr>
          <a:xfrm>
            <a:off x="6174630" y="1331143"/>
            <a:ext cx="1781746" cy="1725613"/>
            <a:chOff x="6569076" y="1222648"/>
            <a:chExt cx="1781746" cy="1725613"/>
          </a:xfrm>
        </p:grpSpPr>
        <p:sp>
          <p:nvSpPr>
            <p:cNvPr id="33" name="Freeform 7"/>
            <p:cNvSpPr>
              <a:spLocks/>
            </p:cNvSpPr>
            <p:nvPr/>
          </p:nvSpPr>
          <p:spPr bwMode="auto">
            <a:xfrm>
              <a:off x="6569076" y="1222648"/>
              <a:ext cx="1709738" cy="1725613"/>
            </a:xfrm>
            <a:custGeom>
              <a:avLst/>
              <a:gdLst>
                <a:gd name="T0" fmla="*/ 226 w 456"/>
                <a:gd name="T1" fmla="*/ 460 h 460"/>
                <a:gd name="T2" fmla="*/ 456 w 456"/>
                <a:gd name="T3" fmla="*/ 230 h 460"/>
                <a:gd name="T4" fmla="*/ 226 w 456"/>
                <a:gd name="T5" fmla="*/ 0 h 460"/>
                <a:gd name="T6" fmla="*/ 0 w 456"/>
                <a:gd name="T7" fmla="*/ 186 h 460"/>
                <a:gd name="T8" fmla="*/ 5 w 456"/>
                <a:gd name="T9" fmla="*/ 460 h 460"/>
                <a:gd name="T10" fmla="*/ 226 w 456"/>
                <a:gd name="T11" fmla="*/ 460 h 460"/>
              </a:gdLst>
              <a:ahLst/>
              <a:cxnLst>
                <a:cxn ang="0">
                  <a:pos x="T0" y="T1"/>
                </a:cxn>
                <a:cxn ang="0">
                  <a:pos x="T2" y="T3"/>
                </a:cxn>
                <a:cxn ang="0">
                  <a:pos x="T4" y="T5"/>
                </a:cxn>
                <a:cxn ang="0">
                  <a:pos x="T6" y="T7"/>
                </a:cxn>
                <a:cxn ang="0">
                  <a:pos x="T8" y="T9"/>
                </a:cxn>
                <a:cxn ang="0">
                  <a:pos x="T10" y="T11"/>
                </a:cxn>
              </a:cxnLst>
              <a:rect l="0" t="0" r="r" b="b"/>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rgbClr val="48AFBA"/>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chemeClr val="bg1"/>
                </a:solidFill>
                <a:effectLst/>
                <a:uLnTx/>
                <a:uFillTx/>
              </a:endParaRPr>
            </a:p>
          </p:txBody>
        </p:sp>
        <p:sp>
          <p:nvSpPr>
            <p:cNvPr id="34" name="TextBox 692"/>
            <p:cNvSpPr txBox="1"/>
            <p:nvPr/>
          </p:nvSpPr>
          <p:spPr bwMode="auto">
            <a:xfrm>
              <a:off x="6735916" y="1546417"/>
              <a:ext cx="1364476" cy="4001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微软雅黑" pitchFamily="34" charset="-122"/>
                  <a:ea typeface="微软雅黑" pitchFamily="34" charset="-122"/>
                  <a:cs typeface="Arial" pitchFamily="34" charset="0"/>
                </a:rPr>
                <a:t>添加标题</a:t>
              </a:r>
              <a:endParaRPr lang="zh-CN" altLang="en-US" sz="2000" spc="300" dirty="0">
                <a:solidFill>
                  <a:schemeClr val="bg1"/>
                </a:solidFill>
                <a:latin typeface="微软雅黑" pitchFamily="34" charset="-122"/>
                <a:ea typeface="微软雅黑" pitchFamily="34" charset="-122"/>
                <a:cs typeface="Arial" pitchFamily="34" charset="0"/>
              </a:endParaRPr>
            </a:p>
          </p:txBody>
        </p:sp>
        <p:sp>
          <p:nvSpPr>
            <p:cNvPr id="35" name="矩形 1"/>
            <p:cNvSpPr>
              <a:spLocks noChangeArrowheads="1"/>
            </p:cNvSpPr>
            <p:nvPr/>
          </p:nvSpPr>
          <p:spPr bwMode="auto">
            <a:xfrm>
              <a:off x="6636473" y="2021133"/>
              <a:ext cx="171434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100" dirty="0">
                  <a:solidFill>
                    <a:schemeClr val="bg1"/>
                  </a:solidFill>
                  <a:latin typeface="微软雅黑" pitchFamily="34" charset="-122"/>
                  <a:ea typeface="微软雅黑" pitchFamily="34" charset="-122"/>
                </a:rPr>
                <a:t>点击添加文字信息内容</a:t>
              </a:r>
              <a:endParaRPr lang="en-US" altLang="zh-CN" sz="1100" dirty="0">
                <a:solidFill>
                  <a:schemeClr val="bg1"/>
                </a:solidFill>
                <a:latin typeface="微软雅黑" pitchFamily="34" charset="-122"/>
                <a:ea typeface="微软雅黑" pitchFamily="34" charset="-122"/>
              </a:endParaRPr>
            </a:p>
            <a:p>
              <a:r>
                <a:rPr lang="zh-CN" altLang="en-US" sz="1100" dirty="0">
                  <a:solidFill>
                    <a:schemeClr val="bg1"/>
                  </a:solidFill>
                  <a:latin typeface="微软雅黑" pitchFamily="34" charset="-122"/>
                  <a:ea typeface="微软雅黑" pitchFamily="34" charset="-122"/>
                </a:rPr>
                <a:t>点击添加文字信息内容</a:t>
              </a:r>
            </a:p>
            <a:p>
              <a:r>
                <a:rPr lang="zh-CN" altLang="en-US" sz="1100" dirty="0">
                  <a:solidFill>
                    <a:schemeClr val="bg1"/>
                  </a:solidFill>
                  <a:latin typeface="微软雅黑" pitchFamily="34" charset="-122"/>
                  <a:ea typeface="微软雅黑" pitchFamily="34" charset="-122"/>
                </a:rPr>
                <a:t>点击添加文字信息内容</a:t>
              </a:r>
            </a:p>
          </p:txBody>
        </p:sp>
        <p:cxnSp>
          <p:nvCxnSpPr>
            <p:cNvPr id="36" name="直接连接符 35"/>
            <p:cNvCxnSpPr/>
            <p:nvPr/>
          </p:nvCxnSpPr>
          <p:spPr>
            <a:xfrm>
              <a:off x="6697816" y="1965577"/>
              <a:ext cx="1388637" cy="0"/>
            </a:xfrm>
            <a:prstGeom prst="line">
              <a:avLst/>
            </a:prstGeom>
            <a:noFill/>
            <a:ln w="9525" cap="flat" cmpd="sng" algn="ctr">
              <a:solidFill>
                <a:sysClr val="window" lastClr="FFFFFF"/>
              </a:solidFill>
              <a:prstDash val="solid"/>
            </a:ln>
            <a:effectLst/>
          </p:spPr>
        </p:cxnSp>
      </p:grpSp>
    </p:spTree>
    <p:extLst>
      <p:ext uri="{BB962C8B-B14F-4D97-AF65-F5344CB8AC3E}">
        <p14:creationId xmlns:p14="http://schemas.microsoft.com/office/powerpoint/2010/main" val="180732177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 presetClass="entr" presetSubtype="8" fill="hold" nodeType="afterEffect" p14:presetBounceEnd="63333">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63333">
                                          <p:cBhvr additive="base">
                                            <p:cTn id="11" dur="300" fill="hold"/>
                                            <p:tgtEl>
                                              <p:spTgt spid="22"/>
                                            </p:tgtEl>
                                            <p:attrNameLst>
                                              <p:attrName>ppt_x</p:attrName>
                                            </p:attrNameLst>
                                          </p:cBhvr>
                                          <p:tavLst>
                                            <p:tav tm="0">
                                              <p:val>
                                                <p:strVal val="0-#ppt_w/2"/>
                                              </p:val>
                                            </p:tav>
                                            <p:tav tm="100000">
                                              <p:val>
                                                <p:strVal val="#ppt_x"/>
                                              </p:val>
                                            </p:tav>
                                          </p:tavLst>
                                        </p:anim>
                                        <p:anim calcmode="lin" valueType="num" p14:bounceEnd="63333">
                                          <p:cBhvr additive="base">
                                            <p:cTn id="12" dur="3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 presetClass="entr" presetSubtype="8" fill="hold" nodeType="afterEffect" p14:presetBounceEnd="63333">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14:bounceEnd="63333">
                                          <p:cBhvr additive="base">
                                            <p:cTn id="16" dur="300" fill="hold"/>
                                            <p:tgtEl>
                                              <p:spTgt spid="27"/>
                                            </p:tgtEl>
                                            <p:attrNameLst>
                                              <p:attrName>ppt_x</p:attrName>
                                            </p:attrNameLst>
                                          </p:cBhvr>
                                          <p:tavLst>
                                            <p:tav tm="0">
                                              <p:val>
                                                <p:strVal val="0-#ppt_w/2"/>
                                              </p:val>
                                            </p:tav>
                                            <p:tav tm="100000">
                                              <p:val>
                                                <p:strVal val="#ppt_x"/>
                                              </p:val>
                                            </p:tav>
                                          </p:tavLst>
                                        </p:anim>
                                        <p:anim calcmode="lin" valueType="num" p14:bounceEnd="63333">
                                          <p:cBhvr additive="base">
                                            <p:cTn id="17" dur="300" fill="hold"/>
                                            <p:tgtEl>
                                              <p:spTgt spid="27"/>
                                            </p:tgtEl>
                                            <p:attrNameLst>
                                              <p:attrName>ppt_y</p:attrName>
                                            </p:attrNameLst>
                                          </p:cBhvr>
                                          <p:tavLst>
                                            <p:tav tm="0">
                                              <p:val>
                                                <p:strVal val="#ppt_y"/>
                                              </p:val>
                                            </p:tav>
                                            <p:tav tm="100000">
                                              <p:val>
                                                <p:strVal val="#ppt_y"/>
                                              </p:val>
                                            </p:tav>
                                          </p:tavLst>
                                        </p:anim>
                                      </p:childTnLst>
                                    </p:cTn>
                                  </p:par>
                                </p:childTnLst>
                              </p:cTn>
                            </p:par>
                            <p:par>
                              <p:cTn id="18" fill="hold">
                                <p:stCondLst>
                                  <p:cond delay="1600"/>
                                </p:stCondLst>
                                <p:childTnLst>
                                  <p:par>
                                    <p:cTn id="19" presetID="2" presetClass="entr" presetSubtype="8" fill="hold" nodeType="afterEffect" p14:presetBounceEnd="63333">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14:bounceEnd="63333">
                                          <p:cBhvr additive="base">
                                            <p:cTn id="21" dur="300" fill="hold"/>
                                            <p:tgtEl>
                                              <p:spTgt spid="32"/>
                                            </p:tgtEl>
                                            <p:attrNameLst>
                                              <p:attrName>ppt_x</p:attrName>
                                            </p:attrNameLst>
                                          </p:cBhvr>
                                          <p:tavLst>
                                            <p:tav tm="0">
                                              <p:val>
                                                <p:strVal val="0-#ppt_w/2"/>
                                              </p:val>
                                            </p:tav>
                                            <p:tav tm="100000">
                                              <p:val>
                                                <p:strVal val="#ppt_x"/>
                                              </p:val>
                                            </p:tav>
                                          </p:tavLst>
                                        </p:anim>
                                        <p:anim calcmode="lin" valueType="num" p14:bounceEnd="63333">
                                          <p:cBhvr additive="base">
                                            <p:cTn id="22" dur="300" fill="hold"/>
                                            <p:tgtEl>
                                              <p:spTgt spid="32"/>
                                            </p:tgtEl>
                                            <p:attrNameLst>
                                              <p:attrName>ppt_y</p:attrName>
                                            </p:attrNameLst>
                                          </p:cBhvr>
                                          <p:tavLst>
                                            <p:tav tm="0">
                                              <p:val>
                                                <p:strVal val="#ppt_y"/>
                                              </p:val>
                                            </p:tav>
                                            <p:tav tm="100000">
                                              <p:val>
                                                <p:strVal val="#ppt_y"/>
                                              </p:val>
                                            </p:tav>
                                          </p:tavLst>
                                        </p:anim>
                                      </p:childTnLst>
                                    </p:cTn>
                                  </p:par>
                                </p:childTnLst>
                              </p:cTn>
                            </p:par>
                            <p:par>
                              <p:cTn id="23" fill="hold">
                                <p:stCondLst>
                                  <p:cond delay="1900"/>
                                </p:stCondLst>
                                <p:childTnLst>
                                  <p:par>
                                    <p:cTn id="24" presetID="2" presetClass="entr" presetSubtype="8" fill="hold" grpId="0" nodeType="afterEffect" p14:presetBounceEnd="63333">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14:bounceEnd="63333">
                                          <p:cBhvr additive="base">
                                            <p:cTn id="26" dur="300" fill="hold"/>
                                            <p:tgtEl>
                                              <p:spTgt spid="20"/>
                                            </p:tgtEl>
                                            <p:attrNameLst>
                                              <p:attrName>ppt_x</p:attrName>
                                            </p:attrNameLst>
                                          </p:cBhvr>
                                          <p:tavLst>
                                            <p:tav tm="0">
                                              <p:val>
                                                <p:strVal val="0-#ppt_w/2"/>
                                              </p:val>
                                            </p:tav>
                                            <p:tav tm="100000">
                                              <p:val>
                                                <p:strVal val="#ppt_x"/>
                                              </p:val>
                                            </p:tav>
                                          </p:tavLst>
                                        </p:anim>
                                        <p:anim calcmode="lin" valueType="num" p14:bounceEnd="63333">
                                          <p:cBhvr additive="base">
                                            <p:cTn id="27" dur="300" fill="hold"/>
                                            <p:tgtEl>
                                              <p:spTgt spid="20"/>
                                            </p:tgtEl>
                                            <p:attrNameLst>
                                              <p:attrName>ppt_y</p:attrName>
                                            </p:attrNameLst>
                                          </p:cBhvr>
                                          <p:tavLst>
                                            <p:tav tm="0">
                                              <p:val>
                                                <p:strVal val="#ppt_y"/>
                                              </p:val>
                                            </p:tav>
                                            <p:tav tm="100000">
                                              <p:val>
                                                <p:strVal val="#ppt_y"/>
                                              </p:val>
                                            </p:tav>
                                          </p:tavLst>
                                        </p:anim>
                                      </p:childTnLst>
                                    </p:cTn>
                                  </p:par>
                                </p:childTnLst>
                              </p:cTn>
                            </p:par>
                            <p:par>
                              <p:cTn id="28" fill="hold">
                                <p:stCondLst>
                                  <p:cond delay="2200"/>
                                </p:stCondLst>
                                <p:childTnLst>
                                  <p:par>
                                    <p:cTn id="29" presetID="2" presetClass="entr" presetSubtype="2" fill="hold" grpId="0" nodeType="afterEffect" p14:presetBounceEnd="63333">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14:bounceEnd="63333">
                                          <p:cBhvr additive="base">
                                            <p:cTn id="31" dur="300" fill="hold"/>
                                            <p:tgtEl>
                                              <p:spTgt spid="21"/>
                                            </p:tgtEl>
                                            <p:attrNameLst>
                                              <p:attrName>ppt_x</p:attrName>
                                            </p:attrNameLst>
                                          </p:cBhvr>
                                          <p:tavLst>
                                            <p:tav tm="0">
                                              <p:val>
                                                <p:strVal val="1+#ppt_w/2"/>
                                              </p:val>
                                            </p:tav>
                                            <p:tav tm="100000">
                                              <p:val>
                                                <p:strVal val="#ppt_x"/>
                                              </p:val>
                                            </p:tav>
                                          </p:tavLst>
                                        </p:anim>
                                        <p:anim calcmode="lin" valueType="num" p14:bounceEnd="63333">
                                          <p:cBhvr additive="base">
                                            <p:cTn id="32" dur="3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300" fill="hold"/>
                                            <p:tgtEl>
                                              <p:spTgt spid="22"/>
                                            </p:tgtEl>
                                            <p:attrNameLst>
                                              <p:attrName>ppt_x</p:attrName>
                                            </p:attrNameLst>
                                          </p:cBhvr>
                                          <p:tavLst>
                                            <p:tav tm="0">
                                              <p:val>
                                                <p:strVal val="0-#ppt_w/2"/>
                                              </p:val>
                                            </p:tav>
                                            <p:tav tm="100000">
                                              <p:val>
                                                <p:strVal val="#ppt_x"/>
                                              </p:val>
                                            </p:tav>
                                          </p:tavLst>
                                        </p:anim>
                                        <p:anim calcmode="lin" valueType="num">
                                          <p:cBhvr additive="base">
                                            <p:cTn id="12" dur="3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 presetClass="entr" presetSubtype="8"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300" fill="hold"/>
                                            <p:tgtEl>
                                              <p:spTgt spid="27"/>
                                            </p:tgtEl>
                                            <p:attrNameLst>
                                              <p:attrName>ppt_x</p:attrName>
                                            </p:attrNameLst>
                                          </p:cBhvr>
                                          <p:tavLst>
                                            <p:tav tm="0">
                                              <p:val>
                                                <p:strVal val="0-#ppt_w/2"/>
                                              </p:val>
                                            </p:tav>
                                            <p:tav tm="100000">
                                              <p:val>
                                                <p:strVal val="#ppt_x"/>
                                              </p:val>
                                            </p:tav>
                                          </p:tavLst>
                                        </p:anim>
                                        <p:anim calcmode="lin" valueType="num">
                                          <p:cBhvr additive="base">
                                            <p:cTn id="17" dur="300" fill="hold"/>
                                            <p:tgtEl>
                                              <p:spTgt spid="27"/>
                                            </p:tgtEl>
                                            <p:attrNameLst>
                                              <p:attrName>ppt_y</p:attrName>
                                            </p:attrNameLst>
                                          </p:cBhvr>
                                          <p:tavLst>
                                            <p:tav tm="0">
                                              <p:val>
                                                <p:strVal val="#ppt_y"/>
                                              </p:val>
                                            </p:tav>
                                            <p:tav tm="100000">
                                              <p:val>
                                                <p:strVal val="#ppt_y"/>
                                              </p:val>
                                            </p:tav>
                                          </p:tavLst>
                                        </p:anim>
                                      </p:childTnLst>
                                    </p:cTn>
                                  </p:par>
                                </p:childTnLst>
                              </p:cTn>
                            </p:par>
                            <p:par>
                              <p:cTn id="18" fill="hold">
                                <p:stCondLst>
                                  <p:cond delay="1600"/>
                                </p:stCondLst>
                                <p:childTnLst>
                                  <p:par>
                                    <p:cTn id="19" presetID="2" presetClass="entr" presetSubtype="8"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300" fill="hold"/>
                                            <p:tgtEl>
                                              <p:spTgt spid="32"/>
                                            </p:tgtEl>
                                            <p:attrNameLst>
                                              <p:attrName>ppt_x</p:attrName>
                                            </p:attrNameLst>
                                          </p:cBhvr>
                                          <p:tavLst>
                                            <p:tav tm="0">
                                              <p:val>
                                                <p:strVal val="0-#ppt_w/2"/>
                                              </p:val>
                                            </p:tav>
                                            <p:tav tm="100000">
                                              <p:val>
                                                <p:strVal val="#ppt_x"/>
                                              </p:val>
                                            </p:tav>
                                          </p:tavLst>
                                        </p:anim>
                                        <p:anim calcmode="lin" valueType="num">
                                          <p:cBhvr additive="base">
                                            <p:cTn id="22" dur="300" fill="hold"/>
                                            <p:tgtEl>
                                              <p:spTgt spid="32"/>
                                            </p:tgtEl>
                                            <p:attrNameLst>
                                              <p:attrName>ppt_y</p:attrName>
                                            </p:attrNameLst>
                                          </p:cBhvr>
                                          <p:tavLst>
                                            <p:tav tm="0">
                                              <p:val>
                                                <p:strVal val="#ppt_y"/>
                                              </p:val>
                                            </p:tav>
                                            <p:tav tm="100000">
                                              <p:val>
                                                <p:strVal val="#ppt_y"/>
                                              </p:val>
                                            </p:tav>
                                          </p:tavLst>
                                        </p:anim>
                                      </p:childTnLst>
                                    </p:cTn>
                                  </p:par>
                                </p:childTnLst>
                              </p:cTn>
                            </p:par>
                            <p:par>
                              <p:cTn id="23" fill="hold">
                                <p:stCondLst>
                                  <p:cond delay="1900"/>
                                </p:stCondLst>
                                <p:childTnLst>
                                  <p:par>
                                    <p:cTn id="24" presetID="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300" fill="hold"/>
                                            <p:tgtEl>
                                              <p:spTgt spid="20"/>
                                            </p:tgtEl>
                                            <p:attrNameLst>
                                              <p:attrName>ppt_x</p:attrName>
                                            </p:attrNameLst>
                                          </p:cBhvr>
                                          <p:tavLst>
                                            <p:tav tm="0">
                                              <p:val>
                                                <p:strVal val="0-#ppt_w/2"/>
                                              </p:val>
                                            </p:tav>
                                            <p:tav tm="100000">
                                              <p:val>
                                                <p:strVal val="#ppt_x"/>
                                              </p:val>
                                            </p:tav>
                                          </p:tavLst>
                                        </p:anim>
                                        <p:anim calcmode="lin" valueType="num">
                                          <p:cBhvr additive="base">
                                            <p:cTn id="27" dur="300" fill="hold"/>
                                            <p:tgtEl>
                                              <p:spTgt spid="20"/>
                                            </p:tgtEl>
                                            <p:attrNameLst>
                                              <p:attrName>ppt_y</p:attrName>
                                            </p:attrNameLst>
                                          </p:cBhvr>
                                          <p:tavLst>
                                            <p:tav tm="0">
                                              <p:val>
                                                <p:strVal val="#ppt_y"/>
                                              </p:val>
                                            </p:tav>
                                            <p:tav tm="100000">
                                              <p:val>
                                                <p:strVal val="#ppt_y"/>
                                              </p:val>
                                            </p:tav>
                                          </p:tavLst>
                                        </p:anim>
                                      </p:childTnLst>
                                    </p:cTn>
                                  </p:par>
                                </p:childTnLst>
                              </p:cTn>
                            </p:par>
                            <p:par>
                              <p:cTn id="28" fill="hold">
                                <p:stCondLst>
                                  <p:cond delay="2200"/>
                                </p:stCondLst>
                                <p:childTnLst>
                                  <p:par>
                                    <p:cTn id="29" presetID="2" presetClass="entr" presetSubtype="2"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300" fill="hold"/>
                                            <p:tgtEl>
                                              <p:spTgt spid="21"/>
                                            </p:tgtEl>
                                            <p:attrNameLst>
                                              <p:attrName>ppt_x</p:attrName>
                                            </p:attrNameLst>
                                          </p:cBhvr>
                                          <p:tavLst>
                                            <p:tav tm="0">
                                              <p:val>
                                                <p:strVal val="1+#ppt_w/2"/>
                                              </p:val>
                                            </p:tav>
                                            <p:tav tm="100000">
                                              <p:val>
                                                <p:strVal val="#ppt_x"/>
                                              </p:val>
                                            </p:tav>
                                          </p:tavLst>
                                        </p:anim>
                                        <p:anim calcmode="lin" valueType="num">
                                          <p:cBhvr additive="base">
                                            <p:cTn id="32" dur="3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20" grpId="0"/>
          <p:bldP spid="21"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99792" y="2402987"/>
            <a:ext cx="4392488" cy="1014349"/>
            <a:chOff x="3131840" y="1491630"/>
            <a:chExt cx="4392488" cy="585356"/>
          </a:xfrm>
        </p:grpSpPr>
        <p:sp>
          <p:nvSpPr>
            <p:cNvPr id="3" name="矩形 2"/>
            <p:cNvSpPr/>
            <p:nvPr/>
          </p:nvSpPr>
          <p:spPr>
            <a:xfrm>
              <a:off x="3131840" y="1491630"/>
              <a:ext cx="4392488" cy="432048"/>
            </a:xfrm>
            <a:prstGeom prst="rect">
              <a:avLst/>
            </a:prstGeom>
            <a:solidFill>
              <a:srgbClr val="7EC34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53"/>
            <p:cNvSpPr txBox="1"/>
            <p:nvPr/>
          </p:nvSpPr>
          <p:spPr>
            <a:xfrm>
              <a:off x="4139952" y="1707654"/>
              <a:ext cx="3024336" cy="369332"/>
            </a:xfrm>
            <a:prstGeom prst="rect">
              <a:avLst/>
            </a:prstGeom>
            <a:noFill/>
          </p:spPr>
          <p:txBody>
            <a:bodyPr wrap="square" rtlCol="0">
              <a:spAutoFit/>
            </a:bodyPr>
            <a:lstStyle/>
            <a:p>
              <a:r>
                <a:rPr lang="zh-CN" altLang="en-US" b="1" dirty="0">
                  <a:solidFill>
                    <a:schemeClr val="bg1"/>
                  </a:solidFill>
                </a:rPr>
                <a:t>单击此处添加</a:t>
              </a:r>
              <a:r>
                <a:rPr lang="zh-CN" altLang="en-US" b="1" dirty="0" smtClean="0">
                  <a:solidFill>
                    <a:schemeClr val="bg1"/>
                  </a:solidFill>
                </a:rPr>
                <a:t>标题文字</a:t>
              </a:r>
              <a:endParaRPr lang="zh-CN" altLang="en-US" b="1" dirty="0">
                <a:solidFill>
                  <a:schemeClr val="bg1"/>
                </a:solidFill>
              </a:endParaRPr>
            </a:p>
          </p:txBody>
        </p:sp>
      </p:grpSp>
      <p:grpSp>
        <p:nvGrpSpPr>
          <p:cNvPr id="5" name="组合 4"/>
          <p:cNvGrpSpPr/>
          <p:nvPr/>
        </p:nvGrpSpPr>
        <p:grpSpPr>
          <a:xfrm>
            <a:off x="3995936" y="1131591"/>
            <a:ext cx="1584176" cy="1584176"/>
            <a:chOff x="2771800" y="1347614"/>
            <a:chExt cx="720080" cy="720080"/>
          </a:xfrm>
        </p:grpSpPr>
        <p:sp>
          <p:nvSpPr>
            <p:cNvPr id="6" name="椭圆 5"/>
            <p:cNvSpPr/>
            <p:nvPr/>
          </p:nvSpPr>
          <p:spPr>
            <a:xfrm>
              <a:off x="2771800" y="1347614"/>
              <a:ext cx="720080" cy="720080"/>
            </a:xfrm>
            <a:prstGeom prst="ellipse">
              <a:avLst/>
            </a:prstGeom>
            <a:solidFill>
              <a:srgbClr val="7EC34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56"/>
            <p:cNvSpPr txBox="1"/>
            <p:nvPr/>
          </p:nvSpPr>
          <p:spPr>
            <a:xfrm>
              <a:off x="2915816" y="1347614"/>
              <a:ext cx="432048" cy="632926"/>
            </a:xfrm>
            <a:prstGeom prst="rect">
              <a:avLst/>
            </a:prstGeom>
            <a:noFill/>
          </p:spPr>
          <p:txBody>
            <a:bodyPr wrap="square" rtlCol="0">
              <a:spAutoFit/>
            </a:bodyPr>
            <a:lstStyle/>
            <a:p>
              <a:pPr algn="ctr"/>
              <a:r>
                <a:rPr lang="en-US" altLang="zh-CN" sz="8800" dirty="0" smtClean="0">
                  <a:solidFill>
                    <a:schemeClr val="bg1"/>
                  </a:solidFill>
                </a:rPr>
                <a:t>2</a:t>
              </a:r>
              <a:endParaRPr lang="zh-CN" altLang="en-US" sz="8800" dirty="0">
                <a:solidFill>
                  <a:schemeClr val="bg1"/>
                </a:solidFill>
              </a:endParaRPr>
            </a:p>
          </p:txBody>
        </p:sp>
      </p:grpSp>
    </p:spTree>
    <p:extLst>
      <p:ext uri="{BB962C8B-B14F-4D97-AF65-F5344CB8AC3E}">
        <p14:creationId xmlns:p14="http://schemas.microsoft.com/office/powerpoint/2010/main" val="195246718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ppt_x</p:attrName>
                                        </p:attrNameLst>
                                      </p:cBhvr>
                                      <p:tavLst>
                                        <p:tav tm="0">
                                          <p:val>
                                            <p:strVal val="#ppt_x-#ppt_w*1.125000"/>
                                          </p:val>
                                        </p:tav>
                                        <p:tav tm="100000">
                                          <p:val>
                                            <p:strVal val="#ppt_x"/>
                                          </p:val>
                                        </p:tav>
                                      </p:tavLst>
                                    </p:anim>
                                    <p:animEffect transition="in" filter="wipe(right)">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ISPRING_RESOURCE_PATHS_HASH_2" val="be4eeede6a732e88892092108cc8f8803c424dd"/>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574</TotalTime>
  <Words>3385</Words>
  <Application>Microsoft Office PowerPoint</Application>
  <PresentationFormat>全屏显示(16:9)</PresentationFormat>
  <Paragraphs>328</Paragraphs>
  <Slides>28</Slides>
  <Notes>23</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炫彩</dc:title>
  <dc:creator>第一PPT</dc:creator>
  <cp:keywords>www.1ppt.com</cp:keywords>
  <cp:lastModifiedBy>Windows User</cp:lastModifiedBy>
  <cp:revision>65</cp:revision>
  <dcterms:created xsi:type="dcterms:W3CDTF">2015-04-10T13:42:40Z</dcterms:created>
  <dcterms:modified xsi:type="dcterms:W3CDTF">2019-06-20T08:46:08Z</dcterms:modified>
</cp:coreProperties>
</file>