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76" r:id="rId3"/>
    <p:sldId id="283" r:id="rId4"/>
    <p:sldId id="284" r:id="rId5"/>
    <p:sldId id="289" r:id="rId6"/>
    <p:sldId id="296" r:id="rId7"/>
    <p:sldId id="295" r:id="rId8"/>
    <p:sldId id="304" r:id="rId9"/>
    <p:sldId id="293" r:id="rId10"/>
    <p:sldId id="285" r:id="rId11"/>
    <p:sldId id="298" r:id="rId12"/>
    <p:sldId id="290" r:id="rId13"/>
    <p:sldId id="303" r:id="rId14"/>
    <p:sldId id="291" r:id="rId15"/>
    <p:sldId id="301" r:id="rId16"/>
    <p:sldId id="286" r:id="rId17"/>
    <p:sldId id="302" r:id="rId18"/>
    <p:sldId id="297" r:id="rId19"/>
    <p:sldId id="305" r:id="rId20"/>
    <p:sldId id="306" r:id="rId21"/>
    <p:sldId id="294" r:id="rId22"/>
    <p:sldId id="287" r:id="rId23"/>
    <p:sldId id="299" r:id="rId24"/>
    <p:sldId id="300" r:id="rId25"/>
    <p:sldId id="309" r:id="rId26"/>
    <p:sldId id="292" r:id="rId27"/>
    <p:sldId id="288" r:id="rId28"/>
    <p:sldId id="310" r:id="rId29"/>
  </p:sldIdLst>
  <p:sldSz cx="9144000" cy="5143500" type="screen16x9"/>
  <p:notesSz cx="6858000" cy="9144000"/>
  <p:custDataLst>
    <p:tags r:id="rId31"/>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7CD"/>
    <a:srgbClr val="C68F06"/>
    <a:srgbClr val="DB2C03"/>
    <a:srgbClr val="EBAC07"/>
    <a:srgbClr val="008487"/>
    <a:srgbClr val="163C46"/>
    <a:srgbClr val="008F92"/>
    <a:srgbClr val="00487E"/>
    <a:srgbClr val="F83003"/>
    <a:srgbClr val="D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p:scale>
          <a:sx n="75" d="100"/>
          <a:sy n="75" d="100"/>
        </p:scale>
        <p:origin x="-126"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effectLst/>
          </c:spPr>
          <c:dPt>
            <c:idx val="0"/>
            <c:bubble3D val="0"/>
            <c:spPr>
              <a:solidFill>
                <a:schemeClr val="accent1"/>
              </a:solidFill>
              <a:ln w="38100" cmpd="sng">
                <a:solidFill>
                  <a:schemeClr val="bg1">
                    <a:lumMod val="95000"/>
                  </a:schemeClr>
                </a:solidFill>
              </a:ln>
              <a:effectLst/>
            </c:spPr>
          </c:dPt>
          <c:dPt>
            <c:idx val="1"/>
            <c:bubble3D val="0"/>
            <c:spPr>
              <a:solidFill>
                <a:schemeClr val="accent2"/>
              </a:solidFill>
              <a:ln w="38100" cmpd="sng">
                <a:solidFill>
                  <a:schemeClr val="bg1">
                    <a:lumMod val="95000"/>
                  </a:schemeClr>
                </a:solidFill>
              </a:ln>
              <a:effectLst/>
            </c:spPr>
          </c:dPt>
          <c:dPt>
            <c:idx val="2"/>
            <c:bubble3D val="0"/>
            <c:spPr>
              <a:solidFill>
                <a:schemeClr val="accent3"/>
              </a:solidFill>
              <a:ln w="38100" cmpd="sng">
                <a:solidFill>
                  <a:schemeClr val="bg1">
                    <a:lumMod val="95000"/>
                  </a:schemeClr>
                </a:solidFill>
              </a:ln>
              <a:effectLst/>
            </c:spPr>
          </c:dPt>
          <c:dPt>
            <c:idx val="3"/>
            <c:bubble3D val="0"/>
            <c:spPr>
              <a:solidFill>
                <a:schemeClr val="accent4"/>
              </a:solidFill>
              <a:ln w="38100" cmpd="sng">
                <a:solidFill>
                  <a:schemeClr val="bg1">
                    <a:lumMod val="95000"/>
                  </a:schemeClr>
                </a:solidFill>
              </a:ln>
              <a:effectLst/>
            </c:spPr>
          </c:dPt>
          <c:dLbls>
            <c:dLbl>
              <c:idx val="0"/>
              <c:layout>
                <c:manualLayout>
                  <c:x val="-0.25600115923370775"/>
                  <c:y val="-9.776569413235495E-3"/>
                </c:manualLayout>
              </c:layout>
              <c:spPr/>
              <c:txPr>
                <a:bodyPr rot="0" spcFirstLastPara="0" vertOverflow="ellipsis" horzOverflow="overflow" vert="horz" wrap="square" anchor="ctr" anchorCtr="1"/>
                <a:lstStyle/>
                <a:p>
                  <a:pPr>
                    <a:defRPr sz="1000">
                      <a:solidFill>
                        <a:schemeClr val="bg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extLst>
                <c:ext xmlns:c15="http://schemas.microsoft.com/office/drawing/2012/chart" uri="{CE6537A1-D6FC-4f65-9D91-7224C49458BB}">
                  <c15:layout/>
                </c:ext>
              </c:extLst>
            </c:dLbl>
            <c:dLbl>
              <c:idx val="1"/>
              <c:layout>
                <c:manualLayout>
                  <c:x val="0.22178303937981003"/>
                  <c:y val="-0.16833800171527907"/>
                </c:manualLayout>
              </c:layout>
              <c:spPr/>
              <c:txPr>
                <a:bodyPr rot="0" spcFirstLastPara="0" vertOverflow="ellipsis" horzOverflow="overflow" vert="horz" wrap="square" anchor="ctr" anchorCtr="1"/>
                <a:lstStyle/>
                <a:p>
                  <a:pPr>
                    <a:defRPr sz="1000">
                      <a:solidFill>
                        <a:schemeClr val="bg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extLst>
                <c:ext xmlns:c15="http://schemas.microsoft.com/office/drawing/2012/chart" uri="{CE6537A1-D6FC-4f65-9D91-7224C49458BB}">
                  <c15:layout/>
                </c:ext>
              </c:extLst>
            </c:dLbl>
            <c:dLbl>
              <c:idx val="2"/>
              <c:layout>
                <c:manualLayout>
                  <c:x val="0.15387869566701601"/>
                  <c:y val="0.10805366244562024"/>
                </c:manualLayout>
              </c:layout>
              <c:spPr/>
              <c:txPr>
                <a:bodyPr rot="0" spcFirstLastPara="0" vertOverflow="ellipsis" horzOverflow="overflow" vert="horz" wrap="square" anchor="ctr" anchorCtr="1"/>
                <a:lstStyle/>
                <a:p>
                  <a:pPr>
                    <a:defRPr sz="1000">
                      <a:solidFill>
                        <a:schemeClr val="bg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extLst>
                <c:ext xmlns:c15="http://schemas.microsoft.com/office/drawing/2012/chart" uri="{CE6537A1-D6FC-4f65-9D91-7224C49458BB}">
                  <c15:layout/>
                </c:ext>
              </c:extLst>
            </c:dLbl>
            <c:dLbl>
              <c:idx val="3"/>
              <c:layout>
                <c:manualLayout>
                  <c:x val="9.1107130889607396E-2"/>
                  <c:y val="0.15153515950757651"/>
                </c:manualLayout>
              </c:layout>
              <c:spPr/>
              <c:txPr>
                <a:bodyPr rot="0" spcFirstLastPara="0" vertOverflow="ellipsis" horzOverflow="overflow" vert="horz" wrap="square" anchor="ctr" anchorCtr="1"/>
                <a:lstStyle/>
                <a:p>
                  <a:pPr>
                    <a:defRPr sz="1000">
                      <a:solidFill>
                        <a:schemeClr val="bg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rot="0" spcFirstLastPara="0" vertOverflow="ellipsis" horzOverflow="overflow" vert="horz" wrap="square" anchor="ctr" anchorCtr="1"/>
              <a:lstStyle/>
              <a:p>
                <a:pPr>
                  <a:defRPr sz="1000" b="0">
                    <a:solidFill>
                      <a:schemeClr val="tx1"/>
                    </a:solidFill>
                    <a:latin typeface="微软雅黑" pitchFamily="34" charset="-122"/>
                    <a:ea typeface="微软雅黑" pitchFamily="34" charset="-122"/>
                  </a:defRPr>
                </a:pPr>
                <a:endParaRPr lang="zh-CN"/>
              </a:p>
            </c:txPr>
            <c:dLblPos val="bestFit"/>
            <c:showLegendKey val="0"/>
            <c:showVal val="0"/>
            <c:showCatName val="0"/>
            <c:showSerName val="0"/>
            <c:showPercent val="1"/>
            <c:showBubbleSize val="0"/>
            <c:showLeaderLines val="0"/>
            <c:extLs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5</c:v>
                </c:pt>
                <c:pt idx="1">
                  <c:v>3</c:v>
                </c:pt>
                <c:pt idx="2">
                  <c:v>1</c:v>
                </c:pt>
                <c:pt idx="3">
                  <c:v>1</c:v>
                </c:pt>
              </c:numCache>
            </c:numRef>
          </c:val>
        </c:ser>
        <c:dLbls>
          <c:showLegendKey val="0"/>
          <c:showVal val="0"/>
          <c:showCatName val="0"/>
          <c:showSerName val="0"/>
          <c:showPercent val="0"/>
          <c:showBubbleSize val="0"/>
          <c:showLeaderLines val="0"/>
        </c:dLbls>
        <c:firstSliceAng val="0"/>
      </c:pieChart>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2019/6/20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2590269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16</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noChangeArrowheads="1"/>
          </p:cNvSpPr>
          <p:nvPr>
            <p:ph type="sldImg" idx="4294967295"/>
          </p:nvPr>
        </p:nvSpPr>
        <p:spPr>
          <a:ln>
            <a:miter lim="800000"/>
          </a:ln>
        </p:spPr>
      </p:sp>
      <p:sp>
        <p:nvSpPr>
          <p:cNvPr id="48130" name="备注占位符 2"/>
          <p:cNvSpPr>
            <a:spLocks noGrp="1" noChangeArrowheads="1"/>
          </p:cNvSpPr>
          <p:nvPr>
            <p:ph type="body" idx="4294967295"/>
          </p:nvPr>
        </p:nvSpPr>
        <p:spPr/>
        <p:txBody>
          <a:bodyPr/>
          <a:lstStyle/>
          <a:p>
            <a:endParaRPr lang="zh-CN" altLang="en-US" smtClean="0"/>
          </a:p>
        </p:txBody>
      </p:sp>
      <p:sp>
        <p:nvSpPr>
          <p:cNvPr id="48131" name="灯片编号占位符 3"/>
          <p:cNvSpPr>
            <a:spLocks noGrp="1" noChangeArrowheads="1"/>
          </p:cNvSpPr>
          <p:nvPr>
            <p:ph type="sldNum" sz="quarter" idx="5"/>
          </p:nvPr>
        </p:nvSpPr>
        <p:spPr bwMode="auto">
          <a:noFill/>
          <a:ln>
            <a:miter lim="800000"/>
            <a:headEnd/>
            <a:tailEnd/>
          </a:ln>
        </p:spPr>
        <p:txBody>
          <a:bodyPr/>
          <a:lstStyle/>
          <a:p>
            <a:fld id="{FF03DB1A-9145-4287-A659-651BC6517FC6}" type="slidenum">
              <a:rPr lang="zh-CN" altLang="en-US"/>
              <a:pPr/>
              <a:t>17</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18</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19</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noChangeArrowheads="1"/>
          </p:cNvSpPr>
          <p:nvPr>
            <p:ph type="sldImg" idx="4294967295"/>
          </p:nvPr>
        </p:nvSpPr>
        <p:spPr>
          <a:ln>
            <a:miter lim="800000"/>
          </a:ln>
        </p:spPr>
      </p:sp>
      <p:sp>
        <p:nvSpPr>
          <p:cNvPr id="31746" name="备注占位符 2"/>
          <p:cNvSpPr>
            <a:spLocks noGrp="1" noChangeArrowheads="1"/>
          </p:cNvSpPr>
          <p:nvPr>
            <p:ph type="body" idx="4294967295"/>
          </p:nvPr>
        </p:nvSpPr>
        <p:spPr/>
        <p:txBody>
          <a:bodyPr/>
          <a:lstStyle/>
          <a:p>
            <a:endParaRPr lang="zh-CN" altLang="en-US" smtClean="0"/>
          </a:p>
        </p:txBody>
      </p:sp>
      <p:sp>
        <p:nvSpPr>
          <p:cNvPr id="31747" name="灯片编号占位符 3"/>
          <p:cNvSpPr>
            <a:spLocks noGrp="1" noChangeArrowheads="1"/>
          </p:cNvSpPr>
          <p:nvPr>
            <p:ph type="sldNum" sz="quarter" idx="5"/>
          </p:nvPr>
        </p:nvSpPr>
        <p:spPr bwMode="auto">
          <a:noFill/>
          <a:ln>
            <a:miter lim="800000"/>
            <a:headEnd/>
            <a:tailEnd/>
          </a:ln>
        </p:spPr>
        <p:txBody>
          <a:bodyPr/>
          <a:lstStyle/>
          <a:p>
            <a:fld id="{96980146-1845-4726-8240-427C1DA5326B}" type="slidenum">
              <a:rPr lang="zh-CN" altLang="en-US"/>
              <a:pPr/>
              <a:t>20</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21</a:t>
            </a:fld>
            <a:endParaRPr lang="zh-CN" altLang="en-US"/>
          </a:p>
        </p:txBody>
      </p:sp>
    </p:spTree>
    <p:extLst>
      <p:ext uri="{BB962C8B-B14F-4D97-AF65-F5344CB8AC3E}">
        <p14:creationId xmlns:p14="http://schemas.microsoft.com/office/powerpoint/2010/main" val="2590269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23</a:t>
            </a:fld>
            <a:endParaRPr lang="zh-CN" altLang="en-US"/>
          </a:p>
        </p:txBody>
      </p:sp>
    </p:spTree>
    <p:extLst>
      <p:ext uri="{BB962C8B-B14F-4D97-AF65-F5344CB8AC3E}">
        <p14:creationId xmlns:p14="http://schemas.microsoft.com/office/powerpoint/2010/main" val="3578040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noChangeArrowheads="1"/>
          </p:cNvSpPr>
          <p:nvPr>
            <p:ph type="sldImg" idx="4294967295"/>
          </p:nvPr>
        </p:nvSpPr>
        <p:spPr>
          <a:ln>
            <a:miter lim="800000"/>
          </a:ln>
        </p:spPr>
      </p:sp>
      <p:sp>
        <p:nvSpPr>
          <p:cNvPr id="46082" name="备注占位符 2"/>
          <p:cNvSpPr>
            <a:spLocks noGrp="1" noChangeArrowheads="1"/>
          </p:cNvSpPr>
          <p:nvPr>
            <p:ph type="body" idx="4294967295"/>
          </p:nvPr>
        </p:nvSpPr>
        <p:spPr/>
        <p:txBody>
          <a:bodyPr/>
          <a:lstStyle/>
          <a:p>
            <a:endParaRPr lang="zh-CN" altLang="en-US" smtClean="0"/>
          </a:p>
        </p:txBody>
      </p:sp>
      <p:sp>
        <p:nvSpPr>
          <p:cNvPr id="46083" name="灯片编号占位符 3"/>
          <p:cNvSpPr>
            <a:spLocks noGrp="1" noChangeArrowheads="1"/>
          </p:cNvSpPr>
          <p:nvPr>
            <p:ph type="sldNum" sz="quarter" idx="5"/>
          </p:nvPr>
        </p:nvSpPr>
        <p:spPr bwMode="auto">
          <a:noFill/>
          <a:ln>
            <a:miter lim="800000"/>
            <a:headEnd/>
            <a:tailEnd/>
          </a:ln>
        </p:spPr>
        <p:txBody>
          <a:bodyPr/>
          <a:lstStyle/>
          <a:p>
            <a:fld id="{5FBCFC28-453C-43C9-BC65-1187D5867D25}" type="slidenum">
              <a:rPr lang="zh-CN" altLang="en-US"/>
              <a:pPr/>
              <a:t>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noChangeArrowheads="1"/>
          </p:cNvSpPr>
          <p:nvPr>
            <p:ph type="sldImg" idx="4294967295"/>
          </p:nvPr>
        </p:nvSpPr>
        <p:spPr>
          <a:ln>
            <a:miter lim="800000"/>
          </a:ln>
        </p:spPr>
      </p:sp>
      <p:sp>
        <p:nvSpPr>
          <p:cNvPr id="39938" name="备注占位符 2"/>
          <p:cNvSpPr>
            <a:spLocks noGrp="1" noChangeArrowheads="1"/>
          </p:cNvSpPr>
          <p:nvPr>
            <p:ph type="body" idx="4294967295"/>
          </p:nvPr>
        </p:nvSpPr>
        <p:spPr/>
        <p:txBody>
          <a:bodyPr/>
          <a:lstStyle/>
          <a:p>
            <a:endParaRPr lang="zh-CN" altLang="en-US" smtClean="0"/>
          </a:p>
        </p:txBody>
      </p:sp>
      <p:sp>
        <p:nvSpPr>
          <p:cNvPr id="39939" name="灯片编号占位符 3"/>
          <p:cNvSpPr>
            <a:spLocks noGrp="1" noChangeArrowheads="1"/>
          </p:cNvSpPr>
          <p:nvPr>
            <p:ph type="sldNum" sz="quarter" idx="5"/>
          </p:nvPr>
        </p:nvSpPr>
        <p:spPr bwMode="auto">
          <a:noFill/>
          <a:ln>
            <a:miter lim="800000"/>
            <a:headEnd/>
            <a:tailEnd/>
          </a:ln>
        </p:spPr>
        <p:txBody>
          <a:bodyPr/>
          <a:lstStyle/>
          <a:p>
            <a:fld id="{12BBFC42-F3A4-446A-A888-9EF763704B8B}" type="slidenum">
              <a:rPr lang="zh-CN" altLang="en-US"/>
              <a:pPr/>
              <a:t>6</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7</a:t>
            </a:fld>
            <a:endParaRPr lang="zh-CN" altLang="en-US"/>
          </a:p>
        </p:txBody>
      </p:sp>
    </p:spTree>
    <p:extLst>
      <p:ext uri="{BB962C8B-B14F-4D97-AF65-F5344CB8AC3E}">
        <p14:creationId xmlns:p14="http://schemas.microsoft.com/office/powerpoint/2010/main" val="2381498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smtClean="0"/>
          </a:p>
        </p:txBody>
      </p:sp>
      <p:sp>
        <p:nvSpPr>
          <p:cNvPr id="25603" name="灯片编号占位符 3"/>
          <p:cNvSpPr>
            <a:spLocks noGrp="1" noChangeArrowheads="1"/>
          </p:cNvSpPr>
          <p:nvPr>
            <p:ph type="sldNum" sz="quarter" idx="5"/>
          </p:nvPr>
        </p:nvSpPr>
        <p:spPr bwMode="auto">
          <a:noFill/>
          <a:ln>
            <a:miter lim="800000"/>
            <a:headEnd/>
            <a:tailEnd/>
          </a:ln>
        </p:spPr>
        <p:txBody>
          <a:bodyPr/>
          <a:lstStyle/>
          <a:p>
            <a:fld id="{B299748B-1A6B-4B94-B982-E2C8837D34CA}" type="slidenum">
              <a:rPr lang="zh-CN" altLang="en-US"/>
              <a:pPr/>
              <a:t>8</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9</a:t>
            </a:fld>
            <a:endParaRPr lang="zh-CN" altLang="en-US"/>
          </a:p>
        </p:txBody>
      </p:sp>
    </p:spTree>
    <p:extLst>
      <p:ext uri="{BB962C8B-B14F-4D97-AF65-F5344CB8AC3E}">
        <p14:creationId xmlns:p14="http://schemas.microsoft.com/office/powerpoint/2010/main" val="2590269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12</a:t>
            </a:fld>
            <a:endParaRPr lang="zh-CN" altLang="en-US"/>
          </a:p>
        </p:txBody>
      </p:sp>
    </p:spTree>
    <p:extLst>
      <p:ext uri="{BB962C8B-B14F-4D97-AF65-F5344CB8AC3E}">
        <p14:creationId xmlns:p14="http://schemas.microsoft.com/office/powerpoint/2010/main" val="1382580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14</a:t>
            </a:fld>
            <a:endParaRPr lang="zh-CN" altLang="en-US"/>
          </a:p>
        </p:txBody>
      </p:sp>
    </p:spTree>
    <p:extLst>
      <p:ext uri="{BB962C8B-B14F-4D97-AF65-F5344CB8AC3E}">
        <p14:creationId xmlns:p14="http://schemas.microsoft.com/office/powerpoint/2010/main" val="3058108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15</a:t>
            </a:fld>
            <a:endParaRPr lang="zh-CN" altLang="en-US"/>
          </a:p>
        </p:txBody>
      </p:sp>
    </p:spTree>
    <p:extLst>
      <p:ext uri="{BB962C8B-B14F-4D97-AF65-F5344CB8AC3E}">
        <p14:creationId xmlns:p14="http://schemas.microsoft.com/office/powerpoint/2010/main" val="2590269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2019/6/20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1776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6707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35503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3212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08502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8390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5651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2019/6/20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50785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4133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2854A03-91AF-448A-9954-517C0577E5F0}" type="datetimeFigureOut">
              <a:rPr lang="zh-CN" altLang="en-US" smtClean="0"/>
              <a:pPr/>
              <a:t>2019/6/20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7" name="矩形 6"/>
          <p:cNvSpPr/>
          <p:nvPr userDrawn="1"/>
        </p:nvSpPr>
        <p:spPr>
          <a:xfrm>
            <a:off x="7380312"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55992839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940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4391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505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38635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2019/6/20</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06909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18.xml"/><Relationship Id="rId7" Type="http://schemas.openxmlformats.org/officeDocument/2006/relationships/tags" Target="../tags/tag22.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9"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9"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3)\7457a73308d875e副本.jpg"/>
          <p:cNvPicPr>
            <a:picLocks noChangeAspect="1" noChangeArrowheads="1"/>
          </p:cNvPicPr>
          <p:nvPr/>
        </p:nvPicPr>
        <p:blipFill>
          <a:blip r:embed="rId2" cstate="print"/>
          <a:srcRect/>
          <a:stretch>
            <a:fillRect/>
          </a:stretch>
        </p:blipFill>
        <p:spPr bwMode="auto">
          <a:xfrm>
            <a:off x="0" y="-4763"/>
            <a:ext cx="9144000" cy="5148263"/>
          </a:xfrm>
          <a:prstGeom prst="rect">
            <a:avLst/>
          </a:prstGeom>
          <a:noFill/>
        </p:spPr>
      </p:pic>
      <p:sp>
        <p:nvSpPr>
          <p:cNvPr id="4" name="TextBox 5"/>
          <p:cNvSpPr txBox="1">
            <a:spLocks noChangeArrowheads="1"/>
          </p:cNvSpPr>
          <p:nvPr/>
        </p:nvSpPr>
        <p:spPr bwMode="auto">
          <a:xfrm>
            <a:off x="4559199" y="2894286"/>
            <a:ext cx="4045249" cy="3255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50000"/>
              </a:lnSpc>
            </a:pPr>
            <a:r>
              <a:rPr lang="en-US" altLang="zh-CN" sz="6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For year-end summary report/business/projects/New Year </a:t>
            </a:r>
            <a:r>
              <a:rPr lang="en-US" altLang="zh-CN" sz="600" dirty="0" err="1">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planFor</a:t>
            </a:r>
            <a:r>
              <a:rPr lang="en-US" altLang="zh-CN" sz="6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year-end summary report/business/projects/New Year </a:t>
            </a:r>
            <a:r>
              <a:rPr lang="en-US" altLang="zh-CN" sz="600" dirty="0" err="1">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planFor</a:t>
            </a:r>
            <a:r>
              <a:rPr lang="en-US" altLang="zh-CN" sz="6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year-end summary report/business/projects/New Year plan</a:t>
            </a:r>
            <a:endPar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6"/>
          <p:cNvSpPr txBox="1">
            <a:spLocks noChangeArrowheads="1"/>
          </p:cNvSpPr>
          <p:nvPr/>
        </p:nvSpPr>
        <p:spPr bwMode="auto">
          <a:xfrm>
            <a:off x="4987731" y="2597836"/>
            <a:ext cx="3188185" cy="3426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en-US" altLang="zh-CN"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医院计划</a:t>
            </a:r>
            <a:r>
              <a:rPr lang="en-US" altLang="zh-CN"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工作总结</a:t>
            </a:r>
            <a:r>
              <a:rPr lang="en-US" altLang="zh-CN"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公司简介</a:t>
            </a:r>
            <a:r>
              <a:rPr lang="en-US" altLang="zh-CN"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a:t>
            </a:r>
            <a:endParaRPr lang="zh-CN" altLang="en-US" sz="1200" cap="all"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TextBox 6"/>
          <p:cNvSpPr txBox="1">
            <a:spLocks noChangeArrowheads="1"/>
          </p:cNvSpPr>
          <p:nvPr/>
        </p:nvSpPr>
        <p:spPr bwMode="auto">
          <a:xfrm>
            <a:off x="3957532" y="1858163"/>
            <a:ext cx="5222980" cy="8043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4800" b="1" cap="all" spc="427" dirty="0" smtClean="0">
                <a:solidFill>
                  <a:srgbClr val="C00000"/>
                </a:solidFill>
                <a:latin typeface="微软雅黑" pitchFamily="34" charset="-122"/>
                <a:ea typeface="微软雅黑" pitchFamily="34" charset="-122"/>
                <a:cs typeface="Arial" panose="020B0604020202020204" pitchFamily="34" charset="0"/>
              </a:rPr>
              <a:t>医药</a:t>
            </a:r>
            <a:r>
              <a:rPr lang="en-US" altLang="zh-CN" sz="4800" b="1" cap="all" spc="427" dirty="0" smtClean="0">
                <a:solidFill>
                  <a:srgbClr val="C00000"/>
                </a:solidFill>
                <a:latin typeface="微软雅黑" pitchFamily="34" charset="-122"/>
                <a:ea typeface="微软雅黑" pitchFamily="34" charset="-122"/>
                <a:cs typeface="Arial" panose="020B0604020202020204" pitchFamily="34" charset="0"/>
              </a:rPr>
              <a:t>PPT</a:t>
            </a:r>
            <a:r>
              <a:rPr lang="zh-CN" altLang="en-US" sz="4800" b="1" cap="all" spc="427" dirty="0" smtClean="0">
                <a:solidFill>
                  <a:srgbClr val="C00000"/>
                </a:solidFill>
                <a:latin typeface="微软雅黑" pitchFamily="34" charset="-122"/>
                <a:ea typeface="微软雅黑" pitchFamily="34" charset="-122"/>
                <a:cs typeface="Arial" panose="020B0604020202020204" pitchFamily="34" charset="0"/>
              </a:rPr>
              <a:t>模版</a:t>
            </a:r>
            <a:endParaRPr lang="zh-CN" altLang="en-US" sz="4800" b="1" cap="all" spc="427" dirty="0">
              <a:solidFill>
                <a:srgbClr val="C00000"/>
              </a:solidFill>
              <a:latin typeface="微软雅黑" pitchFamily="34" charset="-122"/>
              <a:ea typeface="微软雅黑" pitchFamily="34" charset="-122"/>
              <a:cs typeface="Arial" panose="020B0604020202020204" pitchFamily="34" charset="0"/>
            </a:endParaRPr>
          </a:p>
        </p:txBody>
      </p:sp>
      <p:cxnSp>
        <p:nvCxnSpPr>
          <p:cNvPr id="7" name="直接连接符 6"/>
          <p:cNvCxnSpPr/>
          <p:nvPr/>
        </p:nvCxnSpPr>
        <p:spPr>
          <a:xfrm>
            <a:off x="4584801" y="2580452"/>
            <a:ext cx="39940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Click="0" advTm="7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341" fill="hold">
                                          <p:stCondLst>
                                            <p:cond delay="0"/>
                                          </p:stCondLst>
                                        </p:cTn>
                                        <p:tgtEl>
                                          <p:spTgt spid="6"/>
                                        </p:tgtEl>
                                        <p:attrNameLst>
                                          <p:attrName>style.rotation</p:attrName>
                                        </p:attrNameLst>
                                      </p:cBhvr>
                                      <p:to>
                                        <p:strVal val="-45.0"/>
                                      </p:to>
                                    </p:set>
                                    <p:anim calcmode="lin" valueType="num">
                                      <p:cBhvr>
                                        <p:cTn id="8" dur="341" fill="hold">
                                          <p:stCondLst>
                                            <p:cond delay="341"/>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3500"/>
                            </p:stCondLst>
                            <p:childTnLst>
                              <p:par>
                                <p:cTn id="17" presetID="38" presetClass="entr" presetSubtype="0" accel="50000" fill="hold" grpId="0" nodeType="afterEffect">
                                  <p:stCondLst>
                                    <p:cond delay="0"/>
                                  </p:stCondLst>
                                  <p:iterate type="lt">
                                    <p:tmPct val="8667"/>
                                  </p:iterate>
                                  <p:childTnLst>
                                    <p:set>
                                      <p:cBhvr>
                                        <p:cTn id="18" dur="1" fill="hold">
                                          <p:stCondLst>
                                            <p:cond delay="0"/>
                                          </p:stCondLst>
                                        </p:cTn>
                                        <p:tgtEl>
                                          <p:spTgt spid="5"/>
                                        </p:tgtEl>
                                        <p:attrNameLst>
                                          <p:attrName>style.visibility</p:attrName>
                                        </p:attrNameLst>
                                      </p:cBhvr>
                                      <p:to>
                                        <p:strVal val="visible"/>
                                      </p:to>
                                    </p:set>
                                    <p:set>
                                      <p:cBhvr>
                                        <p:cTn id="19" dur="341" fill="hold">
                                          <p:stCondLst>
                                            <p:cond delay="0"/>
                                          </p:stCondLst>
                                        </p:cTn>
                                        <p:tgtEl>
                                          <p:spTgt spid="5"/>
                                        </p:tgtEl>
                                        <p:attrNameLst>
                                          <p:attrName>style.rotation</p:attrName>
                                        </p:attrNameLst>
                                      </p:cBhvr>
                                      <p:to>
                                        <p:strVal val="-45.0"/>
                                      </p:to>
                                    </p:set>
                                    <p:anim calcmode="lin" valueType="num">
                                      <p:cBhvr>
                                        <p:cTn id="20" dur="341" fill="hold">
                                          <p:stCondLst>
                                            <p:cond delay="341"/>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21" dur="341"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22" dur="117" decel="50000" autoRev="1" fill="hold">
                                          <p:stCondLst>
                                            <p:cond delay="341"/>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23" dur="102" fill="hold">
                                          <p:stCondLst>
                                            <p:cond delay="648"/>
                                          </p:stCondLst>
                                        </p:cTn>
                                        <p:tgtEl>
                                          <p:spTgt spid="5"/>
                                        </p:tgtEl>
                                        <p:attrNameLst>
                                          <p:attrName>ppt_y</p:attrName>
                                        </p:attrNameLst>
                                      </p:cBhvr>
                                      <p:tavLst>
                                        <p:tav tm="0">
                                          <p:val>
                                            <p:strVal val="#ppt_y-(0.354*#ppt_w-0.172*#ppt_h)"/>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3"/>
          <p:cNvGrpSpPr/>
          <p:nvPr/>
        </p:nvGrpSpPr>
        <p:grpSpPr>
          <a:xfrm>
            <a:off x="4891942" y="2275314"/>
            <a:ext cx="328426" cy="864363"/>
            <a:chOff x="2457450" y="777875"/>
            <a:chExt cx="1811338" cy="4765675"/>
          </a:xfrm>
          <a:solidFill>
            <a:schemeClr val="accent3"/>
          </a:solidFill>
        </p:grpSpPr>
        <p:sp>
          <p:nvSpPr>
            <p:cNvPr id="55" name="Oval 6"/>
            <p:cNvSpPr>
              <a:spLocks noChangeArrowheads="1"/>
            </p:cNvSpPr>
            <p:nvPr/>
          </p:nvSpPr>
          <p:spPr bwMode="auto">
            <a:xfrm>
              <a:off x="2997200" y="777875"/>
              <a:ext cx="731838" cy="7302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7"/>
            <p:cNvSpPr/>
            <p:nvPr/>
          </p:nvSpPr>
          <p:spPr bwMode="auto">
            <a:xfrm>
              <a:off x="2457450" y="1590675"/>
              <a:ext cx="1811338" cy="3952875"/>
            </a:xfrm>
            <a:custGeom>
              <a:avLst/>
              <a:gdLst>
                <a:gd name="T0" fmla="*/ 483 w 483"/>
                <a:gd name="T1" fmla="*/ 47 h 1054"/>
                <a:gd name="T2" fmla="*/ 432 w 483"/>
                <a:gd name="T3" fmla="*/ 0 h 1054"/>
                <a:gd name="T4" fmla="*/ 364 w 483"/>
                <a:gd name="T5" fmla="*/ 0 h 1054"/>
                <a:gd name="T6" fmla="*/ 312 w 483"/>
                <a:gd name="T7" fmla="*/ 0 h 1054"/>
                <a:gd name="T8" fmla="*/ 279 w 483"/>
                <a:gd name="T9" fmla="*/ 156 h 1054"/>
                <a:gd name="T10" fmla="*/ 252 w 483"/>
                <a:gd name="T11" fmla="*/ 69 h 1054"/>
                <a:gd name="T12" fmla="*/ 267 w 483"/>
                <a:gd name="T13" fmla="*/ 49 h 1054"/>
                <a:gd name="T14" fmla="*/ 242 w 483"/>
                <a:gd name="T15" fmla="*/ 21 h 1054"/>
                <a:gd name="T16" fmla="*/ 214 w 483"/>
                <a:gd name="T17" fmla="*/ 47 h 1054"/>
                <a:gd name="T18" fmla="*/ 230 w 483"/>
                <a:gd name="T19" fmla="*/ 69 h 1054"/>
                <a:gd name="T20" fmla="*/ 207 w 483"/>
                <a:gd name="T21" fmla="*/ 156 h 1054"/>
                <a:gd name="T22" fmla="*/ 170 w 483"/>
                <a:gd name="T23" fmla="*/ 0 h 1054"/>
                <a:gd name="T24" fmla="*/ 119 w 483"/>
                <a:gd name="T25" fmla="*/ 0 h 1054"/>
                <a:gd name="T26" fmla="*/ 52 w 483"/>
                <a:gd name="T27" fmla="*/ 0 h 1054"/>
                <a:gd name="T28" fmla="*/ 0 w 483"/>
                <a:gd name="T29" fmla="*/ 47 h 1054"/>
                <a:gd name="T30" fmla="*/ 0 w 483"/>
                <a:gd name="T31" fmla="*/ 47 h 1054"/>
                <a:gd name="T32" fmla="*/ 0 w 483"/>
                <a:gd name="T33" fmla="*/ 495 h 1054"/>
                <a:gd name="T34" fmla="*/ 0 w 483"/>
                <a:gd name="T35" fmla="*/ 495 h 1054"/>
                <a:gd name="T36" fmla="*/ 0 w 483"/>
                <a:gd name="T37" fmla="*/ 495 h 1054"/>
                <a:gd name="T38" fmla="*/ 42 w 483"/>
                <a:gd name="T39" fmla="*/ 536 h 1054"/>
                <a:gd name="T40" fmla="*/ 84 w 483"/>
                <a:gd name="T41" fmla="*/ 495 h 1054"/>
                <a:gd name="T42" fmla="*/ 84 w 483"/>
                <a:gd name="T43" fmla="*/ 495 h 1054"/>
                <a:gd name="T44" fmla="*/ 84 w 483"/>
                <a:gd name="T45" fmla="*/ 165 h 1054"/>
                <a:gd name="T46" fmla="*/ 119 w 483"/>
                <a:gd name="T47" fmla="*/ 165 h 1054"/>
                <a:gd name="T48" fmla="*/ 119 w 483"/>
                <a:gd name="T49" fmla="*/ 512 h 1054"/>
                <a:gd name="T50" fmla="*/ 119 w 483"/>
                <a:gd name="T51" fmla="*/ 1003 h 1054"/>
                <a:gd name="T52" fmla="*/ 170 w 483"/>
                <a:gd name="T53" fmla="*/ 1054 h 1054"/>
                <a:gd name="T54" fmla="*/ 222 w 483"/>
                <a:gd name="T55" fmla="*/ 1003 h 1054"/>
                <a:gd name="T56" fmla="*/ 222 w 483"/>
                <a:gd name="T57" fmla="*/ 512 h 1054"/>
                <a:gd name="T58" fmla="*/ 261 w 483"/>
                <a:gd name="T59" fmla="*/ 512 h 1054"/>
                <a:gd name="T60" fmla="*/ 261 w 483"/>
                <a:gd name="T61" fmla="*/ 1003 h 1054"/>
                <a:gd name="T62" fmla="*/ 313 w 483"/>
                <a:gd name="T63" fmla="*/ 1054 h 1054"/>
                <a:gd name="T64" fmla="*/ 364 w 483"/>
                <a:gd name="T65" fmla="*/ 1003 h 1054"/>
                <a:gd name="T66" fmla="*/ 364 w 483"/>
                <a:gd name="T67" fmla="*/ 512 h 1054"/>
                <a:gd name="T68" fmla="*/ 364 w 483"/>
                <a:gd name="T69" fmla="*/ 165 h 1054"/>
                <a:gd name="T70" fmla="*/ 399 w 483"/>
                <a:gd name="T71" fmla="*/ 165 h 1054"/>
                <a:gd name="T72" fmla="*/ 399 w 483"/>
                <a:gd name="T73" fmla="*/ 495 h 1054"/>
                <a:gd name="T74" fmla="*/ 399 w 483"/>
                <a:gd name="T75" fmla="*/ 495 h 1054"/>
                <a:gd name="T76" fmla="*/ 399 w 483"/>
                <a:gd name="T77" fmla="*/ 495 h 1054"/>
                <a:gd name="T78" fmla="*/ 441 w 483"/>
                <a:gd name="T79" fmla="*/ 536 h 1054"/>
                <a:gd name="T80" fmla="*/ 483 w 483"/>
                <a:gd name="T81" fmla="*/ 495 h 1054"/>
                <a:gd name="T82" fmla="*/ 483 w 483"/>
                <a:gd name="T83" fmla="*/ 495 h 1054"/>
                <a:gd name="T84" fmla="*/ 483 w 483"/>
                <a:gd name="T85" fmla="*/ 47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3" h="1054">
                  <a:moveTo>
                    <a:pt x="483" y="47"/>
                  </a:moveTo>
                  <a:cubicBezTo>
                    <a:pt x="480" y="20"/>
                    <a:pt x="458" y="0"/>
                    <a:pt x="432" y="0"/>
                  </a:cubicBezTo>
                  <a:cubicBezTo>
                    <a:pt x="364" y="0"/>
                    <a:pt x="364" y="0"/>
                    <a:pt x="364" y="0"/>
                  </a:cubicBezTo>
                  <a:cubicBezTo>
                    <a:pt x="312" y="0"/>
                    <a:pt x="312" y="0"/>
                    <a:pt x="312" y="0"/>
                  </a:cubicBezTo>
                  <a:cubicBezTo>
                    <a:pt x="301" y="123"/>
                    <a:pt x="279" y="156"/>
                    <a:pt x="279" y="156"/>
                  </a:cubicBezTo>
                  <a:cubicBezTo>
                    <a:pt x="252" y="69"/>
                    <a:pt x="252" y="69"/>
                    <a:pt x="252" y="69"/>
                  </a:cubicBezTo>
                  <a:cubicBezTo>
                    <a:pt x="267" y="49"/>
                    <a:pt x="267" y="49"/>
                    <a:pt x="267" y="49"/>
                  </a:cubicBezTo>
                  <a:cubicBezTo>
                    <a:pt x="242" y="21"/>
                    <a:pt x="242" y="21"/>
                    <a:pt x="242" y="21"/>
                  </a:cubicBezTo>
                  <a:cubicBezTo>
                    <a:pt x="214" y="47"/>
                    <a:pt x="214" y="47"/>
                    <a:pt x="214" y="47"/>
                  </a:cubicBezTo>
                  <a:cubicBezTo>
                    <a:pt x="230" y="69"/>
                    <a:pt x="230" y="69"/>
                    <a:pt x="230" y="69"/>
                  </a:cubicBezTo>
                  <a:cubicBezTo>
                    <a:pt x="207" y="156"/>
                    <a:pt x="207" y="156"/>
                    <a:pt x="207" y="156"/>
                  </a:cubicBezTo>
                  <a:cubicBezTo>
                    <a:pt x="185" y="132"/>
                    <a:pt x="174" y="39"/>
                    <a:pt x="170" y="0"/>
                  </a:cubicBezTo>
                  <a:cubicBezTo>
                    <a:pt x="119" y="0"/>
                    <a:pt x="119" y="0"/>
                    <a:pt x="119" y="0"/>
                  </a:cubicBezTo>
                  <a:cubicBezTo>
                    <a:pt x="52" y="0"/>
                    <a:pt x="52" y="0"/>
                    <a:pt x="52" y="0"/>
                  </a:cubicBezTo>
                  <a:cubicBezTo>
                    <a:pt x="25" y="0"/>
                    <a:pt x="3" y="20"/>
                    <a:pt x="0" y="47"/>
                  </a:cubicBezTo>
                  <a:cubicBezTo>
                    <a:pt x="0" y="47"/>
                    <a:pt x="0" y="47"/>
                    <a:pt x="0" y="47"/>
                  </a:cubicBezTo>
                  <a:cubicBezTo>
                    <a:pt x="0" y="495"/>
                    <a:pt x="0" y="495"/>
                    <a:pt x="0" y="495"/>
                  </a:cubicBezTo>
                  <a:cubicBezTo>
                    <a:pt x="0" y="495"/>
                    <a:pt x="0" y="495"/>
                    <a:pt x="0" y="495"/>
                  </a:cubicBezTo>
                  <a:cubicBezTo>
                    <a:pt x="0" y="495"/>
                    <a:pt x="0" y="495"/>
                    <a:pt x="0" y="495"/>
                  </a:cubicBezTo>
                  <a:cubicBezTo>
                    <a:pt x="0" y="518"/>
                    <a:pt x="19" y="536"/>
                    <a:pt x="42" y="536"/>
                  </a:cubicBezTo>
                  <a:cubicBezTo>
                    <a:pt x="65" y="536"/>
                    <a:pt x="84" y="518"/>
                    <a:pt x="84" y="495"/>
                  </a:cubicBezTo>
                  <a:cubicBezTo>
                    <a:pt x="84" y="495"/>
                    <a:pt x="84" y="495"/>
                    <a:pt x="84" y="495"/>
                  </a:cubicBezTo>
                  <a:cubicBezTo>
                    <a:pt x="84" y="165"/>
                    <a:pt x="84" y="165"/>
                    <a:pt x="84" y="165"/>
                  </a:cubicBezTo>
                  <a:cubicBezTo>
                    <a:pt x="119" y="165"/>
                    <a:pt x="119" y="165"/>
                    <a:pt x="119" y="165"/>
                  </a:cubicBezTo>
                  <a:cubicBezTo>
                    <a:pt x="119" y="512"/>
                    <a:pt x="119" y="512"/>
                    <a:pt x="119" y="512"/>
                  </a:cubicBezTo>
                  <a:cubicBezTo>
                    <a:pt x="119" y="1003"/>
                    <a:pt x="119" y="1003"/>
                    <a:pt x="119" y="1003"/>
                  </a:cubicBezTo>
                  <a:cubicBezTo>
                    <a:pt x="119" y="1031"/>
                    <a:pt x="142" y="1054"/>
                    <a:pt x="170" y="1054"/>
                  </a:cubicBezTo>
                  <a:cubicBezTo>
                    <a:pt x="199" y="1054"/>
                    <a:pt x="222" y="1031"/>
                    <a:pt x="222" y="1003"/>
                  </a:cubicBezTo>
                  <a:cubicBezTo>
                    <a:pt x="222" y="512"/>
                    <a:pt x="222" y="512"/>
                    <a:pt x="222" y="512"/>
                  </a:cubicBezTo>
                  <a:cubicBezTo>
                    <a:pt x="261" y="512"/>
                    <a:pt x="261" y="512"/>
                    <a:pt x="261" y="512"/>
                  </a:cubicBezTo>
                  <a:cubicBezTo>
                    <a:pt x="261" y="1003"/>
                    <a:pt x="261" y="1003"/>
                    <a:pt x="261" y="1003"/>
                  </a:cubicBezTo>
                  <a:cubicBezTo>
                    <a:pt x="261" y="1031"/>
                    <a:pt x="284" y="1054"/>
                    <a:pt x="313" y="1054"/>
                  </a:cubicBezTo>
                  <a:cubicBezTo>
                    <a:pt x="341" y="1054"/>
                    <a:pt x="364" y="1031"/>
                    <a:pt x="364" y="1003"/>
                  </a:cubicBezTo>
                  <a:cubicBezTo>
                    <a:pt x="364" y="512"/>
                    <a:pt x="364" y="512"/>
                    <a:pt x="364" y="512"/>
                  </a:cubicBezTo>
                  <a:cubicBezTo>
                    <a:pt x="364" y="165"/>
                    <a:pt x="364" y="165"/>
                    <a:pt x="364" y="165"/>
                  </a:cubicBezTo>
                  <a:cubicBezTo>
                    <a:pt x="399" y="165"/>
                    <a:pt x="399" y="165"/>
                    <a:pt x="399" y="165"/>
                  </a:cubicBezTo>
                  <a:cubicBezTo>
                    <a:pt x="399" y="495"/>
                    <a:pt x="399" y="495"/>
                    <a:pt x="399" y="495"/>
                  </a:cubicBezTo>
                  <a:cubicBezTo>
                    <a:pt x="399" y="495"/>
                    <a:pt x="399" y="495"/>
                    <a:pt x="399" y="495"/>
                  </a:cubicBezTo>
                  <a:cubicBezTo>
                    <a:pt x="399" y="495"/>
                    <a:pt x="399" y="495"/>
                    <a:pt x="399" y="495"/>
                  </a:cubicBezTo>
                  <a:cubicBezTo>
                    <a:pt x="399" y="518"/>
                    <a:pt x="418" y="536"/>
                    <a:pt x="441" y="536"/>
                  </a:cubicBezTo>
                  <a:cubicBezTo>
                    <a:pt x="465" y="536"/>
                    <a:pt x="483" y="518"/>
                    <a:pt x="483" y="495"/>
                  </a:cubicBezTo>
                  <a:cubicBezTo>
                    <a:pt x="483" y="495"/>
                    <a:pt x="483" y="495"/>
                    <a:pt x="483" y="495"/>
                  </a:cubicBezTo>
                  <a:cubicBezTo>
                    <a:pt x="483" y="47"/>
                    <a:pt x="483" y="47"/>
                    <a:pt x="48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组合 57"/>
          <p:cNvGrpSpPr/>
          <p:nvPr/>
        </p:nvGrpSpPr>
        <p:grpSpPr>
          <a:xfrm>
            <a:off x="3918872" y="2210100"/>
            <a:ext cx="328426" cy="864363"/>
            <a:chOff x="2457450" y="777875"/>
            <a:chExt cx="1811338" cy="4765675"/>
          </a:xfrm>
          <a:solidFill>
            <a:schemeClr val="accent2"/>
          </a:solidFill>
        </p:grpSpPr>
        <p:sp>
          <p:nvSpPr>
            <p:cNvPr id="59" name="Oval 6"/>
            <p:cNvSpPr>
              <a:spLocks noChangeArrowheads="1"/>
            </p:cNvSpPr>
            <p:nvPr/>
          </p:nvSpPr>
          <p:spPr bwMode="auto">
            <a:xfrm>
              <a:off x="2997200" y="777875"/>
              <a:ext cx="731838" cy="7302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7"/>
            <p:cNvSpPr/>
            <p:nvPr/>
          </p:nvSpPr>
          <p:spPr bwMode="auto">
            <a:xfrm>
              <a:off x="2457450" y="1590675"/>
              <a:ext cx="1811338" cy="3952875"/>
            </a:xfrm>
            <a:custGeom>
              <a:avLst/>
              <a:gdLst>
                <a:gd name="T0" fmla="*/ 483 w 483"/>
                <a:gd name="T1" fmla="*/ 47 h 1054"/>
                <a:gd name="T2" fmla="*/ 432 w 483"/>
                <a:gd name="T3" fmla="*/ 0 h 1054"/>
                <a:gd name="T4" fmla="*/ 364 w 483"/>
                <a:gd name="T5" fmla="*/ 0 h 1054"/>
                <a:gd name="T6" fmla="*/ 312 w 483"/>
                <a:gd name="T7" fmla="*/ 0 h 1054"/>
                <a:gd name="T8" fmla="*/ 279 w 483"/>
                <a:gd name="T9" fmla="*/ 156 h 1054"/>
                <a:gd name="T10" fmla="*/ 252 w 483"/>
                <a:gd name="T11" fmla="*/ 69 h 1054"/>
                <a:gd name="T12" fmla="*/ 267 w 483"/>
                <a:gd name="T13" fmla="*/ 49 h 1054"/>
                <a:gd name="T14" fmla="*/ 242 w 483"/>
                <a:gd name="T15" fmla="*/ 21 h 1054"/>
                <a:gd name="T16" fmla="*/ 214 w 483"/>
                <a:gd name="T17" fmla="*/ 47 h 1054"/>
                <a:gd name="T18" fmla="*/ 230 w 483"/>
                <a:gd name="T19" fmla="*/ 69 h 1054"/>
                <a:gd name="T20" fmla="*/ 207 w 483"/>
                <a:gd name="T21" fmla="*/ 156 h 1054"/>
                <a:gd name="T22" fmla="*/ 170 w 483"/>
                <a:gd name="T23" fmla="*/ 0 h 1054"/>
                <a:gd name="T24" fmla="*/ 119 w 483"/>
                <a:gd name="T25" fmla="*/ 0 h 1054"/>
                <a:gd name="T26" fmla="*/ 52 w 483"/>
                <a:gd name="T27" fmla="*/ 0 h 1054"/>
                <a:gd name="T28" fmla="*/ 0 w 483"/>
                <a:gd name="T29" fmla="*/ 47 h 1054"/>
                <a:gd name="T30" fmla="*/ 0 w 483"/>
                <a:gd name="T31" fmla="*/ 47 h 1054"/>
                <a:gd name="T32" fmla="*/ 0 w 483"/>
                <a:gd name="T33" fmla="*/ 495 h 1054"/>
                <a:gd name="T34" fmla="*/ 0 w 483"/>
                <a:gd name="T35" fmla="*/ 495 h 1054"/>
                <a:gd name="T36" fmla="*/ 0 w 483"/>
                <a:gd name="T37" fmla="*/ 495 h 1054"/>
                <a:gd name="T38" fmla="*/ 42 w 483"/>
                <a:gd name="T39" fmla="*/ 536 h 1054"/>
                <a:gd name="T40" fmla="*/ 84 w 483"/>
                <a:gd name="T41" fmla="*/ 495 h 1054"/>
                <a:gd name="T42" fmla="*/ 84 w 483"/>
                <a:gd name="T43" fmla="*/ 495 h 1054"/>
                <a:gd name="T44" fmla="*/ 84 w 483"/>
                <a:gd name="T45" fmla="*/ 165 h 1054"/>
                <a:gd name="T46" fmla="*/ 119 w 483"/>
                <a:gd name="T47" fmla="*/ 165 h 1054"/>
                <a:gd name="T48" fmla="*/ 119 w 483"/>
                <a:gd name="T49" fmla="*/ 512 h 1054"/>
                <a:gd name="T50" fmla="*/ 119 w 483"/>
                <a:gd name="T51" fmla="*/ 1003 h 1054"/>
                <a:gd name="T52" fmla="*/ 170 w 483"/>
                <a:gd name="T53" fmla="*/ 1054 h 1054"/>
                <a:gd name="T54" fmla="*/ 222 w 483"/>
                <a:gd name="T55" fmla="*/ 1003 h 1054"/>
                <a:gd name="T56" fmla="*/ 222 w 483"/>
                <a:gd name="T57" fmla="*/ 512 h 1054"/>
                <a:gd name="T58" fmla="*/ 261 w 483"/>
                <a:gd name="T59" fmla="*/ 512 h 1054"/>
                <a:gd name="T60" fmla="*/ 261 w 483"/>
                <a:gd name="T61" fmla="*/ 1003 h 1054"/>
                <a:gd name="T62" fmla="*/ 313 w 483"/>
                <a:gd name="T63" fmla="*/ 1054 h 1054"/>
                <a:gd name="T64" fmla="*/ 364 w 483"/>
                <a:gd name="T65" fmla="*/ 1003 h 1054"/>
                <a:gd name="T66" fmla="*/ 364 w 483"/>
                <a:gd name="T67" fmla="*/ 512 h 1054"/>
                <a:gd name="T68" fmla="*/ 364 w 483"/>
                <a:gd name="T69" fmla="*/ 165 h 1054"/>
                <a:gd name="T70" fmla="*/ 399 w 483"/>
                <a:gd name="T71" fmla="*/ 165 h 1054"/>
                <a:gd name="T72" fmla="*/ 399 w 483"/>
                <a:gd name="T73" fmla="*/ 495 h 1054"/>
                <a:gd name="T74" fmla="*/ 399 w 483"/>
                <a:gd name="T75" fmla="*/ 495 h 1054"/>
                <a:gd name="T76" fmla="*/ 399 w 483"/>
                <a:gd name="T77" fmla="*/ 495 h 1054"/>
                <a:gd name="T78" fmla="*/ 441 w 483"/>
                <a:gd name="T79" fmla="*/ 536 h 1054"/>
                <a:gd name="T80" fmla="*/ 483 w 483"/>
                <a:gd name="T81" fmla="*/ 495 h 1054"/>
                <a:gd name="T82" fmla="*/ 483 w 483"/>
                <a:gd name="T83" fmla="*/ 495 h 1054"/>
                <a:gd name="T84" fmla="*/ 483 w 483"/>
                <a:gd name="T85" fmla="*/ 47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3" h="1054">
                  <a:moveTo>
                    <a:pt x="483" y="47"/>
                  </a:moveTo>
                  <a:cubicBezTo>
                    <a:pt x="480" y="20"/>
                    <a:pt x="458" y="0"/>
                    <a:pt x="432" y="0"/>
                  </a:cubicBezTo>
                  <a:cubicBezTo>
                    <a:pt x="364" y="0"/>
                    <a:pt x="364" y="0"/>
                    <a:pt x="364" y="0"/>
                  </a:cubicBezTo>
                  <a:cubicBezTo>
                    <a:pt x="312" y="0"/>
                    <a:pt x="312" y="0"/>
                    <a:pt x="312" y="0"/>
                  </a:cubicBezTo>
                  <a:cubicBezTo>
                    <a:pt x="301" y="123"/>
                    <a:pt x="279" y="156"/>
                    <a:pt x="279" y="156"/>
                  </a:cubicBezTo>
                  <a:cubicBezTo>
                    <a:pt x="252" y="69"/>
                    <a:pt x="252" y="69"/>
                    <a:pt x="252" y="69"/>
                  </a:cubicBezTo>
                  <a:cubicBezTo>
                    <a:pt x="267" y="49"/>
                    <a:pt x="267" y="49"/>
                    <a:pt x="267" y="49"/>
                  </a:cubicBezTo>
                  <a:cubicBezTo>
                    <a:pt x="242" y="21"/>
                    <a:pt x="242" y="21"/>
                    <a:pt x="242" y="21"/>
                  </a:cubicBezTo>
                  <a:cubicBezTo>
                    <a:pt x="214" y="47"/>
                    <a:pt x="214" y="47"/>
                    <a:pt x="214" y="47"/>
                  </a:cubicBezTo>
                  <a:cubicBezTo>
                    <a:pt x="230" y="69"/>
                    <a:pt x="230" y="69"/>
                    <a:pt x="230" y="69"/>
                  </a:cubicBezTo>
                  <a:cubicBezTo>
                    <a:pt x="207" y="156"/>
                    <a:pt x="207" y="156"/>
                    <a:pt x="207" y="156"/>
                  </a:cubicBezTo>
                  <a:cubicBezTo>
                    <a:pt x="185" y="132"/>
                    <a:pt x="174" y="39"/>
                    <a:pt x="170" y="0"/>
                  </a:cubicBezTo>
                  <a:cubicBezTo>
                    <a:pt x="119" y="0"/>
                    <a:pt x="119" y="0"/>
                    <a:pt x="119" y="0"/>
                  </a:cubicBezTo>
                  <a:cubicBezTo>
                    <a:pt x="52" y="0"/>
                    <a:pt x="52" y="0"/>
                    <a:pt x="52" y="0"/>
                  </a:cubicBezTo>
                  <a:cubicBezTo>
                    <a:pt x="25" y="0"/>
                    <a:pt x="3" y="20"/>
                    <a:pt x="0" y="47"/>
                  </a:cubicBezTo>
                  <a:cubicBezTo>
                    <a:pt x="0" y="47"/>
                    <a:pt x="0" y="47"/>
                    <a:pt x="0" y="47"/>
                  </a:cubicBezTo>
                  <a:cubicBezTo>
                    <a:pt x="0" y="495"/>
                    <a:pt x="0" y="495"/>
                    <a:pt x="0" y="495"/>
                  </a:cubicBezTo>
                  <a:cubicBezTo>
                    <a:pt x="0" y="495"/>
                    <a:pt x="0" y="495"/>
                    <a:pt x="0" y="495"/>
                  </a:cubicBezTo>
                  <a:cubicBezTo>
                    <a:pt x="0" y="495"/>
                    <a:pt x="0" y="495"/>
                    <a:pt x="0" y="495"/>
                  </a:cubicBezTo>
                  <a:cubicBezTo>
                    <a:pt x="0" y="518"/>
                    <a:pt x="19" y="536"/>
                    <a:pt x="42" y="536"/>
                  </a:cubicBezTo>
                  <a:cubicBezTo>
                    <a:pt x="65" y="536"/>
                    <a:pt x="84" y="518"/>
                    <a:pt x="84" y="495"/>
                  </a:cubicBezTo>
                  <a:cubicBezTo>
                    <a:pt x="84" y="495"/>
                    <a:pt x="84" y="495"/>
                    <a:pt x="84" y="495"/>
                  </a:cubicBezTo>
                  <a:cubicBezTo>
                    <a:pt x="84" y="165"/>
                    <a:pt x="84" y="165"/>
                    <a:pt x="84" y="165"/>
                  </a:cubicBezTo>
                  <a:cubicBezTo>
                    <a:pt x="119" y="165"/>
                    <a:pt x="119" y="165"/>
                    <a:pt x="119" y="165"/>
                  </a:cubicBezTo>
                  <a:cubicBezTo>
                    <a:pt x="119" y="512"/>
                    <a:pt x="119" y="512"/>
                    <a:pt x="119" y="512"/>
                  </a:cubicBezTo>
                  <a:cubicBezTo>
                    <a:pt x="119" y="1003"/>
                    <a:pt x="119" y="1003"/>
                    <a:pt x="119" y="1003"/>
                  </a:cubicBezTo>
                  <a:cubicBezTo>
                    <a:pt x="119" y="1031"/>
                    <a:pt x="142" y="1054"/>
                    <a:pt x="170" y="1054"/>
                  </a:cubicBezTo>
                  <a:cubicBezTo>
                    <a:pt x="199" y="1054"/>
                    <a:pt x="222" y="1031"/>
                    <a:pt x="222" y="1003"/>
                  </a:cubicBezTo>
                  <a:cubicBezTo>
                    <a:pt x="222" y="512"/>
                    <a:pt x="222" y="512"/>
                    <a:pt x="222" y="512"/>
                  </a:cubicBezTo>
                  <a:cubicBezTo>
                    <a:pt x="261" y="512"/>
                    <a:pt x="261" y="512"/>
                    <a:pt x="261" y="512"/>
                  </a:cubicBezTo>
                  <a:cubicBezTo>
                    <a:pt x="261" y="1003"/>
                    <a:pt x="261" y="1003"/>
                    <a:pt x="261" y="1003"/>
                  </a:cubicBezTo>
                  <a:cubicBezTo>
                    <a:pt x="261" y="1031"/>
                    <a:pt x="284" y="1054"/>
                    <a:pt x="313" y="1054"/>
                  </a:cubicBezTo>
                  <a:cubicBezTo>
                    <a:pt x="341" y="1054"/>
                    <a:pt x="364" y="1031"/>
                    <a:pt x="364" y="1003"/>
                  </a:cubicBezTo>
                  <a:cubicBezTo>
                    <a:pt x="364" y="512"/>
                    <a:pt x="364" y="512"/>
                    <a:pt x="364" y="512"/>
                  </a:cubicBezTo>
                  <a:cubicBezTo>
                    <a:pt x="364" y="165"/>
                    <a:pt x="364" y="165"/>
                    <a:pt x="364" y="165"/>
                  </a:cubicBezTo>
                  <a:cubicBezTo>
                    <a:pt x="399" y="165"/>
                    <a:pt x="399" y="165"/>
                    <a:pt x="399" y="165"/>
                  </a:cubicBezTo>
                  <a:cubicBezTo>
                    <a:pt x="399" y="495"/>
                    <a:pt x="399" y="495"/>
                    <a:pt x="399" y="495"/>
                  </a:cubicBezTo>
                  <a:cubicBezTo>
                    <a:pt x="399" y="495"/>
                    <a:pt x="399" y="495"/>
                    <a:pt x="399" y="495"/>
                  </a:cubicBezTo>
                  <a:cubicBezTo>
                    <a:pt x="399" y="495"/>
                    <a:pt x="399" y="495"/>
                    <a:pt x="399" y="495"/>
                  </a:cubicBezTo>
                  <a:cubicBezTo>
                    <a:pt x="399" y="518"/>
                    <a:pt x="418" y="536"/>
                    <a:pt x="441" y="536"/>
                  </a:cubicBezTo>
                  <a:cubicBezTo>
                    <a:pt x="465" y="536"/>
                    <a:pt x="483" y="518"/>
                    <a:pt x="483" y="495"/>
                  </a:cubicBezTo>
                  <a:cubicBezTo>
                    <a:pt x="483" y="495"/>
                    <a:pt x="483" y="495"/>
                    <a:pt x="483" y="495"/>
                  </a:cubicBezTo>
                  <a:cubicBezTo>
                    <a:pt x="483" y="47"/>
                    <a:pt x="483" y="47"/>
                    <a:pt x="48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1" name="Freeform 8"/>
          <p:cNvSpPr/>
          <p:nvPr/>
        </p:nvSpPr>
        <p:spPr bwMode="auto">
          <a:xfrm>
            <a:off x="3161770" y="1708716"/>
            <a:ext cx="2815700" cy="2481458"/>
          </a:xfrm>
          <a:custGeom>
            <a:avLst/>
            <a:gdLst>
              <a:gd name="T0" fmla="*/ 243 w 1370"/>
              <a:gd name="T1" fmla="*/ 0 h 1207"/>
              <a:gd name="T2" fmla="*/ 0 w 1370"/>
              <a:gd name="T3" fmla="*/ 523 h 1207"/>
              <a:gd name="T4" fmla="*/ 685 w 1370"/>
              <a:gd name="T5" fmla="*/ 1207 h 1207"/>
              <a:gd name="T6" fmla="*/ 1370 w 1370"/>
              <a:gd name="T7" fmla="*/ 523 h 1207"/>
              <a:gd name="T8" fmla="*/ 1127 w 1370"/>
              <a:gd name="T9" fmla="*/ 0 h 1207"/>
            </a:gdLst>
            <a:ahLst/>
            <a:cxnLst>
              <a:cxn ang="0">
                <a:pos x="T0" y="T1"/>
              </a:cxn>
              <a:cxn ang="0">
                <a:pos x="T2" y="T3"/>
              </a:cxn>
              <a:cxn ang="0">
                <a:pos x="T4" y="T5"/>
              </a:cxn>
              <a:cxn ang="0">
                <a:pos x="T6" y="T7"/>
              </a:cxn>
              <a:cxn ang="0">
                <a:pos x="T8" y="T9"/>
              </a:cxn>
            </a:cxnLst>
            <a:rect l="0" t="0" r="r" b="b"/>
            <a:pathLst>
              <a:path w="1370" h="1207">
                <a:moveTo>
                  <a:pt x="243" y="0"/>
                </a:moveTo>
                <a:cubicBezTo>
                  <a:pt x="94" y="125"/>
                  <a:pt x="0" y="313"/>
                  <a:pt x="0" y="523"/>
                </a:cubicBezTo>
                <a:cubicBezTo>
                  <a:pt x="0" y="901"/>
                  <a:pt x="307" y="1207"/>
                  <a:pt x="685" y="1207"/>
                </a:cubicBezTo>
                <a:cubicBezTo>
                  <a:pt x="1063" y="1207"/>
                  <a:pt x="1370" y="901"/>
                  <a:pt x="1370" y="523"/>
                </a:cubicBezTo>
                <a:cubicBezTo>
                  <a:pt x="1370" y="313"/>
                  <a:pt x="1276" y="125"/>
                  <a:pt x="1127" y="0"/>
                </a:cubicBezTo>
              </a:path>
            </a:pathLst>
          </a:custGeom>
          <a:noFill/>
          <a:ln w="6350" cap="flat">
            <a:solidFill>
              <a:schemeClr val="bg1">
                <a:lumMod val="5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62" name="Oval 56"/>
          <p:cNvSpPr>
            <a:spLocks noChangeArrowheads="1"/>
          </p:cNvSpPr>
          <p:nvPr/>
        </p:nvSpPr>
        <p:spPr bwMode="auto">
          <a:xfrm>
            <a:off x="3347865" y="1603465"/>
            <a:ext cx="433704" cy="433838"/>
          </a:xfrm>
          <a:prstGeom prst="ellipse">
            <a:avLst/>
          </a:prstGeom>
          <a:solidFill>
            <a:schemeClr val="accent1"/>
          </a:solidFill>
          <a:ln>
            <a:noFill/>
          </a:ln>
        </p:spPr>
        <p:txBody>
          <a:bodyPr vert="horz" wrap="square" lIns="0" tIns="0" rIns="0" bIns="0" numCol="1" anchor="t" anchorCtr="0" compatLnSpc="1"/>
          <a:lstStyle/>
          <a:p>
            <a:pPr algn="ctr"/>
            <a:r>
              <a:rPr lang="en-US" altLang="zh-CN" dirty="0" smtClean="0">
                <a:solidFill>
                  <a:schemeClr val="bg1"/>
                </a:solidFill>
              </a:rPr>
              <a:t>01</a:t>
            </a:r>
            <a:endParaRPr lang="zh-CN" altLang="en-US" dirty="0">
              <a:solidFill>
                <a:schemeClr val="bg1"/>
              </a:solidFill>
            </a:endParaRPr>
          </a:p>
        </p:txBody>
      </p:sp>
      <p:sp>
        <p:nvSpPr>
          <p:cNvPr id="63" name="Oval 57"/>
          <p:cNvSpPr>
            <a:spLocks noChangeArrowheads="1"/>
          </p:cNvSpPr>
          <p:nvPr/>
        </p:nvSpPr>
        <p:spPr bwMode="auto">
          <a:xfrm>
            <a:off x="2944919" y="2473474"/>
            <a:ext cx="433704" cy="435846"/>
          </a:xfrm>
          <a:prstGeom prst="ellipse">
            <a:avLst/>
          </a:prstGeom>
          <a:solidFill>
            <a:schemeClr val="accent2"/>
          </a:solidFill>
          <a:ln>
            <a:noFill/>
          </a:ln>
        </p:spPr>
        <p:txBody>
          <a:bodyPr vert="horz" wrap="square" lIns="0" tIns="0" rIns="0" bIns="0" numCol="1" anchor="t" anchorCtr="0" compatLnSpc="1"/>
          <a:lstStyle/>
          <a:p>
            <a:pPr algn="ctr"/>
            <a:r>
              <a:rPr lang="en-US" altLang="zh-CN" dirty="0">
                <a:solidFill>
                  <a:schemeClr val="bg1"/>
                </a:solidFill>
              </a:rPr>
              <a:t>02</a:t>
            </a:r>
            <a:endParaRPr lang="zh-CN" altLang="en-US" dirty="0">
              <a:solidFill>
                <a:schemeClr val="bg1"/>
              </a:solidFill>
            </a:endParaRPr>
          </a:p>
        </p:txBody>
      </p:sp>
      <p:sp>
        <p:nvSpPr>
          <p:cNvPr id="64" name="Oval 58"/>
          <p:cNvSpPr>
            <a:spLocks noChangeArrowheads="1"/>
          </p:cNvSpPr>
          <p:nvPr/>
        </p:nvSpPr>
        <p:spPr bwMode="auto">
          <a:xfrm>
            <a:off x="3239137" y="3361370"/>
            <a:ext cx="433704" cy="433838"/>
          </a:xfrm>
          <a:prstGeom prst="ellipse">
            <a:avLst/>
          </a:prstGeom>
          <a:solidFill>
            <a:schemeClr val="accent3"/>
          </a:solidFill>
          <a:ln>
            <a:noFill/>
          </a:ln>
        </p:spPr>
        <p:txBody>
          <a:bodyPr vert="horz" wrap="square" lIns="0" tIns="0" rIns="0" bIns="0" numCol="1" anchor="t" anchorCtr="0" compatLnSpc="1"/>
          <a:lstStyle/>
          <a:p>
            <a:pPr algn="ctr"/>
            <a:r>
              <a:rPr lang="en-US" altLang="zh-CN" dirty="0">
                <a:solidFill>
                  <a:schemeClr val="bg1"/>
                </a:solidFill>
              </a:rPr>
              <a:t>03</a:t>
            </a:r>
            <a:endParaRPr lang="zh-CN" altLang="en-US" dirty="0">
              <a:solidFill>
                <a:schemeClr val="bg1"/>
              </a:solidFill>
            </a:endParaRPr>
          </a:p>
        </p:txBody>
      </p:sp>
      <p:sp>
        <p:nvSpPr>
          <p:cNvPr id="65" name="Oval 59"/>
          <p:cNvSpPr>
            <a:spLocks noChangeArrowheads="1"/>
          </p:cNvSpPr>
          <p:nvPr/>
        </p:nvSpPr>
        <p:spPr bwMode="auto">
          <a:xfrm>
            <a:off x="5331459" y="1603465"/>
            <a:ext cx="435712" cy="433838"/>
          </a:xfrm>
          <a:prstGeom prst="ellipse">
            <a:avLst/>
          </a:prstGeom>
          <a:solidFill>
            <a:schemeClr val="accent4"/>
          </a:solidFill>
          <a:ln>
            <a:noFill/>
          </a:ln>
        </p:spPr>
        <p:txBody>
          <a:bodyPr vert="horz" wrap="square" lIns="0" tIns="0" rIns="0" bIns="0" numCol="1" anchor="t" anchorCtr="0" compatLnSpc="1"/>
          <a:lstStyle/>
          <a:p>
            <a:pPr algn="ctr"/>
            <a:r>
              <a:rPr lang="en-US" altLang="zh-CN" dirty="0">
                <a:solidFill>
                  <a:schemeClr val="bg1"/>
                </a:solidFill>
              </a:rPr>
              <a:t>04</a:t>
            </a:r>
            <a:endParaRPr lang="zh-CN" altLang="en-US" dirty="0">
              <a:solidFill>
                <a:schemeClr val="bg1"/>
              </a:solidFill>
            </a:endParaRPr>
          </a:p>
        </p:txBody>
      </p:sp>
      <p:sp>
        <p:nvSpPr>
          <p:cNvPr id="66" name="Oval 60"/>
          <p:cNvSpPr>
            <a:spLocks noChangeArrowheads="1"/>
          </p:cNvSpPr>
          <p:nvPr/>
        </p:nvSpPr>
        <p:spPr bwMode="auto">
          <a:xfrm>
            <a:off x="5759614" y="2473474"/>
            <a:ext cx="435712" cy="435846"/>
          </a:xfrm>
          <a:prstGeom prst="ellipse">
            <a:avLst/>
          </a:prstGeom>
          <a:solidFill>
            <a:schemeClr val="accent1"/>
          </a:solidFill>
          <a:ln>
            <a:noFill/>
          </a:ln>
        </p:spPr>
        <p:txBody>
          <a:bodyPr vert="horz" wrap="square" lIns="0" tIns="0" rIns="0" bIns="0" numCol="1" anchor="t" anchorCtr="0" compatLnSpc="1"/>
          <a:lstStyle/>
          <a:p>
            <a:pPr algn="ctr"/>
            <a:r>
              <a:rPr lang="en-US" altLang="zh-CN" dirty="0">
                <a:solidFill>
                  <a:schemeClr val="bg1"/>
                </a:solidFill>
              </a:rPr>
              <a:t>05</a:t>
            </a:r>
            <a:endParaRPr lang="zh-CN" altLang="en-US" dirty="0">
              <a:solidFill>
                <a:schemeClr val="bg1"/>
              </a:solidFill>
            </a:endParaRPr>
          </a:p>
        </p:txBody>
      </p:sp>
      <p:sp>
        <p:nvSpPr>
          <p:cNvPr id="67" name="Oval 61"/>
          <p:cNvSpPr>
            <a:spLocks noChangeArrowheads="1"/>
          </p:cNvSpPr>
          <p:nvPr/>
        </p:nvSpPr>
        <p:spPr bwMode="auto">
          <a:xfrm>
            <a:off x="5467987" y="3361370"/>
            <a:ext cx="433704" cy="433838"/>
          </a:xfrm>
          <a:prstGeom prst="ellipse">
            <a:avLst/>
          </a:prstGeom>
          <a:solidFill>
            <a:schemeClr val="accent2"/>
          </a:solidFill>
          <a:ln>
            <a:noFill/>
          </a:ln>
        </p:spPr>
        <p:txBody>
          <a:bodyPr vert="horz" wrap="square" lIns="0" tIns="0" rIns="0" bIns="0" numCol="1" anchor="t" anchorCtr="0" compatLnSpc="1"/>
          <a:lstStyle/>
          <a:p>
            <a:pPr algn="ctr"/>
            <a:r>
              <a:rPr lang="en-US" altLang="zh-CN" dirty="0">
                <a:solidFill>
                  <a:schemeClr val="bg1"/>
                </a:solidFill>
              </a:rPr>
              <a:t>06</a:t>
            </a:r>
            <a:endParaRPr lang="zh-CN" altLang="en-US" dirty="0">
              <a:solidFill>
                <a:schemeClr val="bg1"/>
              </a:solidFill>
            </a:endParaRPr>
          </a:p>
        </p:txBody>
      </p:sp>
      <p:sp>
        <p:nvSpPr>
          <p:cNvPr id="68" name="Rectangle 24"/>
          <p:cNvSpPr>
            <a:spLocks noChangeArrowheads="1"/>
          </p:cNvSpPr>
          <p:nvPr/>
        </p:nvSpPr>
        <p:spPr bwMode="auto">
          <a:xfrm>
            <a:off x="5977470" y="1487113"/>
            <a:ext cx="229934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69" name="Rectangle 24"/>
          <p:cNvSpPr>
            <a:spLocks noChangeArrowheads="1"/>
          </p:cNvSpPr>
          <p:nvPr/>
        </p:nvSpPr>
        <p:spPr bwMode="auto">
          <a:xfrm>
            <a:off x="6372201" y="2358126"/>
            <a:ext cx="229934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70" name="Rectangle 24"/>
          <p:cNvSpPr>
            <a:spLocks noChangeArrowheads="1"/>
          </p:cNvSpPr>
          <p:nvPr/>
        </p:nvSpPr>
        <p:spPr bwMode="auto">
          <a:xfrm>
            <a:off x="6131328" y="3246399"/>
            <a:ext cx="229934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71" name="Rectangle 24"/>
          <p:cNvSpPr>
            <a:spLocks noChangeArrowheads="1"/>
          </p:cNvSpPr>
          <p:nvPr/>
        </p:nvSpPr>
        <p:spPr bwMode="auto">
          <a:xfrm>
            <a:off x="748719" y="1487113"/>
            <a:ext cx="2398903"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72" name="Rectangle 24"/>
          <p:cNvSpPr>
            <a:spLocks noChangeArrowheads="1"/>
          </p:cNvSpPr>
          <p:nvPr/>
        </p:nvSpPr>
        <p:spPr bwMode="auto">
          <a:xfrm>
            <a:off x="352672" y="2358126"/>
            <a:ext cx="2398903"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73" name="Rectangle 24"/>
          <p:cNvSpPr>
            <a:spLocks noChangeArrowheads="1"/>
          </p:cNvSpPr>
          <p:nvPr/>
        </p:nvSpPr>
        <p:spPr bwMode="auto">
          <a:xfrm>
            <a:off x="621477" y="3245019"/>
            <a:ext cx="2398903"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20000"/>
              </a:lnSpc>
              <a:spcBef>
                <a:spcPts val="300"/>
              </a:spcBef>
            </a:pPr>
            <a:r>
              <a:rPr lang="en-US" altLang="zh-CN" sz="800" dirty="0" smtClean="0">
                <a:solidFill>
                  <a:schemeClr val="bg1">
                    <a:lumMod val="50000"/>
                  </a:schemeClr>
                </a:solidFill>
              </a:rPr>
              <a:t>. </a:t>
            </a:r>
          </a:p>
        </p:txBody>
      </p:sp>
      <p:sp>
        <p:nvSpPr>
          <p:cNvPr id="74" name="Rectangle 5"/>
          <p:cNvSpPr>
            <a:spLocks noChangeArrowheads="1"/>
          </p:cNvSpPr>
          <p:nvPr/>
        </p:nvSpPr>
        <p:spPr bwMode="auto">
          <a:xfrm>
            <a:off x="4345112" y="2906243"/>
            <a:ext cx="449016" cy="458046"/>
          </a:xfrm>
          <a:prstGeom prst="rect">
            <a:avLst/>
          </a:prstGeom>
          <a:solidFill>
            <a:schemeClr val="bg1">
              <a:lumMod val="50000"/>
            </a:schemeClr>
          </a:solidFill>
          <a:ln>
            <a:noFill/>
          </a:ln>
        </p:spPr>
        <p:txBody>
          <a:bodyPr vert="horz" wrap="square" lIns="0" tIns="0" rIns="0" bIns="0" numCol="1" anchor="ctr" anchorCtr="0" compatLnSpc="1"/>
          <a:lstStyle/>
          <a:p>
            <a:pPr algn="ctr"/>
            <a:r>
              <a:rPr lang="en-US" altLang="zh-CN" sz="1400" b="1" dirty="0">
                <a:solidFill>
                  <a:schemeClr val="bg1"/>
                </a:solidFill>
              </a:rPr>
              <a:t>1</a:t>
            </a:r>
            <a:endParaRPr lang="zh-CN" altLang="en-US" sz="1400" b="1" dirty="0">
              <a:solidFill>
                <a:schemeClr val="bg1"/>
              </a:solidFill>
            </a:endParaRPr>
          </a:p>
        </p:txBody>
      </p:sp>
      <p:sp>
        <p:nvSpPr>
          <p:cNvPr id="75" name="Rectangle 6"/>
          <p:cNvSpPr>
            <a:spLocks noChangeArrowheads="1"/>
          </p:cNvSpPr>
          <p:nvPr/>
        </p:nvSpPr>
        <p:spPr bwMode="auto">
          <a:xfrm>
            <a:off x="3858578" y="3091536"/>
            <a:ext cx="449014" cy="272752"/>
          </a:xfrm>
          <a:prstGeom prst="rect">
            <a:avLst/>
          </a:prstGeom>
          <a:solidFill>
            <a:schemeClr val="bg1">
              <a:lumMod val="50000"/>
            </a:schemeClr>
          </a:solidFill>
          <a:ln>
            <a:noFill/>
          </a:ln>
        </p:spPr>
        <p:txBody>
          <a:bodyPr vert="horz" wrap="square" lIns="0" tIns="0" rIns="0" bIns="0" numCol="1" anchor="ctr" anchorCtr="0" compatLnSpc="1"/>
          <a:lstStyle/>
          <a:p>
            <a:pPr algn="ctr"/>
            <a:r>
              <a:rPr lang="en-US" altLang="zh-CN" sz="1100" b="1" dirty="0" smtClean="0">
                <a:solidFill>
                  <a:schemeClr val="bg1"/>
                </a:solidFill>
              </a:rPr>
              <a:t>2</a:t>
            </a:r>
            <a:endParaRPr lang="zh-CN" altLang="en-US" sz="1100" b="1" dirty="0">
              <a:solidFill>
                <a:schemeClr val="bg1"/>
              </a:solidFill>
            </a:endParaRPr>
          </a:p>
        </p:txBody>
      </p:sp>
      <p:sp>
        <p:nvSpPr>
          <p:cNvPr id="76" name="Rectangle 9"/>
          <p:cNvSpPr>
            <a:spLocks noChangeArrowheads="1"/>
          </p:cNvSpPr>
          <p:nvPr/>
        </p:nvSpPr>
        <p:spPr bwMode="auto">
          <a:xfrm>
            <a:off x="4831645" y="3156552"/>
            <a:ext cx="449018" cy="207530"/>
          </a:xfrm>
          <a:prstGeom prst="rect">
            <a:avLst/>
          </a:prstGeom>
          <a:solidFill>
            <a:schemeClr val="bg1">
              <a:lumMod val="50000"/>
            </a:schemeClr>
          </a:solidFill>
          <a:ln>
            <a:noFill/>
          </a:ln>
        </p:spPr>
        <p:txBody>
          <a:bodyPr vert="horz" wrap="square" lIns="0" tIns="0" rIns="0" bIns="0" numCol="1" anchor="ctr" anchorCtr="0" compatLnSpc="1"/>
          <a:lstStyle/>
          <a:p>
            <a:pPr algn="ctr"/>
            <a:r>
              <a:rPr lang="en-US" altLang="zh-CN" sz="1100" b="1" dirty="0">
                <a:solidFill>
                  <a:schemeClr val="bg1"/>
                </a:solidFill>
              </a:rPr>
              <a:t>3</a:t>
            </a:r>
            <a:endParaRPr lang="zh-CN" altLang="en-US" sz="1100" b="1" dirty="0">
              <a:solidFill>
                <a:schemeClr val="bg1"/>
              </a:solidFill>
            </a:endParaRPr>
          </a:p>
        </p:txBody>
      </p:sp>
      <p:grpSp>
        <p:nvGrpSpPr>
          <p:cNvPr id="4" name="组合 76"/>
          <p:cNvGrpSpPr/>
          <p:nvPr/>
        </p:nvGrpSpPr>
        <p:grpSpPr>
          <a:xfrm>
            <a:off x="4248788" y="2003927"/>
            <a:ext cx="641662" cy="843459"/>
            <a:chOff x="4225925" y="1973263"/>
            <a:chExt cx="687388" cy="903287"/>
          </a:xfrm>
          <a:solidFill>
            <a:schemeClr val="accent1"/>
          </a:solidFill>
        </p:grpSpPr>
        <p:sp>
          <p:nvSpPr>
            <p:cNvPr id="78" name="Oval 12"/>
            <p:cNvSpPr>
              <a:spLocks noChangeArrowheads="1"/>
            </p:cNvSpPr>
            <p:nvPr/>
          </p:nvSpPr>
          <p:spPr bwMode="auto">
            <a:xfrm>
              <a:off x="4500563" y="1989138"/>
              <a:ext cx="138113" cy="1349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13"/>
            <p:cNvSpPr/>
            <p:nvPr/>
          </p:nvSpPr>
          <p:spPr bwMode="auto">
            <a:xfrm>
              <a:off x="4225925" y="1973263"/>
              <a:ext cx="687388" cy="903287"/>
            </a:xfrm>
            <a:custGeom>
              <a:avLst/>
              <a:gdLst>
                <a:gd name="T0" fmla="*/ 963 w 975"/>
                <a:gd name="T1" fmla="*/ 14 h 1279"/>
                <a:gd name="T2" fmla="*/ 918 w 975"/>
                <a:gd name="T3" fmla="*/ 13 h 1279"/>
                <a:gd name="T4" fmla="*/ 678 w 975"/>
                <a:gd name="T5" fmla="*/ 235 h 1279"/>
                <a:gd name="T6" fmla="*/ 678 w 975"/>
                <a:gd name="T7" fmla="*/ 235 h 1279"/>
                <a:gd name="T8" fmla="*/ 609 w 975"/>
                <a:gd name="T9" fmla="*/ 235 h 1279"/>
                <a:gd name="T10" fmla="*/ 558 w 975"/>
                <a:gd name="T11" fmla="*/ 235 h 1279"/>
                <a:gd name="T12" fmla="*/ 524 w 975"/>
                <a:gd name="T13" fmla="*/ 389 h 1279"/>
                <a:gd name="T14" fmla="*/ 498 w 975"/>
                <a:gd name="T15" fmla="*/ 303 h 1279"/>
                <a:gd name="T16" fmla="*/ 513 w 975"/>
                <a:gd name="T17" fmla="*/ 283 h 1279"/>
                <a:gd name="T18" fmla="*/ 488 w 975"/>
                <a:gd name="T19" fmla="*/ 255 h 1279"/>
                <a:gd name="T20" fmla="*/ 460 w 975"/>
                <a:gd name="T21" fmla="*/ 281 h 1279"/>
                <a:gd name="T22" fmla="*/ 477 w 975"/>
                <a:gd name="T23" fmla="*/ 303 h 1279"/>
                <a:gd name="T24" fmla="*/ 453 w 975"/>
                <a:gd name="T25" fmla="*/ 389 h 1279"/>
                <a:gd name="T26" fmla="*/ 417 w 975"/>
                <a:gd name="T27" fmla="*/ 235 h 1279"/>
                <a:gd name="T28" fmla="*/ 366 w 975"/>
                <a:gd name="T29" fmla="*/ 235 h 1279"/>
                <a:gd name="T30" fmla="*/ 298 w 975"/>
                <a:gd name="T31" fmla="*/ 235 h 1279"/>
                <a:gd name="T32" fmla="*/ 298 w 975"/>
                <a:gd name="T33" fmla="*/ 235 h 1279"/>
                <a:gd name="T34" fmla="*/ 56 w 975"/>
                <a:gd name="T35" fmla="*/ 13 h 1279"/>
                <a:gd name="T36" fmla="*/ 12 w 975"/>
                <a:gd name="T37" fmla="*/ 14 h 1279"/>
                <a:gd name="T38" fmla="*/ 13 w 975"/>
                <a:gd name="T39" fmla="*/ 59 h 1279"/>
                <a:gd name="T40" fmla="*/ 366 w 975"/>
                <a:gd name="T41" fmla="*/ 398 h 1279"/>
                <a:gd name="T42" fmla="*/ 366 w 975"/>
                <a:gd name="T43" fmla="*/ 742 h 1279"/>
                <a:gd name="T44" fmla="*/ 366 w 975"/>
                <a:gd name="T45" fmla="*/ 1228 h 1279"/>
                <a:gd name="T46" fmla="*/ 417 w 975"/>
                <a:gd name="T47" fmla="*/ 1279 h 1279"/>
                <a:gd name="T48" fmla="*/ 468 w 975"/>
                <a:gd name="T49" fmla="*/ 1228 h 1279"/>
                <a:gd name="T50" fmla="*/ 468 w 975"/>
                <a:gd name="T51" fmla="*/ 742 h 1279"/>
                <a:gd name="T52" fmla="*/ 507 w 975"/>
                <a:gd name="T53" fmla="*/ 742 h 1279"/>
                <a:gd name="T54" fmla="*/ 507 w 975"/>
                <a:gd name="T55" fmla="*/ 1228 h 1279"/>
                <a:gd name="T56" fmla="*/ 558 w 975"/>
                <a:gd name="T57" fmla="*/ 1279 h 1279"/>
                <a:gd name="T58" fmla="*/ 609 w 975"/>
                <a:gd name="T59" fmla="*/ 1228 h 1279"/>
                <a:gd name="T60" fmla="*/ 609 w 975"/>
                <a:gd name="T61" fmla="*/ 742 h 1279"/>
                <a:gd name="T62" fmla="*/ 609 w 975"/>
                <a:gd name="T63" fmla="*/ 398 h 1279"/>
                <a:gd name="T64" fmla="*/ 961 w 975"/>
                <a:gd name="T65" fmla="*/ 59 h 1279"/>
                <a:gd name="T66" fmla="*/ 963 w 975"/>
                <a:gd name="T67" fmla="*/ 14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5" h="1279">
                  <a:moveTo>
                    <a:pt x="963" y="14"/>
                  </a:moveTo>
                  <a:cubicBezTo>
                    <a:pt x="951" y="2"/>
                    <a:pt x="930" y="0"/>
                    <a:pt x="918" y="13"/>
                  </a:cubicBezTo>
                  <a:cubicBezTo>
                    <a:pt x="678" y="235"/>
                    <a:pt x="678" y="235"/>
                    <a:pt x="678" y="235"/>
                  </a:cubicBezTo>
                  <a:cubicBezTo>
                    <a:pt x="678" y="235"/>
                    <a:pt x="678" y="235"/>
                    <a:pt x="678" y="235"/>
                  </a:cubicBezTo>
                  <a:cubicBezTo>
                    <a:pt x="609" y="235"/>
                    <a:pt x="609" y="235"/>
                    <a:pt x="609" y="235"/>
                  </a:cubicBezTo>
                  <a:cubicBezTo>
                    <a:pt x="558" y="235"/>
                    <a:pt x="558" y="235"/>
                    <a:pt x="558" y="235"/>
                  </a:cubicBezTo>
                  <a:cubicBezTo>
                    <a:pt x="546" y="357"/>
                    <a:pt x="524" y="389"/>
                    <a:pt x="524" y="389"/>
                  </a:cubicBezTo>
                  <a:cubicBezTo>
                    <a:pt x="498" y="303"/>
                    <a:pt x="498" y="303"/>
                    <a:pt x="498" y="303"/>
                  </a:cubicBezTo>
                  <a:cubicBezTo>
                    <a:pt x="513" y="283"/>
                    <a:pt x="513" y="283"/>
                    <a:pt x="513" y="283"/>
                  </a:cubicBezTo>
                  <a:cubicBezTo>
                    <a:pt x="488" y="255"/>
                    <a:pt x="488" y="255"/>
                    <a:pt x="488" y="255"/>
                  </a:cubicBezTo>
                  <a:cubicBezTo>
                    <a:pt x="460" y="281"/>
                    <a:pt x="460" y="281"/>
                    <a:pt x="460" y="281"/>
                  </a:cubicBezTo>
                  <a:cubicBezTo>
                    <a:pt x="477" y="303"/>
                    <a:pt x="477" y="303"/>
                    <a:pt x="477" y="303"/>
                  </a:cubicBezTo>
                  <a:cubicBezTo>
                    <a:pt x="453" y="389"/>
                    <a:pt x="453" y="389"/>
                    <a:pt x="453" y="389"/>
                  </a:cubicBezTo>
                  <a:cubicBezTo>
                    <a:pt x="432" y="365"/>
                    <a:pt x="421" y="274"/>
                    <a:pt x="417" y="235"/>
                  </a:cubicBezTo>
                  <a:cubicBezTo>
                    <a:pt x="366" y="235"/>
                    <a:pt x="366" y="235"/>
                    <a:pt x="366" y="235"/>
                  </a:cubicBezTo>
                  <a:cubicBezTo>
                    <a:pt x="298" y="235"/>
                    <a:pt x="298" y="235"/>
                    <a:pt x="298" y="235"/>
                  </a:cubicBezTo>
                  <a:cubicBezTo>
                    <a:pt x="298" y="235"/>
                    <a:pt x="298" y="235"/>
                    <a:pt x="298" y="235"/>
                  </a:cubicBezTo>
                  <a:cubicBezTo>
                    <a:pt x="56" y="13"/>
                    <a:pt x="56" y="13"/>
                    <a:pt x="56" y="13"/>
                  </a:cubicBezTo>
                  <a:cubicBezTo>
                    <a:pt x="44" y="0"/>
                    <a:pt x="24" y="2"/>
                    <a:pt x="12" y="14"/>
                  </a:cubicBezTo>
                  <a:cubicBezTo>
                    <a:pt x="0" y="27"/>
                    <a:pt x="0" y="48"/>
                    <a:pt x="13" y="59"/>
                  </a:cubicBezTo>
                  <a:cubicBezTo>
                    <a:pt x="366" y="398"/>
                    <a:pt x="366" y="398"/>
                    <a:pt x="366" y="398"/>
                  </a:cubicBezTo>
                  <a:cubicBezTo>
                    <a:pt x="366" y="742"/>
                    <a:pt x="366" y="742"/>
                    <a:pt x="366" y="742"/>
                  </a:cubicBezTo>
                  <a:cubicBezTo>
                    <a:pt x="366" y="1228"/>
                    <a:pt x="366" y="1228"/>
                    <a:pt x="366" y="1228"/>
                  </a:cubicBezTo>
                  <a:cubicBezTo>
                    <a:pt x="366" y="1256"/>
                    <a:pt x="389" y="1279"/>
                    <a:pt x="417" y="1279"/>
                  </a:cubicBezTo>
                  <a:cubicBezTo>
                    <a:pt x="444" y="1279"/>
                    <a:pt x="468" y="1256"/>
                    <a:pt x="468" y="1228"/>
                  </a:cubicBezTo>
                  <a:cubicBezTo>
                    <a:pt x="468" y="742"/>
                    <a:pt x="468" y="742"/>
                    <a:pt x="468" y="742"/>
                  </a:cubicBezTo>
                  <a:cubicBezTo>
                    <a:pt x="507" y="742"/>
                    <a:pt x="507" y="742"/>
                    <a:pt x="507" y="742"/>
                  </a:cubicBezTo>
                  <a:cubicBezTo>
                    <a:pt x="507" y="1228"/>
                    <a:pt x="507" y="1228"/>
                    <a:pt x="507" y="1228"/>
                  </a:cubicBezTo>
                  <a:cubicBezTo>
                    <a:pt x="507" y="1256"/>
                    <a:pt x="530" y="1279"/>
                    <a:pt x="558" y="1279"/>
                  </a:cubicBezTo>
                  <a:cubicBezTo>
                    <a:pt x="585" y="1279"/>
                    <a:pt x="609" y="1256"/>
                    <a:pt x="609" y="1228"/>
                  </a:cubicBezTo>
                  <a:cubicBezTo>
                    <a:pt x="609" y="742"/>
                    <a:pt x="609" y="742"/>
                    <a:pt x="609" y="742"/>
                  </a:cubicBezTo>
                  <a:cubicBezTo>
                    <a:pt x="609" y="398"/>
                    <a:pt x="609" y="398"/>
                    <a:pt x="609" y="398"/>
                  </a:cubicBezTo>
                  <a:cubicBezTo>
                    <a:pt x="961" y="59"/>
                    <a:pt x="961" y="59"/>
                    <a:pt x="961" y="59"/>
                  </a:cubicBezTo>
                  <a:cubicBezTo>
                    <a:pt x="974" y="48"/>
                    <a:pt x="975" y="27"/>
                    <a:pt x="963" y="14"/>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27"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8"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70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anim calcmode="lin" valueType="num">
                                      <p:cBhvr>
                                        <p:cTn id="8" dur="500" fill="hold"/>
                                        <p:tgtEl>
                                          <p:spTgt spid="74"/>
                                        </p:tgtEl>
                                        <p:attrNameLst>
                                          <p:attrName>ppt_x</p:attrName>
                                        </p:attrNameLst>
                                      </p:cBhvr>
                                      <p:tavLst>
                                        <p:tav tm="0">
                                          <p:val>
                                            <p:strVal val="#ppt_x"/>
                                          </p:val>
                                        </p:tav>
                                        <p:tav tm="100000">
                                          <p:val>
                                            <p:strVal val="#ppt_x"/>
                                          </p:val>
                                        </p:tav>
                                      </p:tavLst>
                                    </p:anim>
                                    <p:anim calcmode="lin" valueType="num">
                                      <p:cBhvr>
                                        <p:cTn id="9" dur="500" fill="hold"/>
                                        <p:tgtEl>
                                          <p:spTgt spid="7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7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80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500"/>
                                        <p:tgtEl>
                                          <p:spTgt spid="75"/>
                                        </p:tgtEl>
                                      </p:cBhvr>
                                    </p:animEffect>
                                    <p:anim calcmode="lin" valueType="num">
                                      <p:cBhvr>
                                        <p:cTn id="18" dur="500" fill="hold"/>
                                        <p:tgtEl>
                                          <p:spTgt spid="75"/>
                                        </p:tgtEl>
                                        <p:attrNameLst>
                                          <p:attrName>ppt_x</p:attrName>
                                        </p:attrNameLst>
                                      </p:cBhvr>
                                      <p:tavLst>
                                        <p:tav tm="0">
                                          <p:val>
                                            <p:strVal val="#ppt_x"/>
                                          </p:val>
                                        </p:tav>
                                        <p:tav tm="100000">
                                          <p:val>
                                            <p:strVal val="#ppt_x"/>
                                          </p:val>
                                        </p:tav>
                                      </p:tavLst>
                                    </p:anim>
                                    <p:anim calcmode="lin" valueType="num">
                                      <p:cBhvr>
                                        <p:cTn id="19" dur="500" fill="hold"/>
                                        <p:tgtEl>
                                          <p:spTgt spid="75"/>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8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900"/>
                                  </p:stCondLst>
                                  <p:childTnLst>
                                    <p:set>
                                      <p:cBhvr>
                                        <p:cTn id="26" dur="1" fill="hold">
                                          <p:stCondLst>
                                            <p:cond delay="0"/>
                                          </p:stCondLst>
                                        </p:cTn>
                                        <p:tgtEl>
                                          <p:spTgt spid="76"/>
                                        </p:tgtEl>
                                        <p:attrNameLst>
                                          <p:attrName>style.visibility</p:attrName>
                                        </p:attrNameLst>
                                      </p:cBhvr>
                                      <p:to>
                                        <p:strVal val="visible"/>
                                      </p:to>
                                    </p:set>
                                    <p:animEffect transition="in" filter="fade">
                                      <p:cBhvr>
                                        <p:cTn id="27" dur="500"/>
                                        <p:tgtEl>
                                          <p:spTgt spid="76"/>
                                        </p:tgtEl>
                                      </p:cBhvr>
                                    </p:animEffect>
                                    <p:anim calcmode="lin" valueType="num">
                                      <p:cBhvr>
                                        <p:cTn id="28" dur="500" fill="hold"/>
                                        <p:tgtEl>
                                          <p:spTgt spid="76"/>
                                        </p:tgtEl>
                                        <p:attrNameLst>
                                          <p:attrName>ppt_x</p:attrName>
                                        </p:attrNameLst>
                                      </p:cBhvr>
                                      <p:tavLst>
                                        <p:tav tm="0">
                                          <p:val>
                                            <p:strVal val="#ppt_x"/>
                                          </p:val>
                                        </p:tav>
                                        <p:tav tm="100000">
                                          <p:val>
                                            <p:strVal val="#ppt_x"/>
                                          </p:val>
                                        </p:tav>
                                      </p:tavLst>
                                    </p:anim>
                                    <p:anim calcmode="lin" valueType="num">
                                      <p:cBhvr>
                                        <p:cTn id="29" dur="500" fill="hold"/>
                                        <p:tgtEl>
                                          <p:spTgt spid="7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90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anim calcmode="lin" valueType="num">
                                      <p:cBhvr>
                                        <p:cTn id="33" dur="500" fill="hold"/>
                                        <p:tgtEl>
                                          <p:spTgt spid="2"/>
                                        </p:tgtEl>
                                        <p:attrNameLst>
                                          <p:attrName>ppt_x</p:attrName>
                                        </p:attrNameLst>
                                      </p:cBhvr>
                                      <p:tavLst>
                                        <p:tav tm="0">
                                          <p:val>
                                            <p:strVal val="#ppt_x"/>
                                          </p:val>
                                        </p:tav>
                                        <p:tav tm="100000">
                                          <p:val>
                                            <p:strVal val="#ppt_x"/>
                                          </p:val>
                                        </p:tav>
                                      </p:tavLst>
                                    </p:anim>
                                    <p:anim calcmode="lin" valueType="num">
                                      <p:cBhvr>
                                        <p:cTn id="34" dur="500" fill="hold"/>
                                        <p:tgtEl>
                                          <p:spTgt spid="2"/>
                                        </p:tgtEl>
                                        <p:attrNameLst>
                                          <p:attrName>ppt_y</p:attrName>
                                        </p:attrNameLst>
                                      </p:cBhvr>
                                      <p:tavLst>
                                        <p:tav tm="0">
                                          <p:val>
                                            <p:strVal val="#ppt_y-.1"/>
                                          </p:val>
                                        </p:tav>
                                        <p:tav tm="100000">
                                          <p:val>
                                            <p:strVal val="#ppt_y"/>
                                          </p:val>
                                        </p:tav>
                                      </p:tavLst>
                                    </p:anim>
                                  </p:childTnLst>
                                </p:cTn>
                              </p:par>
                              <p:par>
                                <p:cTn id="35" presetID="21" presetClass="entr" presetSubtype="1" fill="hold" grpId="0" nodeType="withEffect">
                                  <p:stCondLst>
                                    <p:cond delay="1500"/>
                                  </p:stCondLst>
                                  <p:childTnLst>
                                    <p:set>
                                      <p:cBhvr>
                                        <p:cTn id="36" dur="1" fill="hold">
                                          <p:stCondLst>
                                            <p:cond delay="0"/>
                                          </p:stCondLst>
                                        </p:cTn>
                                        <p:tgtEl>
                                          <p:spTgt spid="61"/>
                                        </p:tgtEl>
                                        <p:attrNameLst>
                                          <p:attrName>style.visibility</p:attrName>
                                        </p:attrNameLst>
                                      </p:cBhvr>
                                      <p:to>
                                        <p:strVal val="visible"/>
                                      </p:to>
                                    </p:set>
                                    <p:animEffect transition="in" filter="wheel(1)">
                                      <p:cBhvr>
                                        <p:cTn id="37" dur="500"/>
                                        <p:tgtEl>
                                          <p:spTgt spid="61"/>
                                        </p:tgtEl>
                                      </p:cBhvr>
                                    </p:animEffect>
                                  </p:childTnLst>
                                </p:cTn>
                              </p:par>
                              <p:par>
                                <p:cTn id="38" presetID="53" presetClass="entr" presetSubtype="16" fill="hold" grpId="0" nodeType="withEffect">
                                  <p:stCondLst>
                                    <p:cond delay="1900"/>
                                  </p:stCondLst>
                                  <p:childTnLst>
                                    <p:set>
                                      <p:cBhvr>
                                        <p:cTn id="39" dur="1" fill="hold">
                                          <p:stCondLst>
                                            <p:cond delay="0"/>
                                          </p:stCondLst>
                                        </p:cTn>
                                        <p:tgtEl>
                                          <p:spTgt spid="62"/>
                                        </p:tgtEl>
                                        <p:attrNameLst>
                                          <p:attrName>style.visibility</p:attrName>
                                        </p:attrNameLst>
                                      </p:cBhvr>
                                      <p:to>
                                        <p:strVal val="visible"/>
                                      </p:to>
                                    </p:set>
                                    <p:anim calcmode="lin" valueType="num">
                                      <p:cBhvr>
                                        <p:cTn id="40" dur="500" fill="hold"/>
                                        <p:tgtEl>
                                          <p:spTgt spid="62"/>
                                        </p:tgtEl>
                                        <p:attrNameLst>
                                          <p:attrName>ppt_w</p:attrName>
                                        </p:attrNameLst>
                                      </p:cBhvr>
                                      <p:tavLst>
                                        <p:tav tm="0">
                                          <p:val>
                                            <p:fltVal val="0"/>
                                          </p:val>
                                        </p:tav>
                                        <p:tav tm="100000">
                                          <p:val>
                                            <p:strVal val="#ppt_w"/>
                                          </p:val>
                                        </p:tav>
                                      </p:tavLst>
                                    </p:anim>
                                    <p:anim calcmode="lin" valueType="num">
                                      <p:cBhvr>
                                        <p:cTn id="41" dur="500" fill="hold"/>
                                        <p:tgtEl>
                                          <p:spTgt spid="62"/>
                                        </p:tgtEl>
                                        <p:attrNameLst>
                                          <p:attrName>ppt_h</p:attrName>
                                        </p:attrNameLst>
                                      </p:cBhvr>
                                      <p:tavLst>
                                        <p:tav tm="0">
                                          <p:val>
                                            <p:fltVal val="0"/>
                                          </p:val>
                                        </p:tav>
                                        <p:tav tm="100000">
                                          <p:val>
                                            <p:strVal val="#ppt_h"/>
                                          </p:val>
                                        </p:tav>
                                      </p:tavLst>
                                    </p:anim>
                                    <p:animEffect transition="in" filter="fade">
                                      <p:cBhvr>
                                        <p:cTn id="42" dur="500"/>
                                        <p:tgtEl>
                                          <p:spTgt spid="62"/>
                                        </p:tgtEl>
                                      </p:cBhvr>
                                    </p:animEffect>
                                  </p:childTnLst>
                                </p:cTn>
                              </p:par>
                              <p:par>
                                <p:cTn id="43" presetID="2" presetClass="entr" presetSubtype="8" fill="hold" grpId="0" nodeType="withEffect">
                                  <p:stCondLst>
                                    <p:cond delay="2400"/>
                                  </p:stCondLst>
                                  <p:childTnLst>
                                    <p:set>
                                      <p:cBhvr>
                                        <p:cTn id="44" dur="1" fill="hold">
                                          <p:stCondLst>
                                            <p:cond delay="0"/>
                                          </p:stCondLst>
                                        </p:cTn>
                                        <p:tgtEl>
                                          <p:spTgt spid="71"/>
                                        </p:tgtEl>
                                        <p:attrNameLst>
                                          <p:attrName>style.visibility</p:attrName>
                                        </p:attrNameLst>
                                      </p:cBhvr>
                                      <p:to>
                                        <p:strVal val="visible"/>
                                      </p:to>
                                    </p:set>
                                    <p:anim calcmode="lin" valueType="num">
                                      <p:cBhvr additive="base">
                                        <p:cTn id="45" dur="500" fill="hold"/>
                                        <p:tgtEl>
                                          <p:spTgt spid="71"/>
                                        </p:tgtEl>
                                        <p:attrNameLst>
                                          <p:attrName>ppt_x</p:attrName>
                                        </p:attrNameLst>
                                      </p:cBhvr>
                                      <p:tavLst>
                                        <p:tav tm="0">
                                          <p:val>
                                            <p:strVal val="0-#ppt_w/2"/>
                                          </p:val>
                                        </p:tav>
                                        <p:tav tm="100000">
                                          <p:val>
                                            <p:strVal val="#ppt_x"/>
                                          </p:val>
                                        </p:tav>
                                      </p:tavLst>
                                    </p:anim>
                                    <p:anim calcmode="lin" valueType="num">
                                      <p:cBhvr additive="base">
                                        <p:cTn id="46" dur="500" fill="hold"/>
                                        <p:tgtEl>
                                          <p:spTgt spid="71"/>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240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Effect transition="in" filter="fade">
                                      <p:cBhvr>
                                        <p:cTn id="51" dur="500"/>
                                        <p:tgtEl>
                                          <p:spTgt spid="63"/>
                                        </p:tgtEl>
                                      </p:cBhvr>
                                    </p:animEffect>
                                  </p:childTnLst>
                                </p:cTn>
                              </p:par>
                              <p:par>
                                <p:cTn id="52" presetID="2" presetClass="entr" presetSubtype="8" fill="hold" grpId="0" nodeType="withEffect">
                                  <p:stCondLst>
                                    <p:cond delay="2900"/>
                                  </p:stCondLst>
                                  <p:childTnLst>
                                    <p:set>
                                      <p:cBhvr>
                                        <p:cTn id="53" dur="1" fill="hold">
                                          <p:stCondLst>
                                            <p:cond delay="0"/>
                                          </p:stCondLst>
                                        </p:cTn>
                                        <p:tgtEl>
                                          <p:spTgt spid="72"/>
                                        </p:tgtEl>
                                        <p:attrNameLst>
                                          <p:attrName>style.visibility</p:attrName>
                                        </p:attrNameLst>
                                      </p:cBhvr>
                                      <p:to>
                                        <p:strVal val="visible"/>
                                      </p:to>
                                    </p:set>
                                    <p:anim calcmode="lin" valueType="num">
                                      <p:cBhvr additive="base">
                                        <p:cTn id="54" dur="500" fill="hold"/>
                                        <p:tgtEl>
                                          <p:spTgt spid="72"/>
                                        </p:tgtEl>
                                        <p:attrNameLst>
                                          <p:attrName>ppt_x</p:attrName>
                                        </p:attrNameLst>
                                      </p:cBhvr>
                                      <p:tavLst>
                                        <p:tav tm="0">
                                          <p:val>
                                            <p:strVal val="0-#ppt_w/2"/>
                                          </p:val>
                                        </p:tav>
                                        <p:tav tm="100000">
                                          <p:val>
                                            <p:strVal val="#ppt_x"/>
                                          </p:val>
                                        </p:tav>
                                      </p:tavLst>
                                    </p:anim>
                                    <p:anim calcmode="lin" valueType="num">
                                      <p:cBhvr additive="base">
                                        <p:cTn id="55" dur="500" fill="hold"/>
                                        <p:tgtEl>
                                          <p:spTgt spid="72"/>
                                        </p:tgtEl>
                                        <p:attrNameLst>
                                          <p:attrName>ppt_y</p:attrName>
                                        </p:attrNameLst>
                                      </p:cBhvr>
                                      <p:tavLst>
                                        <p:tav tm="0">
                                          <p:val>
                                            <p:strVal val="#ppt_y"/>
                                          </p:val>
                                        </p:tav>
                                        <p:tav tm="100000">
                                          <p:val>
                                            <p:strVal val="#ppt_y"/>
                                          </p:val>
                                        </p:tav>
                                      </p:tavLst>
                                    </p:anim>
                                  </p:childTnLst>
                                </p:cTn>
                              </p:par>
                              <p:par>
                                <p:cTn id="56" presetID="53" presetClass="entr" presetSubtype="16" fill="hold" grpId="0" nodeType="withEffect">
                                  <p:stCondLst>
                                    <p:cond delay="2900"/>
                                  </p:stCondLst>
                                  <p:childTnLst>
                                    <p:set>
                                      <p:cBhvr>
                                        <p:cTn id="57" dur="1" fill="hold">
                                          <p:stCondLst>
                                            <p:cond delay="0"/>
                                          </p:stCondLst>
                                        </p:cTn>
                                        <p:tgtEl>
                                          <p:spTgt spid="64"/>
                                        </p:tgtEl>
                                        <p:attrNameLst>
                                          <p:attrName>style.visibility</p:attrName>
                                        </p:attrNameLst>
                                      </p:cBhvr>
                                      <p:to>
                                        <p:strVal val="visible"/>
                                      </p:to>
                                    </p:set>
                                    <p:anim calcmode="lin" valueType="num">
                                      <p:cBhvr>
                                        <p:cTn id="58" dur="500" fill="hold"/>
                                        <p:tgtEl>
                                          <p:spTgt spid="64"/>
                                        </p:tgtEl>
                                        <p:attrNameLst>
                                          <p:attrName>ppt_w</p:attrName>
                                        </p:attrNameLst>
                                      </p:cBhvr>
                                      <p:tavLst>
                                        <p:tav tm="0">
                                          <p:val>
                                            <p:fltVal val="0"/>
                                          </p:val>
                                        </p:tav>
                                        <p:tav tm="100000">
                                          <p:val>
                                            <p:strVal val="#ppt_w"/>
                                          </p:val>
                                        </p:tav>
                                      </p:tavLst>
                                    </p:anim>
                                    <p:anim calcmode="lin" valueType="num">
                                      <p:cBhvr>
                                        <p:cTn id="59" dur="500" fill="hold"/>
                                        <p:tgtEl>
                                          <p:spTgt spid="64"/>
                                        </p:tgtEl>
                                        <p:attrNameLst>
                                          <p:attrName>ppt_h</p:attrName>
                                        </p:attrNameLst>
                                      </p:cBhvr>
                                      <p:tavLst>
                                        <p:tav tm="0">
                                          <p:val>
                                            <p:fltVal val="0"/>
                                          </p:val>
                                        </p:tav>
                                        <p:tav tm="100000">
                                          <p:val>
                                            <p:strVal val="#ppt_h"/>
                                          </p:val>
                                        </p:tav>
                                      </p:tavLst>
                                    </p:anim>
                                    <p:animEffect transition="in" filter="fade">
                                      <p:cBhvr>
                                        <p:cTn id="60" dur="500"/>
                                        <p:tgtEl>
                                          <p:spTgt spid="64"/>
                                        </p:tgtEl>
                                      </p:cBhvr>
                                    </p:animEffect>
                                  </p:childTnLst>
                                </p:cTn>
                              </p:par>
                              <p:par>
                                <p:cTn id="61" presetID="2" presetClass="entr" presetSubtype="8" fill="hold" grpId="0" nodeType="withEffect">
                                  <p:stCondLst>
                                    <p:cond delay="3400"/>
                                  </p:stCondLst>
                                  <p:childTnLst>
                                    <p:set>
                                      <p:cBhvr>
                                        <p:cTn id="62" dur="1" fill="hold">
                                          <p:stCondLst>
                                            <p:cond delay="0"/>
                                          </p:stCondLst>
                                        </p:cTn>
                                        <p:tgtEl>
                                          <p:spTgt spid="73"/>
                                        </p:tgtEl>
                                        <p:attrNameLst>
                                          <p:attrName>style.visibility</p:attrName>
                                        </p:attrNameLst>
                                      </p:cBhvr>
                                      <p:to>
                                        <p:strVal val="visible"/>
                                      </p:to>
                                    </p:set>
                                    <p:anim calcmode="lin" valueType="num">
                                      <p:cBhvr additive="base">
                                        <p:cTn id="63" dur="500" fill="hold"/>
                                        <p:tgtEl>
                                          <p:spTgt spid="73"/>
                                        </p:tgtEl>
                                        <p:attrNameLst>
                                          <p:attrName>ppt_x</p:attrName>
                                        </p:attrNameLst>
                                      </p:cBhvr>
                                      <p:tavLst>
                                        <p:tav tm="0">
                                          <p:val>
                                            <p:strVal val="0-#ppt_w/2"/>
                                          </p:val>
                                        </p:tav>
                                        <p:tav tm="100000">
                                          <p:val>
                                            <p:strVal val="#ppt_x"/>
                                          </p:val>
                                        </p:tav>
                                      </p:tavLst>
                                    </p:anim>
                                    <p:anim calcmode="lin" valueType="num">
                                      <p:cBhvr additive="base">
                                        <p:cTn id="64" dur="500" fill="hold"/>
                                        <p:tgtEl>
                                          <p:spTgt spid="73"/>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3400"/>
                                  </p:stCondLst>
                                  <p:childTnLst>
                                    <p:set>
                                      <p:cBhvr>
                                        <p:cTn id="66" dur="1" fill="hold">
                                          <p:stCondLst>
                                            <p:cond delay="0"/>
                                          </p:stCondLst>
                                        </p:cTn>
                                        <p:tgtEl>
                                          <p:spTgt spid="65"/>
                                        </p:tgtEl>
                                        <p:attrNameLst>
                                          <p:attrName>style.visibility</p:attrName>
                                        </p:attrNameLst>
                                      </p:cBhvr>
                                      <p:to>
                                        <p:strVal val="visible"/>
                                      </p:to>
                                    </p:set>
                                    <p:anim calcmode="lin" valueType="num">
                                      <p:cBhvr>
                                        <p:cTn id="67" dur="500" fill="hold"/>
                                        <p:tgtEl>
                                          <p:spTgt spid="65"/>
                                        </p:tgtEl>
                                        <p:attrNameLst>
                                          <p:attrName>ppt_w</p:attrName>
                                        </p:attrNameLst>
                                      </p:cBhvr>
                                      <p:tavLst>
                                        <p:tav tm="0">
                                          <p:val>
                                            <p:fltVal val="0"/>
                                          </p:val>
                                        </p:tav>
                                        <p:tav tm="100000">
                                          <p:val>
                                            <p:strVal val="#ppt_w"/>
                                          </p:val>
                                        </p:tav>
                                      </p:tavLst>
                                    </p:anim>
                                    <p:anim calcmode="lin" valueType="num">
                                      <p:cBhvr>
                                        <p:cTn id="68" dur="500" fill="hold"/>
                                        <p:tgtEl>
                                          <p:spTgt spid="65"/>
                                        </p:tgtEl>
                                        <p:attrNameLst>
                                          <p:attrName>ppt_h</p:attrName>
                                        </p:attrNameLst>
                                      </p:cBhvr>
                                      <p:tavLst>
                                        <p:tav tm="0">
                                          <p:val>
                                            <p:fltVal val="0"/>
                                          </p:val>
                                        </p:tav>
                                        <p:tav tm="100000">
                                          <p:val>
                                            <p:strVal val="#ppt_h"/>
                                          </p:val>
                                        </p:tav>
                                      </p:tavLst>
                                    </p:anim>
                                    <p:animEffect transition="in" filter="fade">
                                      <p:cBhvr>
                                        <p:cTn id="69" dur="500"/>
                                        <p:tgtEl>
                                          <p:spTgt spid="65"/>
                                        </p:tgtEl>
                                      </p:cBhvr>
                                    </p:animEffect>
                                  </p:childTnLst>
                                </p:cTn>
                              </p:par>
                              <p:par>
                                <p:cTn id="70" presetID="2" presetClass="entr" presetSubtype="2" fill="hold" grpId="0" nodeType="withEffect">
                                  <p:stCondLst>
                                    <p:cond delay="3900"/>
                                  </p:stCondLst>
                                  <p:childTnLst>
                                    <p:set>
                                      <p:cBhvr>
                                        <p:cTn id="71" dur="1" fill="hold">
                                          <p:stCondLst>
                                            <p:cond delay="0"/>
                                          </p:stCondLst>
                                        </p:cTn>
                                        <p:tgtEl>
                                          <p:spTgt spid="68"/>
                                        </p:tgtEl>
                                        <p:attrNameLst>
                                          <p:attrName>style.visibility</p:attrName>
                                        </p:attrNameLst>
                                      </p:cBhvr>
                                      <p:to>
                                        <p:strVal val="visible"/>
                                      </p:to>
                                    </p:set>
                                    <p:anim calcmode="lin" valueType="num">
                                      <p:cBhvr additive="base">
                                        <p:cTn id="72" dur="500" fill="hold"/>
                                        <p:tgtEl>
                                          <p:spTgt spid="68"/>
                                        </p:tgtEl>
                                        <p:attrNameLst>
                                          <p:attrName>ppt_x</p:attrName>
                                        </p:attrNameLst>
                                      </p:cBhvr>
                                      <p:tavLst>
                                        <p:tav tm="0">
                                          <p:val>
                                            <p:strVal val="1+#ppt_w/2"/>
                                          </p:val>
                                        </p:tav>
                                        <p:tav tm="100000">
                                          <p:val>
                                            <p:strVal val="#ppt_x"/>
                                          </p:val>
                                        </p:tav>
                                      </p:tavLst>
                                    </p:anim>
                                    <p:anim calcmode="lin" valueType="num">
                                      <p:cBhvr additive="base">
                                        <p:cTn id="73" dur="500" fill="hold"/>
                                        <p:tgtEl>
                                          <p:spTgt spid="68"/>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3900"/>
                                  </p:stCondLst>
                                  <p:childTnLst>
                                    <p:set>
                                      <p:cBhvr>
                                        <p:cTn id="75" dur="1" fill="hold">
                                          <p:stCondLst>
                                            <p:cond delay="0"/>
                                          </p:stCondLst>
                                        </p:cTn>
                                        <p:tgtEl>
                                          <p:spTgt spid="66"/>
                                        </p:tgtEl>
                                        <p:attrNameLst>
                                          <p:attrName>style.visibility</p:attrName>
                                        </p:attrNameLst>
                                      </p:cBhvr>
                                      <p:to>
                                        <p:strVal val="visible"/>
                                      </p:to>
                                    </p:set>
                                    <p:anim calcmode="lin" valueType="num">
                                      <p:cBhvr>
                                        <p:cTn id="76" dur="500" fill="hold"/>
                                        <p:tgtEl>
                                          <p:spTgt spid="66"/>
                                        </p:tgtEl>
                                        <p:attrNameLst>
                                          <p:attrName>ppt_w</p:attrName>
                                        </p:attrNameLst>
                                      </p:cBhvr>
                                      <p:tavLst>
                                        <p:tav tm="0">
                                          <p:val>
                                            <p:fltVal val="0"/>
                                          </p:val>
                                        </p:tav>
                                        <p:tav tm="100000">
                                          <p:val>
                                            <p:strVal val="#ppt_w"/>
                                          </p:val>
                                        </p:tav>
                                      </p:tavLst>
                                    </p:anim>
                                    <p:anim calcmode="lin" valueType="num">
                                      <p:cBhvr>
                                        <p:cTn id="77" dur="500" fill="hold"/>
                                        <p:tgtEl>
                                          <p:spTgt spid="66"/>
                                        </p:tgtEl>
                                        <p:attrNameLst>
                                          <p:attrName>ppt_h</p:attrName>
                                        </p:attrNameLst>
                                      </p:cBhvr>
                                      <p:tavLst>
                                        <p:tav tm="0">
                                          <p:val>
                                            <p:fltVal val="0"/>
                                          </p:val>
                                        </p:tav>
                                        <p:tav tm="100000">
                                          <p:val>
                                            <p:strVal val="#ppt_h"/>
                                          </p:val>
                                        </p:tav>
                                      </p:tavLst>
                                    </p:anim>
                                    <p:animEffect transition="in" filter="fade">
                                      <p:cBhvr>
                                        <p:cTn id="78" dur="500"/>
                                        <p:tgtEl>
                                          <p:spTgt spid="66"/>
                                        </p:tgtEl>
                                      </p:cBhvr>
                                    </p:animEffect>
                                  </p:childTnLst>
                                </p:cTn>
                              </p:par>
                              <p:par>
                                <p:cTn id="79" presetID="2" presetClass="entr" presetSubtype="2" fill="hold" grpId="0" nodeType="withEffect">
                                  <p:stCondLst>
                                    <p:cond delay="4400"/>
                                  </p:stCondLst>
                                  <p:childTnLst>
                                    <p:set>
                                      <p:cBhvr>
                                        <p:cTn id="80" dur="1" fill="hold">
                                          <p:stCondLst>
                                            <p:cond delay="0"/>
                                          </p:stCondLst>
                                        </p:cTn>
                                        <p:tgtEl>
                                          <p:spTgt spid="69"/>
                                        </p:tgtEl>
                                        <p:attrNameLst>
                                          <p:attrName>style.visibility</p:attrName>
                                        </p:attrNameLst>
                                      </p:cBhvr>
                                      <p:to>
                                        <p:strVal val="visible"/>
                                      </p:to>
                                    </p:set>
                                    <p:anim calcmode="lin" valueType="num">
                                      <p:cBhvr additive="base">
                                        <p:cTn id="81" dur="500" fill="hold"/>
                                        <p:tgtEl>
                                          <p:spTgt spid="69"/>
                                        </p:tgtEl>
                                        <p:attrNameLst>
                                          <p:attrName>ppt_x</p:attrName>
                                        </p:attrNameLst>
                                      </p:cBhvr>
                                      <p:tavLst>
                                        <p:tav tm="0">
                                          <p:val>
                                            <p:strVal val="1+#ppt_w/2"/>
                                          </p:val>
                                        </p:tav>
                                        <p:tav tm="100000">
                                          <p:val>
                                            <p:strVal val="#ppt_x"/>
                                          </p:val>
                                        </p:tav>
                                      </p:tavLst>
                                    </p:anim>
                                    <p:anim calcmode="lin" valueType="num">
                                      <p:cBhvr additive="base">
                                        <p:cTn id="82" dur="500" fill="hold"/>
                                        <p:tgtEl>
                                          <p:spTgt spid="69"/>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4400"/>
                                  </p:stCondLst>
                                  <p:childTnLst>
                                    <p:set>
                                      <p:cBhvr>
                                        <p:cTn id="84" dur="1" fill="hold">
                                          <p:stCondLst>
                                            <p:cond delay="0"/>
                                          </p:stCondLst>
                                        </p:cTn>
                                        <p:tgtEl>
                                          <p:spTgt spid="67"/>
                                        </p:tgtEl>
                                        <p:attrNameLst>
                                          <p:attrName>style.visibility</p:attrName>
                                        </p:attrNameLst>
                                      </p:cBhvr>
                                      <p:to>
                                        <p:strVal val="visible"/>
                                      </p:to>
                                    </p:set>
                                    <p:anim calcmode="lin" valueType="num">
                                      <p:cBhvr>
                                        <p:cTn id="85" dur="500" fill="hold"/>
                                        <p:tgtEl>
                                          <p:spTgt spid="67"/>
                                        </p:tgtEl>
                                        <p:attrNameLst>
                                          <p:attrName>ppt_w</p:attrName>
                                        </p:attrNameLst>
                                      </p:cBhvr>
                                      <p:tavLst>
                                        <p:tav tm="0">
                                          <p:val>
                                            <p:fltVal val="0"/>
                                          </p:val>
                                        </p:tav>
                                        <p:tav tm="100000">
                                          <p:val>
                                            <p:strVal val="#ppt_w"/>
                                          </p:val>
                                        </p:tav>
                                      </p:tavLst>
                                    </p:anim>
                                    <p:anim calcmode="lin" valueType="num">
                                      <p:cBhvr>
                                        <p:cTn id="86" dur="500" fill="hold"/>
                                        <p:tgtEl>
                                          <p:spTgt spid="67"/>
                                        </p:tgtEl>
                                        <p:attrNameLst>
                                          <p:attrName>ppt_h</p:attrName>
                                        </p:attrNameLst>
                                      </p:cBhvr>
                                      <p:tavLst>
                                        <p:tav tm="0">
                                          <p:val>
                                            <p:fltVal val="0"/>
                                          </p:val>
                                        </p:tav>
                                        <p:tav tm="100000">
                                          <p:val>
                                            <p:strVal val="#ppt_h"/>
                                          </p:val>
                                        </p:tav>
                                      </p:tavLst>
                                    </p:anim>
                                    <p:animEffect transition="in" filter="fade">
                                      <p:cBhvr>
                                        <p:cTn id="87" dur="500"/>
                                        <p:tgtEl>
                                          <p:spTgt spid="67"/>
                                        </p:tgtEl>
                                      </p:cBhvr>
                                    </p:animEffect>
                                  </p:childTnLst>
                                </p:cTn>
                              </p:par>
                              <p:par>
                                <p:cTn id="88" presetID="2" presetClass="entr" presetSubtype="2" fill="hold" grpId="0" nodeType="withEffect">
                                  <p:stCondLst>
                                    <p:cond delay="4900"/>
                                  </p:stCondLst>
                                  <p:childTnLst>
                                    <p:set>
                                      <p:cBhvr>
                                        <p:cTn id="89" dur="1" fill="hold">
                                          <p:stCondLst>
                                            <p:cond delay="0"/>
                                          </p:stCondLst>
                                        </p:cTn>
                                        <p:tgtEl>
                                          <p:spTgt spid="70"/>
                                        </p:tgtEl>
                                        <p:attrNameLst>
                                          <p:attrName>style.visibility</p:attrName>
                                        </p:attrNameLst>
                                      </p:cBhvr>
                                      <p:to>
                                        <p:strVal val="visible"/>
                                      </p:to>
                                    </p:set>
                                    <p:anim calcmode="lin" valueType="num">
                                      <p:cBhvr additive="base">
                                        <p:cTn id="90" dur="500" fill="hold"/>
                                        <p:tgtEl>
                                          <p:spTgt spid="70"/>
                                        </p:tgtEl>
                                        <p:attrNameLst>
                                          <p:attrName>ppt_x</p:attrName>
                                        </p:attrNameLst>
                                      </p:cBhvr>
                                      <p:tavLst>
                                        <p:tav tm="0">
                                          <p:val>
                                            <p:strVal val="1+#ppt_w/2"/>
                                          </p:val>
                                        </p:tav>
                                        <p:tav tm="100000">
                                          <p:val>
                                            <p:strVal val="#ppt_x"/>
                                          </p:val>
                                        </p:tav>
                                      </p:tavLst>
                                    </p:anim>
                                    <p:anim calcmode="lin" valueType="num">
                                      <p:cBhvr additive="base">
                                        <p:cTn id="91"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p:bldP spid="69" grpId="0"/>
      <p:bldP spid="70" grpId="0"/>
      <p:bldP spid="71" grpId="0"/>
      <p:bldP spid="72" grpId="0"/>
      <p:bldP spid="73" grpId="0"/>
      <p:bldP spid="74" grpId="0" animBg="1"/>
      <p:bldP spid="75" grpId="0" animBg="1"/>
      <p:bldP spid="7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4472937" y="1154705"/>
            <a:ext cx="1801415" cy="1676400"/>
          </a:xfrm>
          <a:custGeom>
            <a:avLst/>
            <a:gdLst>
              <a:gd name="T0" fmla="*/ 140 w 808"/>
              <a:gd name="T1" fmla="*/ 0 h 752"/>
              <a:gd name="T2" fmla="*/ 668 w 808"/>
              <a:gd name="T3" fmla="*/ 0 h 752"/>
              <a:gd name="T4" fmla="*/ 808 w 808"/>
              <a:gd name="T5" fmla="*/ 140 h 752"/>
              <a:gd name="T6" fmla="*/ 808 w 808"/>
              <a:gd name="T7" fmla="*/ 455 h 752"/>
              <a:gd name="T8" fmla="*/ 668 w 808"/>
              <a:gd name="T9" fmla="*/ 595 h 752"/>
              <a:gd name="T10" fmla="*/ 499 w 808"/>
              <a:gd name="T11" fmla="*/ 595 h 752"/>
              <a:gd name="T12" fmla="*/ 404 w 808"/>
              <a:gd name="T13" fmla="*/ 752 h 752"/>
              <a:gd name="T14" fmla="*/ 309 w 808"/>
              <a:gd name="T15" fmla="*/ 595 h 752"/>
              <a:gd name="T16" fmla="*/ 140 w 808"/>
              <a:gd name="T17" fmla="*/ 595 h 752"/>
              <a:gd name="T18" fmla="*/ 0 w 808"/>
              <a:gd name="T19" fmla="*/ 455 h 752"/>
              <a:gd name="T20" fmla="*/ 0 w 808"/>
              <a:gd name="T21" fmla="*/ 140 h 752"/>
              <a:gd name="T22" fmla="*/ 140 w 808"/>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8" h="752">
                <a:moveTo>
                  <a:pt x="140" y="0"/>
                </a:moveTo>
                <a:cubicBezTo>
                  <a:pt x="668" y="0"/>
                  <a:pt x="668" y="0"/>
                  <a:pt x="668" y="0"/>
                </a:cubicBezTo>
                <a:cubicBezTo>
                  <a:pt x="745" y="0"/>
                  <a:pt x="808" y="63"/>
                  <a:pt x="808" y="140"/>
                </a:cubicBezTo>
                <a:cubicBezTo>
                  <a:pt x="808" y="455"/>
                  <a:pt x="808" y="455"/>
                  <a:pt x="808" y="455"/>
                </a:cubicBezTo>
                <a:cubicBezTo>
                  <a:pt x="808" y="532"/>
                  <a:pt x="745" y="595"/>
                  <a:pt x="668" y="595"/>
                </a:cubicBezTo>
                <a:cubicBezTo>
                  <a:pt x="499" y="595"/>
                  <a:pt x="499" y="595"/>
                  <a:pt x="499" y="595"/>
                </a:cubicBezTo>
                <a:cubicBezTo>
                  <a:pt x="404" y="752"/>
                  <a:pt x="404" y="752"/>
                  <a:pt x="404" y="752"/>
                </a:cubicBezTo>
                <a:cubicBezTo>
                  <a:pt x="309" y="595"/>
                  <a:pt x="309" y="595"/>
                  <a:pt x="309" y="595"/>
                </a:cubicBezTo>
                <a:cubicBezTo>
                  <a:pt x="140" y="595"/>
                  <a:pt x="140" y="595"/>
                  <a:pt x="140" y="595"/>
                </a:cubicBezTo>
                <a:cubicBezTo>
                  <a:pt x="63" y="595"/>
                  <a:pt x="0" y="532"/>
                  <a:pt x="0" y="455"/>
                </a:cubicBezTo>
                <a:cubicBezTo>
                  <a:pt x="0" y="140"/>
                  <a:pt x="0" y="140"/>
                  <a:pt x="0" y="140"/>
                </a:cubicBezTo>
                <a:cubicBezTo>
                  <a:pt x="0" y="63"/>
                  <a:pt x="63" y="0"/>
                  <a:pt x="140" y="0"/>
                </a:cubicBezTo>
                <a:close/>
              </a:path>
            </a:pathLst>
          </a:custGeom>
          <a:solidFill>
            <a:schemeClr val="accent1"/>
          </a:solidFill>
          <a:ln w="28575" cap="flat">
            <a:noFill/>
            <a:prstDash val="solid"/>
            <a:miter lim="800000"/>
            <a:headEnd/>
            <a:tailEnd/>
          </a:ln>
        </p:spPr>
        <p:txBody>
          <a:bodyPr vert="horz" wrap="square" lIns="68573" tIns="34287" rIns="68573" bIns="34287" numCol="1" anchor="ctr" anchorCtr="0" compatLnSpc="1">
            <a:prstTxWarp prst="textNoShape">
              <a:avLst/>
            </a:prstTxWarp>
          </a:bodyPr>
          <a:lstStyle/>
          <a:p>
            <a:pPr algn="ctr"/>
            <a:r>
              <a:rPr lang="zh-CN" altLang="en-US" sz="1200" dirty="0">
                <a:solidFill>
                  <a:schemeClr val="bg1"/>
                </a:solidFill>
                <a:latin typeface="微软雅黑" pitchFamily="34" charset="-122"/>
                <a:ea typeface="微软雅黑" pitchFamily="34" charset="-122"/>
              </a:rPr>
              <a:t>点击添加标题</a:t>
            </a:r>
          </a:p>
        </p:txBody>
      </p:sp>
      <p:sp>
        <p:nvSpPr>
          <p:cNvPr id="7" name="Freeform 7"/>
          <p:cNvSpPr>
            <a:spLocks/>
          </p:cNvSpPr>
          <p:nvPr/>
        </p:nvSpPr>
        <p:spPr bwMode="auto">
          <a:xfrm>
            <a:off x="6495808" y="1101177"/>
            <a:ext cx="1802606" cy="1675210"/>
          </a:xfrm>
          <a:custGeom>
            <a:avLst/>
            <a:gdLst>
              <a:gd name="T0" fmla="*/ 141 w 809"/>
              <a:gd name="T1" fmla="*/ 0 h 752"/>
              <a:gd name="T2" fmla="*/ 668 w 809"/>
              <a:gd name="T3" fmla="*/ 0 h 752"/>
              <a:gd name="T4" fmla="*/ 809 w 809"/>
              <a:gd name="T5" fmla="*/ 141 h 752"/>
              <a:gd name="T6" fmla="*/ 809 w 809"/>
              <a:gd name="T7" fmla="*/ 456 h 752"/>
              <a:gd name="T8" fmla="*/ 668 w 809"/>
              <a:gd name="T9" fmla="*/ 596 h 752"/>
              <a:gd name="T10" fmla="*/ 499 w 809"/>
              <a:gd name="T11" fmla="*/ 596 h 752"/>
              <a:gd name="T12" fmla="*/ 405 w 809"/>
              <a:gd name="T13" fmla="*/ 752 h 752"/>
              <a:gd name="T14" fmla="*/ 310 w 809"/>
              <a:gd name="T15" fmla="*/ 596 h 752"/>
              <a:gd name="T16" fmla="*/ 141 w 809"/>
              <a:gd name="T17" fmla="*/ 596 h 752"/>
              <a:gd name="T18" fmla="*/ 0 w 809"/>
              <a:gd name="T19" fmla="*/ 456 h 752"/>
              <a:gd name="T20" fmla="*/ 0 w 809"/>
              <a:gd name="T21" fmla="*/ 141 h 752"/>
              <a:gd name="T22" fmla="*/ 141 w 809"/>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9" h="752">
                <a:moveTo>
                  <a:pt x="141" y="0"/>
                </a:moveTo>
                <a:cubicBezTo>
                  <a:pt x="668" y="0"/>
                  <a:pt x="668" y="0"/>
                  <a:pt x="668" y="0"/>
                </a:cubicBezTo>
                <a:cubicBezTo>
                  <a:pt x="745" y="0"/>
                  <a:pt x="809" y="63"/>
                  <a:pt x="809" y="141"/>
                </a:cubicBezTo>
                <a:cubicBezTo>
                  <a:pt x="809" y="456"/>
                  <a:pt x="809" y="456"/>
                  <a:pt x="809" y="456"/>
                </a:cubicBezTo>
                <a:cubicBezTo>
                  <a:pt x="809" y="533"/>
                  <a:pt x="745" y="596"/>
                  <a:pt x="668" y="596"/>
                </a:cubicBezTo>
                <a:cubicBezTo>
                  <a:pt x="499" y="596"/>
                  <a:pt x="499" y="596"/>
                  <a:pt x="499" y="596"/>
                </a:cubicBezTo>
                <a:cubicBezTo>
                  <a:pt x="405" y="752"/>
                  <a:pt x="405" y="752"/>
                  <a:pt x="405" y="752"/>
                </a:cubicBezTo>
                <a:cubicBezTo>
                  <a:pt x="310" y="596"/>
                  <a:pt x="310" y="596"/>
                  <a:pt x="310" y="596"/>
                </a:cubicBezTo>
                <a:cubicBezTo>
                  <a:pt x="141" y="596"/>
                  <a:pt x="141" y="596"/>
                  <a:pt x="141" y="596"/>
                </a:cubicBezTo>
                <a:cubicBezTo>
                  <a:pt x="64" y="596"/>
                  <a:pt x="0" y="533"/>
                  <a:pt x="0" y="456"/>
                </a:cubicBezTo>
                <a:cubicBezTo>
                  <a:pt x="0" y="141"/>
                  <a:pt x="0" y="141"/>
                  <a:pt x="0" y="141"/>
                </a:cubicBezTo>
                <a:cubicBezTo>
                  <a:pt x="0" y="63"/>
                  <a:pt x="64" y="0"/>
                  <a:pt x="141" y="0"/>
                </a:cubicBezTo>
                <a:close/>
              </a:path>
            </a:pathLst>
          </a:custGeom>
          <a:solidFill>
            <a:schemeClr val="accent2"/>
          </a:solidFill>
          <a:ln w="28575" cap="flat">
            <a:noFill/>
            <a:prstDash val="solid"/>
            <a:miter lim="800000"/>
            <a:headEnd/>
            <a:tailEnd/>
          </a:ln>
        </p:spPr>
        <p:txBody>
          <a:bodyPr vert="horz" wrap="square" lIns="68573" tIns="34287" rIns="68573" bIns="34287" numCol="1" anchor="ctr" anchorCtr="0" compatLnSpc="1">
            <a:prstTxWarp prst="textNoShape">
              <a:avLst/>
            </a:prstTxWarp>
          </a:bodyPr>
          <a:lstStyle/>
          <a:p>
            <a:pPr algn="ctr"/>
            <a:r>
              <a:rPr lang="zh-CN" altLang="en-US" sz="1200" dirty="0">
                <a:solidFill>
                  <a:schemeClr val="bg1"/>
                </a:solidFill>
                <a:latin typeface="微软雅黑" pitchFamily="34" charset="-122"/>
                <a:ea typeface="微软雅黑" pitchFamily="34" charset="-122"/>
              </a:rPr>
              <a:t>点击添加标题</a:t>
            </a:r>
          </a:p>
        </p:txBody>
      </p:sp>
      <p:sp>
        <p:nvSpPr>
          <p:cNvPr id="11" name="Freeform 8"/>
          <p:cNvSpPr>
            <a:spLocks/>
          </p:cNvSpPr>
          <p:nvPr/>
        </p:nvSpPr>
        <p:spPr bwMode="auto">
          <a:xfrm>
            <a:off x="5506890" y="2336701"/>
            <a:ext cx="1801415" cy="1675210"/>
          </a:xfrm>
          <a:custGeom>
            <a:avLst/>
            <a:gdLst>
              <a:gd name="T0" fmla="*/ 140 w 808"/>
              <a:gd name="T1" fmla="*/ 0 h 752"/>
              <a:gd name="T2" fmla="*/ 668 w 808"/>
              <a:gd name="T3" fmla="*/ 0 h 752"/>
              <a:gd name="T4" fmla="*/ 808 w 808"/>
              <a:gd name="T5" fmla="*/ 141 h 752"/>
              <a:gd name="T6" fmla="*/ 808 w 808"/>
              <a:gd name="T7" fmla="*/ 456 h 752"/>
              <a:gd name="T8" fmla="*/ 668 w 808"/>
              <a:gd name="T9" fmla="*/ 596 h 752"/>
              <a:gd name="T10" fmla="*/ 499 w 808"/>
              <a:gd name="T11" fmla="*/ 596 h 752"/>
              <a:gd name="T12" fmla="*/ 404 w 808"/>
              <a:gd name="T13" fmla="*/ 752 h 752"/>
              <a:gd name="T14" fmla="*/ 309 w 808"/>
              <a:gd name="T15" fmla="*/ 596 h 752"/>
              <a:gd name="T16" fmla="*/ 140 w 808"/>
              <a:gd name="T17" fmla="*/ 596 h 752"/>
              <a:gd name="T18" fmla="*/ 0 w 808"/>
              <a:gd name="T19" fmla="*/ 456 h 752"/>
              <a:gd name="T20" fmla="*/ 0 w 808"/>
              <a:gd name="T21" fmla="*/ 141 h 752"/>
              <a:gd name="T22" fmla="*/ 140 w 808"/>
              <a:gd name="T2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8" h="752">
                <a:moveTo>
                  <a:pt x="140" y="0"/>
                </a:moveTo>
                <a:cubicBezTo>
                  <a:pt x="668" y="0"/>
                  <a:pt x="668" y="0"/>
                  <a:pt x="668" y="0"/>
                </a:cubicBezTo>
                <a:cubicBezTo>
                  <a:pt x="745" y="0"/>
                  <a:pt x="808" y="64"/>
                  <a:pt x="808" y="141"/>
                </a:cubicBezTo>
                <a:cubicBezTo>
                  <a:pt x="808" y="456"/>
                  <a:pt x="808" y="456"/>
                  <a:pt x="808" y="456"/>
                </a:cubicBezTo>
                <a:cubicBezTo>
                  <a:pt x="808" y="533"/>
                  <a:pt x="745" y="596"/>
                  <a:pt x="668" y="596"/>
                </a:cubicBezTo>
                <a:cubicBezTo>
                  <a:pt x="499" y="596"/>
                  <a:pt x="499" y="596"/>
                  <a:pt x="499" y="596"/>
                </a:cubicBezTo>
                <a:cubicBezTo>
                  <a:pt x="404" y="752"/>
                  <a:pt x="404" y="752"/>
                  <a:pt x="404" y="752"/>
                </a:cubicBezTo>
                <a:cubicBezTo>
                  <a:pt x="309" y="596"/>
                  <a:pt x="309" y="596"/>
                  <a:pt x="309" y="596"/>
                </a:cubicBezTo>
                <a:cubicBezTo>
                  <a:pt x="140" y="596"/>
                  <a:pt x="140" y="596"/>
                  <a:pt x="140" y="596"/>
                </a:cubicBezTo>
                <a:cubicBezTo>
                  <a:pt x="63" y="596"/>
                  <a:pt x="0" y="533"/>
                  <a:pt x="0" y="456"/>
                </a:cubicBezTo>
                <a:cubicBezTo>
                  <a:pt x="0" y="141"/>
                  <a:pt x="0" y="141"/>
                  <a:pt x="0" y="141"/>
                </a:cubicBezTo>
                <a:cubicBezTo>
                  <a:pt x="0" y="64"/>
                  <a:pt x="63" y="0"/>
                  <a:pt x="140" y="0"/>
                </a:cubicBezTo>
                <a:close/>
              </a:path>
            </a:pathLst>
          </a:custGeom>
          <a:solidFill>
            <a:schemeClr val="accent3"/>
          </a:solidFill>
          <a:ln w="28575" cap="flat">
            <a:noFill/>
            <a:prstDash val="solid"/>
            <a:miter lim="800000"/>
            <a:headEnd/>
            <a:tailEnd/>
          </a:ln>
        </p:spPr>
        <p:txBody>
          <a:bodyPr vert="horz" wrap="square" lIns="68573" tIns="34287" rIns="68573" bIns="34287" numCol="1" anchor="ctr" anchorCtr="0" compatLnSpc="1">
            <a:prstTxWarp prst="textNoShape">
              <a:avLst/>
            </a:prstTxWarp>
          </a:bodyPr>
          <a:lstStyle/>
          <a:p>
            <a:pPr algn="ctr"/>
            <a:r>
              <a:rPr lang="zh-CN" altLang="en-US" sz="1200" dirty="0">
                <a:solidFill>
                  <a:schemeClr val="bg1"/>
                </a:solidFill>
                <a:latin typeface="微软雅黑" pitchFamily="34" charset="-122"/>
                <a:ea typeface="微软雅黑" pitchFamily="34" charset="-122"/>
              </a:rPr>
              <a:t>点击添加标题</a:t>
            </a:r>
          </a:p>
        </p:txBody>
      </p:sp>
      <p:sp>
        <p:nvSpPr>
          <p:cNvPr id="13" name="Freeform 15"/>
          <p:cNvSpPr>
            <a:spLocks noEditPoints="1"/>
          </p:cNvSpPr>
          <p:nvPr/>
        </p:nvSpPr>
        <p:spPr bwMode="auto">
          <a:xfrm>
            <a:off x="7187224" y="1280961"/>
            <a:ext cx="419774" cy="421022"/>
          </a:xfrm>
          <a:custGeom>
            <a:avLst/>
            <a:gdLst>
              <a:gd name="T0" fmla="*/ 285 w 285"/>
              <a:gd name="T1" fmla="*/ 268 h 286"/>
              <a:gd name="T2" fmla="*/ 285 w 285"/>
              <a:gd name="T3" fmla="*/ 286 h 286"/>
              <a:gd name="T4" fmla="*/ 0 w 285"/>
              <a:gd name="T5" fmla="*/ 286 h 286"/>
              <a:gd name="T6" fmla="*/ 0 w 285"/>
              <a:gd name="T7" fmla="*/ 0 h 286"/>
              <a:gd name="T8" fmla="*/ 36 w 285"/>
              <a:gd name="T9" fmla="*/ 0 h 286"/>
              <a:gd name="T10" fmla="*/ 36 w 285"/>
              <a:gd name="T11" fmla="*/ 18 h 286"/>
              <a:gd name="T12" fmla="*/ 18 w 285"/>
              <a:gd name="T13" fmla="*/ 18 h 286"/>
              <a:gd name="T14" fmla="*/ 18 w 285"/>
              <a:gd name="T15" fmla="*/ 54 h 286"/>
              <a:gd name="T16" fmla="*/ 36 w 285"/>
              <a:gd name="T17" fmla="*/ 54 h 286"/>
              <a:gd name="T18" fmla="*/ 36 w 285"/>
              <a:gd name="T19" fmla="*/ 72 h 286"/>
              <a:gd name="T20" fmla="*/ 18 w 285"/>
              <a:gd name="T21" fmla="*/ 72 h 286"/>
              <a:gd name="T22" fmla="*/ 18 w 285"/>
              <a:gd name="T23" fmla="*/ 107 h 286"/>
              <a:gd name="T24" fmla="*/ 36 w 285"/>
              <a:gd name="T25" fmla="*/ 107 h 286"/>
              <a:gd name="T26" fmla="*/ 36 w 285"/>
              <a:gd name="T27" fmla="*/ 125 h 286"/>
              <a:gd name="T28" fmla="*/ 18 w 285"/>
              <a:gd name="T29" fmla="*/ 125 h 286"/>
              <a:gd name="T30" fmla="*/ 18 w 285"/>
              <a:gd name="T31" fmla="*/ 161 h 286"/>
              <a:gd name="T32" fmla="*/ 36 w 285"/>
              <a:gd name="T33" fmla="*/ 161 h 286"/>
              <a:gd name="T34" fmla="*/ 36 w 285"/>
              <a:gd name="T35" fmla="*/ 179 h 286"/>
              <a:gd name="T36" fmla="*/ 18 w 285"/>
              <a:gd name="T37" fmla="*/ 179 h 286"/>
              <a:gd name="T38" fmla="*/ 18 w 285"/>
              <a:gd name="T39" fmla="*/ 214 h 286"/>
              <a:gd name="T40" fmla="*/ 36 w 285"/>
              <a:gd name="T41" fmla="*/ 214 h 286"/>
              <a:gd name="T42" fmla="*/ 36 w 285"/>
              <a:gd name="T43" fmla="*/ 232 h 286"/>
              <a:gd name="T44" fmla="*/ 18 w 285"/>
              <a:gd name="T45" fmla="*/ 232 h 286"/>
              <a:gd name="T46" fmla="*/ 18 w 285"/>
              <a:gd name="T47" fmla="*/ 268 h 286"/>
              <a:gd name="T48" fmla="*/ 285 w 285"/>
              <a:gd name="T49" fmla="*/ 268 h 286"/>
              <a:gd name="T50" fmla="*/ 80 w 285"/>
              <a:gd name="T51" fmla="*/ 232 h 286"/>
              <a:gd name="T52" fmla="*/ 80 w 285"/>
              <a:gd name="T53" fmla="*/ 232 h 286"/>
              <a:gd name="T54" fmla="*/ 107 w 285"/>
              <a:gd name="T55" fmla="*/ 205 h 286"/>
              <a:gd name="T56" fmla="*/ 102 w 285"/>
              <a:gd name="T57" fmla="*/ 190 h 286"/>
              <a:gd name="T58" fmla="*/ 136 w 285"/>
              <a:gd name="T59" fmla="*/ 156 h 286"/>
              <a:gd name="T60" fmla="*/ 152 w 285"/>
              <a:gd name="T61" fmla="*/ 161 h 286"/>
              <a:gd name="T62" fmla="*/ 170 w 285"/>
              <a:gd name="T63" fmla="*/ 153 h 286"/>
              <a:gd name="T64" fmla="*/ 200 w 285"/>
              <a:gd name="T65" fmla="*/ 175 h 286"/>
              <a:gd name="T66" fmla="*/ 196 w 285"/>
              <a:gd name="T67" fmla="*/ 188 h 286"/>
              <a:gd name="T68" fmla="*/ 223 w 285"/>
              <a:gd name="T69" fmla="*/ 214 h 286"/>
              <a:gd name="T70" fmla="*/ 250 w 285"/>
              <a:gd name="T71" fmla="*/ 188 h 286"/>
              <a:gd name="T72" fmla="*/ 236 w 285"/>
              <a:gd name="T73" fmla="*/ 164 h 286"/>
              <a:gd name="T74" fmla="*/ 263 w 285"/>
              <a:gd name="T75" fmla="*/ 57 h 286"/>
              <a:gd name="T76" fmla="*/ 280 w 285"/>
              <a:gd name="T77" fmla="*/ 61 h 286"/>
              <a:gd name="T78" fmla="*/ 268 w 285"/>
              <a:gd name="T79" fmla="*/ 18 h 286"/>
              <a:gd name="T80" fmla="*/ 237 w 285"/>
              <a:gd name="T81" fmla="*/ 50 h 286"/>
              <a:gd name="T82" fmla="*/ 254 w 285"/>
              <a:gd name="T83" fmla="*/ 54 h 286"/>
              <a:gd name="T84" fmla="*/ 227 w 285"/>
              <a:gd name="T85" fmla="*/ 161 h 286"/>
              <a:gd name="T86" fmla="*/ 223 w 285"/>
              <a:gd name="T87" fmla="*/ 161 h 286"/>
              <a:gd name="T88" fmla="*/ 205 w 285"/>
              <a:gd name="T89" fmla="*/ 168 h 286"/>
              <a:gd name="T90" fmla="*/ 176 w 285"/>
              <a:gd name="T91" fmla="*/ 146 h 286"/>
              <a:gd name="T92" fmla="*/ 178 w 285"/>
              <a:gd name="T93" fmla="*/ 134 h 286"/>
              <a:gd name="T94" fmla="*/ 152 w 285"/>
              <a:gd name="T95" fmla="*/ 107 h 286"/>
              <a:gd name="T96" fmla="*/ 125 w 285"/>
              <a:gd name="T97" fmla="*/ 134 h 286"/>
              <a:gd name="T98" fmla="*/ 130 w 285"/>
              <a:gd name="T99" fmla="*/ 150 h 286"/>
              <a:gd name="T100" fmla="*/ 96 w 285"/>
              <a:gd name="T101" fmla="*/ 184 h 286"/>
              <a:gd name="T102" fmla="*/ 80 w 285"/>
              <a:gd name="T103" fmla="*/ 179 h 286"/>
              <a:gd name="T104" fmla="*/ 54 w 285"/>
              <a:gd name="T105" fmla="*/ 205 h 286"/>
              <a:gd name="T106" fmla="*/ 80 w 285"/>
              <a:gd name="T107" fmla="*/ 232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5" h="286">
                <a:moveTo>
                  <a:pt x="285" y="268"/>
                </a:moveTo>
                <a:cubicBezTo>
                  <a:pt x="285" y="286"/>
                  <a:pt x="285" y="286"/>
                  <a:pt x="285" y="286"/>
                </a:cubicBezTo>
                <a:cubicBezTo>
                  <a:pt x="0" y="286"/>
                  <a:pt x="0" y="286"/>
                  <a:pt x="0" y="286"/>
                </a:cubicBezTo>
                <a:cubicBezTo>
                  <a:pt x="0" y="0"/>
                  <a:pt x="0" y="0"/>
                  <a:pt x="0" y="0"/>
                </a:cubicBezTo>
                <a:cubicBezTo>
                  <a:pt x="36" y="0"/>
                  <a:pt x="36" y="0"/>
                  <a:pt x="36" y="0"/>
                </a:cubicBezTo>
                <a:cubicBezTo>
                  <a:pt x="36" y="18"/>
                  <a:pt x="36" y="18"/>
                  <a:pt x="36" y="18"/>
                </a:cubicBezTo>
                <a:cubicBezTo>
                  <a:pt x="18" y="18"/>
                  <a:pt x="18" y="18"/>
                  <a:pt x="18" y="18"/>
                </a:cubicBezTo>
                <a:cubicBezTo>
                  <a:pt x="18" y="54"/>
                  <a:pt x="18" y="54"/>
                  <a:pt x="18" y="54"/>
                </a:cubicBezTo>
                <a:cubicBezTo>
                  <a:pt x="36" y="54"/>
                  <a:pt x="36" y="54"/>
                  <a:pt x="36" y="54"/>
                </a:cubicBezTo>
                <a:cubicBezTo>
                  <a:pt x="36" y="72"/>
                  <a:pt x="36" y="72"/>
                  <a:pt x="36" y="72"/>
                </a:cubicBezTo>
                <a:cubicBezTo>
                  <a:pt x="18" y="72"/>
                  <a:pt x="18" y="72"/>
                  <a:pt x="18" y="72"/>
                </a:cubicBezTo>
                <a:cubicBezTo>
                  <a:pt x="18" y="107"/>
                  <a:pt x="18" y="107"/>
                  <a:pt x="18" y="107"/>
                </a:cubicBezTo>
                <a:cubicBezTo>
                  <a:pt x="36" y="107"/>
                  <a:pt x="36" y="107"/>
                  <a:pt x="36" y="107"/>
                </a:cubicBezTo>
                <a:cubicBezTo>
                  <a:pt x="36" y="125"/>
                  <a:pt x="36" y="125"/>
                  <a:pt x="36" y="125"/>
                </a:cubicBezTo>
                <a:cubicBezTo>
                  <a:pt x="18" y="125"/>
                  <a:pt x="18" y="125"/>
                  <a:pt x="18" y="125"/>
                </a:cubicBezTo>
                <a:cubicBezTo>
                  <a:pt x="18" y="161"/>
                  <a:pt x="18" y="161"/>
                  <a:pt x="18" y="161"/>
                </a:cubicBezTo>
                <a:cubicBezTo>
                  <a:pt x="36" y="161"/>
                  <a:pt x="36" y="161"/>
                  <a:pt x="36" y="161"/>
                </a:cubicBezTo>
                <a:cubicBezTo>
                  <a:pt x="36" y="179"/>
                  <a:pt x="36" y="179"/>
                  <a:pt x="36" y="179"/>
                </a:cubicBezTo>
                <a:cubicBezTo>
                  <a:pt x="18" y="179"/>
                  <a:pt x="18" y="179"/>
                  <a:pt x="18" y="179"/>
                </a:cubicBezTo>
                <a:cubicBezTo>
                  <a:pt x="18" y="214"/>
                  <a:pt x="18" y="214"/>
                  <a:pt x="18" y="214"/>
                </a:cubicBezTo>
                <a:cubicBezTo>
                  <a:pt x="36" y="214"/>
                  <a:pt x="36" y="214"/>
                  <a:pt x="36" y="214"/>
                </a:cubicBezTo>
                <a:cubicBezTo>
                  <a:pt x="36" y="232"/>
                  <a:pt x="36" y="232"/>
                  <a:pt x="36" y="232"/>
                </a:cubicBezTo>
                <a:cubicBezTo>
                  <a:pt x="18" y="232"/>
                  <a:pt x="18" y="232"/>
                  <a:pt x="18" y="232"/>
                </a:cubicBezTo>
                <a:cubicBezTo>
                  <a:pt x="18" y="268"/>
                  <a:pt x="18" y="268"/>
                  <a:pt x="18" y="268"/>
                </a:cubicBezTo>
                <a:cubicBezTo>
                  <a:pt x="285" y="268"/>
                  <a:pt x="285" y="268"/>
                  <a:pt x="285" y="268"/>
                </a:cubicBezTo>
                <a:close/>
                <a:moveTo>
                  <a:pt x="80" y="232"/>
                </a:moveTo>
                <a:cubicBezTo>
                  <a:pt x="80" y="232"/>
                  <a:pt x="80" y="232"/>
                  <a:pt x="80" y="232"/>
                </a:cubicBezTo>
                <a:cubicBezTo>
                  <a:pt x="95" y="232"/>
                  <a:pt x="107" y="220"/>
                  <a:pt x="107" y="205"/>
                </a:cubicBezTo>
                <a:cubicBezTo>
                  <a:pt x="107" y="200"/>
                  <a:pt x="105" y="194"/>
                  <a:pt x="102" y="190"/>
                </a:cubicBezTo>
                <a:cubicBezTo>
                  <a:pt x="136" y="156"/>
                  <a:pt x="136" y="156"/>
                  <a:pt x="136" y="156"/>
                </a:cubicBezTo>
                <a:cubicBezTo>
                  <a:pt x="141" y="159"/>
                  <a:pt x="146" y="161"/>
                  <a:pt x="152" y="161"/>
                </a:cubicBezTo>
                <a:cubicBezTo>
                  <a:pt x="159" y="161"/>
                  <a:pt x="166" y="158"/>
                  <a:pt x="170" y="153"/>
                </a:cubicBezTo>
                <a:cubicBezTo>
                  <a:pt x="200" y="175"/>
                  <a:pt x="200" y="175"/>
                  <a:pt x="200" y="175"/>
                </a:cubicBezTo>
                <a:cubicBezTo>
                  <a:pt x="198" y="178"/>
                  <a:pt x="196" y="183"/>
                  <a:pt x="196" y="188"/>
                </a:cubicBezTo>
                <a:cubicBezTo>
                  <a:pt x="196" y="202"/>
                  <a:pt x="208" y="214"/>
                  <a:pt x="223" y="214"/>
                </a:cubicBezTo>
                <a:cubicBezTo>
                  <a:pt x="238" y="214"/>
                  <a:pt x="250" y="202"/>
                  <a:pt x="250" y="188"/>
                </a:cubicBezTo>
                <a:cubicBezTo>
                  <a:pt x="250" y="177"/>
                  <a:pt x="244" y="169"/>
                  <a:pt x="236" y="164"/>
                </a:cubicBezTo>
                <a:cubicBezTo>
                  <a:pt x="263" y="57"/>
                  <a:pt x="263" y="57"/>
                  <a:pt x="263" y="57"/>
                </a:cubicBezTo>
                <a:cubicBezTo>
                  <a:pt x="280" y="61"/>
                  <a:pt x="280" y="61"/>
                  <a:pt x="280" y="61"/>
                </a:cubicBezTo>
                <a:cubicBezTo>
                  <a:pt x="268" y="18"/>
                  <a:pt x="268" y="18"/>
                  <a:pt x="268" y="18"/>
                </a:cubicBezTo>
                <a:cubicBezTo>
                  <a:pt x="237" y="50"/>
                  <a:pt x="237" y="50"/>
                  <a:pt x="237" y="50"/>
                </a:cubicBezTo>
                <a:cubicBezTo>
                  <a:pt x="254" y="54"/>
                  <a:pt x="254" y="54"/>
                  <a:pt x="254" y="54"/>
                </a:cubicBezTo>
                <a:cubicBezTo>
                  <a:pt x="227" y="161"/>
                  <a:pt x="227" y="161"/>
                  <a:pt x="227" y="161"/>
                </a:cubicBezTo>
                <a:cubicBezTo>
                  <a:pt x="226" y="161"/>
                  <a:pt x="224" y="161"/>
                  <a:pt x="223" y="161"/>
                </a:cubicBezTo>
                <a:cubicBezTo>
                  <a:pt x="216" y="161"/>
                  <a:pt x="210" y="163"/>
                  <a:pt x="205" y="168"/>
                </a:cubicBezTo>
                <a:cubicBezTo>
                  <a:pt x="176" y="146"/>
                  <a:pt x="176" y="146"/>
                  <a:pt x="176" y="146"/>
                </a:cubicBezTo>
                <a:cubicBezTo>
                  <a:pt x="177" y="142"/>
                  <a:pt x="178" y="138"/>
                  <a:pt x="178" y="134"/>
                </a:cubicBezTo>
                <a:cubicBezTo>
                  <a:pt x="178" y="119"/>
                  <a:pt x="166" y="107"/>
                  <a:pt x="152" y="107"/>
                </a:cubicBezTo>
                <a:cubicBezTo>
                  <a:pt x="137" y="107"/>
                  <a:pt x="125" y="119"/>
                  <a:pt x="125" y="134"/>
                </a:cubicBezTo>
                <a:cubicBezTo>
                  <a:pt x="125" y="140"/>
                  <a:pt x="127" y="145"/>
                  <a:pt x="130" y="150"/>
                </a:cubicBezTo>
                <a:cubicBezTo>
                  <a:pt x="96" y="184"/>
                  <a:pt x="96" y="184"/>
                  <a:pt x="96" y="184"/>
                </a:cubicBezTo>
                <a:cubicBezTo>
                  <a:pt x="91" y="181"/>
                  <a:pt x="86" y="179"/>
                  <a:pt x="80" y="179"/>
                </a:cubicBezTo>
                <a:cubicBezTo>
                  <a:pt x="66" y="179"/>
                  <a:pt x="54" y="191"/>
                  <a:pt x="54" y="205"/>
                </a:cubicBezTo>
                <a:cubicBezTo>
                  <a:pt x="54" y="220"/>
                  <a:pt x="66" y="232"/>
                  <a:pt x="80" y="232"/>
                </a:cubicBezTo>
                <a:close/>
              </a:path>
            </a:pathLst>
          </a:custGeom>
          <a:solidFill>
            <a:schemeClr val="bg1"/>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14" name="Freeform 16"/>
          <p:cNvSpPr>
            <a:spLocks noEditPoints="1"/>
          </p:cNvSpPr>
          <p:nvPr/>
        </p:nvSpPr>
        <p:spPr bwMode="auto">
          <a:xfrm>
            <a:off x="6130263" y="2541175"/>
            <a:ext cx="554669" cy="417032"/>
          </a:xfrm>
          <a:custGeom>
            <a:avLst/>
            <a:gdLst>
              <a:gd name="T0" fmla="*/ 178 w 285"/>
              <a:gd name="T1" fmla="*/ 18 h 214"/>
              <a:gd name="T2" fmla="*/ 232 w 285"/>
              <a:gd name="T3" fmla="*/ 72 h 214"/>
              <a:gd name="T4" fmla="*/ 228 w 285"/>
              <a:gd name="T5" fmla="*/ 92 h 214"/>
              <a:gd name="T6" fmla="*/ 267 w 285"/>
              <a:gd name="T7" fmla="*/ 143 h 214"/>
              <a:gd name="T8" fmla="*/ 214 w 285"/>
              <a:gd name="T9" fmla="*/ 197 h 214"/>
              <a:gd name="T10" fmla="*/ 62 w 285"/>
              <a:gd name="T11" fmla="*/ 197 h 214"/>
              <a:gd name="T12" fmla="*/ 18 w 285"/>
              <a:gd name="T13" fmla="*/ 152 h 214"/>
              <a:gd name="T14" fmla="*/ 62 w 285"/>
              <a:gd name="T15" fmla="*/ 107 h 214"/>
              <a:gd name="T16" fmla="*/ 66 w 285"/>
              <a:gd name="T17" fmla="*/ 108 h 214"/>
              <a:gd name="T18" fmla="*/ 62 w 285"/>
              <a:gd name="T19" fmla="*/ 89 h 214"/>
              <a:gd name="T20" fmla="*/ 107 w 285"/>
              <a:gd name="T21" fmla="*/ 45 h 214"/>
              <a:gd name="T22" fmla="*/ 129 w 285"/>
              <a:gd name="T23" fmla="*/ 51 h 214"/>
              <a:gd name="T24" fmla="*/ 178 w 285"/>
              <a:gd name="T25" fmla="*/ 18 h 214"/>
              <a:gd name="T26" fmla="*/ 178 w 285"/>
              <a:gd name="T27" fmla="*/ 0 h 214"/>
              <a:gd name="T28" fmla="*/ 178 w 285"/>
              <a:gd name="T29" fmla="*/ 0 h 214"/>
              <a:gd name="T30" fmla="*/ 121 w 285"/>
              <a:gd name="T31" fmla="*/ 29 h 214"/>
              <a:gd name="T32" fmla="*/ 107 w 285"/>
              <a:gd name="T33" fmla="*/ 27 h 214"/>
              <a:gd name="T34" fmla="*/ 44 w 285"/>
              <a:gd name="T35" fmla="*/ 89 h 214"/>
              <a:gd name="T36" fmla="*/ 45 w 285"/>
              <a:gd name="T37" fmla="*/ 92 h 214"/>
              <a:gd name="T38" fmla="*/ 0 w 285"/>
              <a:gd name="T39" fmla="*/ 152 h 214"/>
              <a:gd name="T40" fmla="*/ 62 w 285"/>
              <a:gd name="T41" fmla="*/ 214 h 214"/>
              <a:gd name="T42" fmla="*/ 214 w 285"/>
              <a:gd name="T43" fmla="*/ 214 h 214"/>
              <a:gd name="T44" fmla="*/ 285 w 285"/>
              <a:gd name="T45" fmla="*/ 143 h 214"/>
              <a:gd name="T46" fmla="*/ 249 w 285"/>
              <a:gd name="T47" fmla="*/ 81 h 214"/>
              <a:gd name="T48" fmla="*/ 250 w 285"/>
              <a:gd name="T49" fmla="*/ 72 h 214"/>
              <a:gd name="T50" fmla="*/ 178 w 285"/>
              <a:gd name="T5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5" h="214">
                <a:moveTo>
                  <a:pt x="178" y="18"/>
                </a:moveTo>
                <a:cubicBezTo>
                  <a:pt x="208" y="18"/>
                  <a:pt x="232" y="42"/>
                  <a:pt x="232" y="72"/>
                </a:cubicBezTo>
                <a:cubicBezTo>
                  <a:pt x="232" y="79"/>
                  <a:pt x="230" y="85"/>
                  <a:pt x="228" y="92"/>
                </a:cubicBezTo>
                <a:cubicBezTo>
                  <a:pt x="251" y="98"/>
                  <a:pt x="267" y="118"/>
                  <a:pt x="267" y="143"/>
                </a:cubicBezTo>
                <a:cubicBezTo>
                  <a:pt x="267" y="173"/>
                  <a:pt x="244" y="197"/>
                  <a:pt x="214" y="197"/>
                </a:cubicBezTo>
                <a:cubicBezTo>
                  <a:pt x="62" y="197"/>
                  <a:pt x="62" y="197"/>
                  <a:pt x="62" y="197"/>
                </a:cubicBezTo>
                <a:cubicBezTo>
                  <a:pt x="38" y="197"/>
                  <a:pt x="18" y="177"/>
                  <a:pt x="18" y="152"/>
                </a:cubicBezTo>
                <a:cubicBezTo>
                  <a:pt x="18" y="127"/>
                  <a:pt x="38" y="107"/>
                  <a:pt x="62" y="107"/>
                </a:cubicBezTo>
                <a:cubicBezTo>
                  <a:pt x="64" y="107"/>
                  <a:pt x="65" y="108"/>
                  <a:pt x="66" y="108"/>
                </a:cubicBezTo>
                <a:cubicBezTo>
                  <a:pt x="64" y="102"/>
                  <a:pt x="62" y="96"/>
                  <a:pt x="62" y="89"/>
                </a:cubicBezTo>
                <a:cubicBezTo>
                  <a:pt x="62" y="65"/>
                  <a:pt x="82" y="45"/>
                  <a:pt x="107" y="45"/>
                </a:cubicBezTo>
                <a:cubicBezTo>
                  <a:pt x="115" y="45"/>
                  <a:pt x="122" y="47"/>
                  <a:pt x="129" y="51"/>
                </a:cubicBezTo>
                <a:cubicBezTo>
                  <a:pt x="137" y="32"/>
                  <a:pt x="156" y="18"/>
                  <a:pt x="178" y="18"/>
                </a:cubicBezTo>
                <a:close/>
                <a:moveTo>
                  <a:pt x="178" y="0"/>
                </a:moveTo>
                <a:cubicBezTo>
                  <a:pt x="178" y="0"/>
                  <a:pt x="178" y="0"/>
                  <a:pt x="178" y="0"/>
                </a:cubicBezTo>
                <a:cubicBezTo>
                  <a:pt x="155" y="0"/>
                  <a:pt x="134" y="11"/>
                  <a:pt x="121" y="29"/>
                </a:cubicBezTo>
                <a:cubicBezTo>
                  <a:pt x="117" y="28"/>
                  <a:pt x="112" y="27"/>
                  <a:pt x="107" y="27"/>
                </a:cubicBezTo>
                <a:cubicBezTo>
                  <a:pt x="72" y="27"/>
                  <a:pt x="44" y="55"/>
                  <a:pt x="44" y="89"/>
                </a:cubicBezTo>
                <a:cubicBezTo>
                  <a:pt x="44" y="90"/>
                  <a:pt x="44" y="91"/>
                  <a:pt x="45" y="92"/>
                </a:cubicBezTo>
                <a:cubicBezTo>
                  <a:pt x="19" y="100"/>
                  <a:pt x="0" y="124"/>
                  <a:pt x="0" y="152"/>
                </a:cubicBezTo>
                <a:cubicBezTo>
                  <a:pt x="0" y="186"/>
                  <a:pt x="28" y="214"/>
                  <a:pt x="62" y="214"/>
                </a:cubicBezTo>
                <a:cubicBezTo>
                  <a:pt x="214" y="214"/>
                  <a:pt x="214" y="214"/>
                  <a:pt x="214" y="214"/>
                </a:cubicBezTo>
                <a:cubicBezTo>
                  <a:pt x="253" y="214"/>
                  <a:pt x="285" y="182"/>
                  <a:pt x="285" y="143"/>
                </a:cubicBezTo>
                <a:cubicBezTo>
                  <a:pt x="285" y="117"/>
                  <a:pt x="271" y="93"/>
                  <a:pt x="249" y="81"/>
                </a:cubicBezTo>
                <a:cubicBezTo>
                  <a:pt x="249" y="78"/>
                  <a:pt x="250" y="75"/>
                  <a:pt x="250" y="72"/>
                </a:cubicBezTo>
                <a:cubicBezTo>
                  <a:pt x="250" y="32"/>
                  <a:pt x="218" y="0"/>
                  <a:pt x="178" y="0"/>
                </a:cubicBezTo>
                <a:close/>
              </a:path>
            </a:pathLst>
          </a:custGeom>
          <a:solidFill>
            <a:schemeClr val="bg1"/>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15" name="Freeform 17"/>
          <p:cNvSpPr>
            <a:spLocks noEditPoints="1"/>
          </p:cNvSpPr>
          <p:nvPr/>
        </p:nvSpPr>
        <p:spPr bwMode="auto">
          <a:xfrm>
            <a:off x="5163446" y="1371649"/>
            <a:ext cx="420398" cy="419774"/>
          </a:xfrm>
          <a:custGeom>
            <a:avLst/>
            <a:gdLst>
              <a:gd name="T0" fmla="*/ 589 w 674"/>
              <a:gd name="T1" fmla="*/ 168 h 673"/>
              <a:gd name="T2" fmla="*/ 589 w 674"/>
              <a:gd name="T3" fmla="*/ 0 h 673"/>
              <a:gd name="T4" fmla="*/ 83 w 674"/>
              <a:gd name="T5" fmla="*/ 0 h 673"/>
              <a:gd name="T6" fmla="*/ 83 w 674"/>
              <a:gd name="T7" fmla="*/ 168 h 673"/>
              <a:gd name="T8" fmla="*/ 0 w 674"/>
              <a:gd name="T9" fmla="*/ 168 h 673"/>
              <a:gd name="T10" fmla="*/ 0 w 674"/>
              <a:gd name="T11" fmla="*/ 673 h 673"/>
              <a:gd name="T12" fmla="*/ 674 w 674"/>
              <a:gd name="T13" fmla="*/ 673 h 673"/>
              <a:gd name="T14" fmla="*/ 674 w 674"/>
              <a:gd name="T15" fmla="*/ 168 h 673"/>
              <a:gd name="T16" fmla="*/ 589 w 674"/>
              <a:gd name="T17" fmla="*/ 168 h 673"/>
              <a:gd name="T18" fmla="*/ 589 w 674"/>
              <a:gd name="T19" fmla="*/ 168 h 673"/>
              <a:gd name="T20" fmla="*/ 126 w 674"/>
              <a:gd name="T21" fmla="*/ 40 h 673"/>
              <a:gd name="T22" fmla="*/ 126 w 674"/>
              <a:gd name="T23" fmla="*/ 40 h 673"/>
              <a:gd name="T24" fmla="*/ 549 w 674"/>
              <a:gd name="T25" fmla="*/ 40 h 673"/>
              <a:gd name="T26" fmla="*/ 549 w 674"/>
              <a:gd name="T27" fmla="*/ 255 h 673"/>
              <a:gd name="T28" fmla="*/ 336 w 674"/>
              <a:gd name="T29" fmla="*/ 435 h 673"/>
              <a:gd name="T30" fmla="*/ 126 w 674"/>
              <a:gd name="T31" fmla="*/ 255 h 673"/>
              <a:gd name="T32" fmla="*/ 126 w 674"/>
              <a:gd name="T33" fmla="*/ 40 h 673"/>
              <a:gd name="T34" fmla="*/ 126 w 674"/>
              <a:gd name="T35" fmla="*/ 40 h 673"/>
              <a:gd name="T36" fmla="*/ 631 w 674"/>
              <a:gd name="T37" fmla="*/ 631 h 673"/>
              <a:gd name="T38" fmla="*/ 631 w 674"/>
              <a:gd name="T39" fmla="*/ 631 h 673"/>
              <a:gd name="T40" fmla="*/ 43 w 674"/>
              <a:gd name="T41" fmla="*/ 631 h 673"/>
              <a:gd name="T42" fmla="*/ 43 w 674"/>
              <a:gd name="T43" fmla="*/ 236 h 673"/>
              <a:gd name="T44" fmla="*/ 336 w 674"/>
              <a:gd name="T45" fmla="*/ 489 h 673"/>
              <a:gd name="T46" fmla="*/ 631 w 674"/>
              <a:gd name="T47" fmla="*/ 236 h 673"/>
              <a:gd name="T48" fmla="*/ 631 w 674"/>
              <a:gd name="T49" fmla="*/ 631 h 673"/>
              <a:gd name="T50" fmla="*/ 631 w 674"/>
              <a:gd name="T51" fmla="*/ 631 h 673"/>
              <a:gd name="T52" fmla="*/ 506 w 674"/>
              <a:gd name="T53" fmla="*/ 125 h 673"/>
              <a:gd name="T54" fmla="*/ 506 w 674"/>
              <a:gd name="T55" fmla="*/ 125 h 673"/>
              <a:gd name="T56" fmla="*/ 168 w 674"/>
              <a:gd name="T57" fmla="*/ 125 h 673"/>
              <a:gd name="T58" fmla="*/ 168 w 674"/>
              <a:gd name="T59" fmla="*/ 83 h 673"/>
              <a:gd name="T60" fmla="*/ 506 w 674"/>
              <a:gd name="T61" fmla="*/ 83 h 673"/>
              <a:gd name="T62" fmla="*/ 506 w 674"/>
              <a:gd name="T63" fmla="*/ 125 h 673"/>
              <a:gd name="T64" fmla="*/ 506 w 674"/>
              <a:gd name="T65" fmla="*/ 125 h 673"/>
              <a:gd name="T66" fmla="*/ 421 w 674"/>
              <a:gd name="T67" fmla="*/ 210 h 673"/>
              <a:gd name="T68" fmla="*/ 421 w 674"/>
              <a:gd name="T69" fmla="*/ 210 h 673"/>
              <a:gd name="T70" fmla="*/ 168 w 674"/>
              <a:gd name="T71" fmla="*/ 210 h 673"/>
              <a:gd name="T72" fmla="*/ 168 w 674"/>
              <a:gd name="T73" fmla="*/ 168 h 673"/>
              <a:gd name="T74" fmla="*/ 421 w 674"/>
              <a:gd name="T75" fmla="*/ 168 h 673"/>
              <a:gd name="T76" fmla="*/ 421 w 674"/>
              <a:gd name="T77" fmla="*/ 21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4" h="673">
                <a:moveTo>
                  <a:pt x="589" y="168"/>
                </a:moveTo>
                <a:lnTo>
                  <a:pt x="589" y="0"/>
                </a:lnTo>
                <a:lnTo>
                  <a:pt x="83" y="0"/>
                </a:lnTo>
                <a:lnTo>
                  <a:pt x="83" y="168"/>
                </a:lnTo>
                <a:lnTo>
                  <a:pt x="0" y="168"/>
                </a:lnTo>
                <a:lnTo>
                  <a:pt x="0" y="673"/>
                </a:lnTo>
                <a:lnTo>
                  <a:pt x="674" y="673"/>
                </a:lnTo>
                <a:lnTo>
                  <a:pt x="674" y="168"/>
                </a:lnTo>
                <a:lnTo>
                  <a:pt x="589" y="168"/>
                </a:lnTo>
                <a:lnTo>
                  <a:pt x="589" y="168"/>
                </a:lnTo>
                <a:close/>
                <a:moveTo>
                  <a:pt x="126" y="40"/>
                </a:moveTo>
                <a:lnTo>
                  <a:pt x="126" y="40"/>
                </a:lnTo>
                <a:lnTo>
                  <a:pt x="549" y="40"/>
                </a:lnTo>
                <a:lnTo>
                  <a:pt x="549" y="255"/>
                </a:lnTo>
                <a:lnTo>
                  <a:pt x="336" y="435"/>
                </a:lnTo>
                <a:lnTo>
                  <a:pt x="126" y="255"/>
                </a:lnTo>
                <a:lnTo>
                  <a:pt x="126" y="40"/>
                </a:lnTo>
                <a:lnTo>
                  <a:pt x="126" y="40"/>
                </a:lnTo>
                <a:close/>
                <a:moveTo>
                  <a:pt x="631" y="631"/>
                </a:moveTo>
                <a:lnTo>
                  <a:pt x="631" y="631"/>
                </a:lnTo>
                <a:lnTo>
                  <a:pt x="43" y="631"/>
                </a:lnTo>
                <a:lnTo>
                  <a:pt x="43" y="236"/>
                </a:lnTo>
                <a:lnTo>
                  <a:pt x="336" y="489"/>
                </a:lnTo>
                <a:lnTo>
                  <a:pt x="631" y="236"/>
                </a:lnTo>
                <a:lnTo>
                  <a:pt x="631" y="631"/>
                </a:lnTo>
                <a:lnTo>
                  <a:pt x="631" y="631"/>
                </a:lnTo>
                <a:close/>
                <a:moveTo>
                  <a:pt x="506" y="125"/>
                </a:moveTo>
                <a:lnTo>
                  <a:pt x="506" y="125"/>
                </a:lnTo>
                <a:lnTo>
                  <a:pt x="168" y="125"/>
                </a:lnTo>
                <a:lnTo>
                  <a:pt x="168" y="83"/>
                </a:lnTo>
                <a:lnTo>
                  <a:pt x="506" y="83"/>
                </a:lnTo>
                <a:lnTo>
                  <a:pt x="506" y="125"/>
                </a:lnTo>
                <a:lnTo>
                  <a:pt x="506" y="125"/>
                </a:lnTo>
                <a:close/>
                <a:moveTo>
                  <a:pt x="421" y="210"/>
                </a:moveTo>
                <a:lnTo>
                  <a:pt x="421" y="210"/>
                </a:lnTo>
                <a:lnTo>
                  <a:pt x="168" y="210"/>
                </a:lnTo>
                <a:lnTo>
                  <a:pt x="168" y="168"/>
                </a:lnTo>
                <a:lnTo>
                  <a:pt x="421" y="168"/>
                </a:lnTo>
                <a:lnTo>
                  <a:pt x="421" y="210"/>
                </a:lnTo>
                <a:close/>
              </a:path>
            </a:pathLst>
          </a:custGeom>
          <a:solidFill>
            <a:schemeClr val="bg1"/>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pic>
        <p:nvPicPr>
          <p:cNvPr id="16" name="Picture 18" descr="D:\360data\重要数据\桌面\d17d475de302958c648c76ef4b4a758e.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70118" y="3300531"/>
            <a:ext cx="1381445" cy="86070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9" descr="D:\360data\重要数据\桌面\18933d038b5d9586f06c3be9734ddd86.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351563" y="3300531"/>
            <a:ext cx="1381445" cy="86070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927510" y="1476124"/>
            <a:ext cx="2848105" cy="1392679"/>
          </a:xfrm>
          <a:prstGeom prst="rect">
            <a:avLst/>
          </a:prstGeom>
          <a:noFill/>
        </p:spPr>
        <p:txBody>
          <a:bodyPr wrap="square" lIns="91431" tIns="45715" rIns="91431" bIns="45715"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a:p>
            <a:pPr>
              <a:lnSpc>
                <a:spcPct val="130000"/>
              </a:lnSpc>
            </a:pPr>
            <a:endParaRPr lang="zh-CN" altLang="en-US" sz="900" dirty="0">
              <a:solidFill>
                <a:srgbClr val="262626"/>
              </a:solidFill>
              <a:latin typeface="微软雅黑" pitchFamily="34" charset="-122"/>
              <a:ea typeface="微软雅黑" pitchFamily="34" charset="-122"/>
            </a:endParaRPr>
          </a:p>
        </p:txBody>
      </p:sp>
      <p:sp>
        <p:nvSpPr>
          <p:cNvPr id="12"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9"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56577226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ppt_w</p:attrName>
                                        </p:attrNameLst>
                                      </p:cBhvr>
                                      <p:tavLst>
                                        <p:tav tm="0" fmla="#ppt_w*sin(2.5*pi*$)">
                                          <p:val>
                                            <p:fltVal val="0"/>
                                          </p:val>
                                        </p:tav>
                                        <p:tav tm="100000">
                                          <p:val>
                                            <p:fltVal val="1"/>
                                          </p:val>
                                        </p:tav>
                                      </p:tavLst>
                                    </p:anim>
                                    <p:anim calcmode="lin" valueType="num">
                                      <p:cBhvr>
                                        <p:cTn id="9" dur="1000" fill="hold"/>
                                        <p:tgtEl>
                                          <p:spTgt spid="7"/>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2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ppt_w</p:attrName>
                                        </p:attrNameLst>
                                      </p:cBhvr>
                                      <p:tavLst>
                                        <p:tav tm="0" fmla="#ppt_w*sin(2.5*pi*$)">
                                          <p:val>
                                            <p:fltVal val="0"/>
                                          </p:val>
                                        </p:tav>
                                        <p:tav tm="100000">
                                          <p:val>
                                            <p:fltVal val="1"/>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4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ppt_w</p:attrName>
                                        </p:attrNameLst>
                                      </p:cBhvr>
                                      <p:tavLst>
                                        <p:tav tm="0" fmla="#ppt_w*sin(2.5*pi*$)">
                                          <p:val>
                                            <p:fltVal val="0"/>
                                          </p:val>
                                        </p:tav>
                                        <p:tav tm="100000">
                                          <p:val>
                                            <p:fltVal val="1"/>
                                          </p:val>
                                        </p:tav>
                                      </p:tavLst>
                                    </p:anim>
                                    <p:anim calcmode="lin" valueType="num">
                                      <p:cBhvr>
                                        <p:cTn id="19" dur="1000" fill="hold"/>
                                        <p:tgtEl>
                                          <p:spTgt spid="11"/>
                                        </p:tgtEl>
                                        <p:attrNameLst>
                                          <p:attrName>ppt_h</p:attrName>
                                        </p:attrNameLst>
                                      </p:cBhvr>
                                      <p:tavLst>
                                        <p:tav tm="0">
                                          <p:val>
                                            <p:strVal val="#ppt_h"/>
                                          </p:val>
                                        </p:tav>
                                        <p:tav tm="100000">
                                          <p:val>
                                            <p:strVal val="#ppt_h"/>
                                          </p:val>
                                        </p:tav>
                                      </p:tavLst>
                                    </p:anim>
                                  </p:childTnLst>
                                </p:cTn>
                              </p:par>
                            </p:childTnLst>
                          </p:cTn>
                        </p:par>
                        <p:par>
                          <p:cTn id="20" fill="hold">
                            <p:stCondLst>
                              <p:cond delay="1400"/>
                            </p:stCondLst>
                            <p:childTnLst>
                              <p:par>
                                <p:cTn id="21" presetID="14" presetClass="entr" presetSubtype="1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randombar(horizontal)">
                                      <p:cBhvr>
                                        <p:cTn id="23" dur="500"/>
                                        <p:tgtEl>
                                          <p:spTgt spid="13"/>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randombar(horizontal)">
                                      <p:cBhvr>
                                        <p:cTn id="29" dur="500"/>
                                        <p:tgtEl>
                                          <p:spTgt spid="14"/>
                                        </p:tgtEl>
                                      </p:cBhvr>
                                    </p:animEffect>
                                  </p:childTnLst>
                                </p:cTn>
                              </p:par>
                            </p:childTnLst>
                          </p:cTn>
                        </p:par>
                        <p:par>
                          <p:cTn id="30" fill="hold">
                            <p:stCondLst>
                              <p:cond delay="1900"/>
                            </p:stCondLst>
                            <p:childTnLst>
                              <p:par>
                                <p:cTn id="31" presetID="10" presetClass="entr" presetSubtype="0"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2400"/>
                            </p:stCondLst>
                            <p:childTnLst>
                              <p:par>
                                <p:cTn id="35" presetID="10" presetClass="entr" presetSubtype="0"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par>
                          <p:cTn id="38" fill="hold">
                            <p:stCondLst>
                              <p:cond delay="290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4" grpId="0" animBg="1"/>
      <p:bldP spid="15"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AutoShape 19"/>
          <p:cNvSpPr>
            <a:spLocks noChangeAspect="1" noChangeArrowheads="1" noTextEdit="1"/>
          </p:cNvSpPr>
          <p:nvPr/>
        </p:nvSpPr>
        <p:spPr bwMode="auto">
          <a:xfrm rot="17150482">
            <a:off x="3149205" y="547092"/>
            <a:ext cx="3189685"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31" tIns="45715" rIns="91431" bIns="45715"/>
          <a:lstStyle/>
          <a:p>
            <a:endParaRPr lang="zh-CN" altLang="zh-CN">
              <a:solidFill>
                <a:srgbClr val="000000"/>
              </a:solidFill>
              <a:latin typeface="Calibri" pitchFamily="34" charset="0"/>
              <a:sym typeface="宋体" pitchFamily="2" charset="-122"/>
            </a:endParaRPr>
          </a:p>
        </p:txBody>
      </p:sp>
      <p:grpSp>
        <p:nvGrpSpPr>
          <p:cNvPr id="2" name="组合 2"/>
          <p:cNvGrpSpPr/>
          <p:nvPr/>
        </p:nvGrpSpPr>
        <p:grpSpPr>
          <a:xfrm>
            <a:off x="2232276" y="2135786"/>
            <a:ext cx="1622042" cy="1461626"/>
            <a:chOff x="2975573" y="2990925"/>
            <a:chExt cx="2162723" cy="1948834"/>
          </a:xfrm>
        </p:grpSpPr>
        <p:sp>
          <p:nvSpPr>
            <p:cNvPr id="75" name="Oval 21"/>
            <p:cNvSpPr>
              <a:spLocks noChangeArrowheads="1"/>
            </p:cNvSpPr>
            <p:nvPr/>
          </p:nvSpPr>
          <p:spPr bwMode="auto">
            <a:xfrm rot="17150482">
              <a:off x="2976315" y="3437573"/>
              <a:ext cx="1501444" cy="1502927"/>
            </a:xfrm>
            <a:prstGeom prst="ellipse">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6"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2"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3" name="组合 3"/>
          <p:cNvGrpSpPr/>
          <p:nvPr/>
        </p:nvGrpSpPr>
        <p:grpSpPr>
          <a:xfrm>
            <a:off x="3513480" y="1393379"/>
            <a:ext cx="1410725" cy="1945709"/>
            <a:chOff x="4683845" y="2001050"/>
            <a:chExt cx="1880966" cy="2594278"/>
          </a:xfrm>
        </p:grpSpPr>
        <p:sp>
          <p:nvSpPr>
            <p:cNvPr id="77"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78" name="Oval 24"/>
            <p:cNvSpPr>
              <a:spLocks noChangeArrowheads="1"/>
            </p:cNvSpPr>
            <p:nvPr/>
          </p:nvSpPr>
          <p:spPr bwMode="auto">
            <a:xfrm rot="17150482">
              <a:off x="4683178" y="2001717"/>
              <a:ext cx="1685063" cy="1683730"/>
            </a:xfrm>
            <a:prstGeom prst="ellipse">
              <a:avLst/>
            </a:pr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5"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4" name="组合 4"/>
          <p:cNvGrpSpPr/>
          <p:nvPr/>
        </p:nvGrpSpPr>
        <p:grpSpPr>
          <a:xfrm>
            <a:off x="4121965" y="2666126"/>
            <a:ext cx="1978853" cy="1805441"/>
            <a:chOff x="5495158" y="3698044"/>
            <a:chExt cx="2638470" cy="2407255"/>
          </a:xfrm>
        </p:grpSpPr>
        <p:sp>
          <p:nvSpPr>
            <p:cNvPr id="79"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80" name="Oval 26"/>
            <p:cNvSpPr>
              <a:spLocks noChangeArrowheads="1"/>
            </p:cNvSpPr>
            <p:nvPr/>
          </p:nvSpPr>
          <p:spPr bwMode="auto">
            <a:xfrm rot="17150482">
              <a:off x="5495908" y="4255641"/>
              <a:ext cx="1848908" cy="1850408"/>
            </a:xfrm>
            <a:prstGeom prst="ellipse">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9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5" name="组合 5"/>
          <p:cNvGrpSpPr/>
          <p:nvPr/>
        </p:nvGrpSpPr>
        <p:grpSpPr>
          <a:xfrm>
            <a:off x="5645678" y="1677712"/>
            <a:ext cx="1629348" cy="1629271"/>
            <a:chOff x="7526776" y="2380159"/>
            <a:chExt cx="2172464" cy="2172361"/>
          </a:xfrm>
        </p:grpSpPr>
        <p:sp>
          <p:nvSpPr>
            <p:cNvPr id="81" name="Oval 27"/>
            <p:cNvSpPr>
              <a:spLocks noChangeArrowheads="1"/>
            </p:cNvSpPr>
            <p:nvPr/>
          </p:nvSpPr>
          <p:spPr bwMode="auto">
            <a:xfrm rot="17150482">
              <a:off x="7526827" y="2380108"/>
              <a:ext cx="2172361" cy="2172464"/>
            </a:xfrm>
            <a:prstGeom prst="ellipse">
              <a:avLst/>
            </a:pr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03" name="Oval 31"/>
            <p:cNvSpPr>
              <a:spLocks noChangeArrowheads="1"/>
            </p:cNvSpPr>
            <p:nvPr/>
          </p:nvSpPr>
          <p:spPr bwMode="auto">
            <a:xfrm rot="17150482">
              <a:off x="7681978" y="2535651"/>
              <a:ext cx="1863033" cy="186312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nvGrpSpPr>
          <p:cNvPr id="6" name="组合 6"/>
          <p:cNvGrpSpPr/>
          <p:nvPr/>
        </p:nvGrpSpPr>
        <p:grpSpPr>
          <a:xfrm>
            <a:off x="2385301" y="2683327"/>
            <a:ext cx="800080" cy="676512"/>
            <a:chOff x="3179604" y="3720976"/>
            <a:chExt cx="1066774" cy="902016"/>
          </a:xfrm>
        </p:grpSpPr>
        <p:sp>
          <p:nvSpPr>
            <p:cNvPr id="58" name="TextBox 8"/>
            <p:cNvSpPr>
              <a:spLocks noChangeArrowheads="1"/>
            </p:cNvSpPr>
            <p:nvPr/>
          </p:nvSpPr>
          <p:spPr bwMode="auto">
            <a:xfrm>
              <a:off x="3179604" y="4253774"/>
              <a:ext cx="1066774"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62" name="TextBox 38"/>
            <p:cNvSpPr>
              <a:spLocks noChangeArrowheads="1"/>
            </p:cNvSpPr>
            <p:nvPr/>
          </p:nvSpPr>
          <p:spPr bwMode="auto">
            <a:xfrm>
              <a:off x="3359668" y="3720976"/>
              <a:ext cx="750462"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spc="-113" dirty="0">
                  <a:solidFill>
                    <a:schemeClr val="accent1"/>
                  </a:solidFill>
                  <a:latin typeface="微软雅黑" pitchFamily="34" charset="-122"/>
                  <a:ea typeface="微软雅黑" pitchFamily="34" charset="-122"/>
                  <a:sym typeface="方正黑体简体" pitchFamily="2" charset="-122"/>
                </a:rPr>
                <a:t>01</a:t>
              </a:r>
              <a:endParaRPr lang="zh-CN" altLang="en-US" sz="2700" spc="-113" dirty="0">
                <a:solidFill>
                  <a:schemeClr val="accent1"/>
                </a:solidFill>
                <a:latin typeface="微软雅黑" pitchFamily="34" charset="-122"/>
                <a:ea typeface="微软雅黑" pitchFamily="34" charset="-122"/>
                <a:sym typeface="方正黑体简体" pitchFamily="2" charset="-122"/>
              </a:endParaRPr>
            </a:p>
          </p:txBody>
        </p:sp>
      </p:grpSp>
      <p:grpSp>
        <p:nvGrpSpPr>
          <p:cNvPr id="7" name="组合 7"/>
          <p:cNvGrpSpPr/>
          <p:nvPr/>
        </p:nvGrpSpPr>
        <p:grpSpPr>
          <a:xfrm>
            <a:off x="3723287" y="1650074"/>
            <a:ext cx="898124" cy="707560"/>
            <a:chOff x="4963588" y="2343309"/>
            <a:chExt cx="1197499" cy="943411"/>
          </a:xfrm>
        </p:grpSpPr>
        <p:sp>
          <p:nvSpPr>
            <p:cNvPr id="59" name="TextBox 8"/>
            <p:cNvSpPr>
              <a:spLocks noChangeArrowheads="1"/>
            </p:cNvSpPr>
            <p:nvPr/>
          </p:nvSpPr>
          <p:spPr bwMode="auto">
            <a:xfrm>
              <a:off x="4963588" y="2917503"/>
              <a:ext cx="1197499" cy="36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63" name="TextBox 39"/>
            <p:cNvSpPr>
              <a:spLocks noChangeArrowheads="1"/>
            </p:cNvSpPr>
            <p:nvPr/>
          </p:nvSpPr>
          <p:spPr bwMode="auto">
            <a:xfrm>
              <a:off x="5162468" y="2343309"/>
              <a:ext cx="789106"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2"/>
                  </a:solidFill>
                  <a:latin typeface="微软雅黑" pitchFamily="34" charset="-122"/>
                  <a:ea typeface="微软雅黑" pitchFamily="34" charset="-122"/>
                  <a:sym typeface="方正黑体简体" pitchFamily="2" charset="-122"/>
                </a:rPr>
                <a:t>02</a:t>
              </a:r>
              <a:endParaRPr lang="zh-CN" altLang="en-US" sz="2700" dirty="0">
                <a:solidFill>
                  <a:schemeClr val="accent2"/>
                </a:solidFill>
                <a:latin typeface="微软雅黑" pitchFamily="34" charset="-122"/>
                <a:ea typeface="微软雅黑" pitchFamily="34" charset="-122"/>
                <a:sym typeface="方正黑体简体" pitchFamily="2" charset="-122"/>
              </a:endParaRPr>
            </a:p>
          </p:txBody>
        </p:sp>
      </p:grpSp>
      <p:grpSp>
        <p:nvGrpSpPr>
          <p:cNvPr id="8" name="组合 8"/>
          <p:cNvGrpSpPr/>
          <p:nvPr/>
        </p:nvGrpSpPr>
        <p:grpSpPr>
          <a:xfrm>
            <a:off x="4415821" y="3444261"/>
            <a:ext cx="800080" cy="714549"/>
            <a:chOff x="5886962" y="4735561"/>
            <a:chExt cx="1066774" cy="952732"/>
          </a:xfrm>
        </p:grpSpPr>
        <p:sp>
          <p:nvSpPr>
            <p:cNvPr id="60" name="TextBox 8"/>
            <p:cNvSpPr>
              <a:spLocks noChangeArrowheads="1"/>
            </p:cNvSpPr>
            <p:nvPr/>
          </p:nvSpPr>
          <p:spPr bwMode="auto">
            <a:xfrm>
              <a:off x="5886962" y="5319075"/>
              <a:ext cx="1066774"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72" name="TextBox 40"/>
            <p:cNvSpPr>
              <a:spLocks noChangeArrowheads="1"/>
            </p:cNvSpPr>
            <p:nvPr/>
          </p:nvSpPr>
          <p:spPr bwMode="auto">
            <a:xfrm>
              <a:off x="6030914" y="4735561"/>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3"/>
                  </a:solidFill>
                  <a:latin typeface="微软雅黑" pitchFamily="34" charset="-122"/>
                  <a:ea typeface="微软雅黑" pitchFamily="34" charset="-122"/>
                  <a:sym typeface="方正黑体简体" pitchFamily="2" charset="-122"/>
                </a:rPr>
                <a:t>03</a:t>
              </a:r>
              <a:endParaRPr lang="zh-CN" altLang="en-US" sz="2700" dirty="0">
                <a:solidFill>
                  <a:schemeClr val="accent3"/>
                </a:solidFill>
                <a:latin typeface="微软雅黑" pitchFamily="34" charset="-122"/>
                <a:ea typeface="微软雅黑" pitchFamily="34" charset="-122"/>
                <a:sym typeface="方正黑体简体" pitchFamily="2" charset="-122"/>
              </a:endParaRPr>
            </a:p>
          </p:txBody>
        </p:sp>
      </p:grpSp>
      <p:grpSp>
        <p:nvGrpSpPr>
          <p:cNvPr id="9" name="组合 9"/>
          <p:cNvGrpSpPr/>
          <p:nvPr/>
        </p:nvGrpSpPr>
        <p:grpSpPr>
          <a:xfrm>
            <a:off x="6037809" y="2138849"/>
            <a:ext cx="902654" cy="792430"/>
            <a:chOff x="8049616" y="2995009"/>
            <a:chExt cx="1203539" cy="1056574"/>
          </a:xfrm>
        </p:grpSpPr>
        <p:sp>
          <p:nvSpPr>
            <p:cNvPr id="61" name="TextBox 8"/>
            <p:cNvSpPr>
              <a:spLocks noChangeArrowheads="1"/>
            </p:cNvSpPr>
            <p:nvPr/>
          </p:nvSpPr>
          <p:spPr bwMode="auto">
            <a:xfrm>
              <a:off x="8049616" y="3641340"/>
              <a:ext cx="1203539" cy="41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4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4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73" name="TextBox 41"/>
            <p:cNvSpPr>
              <a:spLocks noChangeArrowheads="1"/>
            </p:cNvSpPr>
            <p:nvPr/>
          </p:nvSpPr>
          <p:spPr bwMode="auto">
            <a:xfrm>
              <a:off x="8255446" y="2995009"/>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4"/>
                  </a:solidFill>
                  <a:latin typeface="微软雅黑" pitchFamily="34" charset="-122"/>
                  <a:ea typeface="微软雅黑" pitchFamily="34" charset="-122"/>
                  <a:sym typeface="方正黑体简体" pitchFamily="2" charset="-122"/>
                </a:rPr>
                <a:t>04</a:t>
              </a:r>
              <a:endParaRPr lang="zh-CN" altLang="en-US" sz="2700" dirty="0">
                <a:solidFill>
                  <a:schemeClr val="accent4"/>
                </a:solidFill>
                <a:latin typeface="微软雅黑" pitchFamily="34" charset="-122"/>
                <a:ea typeface="微软雅黑" pitchFamily="34" charset="-122"/>
                <a:sym typeface="方正黑体简体" pitchFamily="2" charset="-122"/>
              </a:endParaRPr>
            </a:p>
          </p:txBody>
        </p:sp>
      </p:grpSp>
      <p:grpSp>
        <p:nvGrpSpPr>
          <p:cNvPr id="10" name="组合 54"/>
          <p:cNvGrpSpPr>
            <a:grpSpLocks/>
          </p:cNvGrpSpPr>
          <p:nvPr/>
        </p:nvGrpSpPr>
        <p:grpSpPr bwMode="auto">
          <a:xfrm>
            <a:off x="749559" y="3708528"/>
            <a:ext cx="2573042" cy="729732"/>
            <a:chOff x="0" y="-92391"/>
            <a:chExt cx="3430717" cy="973606"/>
          </a:xfrm>
        </p:grpSpPr>
        <p:sp>
          <p:nvSpPr>
            <p:cNvPr id="105" name="TextBox 55"/>
            <p:cNvSpPr>
              <a:spLocks noChangeArrowheads="1"/>
            </p:cNvSpPr>
            <p:nvPr/>
          </p:nvSpPr>
          <p:spPr bwMode="auto">
            <a:xfrm>
              <a:off x="0" y="419251"/>
              <a:ext cx="3354009"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p:txBody>
        </p:sp>
        <p:grpSp>
          <p:nvGrpSpPr>
            <p:cNvPr id="11" name="组合 56"/>
            <p:cNvGrpSpPr>
              <a:grpSpLocks/>
            </p:cNvGrpSpPr>
            <p:nvPr/>
          </p:nvGrpSpPr>
          <p:grpSpPr bwMode="auto">
            <a:xfrm>
              <a:off x="2782645" y="-92391"/>
              <a:ext cx="648072" cy="492610"/>
              <a:chOff x="-571364" y="-193262"/>
              <a:chExt cx="648072" cy="492610"/>
            </a:xfrm>
          </p:grpSpPr>
          <p:sp>
            <p:nvSpPr>
              <p:cNvPr id="107" name="矩形 57"/>
              <p:cNvSpPr>
                <a:spLocks noChangeArrowheads="1"/>
              </p:cNvSpPr>
              <p:nvPr/>
            </p:nvSpPr>
            <p:spPr bwMode="auto">
              <a:xfrm>
                <a:off x="-537457" y="-174098"/>
                <a:ext cx="454398" cy="454354"/>
              </a:xfrm>
              <a:prstGeom prst="rect">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1"/>
                  </a:solidFill>
                  <a:sym typeface="宋体" pitchFamily="2" charset="-122"/>
                </a:endParaRPr>
              </a:p>
            </p:txBody>
          </p:sp>
          <p:sp>
            <p:nvSpPr>
              <p:cNvPr id="108" name="TextBox 58"/>
              <p:cNvSpPr>
                <a:spLocks noChangeArrowheads="1"/>
              </p:cNvSpPr>
              <p:nvPr/>
            </p:nvSpPr>
            <p:spPr bwMode="auto">
              <a:xfrm>
                <a:off x="-571364" y="-193262"/>
                <a:ext cx="648072" cy="492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01</a:t>
                </a:r>
                <a:endParaRPr lang="zh-CN" altLang="en-US" dirty="0">
                  <a:solidFill>
                    <a:schemeClr val="bg1"/>
                  </a:solidFill>
                  <a:latin typeface="Cassannet Bold" charset="0"/>
                  <a:sym typeface="宋体" pitchFamily="2" charset="-122"/>
                </a:endParaRPr>
              </a:p>
            </p:txBody>
          </p:sp>
        </p:grpSp>
      </p:grpSp>
      <p:grpSp>
        <p:nvGrpSpPr>
          <p:cNvPr id="12" name="组合 10"/>
          <p:cNvGrpSpPr/>
          <p:nvPr/>
        </p:nvGrpSpPr>
        <p:grpSpPr>
          <a:xfrm>
            <a:off x="5953605" y="916077"/>
            <a:ext cx="2466510" cy="737184"/>
            <a:chOff x="8017316" y="1380270"/>
            <a:chExt cx="3288680" cy="982912"/>
          </a:xfrm>
        </p:grpSpPr>
        <p:sp>
          <p:nvSpPr>
            <p:cNvPr id="110" name="TextBox 60"/>
            <p:cNvSpPr>
              <a:spLocks noChangeArrowheads="1"/>
            </p:cNvSpPr>
            <p:nvPr/>
          </p:nvSpPr>
          <p:spPr bwMode="auto">
            <a:xfrm>
              <a:off x="8017316" y="1901516"/>
              <a:ext cx="3288680"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p:txBody>
        </p:sp>
        <p:grpSp>
          <p:nvGrpSpPr>
            <p:cNvPr id="13" name="组合 61"/>
            <p:cNvGrpSpPr>
              <a:grpSpLocks/>
            </p:cNvGrpSpPr>
            <p:nvPr/>
          </p:nvGrpSpPr>
          <p:grpSpPr bwMode="auto">
            <a:xfrm>
              <a:off x="8164192" y="1380270"/>
              <a:ext cx="647958" cy="492291"/>
              <a:chOff x="701478" y="-492476"/>
              <a:chExt cx="648074" cy="492609"/>
            </a:xfrm>
          </p:grpSpPr>
          <p:sp>
            <p:nvSpPr>
              <p:cNvPr id="112" name="矩形 62"/>
              <p:cNvSpPr>
                <a:spLocks noChangeArrowheads="1"/>
              </p:cNvSpPr>
              <p:nvPr/>
            </p:nvSpPr>
            <p:spPr bwMode="auto">
              <a:xfrm>
                <a:off x="702139" y="-474969"/>
                <a:ext cx="566603" cy="454354"/>
              </a:xfrm>
              <a:prstGeom prst="rect">
                <a:avLst/>
              </a:pr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2">
                      <a:lumMod val="10000"/>
                    </a:schemeClr>
                  </a:solidFill>
                  <a:sym typeface="宋体" pitchFamily="2" charset="-122"/>
                </a:endParaRPr>
              </a:p>
            </p:txBody>
          </p:sp>
          <p:sp>
            <p:nvSpPr>
              <p:cNvPr id="113" name="TextBox 63"/>
              <p:cNvSpPr>
                <a:spLocks noChangeArrowheads="1"/>
              </p:cNvSpPr>
              <p:nvPr/>
            </p:nvSpPr>
            <p:spPr bwMode="auto">
              <a:xfrm>
                <a:off x="701478" y="-492476"/>
                <a:ext cx="648074" cy="49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04</a:t>
                </a:r>
                <a:endParaRPr lang="zh-CN" altLang="en-US" dirty="0">
                  <a:solidFill>
                    <a:schemeClr val="bg1"/>
                  </a:solidFill>
                  <a:latin typeface="Cassannet Bold" charset="0"/>
                  <a:sym typeface="宋体" pitchFamily="2" charset="-122"/>
                </a:endParaRPr>
              </a:p>
            </p:txBody>
          </p:sp>
        </p:grpSp>
      </p:grpSp>
      <p:grpSp>
        <p:nvGrpSpPr>
          <p:cNvPr id="14" name="组合 64"/>
          <p:cNvGrpSpPr>
            <a:grpSpLocks/>
          </p:cNvGrpSpPr>
          <p:nvPr/>
        </p:nvGrpSpPr>
        <p:grpSpPr bwMode="auto">
          <a:xfrm>
            <a:off x="915342" y="1557205"/>
            <a:ext cx="2369285" cy="927473"/>
            <a:chOff x="378327" y="-15739"/>
            <a:chExt cx="3159401" cy="1238241"/>
          </a:xfrm>
        </p:grpSpPr>
        <p:sp>
          <p:nvSpPr>
            <p:cNvPr id="115" name="TextBox 65"/>
            <p:cNvSpPr>
              <a:spLocks noChangeArrowheads="1"/>
            </p:cNvSpPr>
            <p:nvPr/>
          </p:nvSpPr>
          <p:spPr bwMode="auto">
            <a:xfrm>
              <a:off x="378327" y="544512"/>
              <a:ext cx="3159401" cy="677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pPr algn="r"/>
              <a:endPar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116" name="矩形 66"/>
            <p:cNvSpPr>
              <a:spLocks noChangeArrowheads="1"/>
            </p:cNvSpPr>
            <p:nvPr/>
          </p:nvSpPr>
          <p:spPr bwMode="auto">
            <a:xfrm>
              <a:off x="2933996" y="18695"/>
              <a:ext cx="454398" cy="454354"/>
            </a:xfrm>
            <a:prstGeom prst="rect">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2">
                    <a:lumMod val="10000"/>
                  </a:schemeClr>
                </a:solidFill>
                <a:sym typeface="宋体" pitchFamily="2" charset="-122"/>
              </a:endParaRPr>
            </a:p>
          </p:txBody>
        </p:sp>
        <p:sp>
          <p:nvSpPr>
            <p:cNvPr id="117" name="TextBox 67"/>
            <p:cNvSpPr>
              <a:spLocks noChangeArrowheads="1"/>
            </p:cNvSpPr>
            <p:nvPr/>
          </p:nvSpPr>
          <p:spPr bwMode="auto">
            <a:xfrm>
              <a:off x="2889657" y="-15739"/>
              <a:ext cx="648071" cy="4929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02</a:t>
              </a:r>
              <a:endParaRPr lang="zh-CN" altLang="en-US" dirty="0">
                <a:solidFill>
                  <a:schemeClr val="bg1"/>
                </a:solidFill>
                <a:latin typeface="Cassannet Bold" charset="0"/>
                <a:sym typeface="宋体" pitchFamily="2" charset="-122"/>
              </a:endParaRPr>
            </a:p>
          </p:txBody>
        </p:sp>
      </p:grpSp>
      <p:grpSp>
        <p:nvGrpSpPr>
          <p:cNvPr id="15" name="组合 68"/>
          <p:cNvGrpSpPr>
            <a:grpSpLocks/>
          </p:cNvGrpSpPr>
          <p:nvPr/>
        </p:nvGrpSpPr>
        <p:grpSpPr bwMode="auto">
          <a:xfrm>
            <a:off x="5952538" y="3584348"/>
            <a:ext cx="2467577" cy="705762"/>
            <a:chOff x="252478" y="-361128"/>
            <a:chExt cx="3289276" cy="941625"/>
          </a:xfrm>
        </p:grpSpPr>
        <p:sp>
          <p:nvSpPr>
            <p:cNvPr id="119" name="TextBox 69"/>
            <p:cNvSpPr>
              <a:spLocks noChangeArrowheads="1"/>
            </p:cNvSpPr>
            <p:nvPr/>
          </p:nvSpPr>
          <p:spPr bwMode="auto">
            <a:xfrm>
              <a:off x="252478" y="118533"/>
              <a:ext cx="3289276"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20" name="矩形 70"/>
            <p:cNvSpPr>
              <a:spLocks noChangeArrowheads="1"/>
            </p:cNvSpPr>
            <p:nvPr/>
          </p:nvSpPr>
          <p:spPr bwMode="auto">
            <a:xfrm>
              <a:off x="415667" y="-352260"/>
              <a:ext cx="588040" cy="454354"/>
            </a:xfrm>
            <a:prstGeom prst="rect">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100" dirty="0">
                <a:solidFill>
                  <a:schemeClr val="bg1"/>
                </a:solidFill>
                <a:latin typeface="微软雅黑" pitchFamily="34" charset="-122"/>
                <a:ea typeface="微软雅黑" pitchFamily="34" charset="-122"/>
                <a:sym typeface="微软雅黑" pitchFamily="34" charset="-122"/>
              </a:endParaRPr>
            </a:p>
          </p:txBody>
        </p:sp>
        <p:sp>
          <p:nvSpPr>
            <p:cNvPr id="121" name="TextBox 71"/>
            <p:cNvSpPr>
              <a:spLocks noChangeArrowheads="1"/>
            </p:cNvSpPr>
            <p:nvPr/>
          </p:nvSpPr>
          <p:spPr bwMode="auto">
            <a:xfrm>
              <a:off x="430865" y="-361128"/>
              <a:ext cx="648072" cy="49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微软雅黑" pitchFamily="34" charset="-122"/>
                  <a:sym typeface="微软雅黑" pitchFamily="34" charset="-122"/>
                </a:rPr>
                <a:t>03</a:t>
              </a:r>
              <a:endParaRPr lang="zh-CN" altLang="en-US" dirty="0">
                <a:solidFill>
                  <a:schemeClr val="bg1"/>
                </a:solidFill>
                <a:latin typeface="Cassannet Bold" charset="0"/>
                <a:ea typeface="微软雅黑" pitchFamily="34" charset="-122"/>
                <a:sym typeface="微软雅黑" pitchFamily="34" charset="-122"/>
              </a:endParaRPr>
            </a:p>
          </p:txBody>
        </p:sp>
      </p:grpSp>
      <p:sp>
        <p:nvSpPr>
          <p:cNvPr id="48"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9"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332716929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par>
                                <p:cTn id="15" presetID="14" presetClass="entr" presetSubtype="1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14" presetClass="entr" presetSubtype="1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2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14" presetClass="entr" presetSubtype="1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randombar(horizontal)">
                                      <p:cBhvr>
                                        <p:cTn id="30" dur="500"/>
                                        <p:tgtEl>
                                          <p:spTgt spid="9"/>
                                        </p:tgtEl>
                                      </p:cBhvr>
                                    </p:animEffect>
                                  </p:childTnLst>
                                </p:cTn>
                              </p:par>
                            </p:childTnLst>
                          </p:cTn>
                        </p:par>
                        <p:par>
                          <p:cTn id="31" fill="hold">
                            <p:stCondLst>
                              <p:cond delay="1500"/>
                            </p:stCondLst>
                            <p:childTnLst>
                              <p:par>
                                <p:cTn id="32" presetID="47" presetClass="entr" presetSubtype="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7" presetClass="entr" presetSubtype="0"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anim calcmode="lin" valueType="num">
                                      <p:cBhvr>
                                        <p:cTn id="41" dur="500" fill="hold"/>
                                        <p:tgtEl>
                                          <p:spTgt spid="12"/>
                                        </p:tgtEl>
                                        <p:attrNameLst>
                                          <p:attrName>ppt_x</p:attrName>
                                        </p:attrNameLst>
                                      </p:cBhvr>
                                      <p:tavLst>
                                        <p:tav tm="0">
                                          <p:val>
                                            <p:strVal val="#ppt_x"/>
                                          </p:val>
                                        </p:tav>
                                        <p:tav tm="100000">
                                          <p:val>
                                            <p:strVal val="#ppt_x"/>
                                          </p:val>
                                        </p:tav>
                                      </p:tavLst>
                                    </p:anim>
                                    <p:anim calcmode="lin" valueType="num">
                                      <p:cBhvr>
                                        <p:cTn id="42" dur="5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47" presetClass="entr" presetSubtype="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anim calcmode="lin" valueType="num">
                                      <p:cBhvr>
                                        <p:cTn id="47" dur="500" fill="hold"/>
                                        <p:tgtEl>
                                          <p:spTgt spid="10"/>
                                        </p:tgtEl>
                                        <p:attrNameLst>
                                          <p:attrName>ppt_x</p:attrName>
                                        </p:attrNameLst>
                                      </p:cBhvr>
                                      <p:tavLst>
                                        <p:tav tm="0">
                                          <p:val>
                                            <p:strVal val="#ppt_x"/>
                                          </p:val>
                                        </p:tav>
                                        <p:tav tm="100000">
                                          <p:val>
                                            <p:strVal val="#ppt_x"/>
                                          </p:val>
                                        </p:tav>
                                      </p:tavLst>
                                    </p:anim>
                                    <p:anim calcmode="lin" valueType="num">
                                      <p:cBhvr>
                                        <p:cTn id="48" dur="500" fill="hold"/>
                                        <p:tgtEl>
                                          <p:spTgt spid="10"/>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7"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anim calcmode="lin" valueType="num">
                                      <p:cBhvr>
                                        <p:cTn id="53" dur="500" fill="hold"/>
                                        <p:tgtEl>
                                          <p:spTgt spid="15"/>
                                        </p:tgtEl>
                                        <p:attrNameLst>
                                          <p:attrName>ppt_x</p:attrName>
                                        </p:attrNameLst>
                                      </p:cBhvr>
                                      <p:tavLst>
                                        <p:tav tm="0">
                                          <p:val>
                                            <p:strVal val="#ppt_x"/>
                                          </p:val>
                                        </p:tav>
                                        <p:tav tm="100000">
                                          <p:val>
                                            <p:strVal val="#ppt_x"/>
                                          </p:val>
                                        </p:tav>
                                      </p:tavLst>
                                    </p:anim>
                                    <p:anim calcmode="lin" valueType="num">
                                      <p:cBhvr>
                                        <p:cTn id="5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7"/>
          <p:cNvSpPr>
            <a:spLocks noChangeShapeType="1"/>
          </p:cNvSpPr>
          <p:nvPr/>
        </p:nvSpPr>
        <p:spPr bwMode="auto">
          <a:xfrm>
            <a:off x="4575158" y="2288288"/>
            <a:ext cx="0" cy="866659"/>
          </a:xfrm>
          <a:prstGeom prst="line">
            <a:avLst/>
          </a:prstGeom>
          <a:noFill/>
          <a:ln w="1905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68573" tIns="34287" rIns="68573" bIns="34287" numCol="1" anchor="t" anchorCtr="0" compatLnSpc="1">
            <a:prstTxWarp prst="textNoShape">
              <a:avLst/>
            </a:prstTxWarp>
          </a:bodyPr>
          <a:lstStyle/>
          <a:p>
            <a:endParaRPr lang="zh-CN" altLang="en-US" sz="1000" dirty="0"/>
          </a:p>
        </p:txBody>
      </p:sp>
      <p:sp>
        <p:nvSpPr>
          <p:cNvPr id="20" name="Oval 8"/>
          <p:cNvSpPr>
            <a:spLocks noChangeArrowheads="1"/>
          </p:cNvSpPr>
          <p:nvPr/>
        </p:nvSpPr>
        <p:spPr bwMode="auto">
          <a:xfrm>
            <a:off x="4466356" y="3148251"/>
            <a:ext cx="213657" cy="213657"/>
          </a:xfrm>
          <a:prstGeom prst="ellipse">
            <a:avLst/>
          </a:prstGeom>
          <a:solidFill>
            <a:schemeClr val="accent4"/>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21" name="Oval 9"/>
          <p:cNvSpPr>
            <a:spLocks noChangeArrowheads="1"/>
          </p:cNvSpPr>
          <p:nvPr/>
        </p:nvSpPr>
        <p:spPr bwMode="auto">
          <a:xfrm>
            <a:off x="6230243" y="3148251"/>
            <a:ext cx="215663" cy="213657"/>
          </a:xfrm>
          <a:prstGeom prst="ellipse">
            <a:avLst/>
          </a:prstGeom>
          <a:solidFill>
            <a:schemeClr val="accent3"/>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22" name="Oval 10"/>
          <p:cNvSpPr>
            <a:spLocks noChangeArrowheads="1"/>
          </p:cNvSpPr>
          <p:nvPr/>
        </p:nvSpPr>
        <p:spPr bwMode="auto">
          <a:xfrm>
            <a:off x="7996241" y="3148251"/>
            <a:ext cx="212655" cy="213657"/>
          </a:xfrm>
          <a:prstGeom prst="ellipse">
            <a:avLst/>
          </a:prstGeom>
          <a:solidFill>
            <a:schemeClr val="accent2"/>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23" name="Oval 11"/>
          <p:cNvSpPr>
            <a:spLocks noChangeArrowheads="1"/>
          </p:cNvSpPr>
          <p:nvPr/>
        </p:nvSpPr>
        <p:spPr bwMode="auto">
          <a:xfrm>
            <a:off x="2700678" y="3148251"/>
            <a:ext cx="213657" cy="213657"/>
          </a:xfrm>
          <a:prstGeom prst="ellipse">
            <a:avLst/>
          </a:prstGeom>
          <a:solidFill>
            <a:schemeClr val="accent3"/>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24" name="Oval 12"/>
          <p:cNvSpPr>
            <a:spLocks noChangeArrowheads="1"/>
          </p:cNvSpPr>
          <p:nvPr/>
        </p:nvSpPr>
        <p:spPr bwMode="auto">
          <a:xfrm>
            <a:off x="934999" y="3148251"/>
            <a:ext cx="213657" cy="213657"/>
          </a:xfrm>
          <a:prstGeom prst="ellipse">
            <a:avLst/>
          </a:prstGeom>
          <a:solidFill>
            <a:schemeClr val="accent2"/>
          </a:solidFill>
          <a:ln>
            <a:noFill/>
          </a:ln>
        </p:spPr>
        <p:txBody>
          <a:bodyPr vert="horz" wrap="square" lIns="68573" tIns="34287" rIns="68573" bIns="34287" numCol="1" anchor="t" anchorCtr="0" compatLnSpc="1">
            <a:prstTxWarp prst="textNoShape">
              <a:avLst/>
            </a:prstTxWarp>
          </a:bodyPr>
          <a:lstStyle/>
          <a:p>
            <a:endParaRPr lang="zh-CN" altLang="en-US" sz="1000" dirty="0"/>
          </a:p>
        </p:txBody>
      </p:sp>
      <p:sp>
        <p:nvSpPr>
          <p:cNvPr id="25" name="Freeform 13"/>
          <p:cNvSpPr>
            <a:spLocks/>
          </p:cNvSpPr>
          <p:nvPr/>
        </p:nvSpPr>
        <p:spPr bwMode="auto">
          <a:xfrm>
            <a:off x="1041432" y="2492717"/>
            <a:ext cx="3533726" cy="662228"/>
          </a:xfrm>
          <a:custGeom>
            <a:avLst/>
            <a:gdLst>
              <a:gd name="T0" fmla="*/ 0 w 1895"/>
              <a:gd name="T1" fmla="*/ 355 h 355"/>
              <a:gd name="T2" fmla="*/ 0 w 1895"/>
              <a:gd name="T3" fmla="*/ 119 h 355"/>
              <a:gd name="T4" fmla="*/ 67 w 1895"/>
              <a:gd name="T5" fmla="*/ 54 h 355"/>
              <a:gd name="T6" fmla="*/ 1826 w 1895"/>
              <a:gd name="T7" fmla="*/ 54 h 355"/>
              <a:gd name="T8" fmla="*/ 1895 w 1895"/>
              <a:gd name="T9" fmla="*/ 0 h 355"/>
            </a:gdLst>
            <a:ahLst/>
            <a:cxnLst>
              <a:cxn ang="0">
                <a:pos x="T0" y="T1"/>
              </a:cxn>
              <a:cxn ang="0">
                <a:pos x="T2" y="T3"/>
              </a:cxn>
              <a:cxn ang="0">
                <a:pos x="T4" y="T5"/>
              </a:cxn>
              <a:cxn ang="0">
                <a:pos x="T6" y="T7"/>
              </a:cxn>
              <a:cxn ang="0">
                <a:pos x="T8" y="T9"/>
              </a:cxn>
            </a:cxnLst>
            <a:rect l="0" t="0" r="r" b="b"/>
            <a:pathLst>
              <a:path w="1895" h="355">
                <a:moveTo>
                  <a:pt x="0" y="355"/>
                </a:moveTo>
                <a:cubicBezTo>
                  <a:pt x="0" y="119"/>
                  <a:pt x="0" y="119"/>
                  <a:pt x="0" y="119"/>
                </a:cubicBezTo>
                <a:cubicBezTo>
                  <a:pt x="0" y="119"/>
                  <a:pt x="1" y="55"/>
                  <a:pt x="67" y="54"/>
                </a:cubicBezTo>
                <a:cubicBezTo>
                  <a:pt x="1826" y="54"/>
                  <a:pt x="1826" y="54"/>
                  <a:pt x="1826" y="54"/>
                </a:cubicBezTo>
                <a:cubicBezTo>
                  <a:pt x="1856" y="54"/>
                  <a:pt x="1884" y="26"/>
                  <a:pt x="1895" y="0"/>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73" tIns="34287" rIns="68573" bIns="34287" numCol="1" anchor="t" anchorCtr="0" compatLnSpc="1">
            <a:prstTxWarp prst="textNoShape">
              <a:avLst/>
            </a:prstTxWarp>
          </a:bodyPr>
          <a:lstStyle/>
          <a:p>
            <a:endParaRPr lang="zh-CN" altLang="en-US" sz="1000" dirty="0"/>
          </a:p>
        </p:txBody>
      </p:sp>
      <p:sp>
        <p:nvSpPr>
          <p:cNvPr id="26" name="Freeform 14"/>
          <p:cNvSpPr>
            <a:spLocks/>
          </p:cNvSpPr>
          <p:nvPr/>
        </p:nvSpPr>
        <p:spPr bwMode="auto">
          <a:xfrm>
            <a:off x="2807111" y="2712933"/>
            <a:ext cx="1768047" cy="442012"/>
          </a:xfrm>
          <a:custGeom>
            <a:avLst/>
            <a:gdLst>
              <a:gd name="T0" fmla="*/ 0 w 948"/>
              <a:gd name="T1" fmla="*/ 237 h 237"/>
              <a:gd name="T2" fmla="*/ 0 w 948"/>
              <a:gd name="T3" fmla="*/ 119 h 237"/>
              <a:gd name="T4" fmla="*/ 66 w 948"/>
              <a:gd name="T5" fmla="*/ 54 h 237"/>
              <a:gd name="T6" fmla="*/ 877 w 948"/>
              <a:gd name="T7" fmla="*/ 54 h 237"/>
              <a:gd name="T8" fmla="*/ 948 w 948"/>
              <a:gd name="T9" fmla="*/ 0 h 237"/>
            </a:gdLst>
            <a:ahLst/>
            <a:cxnLst>
              <a:cxn ang="0">
                <a:pos x="T0" y="T1"/>
              </a:cxn>
              <a:cxn ang="0">
                <a:pos x="T2" y="T3"/>
              </a:cxn>
              <a:cxn ang="0">
                <a:pos x="T4" y="T5"/>
              </a:cxn>
              <a:cxn ang="0">
                <a:pos x="T6" y="T7"/>
              </a:cxn>
              <a:cxn ang="0">
                <a:pos x="T8" y="T9"/>
              </a:cxn>
            </a:cxnLst>
            <a:rect l="0" t="0" r="r" b="b"/>
            <a:pathLst>
              <a:path w="948" h="237">
                <a:moveTo>
                  <a:pt x="0" y="237"/>
                </a:moveTo>
                <a:cubicBezTo>
                  <a:pt x="0" y="119"/>
                  <a:pt x="0" y="119"/>
                  <a:pt x="0" y="119"/>
                </a:cubicBezTo>
                <a:cubicBezTo>
                  <a:pt x="0" y="119"/>
                  <a:pt x="1" y="55"/>
                  <a:pt x="66" y="54"/>
                </a:cubicBezTo>
                <a:cubicBezTo>
                  <a:pt x="877" y="54"/>
                  <a:pt x="877" y="54"/>
                  <a:pt x="877" y="54"/>
                </a:cubicBezTo>
                <a:cubicBezTo>
                  <a:pt x="909" y="54"/>
                  <a:pt x="937" y="28"/>
                  <a:pt x="948" y="0"/>
                </a:cubicBezTo>
              </a:path>
            </a:pathLst>
          </a:custGeom>
          <a:noFill/>
          <a:ln w="19050"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73" tIns="34287" rIns="68573" bIns="34287" numCol="1" anchor="t" anchorCtr="0" compatLnSpc="1">
            <a:prstTxWarp prst="textNoShape">
              <a:avLst/>
            </a:prstTxWarp>
          </a:bodyPr>
          <a:lstStyle/>
          <a:p>
            <a:endParaRPr lang="zh-CN" altLang="en-US" sz="1000" dirty="0"/>
          </a:p>
        </p:txBody>
      </p:sp>
      <p:sp>
        <p:nvSpPr>
          <p:cNvPr id="27" name="Freeform 15"/>
          <p:cNvSpPr>
            <a:spLocks/>
          </p:cNvSpPr>
          <p:nvPr/>
        </p:nvSpPr>
        <p:spPr bwMode="auto">
          <a:xfrm>
            <a:off x="4575159" y="2492717"/>
            <a:ext cx="3531358" cy="662228"/>
          </a:xfrm>
          <a:custGeom>
            <a:avLst/>
            <a:gdLst>
              <a:gd name="T0" fmla="*/ 1894 w 1894"/>
              <a:gd name="T1" fmla="*/ 355 h 355"/>
              <a:gd name="T2" fmla="*/ 1894 w 1894"/>
              <a:gd name="T3" fmla="*/ 119 h 355"/>
              <a:gd name="T4" fmla="*/ 1828 w 1894"/>
              <a:gd name="T5" fmla="*/ 54 h 355"/>
              <a:gd name="T6" fmla="*/ 68 w 1894"/>
              <a:gd name="T7" fmla="*/ 54 h 355"/>
              <a:gd name="T8" fmla="*/ 0 w 1894"/>
              <a:gd name="T9" fmla="*/ 0 h 355"/>
            </a:gdLst>
            <a:ahLst/>
            <a:cxnLst>
              <a:cxn ang="0">
                <a:pos x="T0" y="T1"/>
              </a:cxn>
              <a:cxn ang="0">
                <a:pos x="T2" y="T3"/>
              </a:cxn>
              <a:cxn ang="0">
                <a:pos x="T4" y="T5"/>
              </a:cxn>
              <a:cxn ang="0">
                <a:pos x="T6" y="T7"/>
              </a:cxn>
              <a:cxn ang="0">
                <a:pos x="T8" y="T9"/>
              </a:cxn>
            </a:cxnLst>
            <a:rect l="0" t="0" r="r" b="b"/>
            <a:pathLst>
              <a:path w="1894" h="355">
                <a:moveTo>
                  <a:pt x="1894" y="355"/>
                </a:moveTo>
                <a:cubicBezTo>
                  <a:pt x="1894" y="119"/>
                  <a:pt x="1894" y="119"/>
                  <a:pt x="1894" y="119"/>
                </a:cubicBezTo>
                <a:cubicBezTo>
                  <a:pt x="1894" y="119"/>
                  <a:pt x="1893" y="55"/>
                  <a:pt x="1828" y="54"/>
                </a:cubicBezTo>
                <a:cubicBezTo>
                  <a:pt x="68" y="54"/>
                  <a:pt x="68" y="54"/>
                  <a:pt x="68" y="54"/>
                </a:cubicBezTo>
                <a:cubicBezTo>
                  <a:pt x="38" y="54"/>
                  <a:pt x="10" y="26"/>
                  <a:pt x="0" y="0"/>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73" tIns="34287" rIns="68573" bIns="34287" numCol="1" anchor="t" anchorCtr="0" compatLnSpc="1">
            <a:prstTxWarp prst="textNoShape">
              <a:avLst/>
            </a:prstTxWarp>
          </a:bodyPr>
          <a:lstStyle/>
          <a:p>
            <a:endParaRPr lang="zh-CN" altLang="en-US" sz="1000" dirty="0"/>
          </a:p>
        </p:txBody>
      </p:sp>
      <p:sp>
        <p:nvSpPr>
          <p:cNvPr id="28" name="Freeform 16"/>
          <p:cNvSpPr>
            <a:spLocks/>
          </p:cNvSpPr>
          <p:nvPr/>
        </p:nvSpPr>
        <p:spPr bwMode="auto">
          <a:xfrm>
            <a:off x="4575159" y="2712933"/>
            <a:ext cx="1765679" cy="442012"/>
          </a:xfrm>
          <a:custGeom>
            <a:avLst/>
            <a:gdLst>
              <a:gd name="T0" fmla="*/ 947 w 947"/>
              <a:gd name="T1" fmla="*/ 237 h 237"/>
              <a:gd name="T2" fmla="*/ 947 w 947"/>
              <a:gd name="T3" fmla="*/ 119 h 237"/>
              <a:gd name="T4" fmla="*/ 881 w 947"/>
              <a:gd name="T5" fmla="*/ 54 h 237"/>
              <a:gd name="T6" fmla="*/ 70 w 947"/>
              <a:gd name="T7" fmla="*/ 54 h 237"/>
              <a:gd name="T8" fmla="*/ 0 w 947"/>
              <a:gd name="T9" fmla="*/ 0 h 237"/>
            </a:gdLst>
            <a:ahLst/>
            <a:cxnLst>
              <a:cxn ang="0">
                <a:pos x="T0" y="T1"/>
              </a:cxn>
              <a:cxn ang="0">
                <a:pos x="T2" y="T3"/>
              </a:cxn>
              <a:cxn ang="0">
                <a:pos x="T4" y="T5"/>
              </a:cxn>
              <a:cxn ang="0">
                <a:pos x="T6" y="T7"/>
              </a:cxn>
              <a:cxn ang="0">
                <a:pos x="T8" y="T9"/>
              </a:cxn>
            </a:cxnLst>
            <a:rect l="0" t="0" r="r" b="b"/>
            <a:pathLst>
              <a:path w="947" h="237">
                <a:moveTo>
                  <a:pt x="947" y="237"/>
                </a:moveTo>
                <a:cubicBezTo>
                  <a:pt x="947" y="119"/>
                  <a:pt x="947" y="119"/>
                  <a:pt x="947" y="119"/>
                </a:cubicBezTo>
                <a:cubicBezTo>
                  <a:pt x="947" y="119"/>
                  <a:pt x="946" y="55"/>
                  <a:pt x="881" y="54"/>
                </a:cubicBezTo>
                <a:cubicBezTo>
                  <a:pt x="70" y="54"/>
                  <a:pt x="70" y="54"/>
                  <a:pt x="70" y="54"/>
                </a:cubicBezTo>
                <a:cubicBezTo>
                  <a:pt x="38" y="54"/>
                  <a:pt x="11" y="28"/>
                  <a:pt x="0" y="0"/>
                </a:cubicBezTo>
              </a:path>
            </a:pathLst>
          </a:custGeom>
          <a:noFill/>
          <a:ln w="19050"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73" tIns="34287" rIns="68573" bIns="34287" numCol="1" anchor="t" anchorCtr="0" compatLnSpc="1">
            <a:prstTxWarp prst="textNoShape">
              <a:avLst/>
            </a:prstTxWarp>
          </a:bodyPr>
          <a:lstStyle/>
          <a:p>
            <a:endParaRPr lang="zh-CN" altLang="en-US" sz="1000" dirty="0"/>
          </a:p>
        </p:txBody>
      </p:sp>
      <p:sp>
        <p:nvSpPr>
          <p:cNvPr id="4" name="Freeform 6"/>
          <p:cNvSpPr>
            <a:spLocks/>
          </p:cNvSpPr>
          <p:nvPr/>
        </p:nvSpPr>
        <p:spPr bwMode="auto">
          <a:xfrm>
            <a:off x="4078936" y="1101808"/>
            <a:ext cx="986130" cy="1253918"/>
          </a:xfrm>
          <a:custGeom>
            <a:avLst/>
            <a:gdLst>
              <a:gd name="T0" fmla="*/ 214 w 427"/>
              <a:gd name="T1" fmla="*/ 0 h 543"/>
              <a:gd name="T2" fmla="*/ 427 w 427"/>
              <a:gd name="T3" fmla="*/ 213 h 543"/>
              <a:gd name="T4" fmla="*/ 326 w 427"/>
              <a:gd name="T5" fmla="*/ 394 h 543"/>
              <a:gd name="T6" fmla="*/ 268 w 427"/>
              <a:gd name="T7" fmla="*/ 444 h 543"/>
              <a:gd name="T8" fmla="*/ 214 w 427"/>
              <a:gd name="T9" fmla="*/ 543 h 543"/>
              <a:gd name="T10" fmla="*/ 159 w 427"/>
              <a:gd name="T11" fmla="*/ 444 h 543"/>
              <a:gd name="T12" fmla="*/ 100 w 427"/>
              <a:gd name="T13" fmla="*/ 393 h 543"/>
              <a:gd name="T14" fmla="*/ 88 w 427"/>
              <a:gd name="T15" fmla="*/ 385 h 543"/>
              <a:gd name="T16" fmla="*/ 88 w 427"/>
              <a:gd name="T17" fmla="*/ 385 h 543"/>
              <a:gd name="T18" fmla="*/ 88 w 427"/>
              <a:gd name="T19" fmla="*/ 385 h 543"/>
              <a:gd name="T20" fmla="*/ 0 w 427"/>
              <a:gd name="T21" fmla="*/ 213 h 543"/>
              <a:gd name="T22" fmla="*/ 214 w 427"/>
              <a:gd name="T23" fmla="*/ 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543">
                <a:moveTo>
                  <a:pt x="214" y="0"/>
                </a:moveTo>
                <a:cubicBezTo>
                  <a:pt x="331" y="0"/>
                  <a:pt x="427" y="95"/>
                  <a:pt x="427" y="213"/>
                </a:cubicBezTo>
                <a:cubicBezTo>
                  <a:pt x="427" y="290"/>
                  <a:pt x="386" y="357"/>
                  <a:pt x="326" y="394"/>
                </a:cubicBezTo>
                <a:cubicBezTo>
                  <a:pt x="312" y="404"/>
                  <a:pt x="289" y="422"/>
                  <a:pt x="268" y="444"/>
                </a:cubicBezTo>
                <a:cubicBezTo>
                  <a:pt x="234" y="479"/>
                  <a:pt x="214" y="543"/>
                  <a:pt x="214" y="543"/>
                </a:cubicBezTo>
                <a:cubicBezTo>
                  <a:pt x="214" y="543"/>
                  <a:pt x="193" y="479"/>
                  <a:pt x="159" y="444"/>
                </a:cubicBezTo>
                <a:cubicBezTo>
                  <a:pt x="137" y="421"/>
                  <a:pt x="114" y="403"/>
                  <a:pt x="100" y="393"/>
                </a:cubicBezTo>
                <a:cubicBezTo>
                  <a:pt x="96" y="391"/>
                  <a:pt x="92" y="388"/>
                  <a:pt x="88" y="385"/>
                </a:cubicBezTo>
                <a:cubicBezTo>
                  <a:pt x="88" y="385"/>
                  <a:pt x="88" y="385"/>
                  <a:pt x="88" y="385"/>
                </a:cubicBezTo>
                <a:cubicBezTo>
                  <a:pt x="88" y="385"/>
                  <a:pt x="88" y="385"/>
                  <a:pt x="88" y="385"/>
                </a:cubicBezTo>
                <a:cubicBezTo>
                  <a:pt x="35" y="346"/>
                  <a:pt x="0" y="284"/>
                  <a:pt x="0" y="213"/>
                </a:cubicBezTo>
                <a:cubicBezTo>
                  <a:pt x="0" y="95"/>
                  <a:pt x="96" y="0"/>
                  <a:pt x="214" y="0"/>
                </a:cubicBezTo>
                <a:close/>
              </a:path>
            </a:pathLst>
          </a:custGeom>
          <a:solidFill>
            <a:schemeClr val="accent1"/>
          </a:solidFill>
          <a:ln w="5" cap="flat">
            <a:noFill/>
            <a:prstDash val="solid"/>
            <a:miter lim="800000"/>
            <a:headEnd/>
            <a:tailEnd/>
          </a:ln>
        </p:spPr>
        <p:txBody>
          <a:bodyPr vert="horz" wrap="square" lIns="68573" tIns="215978" rIns="68573" bIns="34287" numCol="1" anchor="t" anchorCtr="0" compatLnSpc="1">
            <a:prstTxWarp prst="textNoShape">
              <a:avLst/>
            </a:prstTxWarp>
          </a:bodyPr>
          <a:lstStyle/>
          <a:p>
            <a:pPr lvl="0" algn="ctr"/>
            <a:r>
              <a:rPr lang="zh-CN" altLang="en-US" kern="0" dirty="0">
                <a:solidFill>
                  <a:prstClr val="white"/>
                </a:solidFill>
                <a:latin typeface="AvantGarde Md BT" pitchFamily="34" charset="0"/>
                <a:ea typeface="微软雅黑" pitchFamily="34" charset="-122"/>
              </a:rPr>
              <a:t>添加标题</a:t>
            </a:r>
          </a:p>
        </p:txBody>
      </p:sp>
      <p:sp>
        <p:nvSpPr>
          <p:cNvPr id="32" name="矩形 31"/>
          <p:cNvSpPr/>
          <p:nvPr/>
        </p:nvSpPr>
        <p:spPr>
          <a:xfrm>
            <a:off x="463387" y="3479737"/>
            <a:ext cx="1227142" cy="369322"/>
          </a:xfrm>
          <a:prstGeom prst="rect">
            <a:avLst/>
          </a:prstGeom>
        </p:spPr>
        <p:txBody>
          <a:bodyPr wrap="square" lIns="91431" tIns="45715" rIns="91431"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463385" y="3852003"/>
            <a:ext cx="1227143" cy="461541"/>
          </a:xfrm>
          <a:prstGeom prst="rect">
            <a:avLst/>
          </a:prstGeom>
        </p:spPr>
        <p:txBody>
          <a:bodyPr wrap="square" lIns="91431" tIns="45715" rIns="91431"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6" name="矩形 35"/>
          <p:cNvSpPr/>
          <p:nvPr/>
        </p:nvSpPr>
        <p:spPr>
          <a:xfrm>
            <a:off x="2193541" y="3479737"/>
            <a:ext cx="1227142" cy="369322"/>
          </a:xfrm>
          <a:prstGeom prst="rect">
            <a:avLst/>
          </a:prstGeom>
        </p:spPr>
        <p:txBody>
          <a:bodyPr wrap="square" lIns="91431" tIns="45715" rIns="91431"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2193538" y="3852003"/>
            <a:ext cx="1227143" cy="461541"/>
          </a:xfrm>
          <a:prstGeom prst="rect">
            <a:avLst/>
          </a:prstGeom>
        </p:spPr>
        <p:txBody>
          <a:bodyPr wrap="square" lIns="91431" tIns="45715" rIns="91431"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8" name="矩形 37"/>
          <p:cNvSpPr/>
          <p:nvPr/>
        </p:nvSpPr>
        <p:spPr>
          <a:xfrm>
            <a:off x="3958430" y="3479737"/>
            <a:ext cx="1227142" cy="369322"/>
          </a:xfrm>
          <a:prstGeom prst="rect">
            <a:avLst/>
          </a:prstGeom>
        </p:spPr>
        <p:txBody>
          <a:bodyPr wrap="square" lIns="91431" tIns="45715" rIns="91431"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3958429" y="3852003"/>
            <a:ext cx="1227143" cy="461541"/>
          </a:xfrm>
          <a:prstGeom prst="rect">
            <a:avLst/>
          </a:prstGeom>
        </p:spPr>
        <p:txBody>
          <a:bodyPr wrap="square" lIns="91431" tIns="45715" rIns="91431"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40" name="矩形 39"/>
          <p:cNvSpPr/>
          <p:nvPr/>
        </p:nvSpPr>
        <p:spPr>
          <a:xfrm>
            <a:off x="5724503" y="3479737"/>
            <a:ext cx="1227142" cy="369322"/>
          </a:xfrm>
          <a:prstGeom prst="rect">
            <a:avLst/>
          </a:prstGeom>
        </p:spPr>
        <p:txBody>
          <a:bodyPr wrap="square" lIns="91431" tIns="45715" rIns="91431"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矩形 40"/>
          <p:cNvSpPr/>
          <p:nvPr/>
        </p:nvSpPr>
        <p:spPr>
          <a:xfrm>
            <a:off x="5724503" y="3852003"/>
            <a:ext cx="1227143" cy="461541"/>
          </a:xfrm>
          <a:prstGeom prst="rect">
            <a:avLst/>
          </a:prstGeom>
        </p:spPr>
        <p:txBody>
          <a:bodyPr wrap="square" lIns="91431" tIns="45715" rIns="91431"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42" name="矩形 41"/>
          <p:cNvSpPr/>
          <p:nvPr/>
        </p:nvSpPr>
        <p:spPr>
          <a:xfrm>
            <a:off x="7488999" y="3479737"/>
            <a:ext cx="1227142" cy="369322"/>
          </a:xfrm>
          <a:prstGeom prst="rect">
            <a:avLst/>
          </a:prstGeom>
        </p:spPr>
        <p:txBody>
          <a:bodyPr wrap="square" lIns="91431" tIns="45715" rIns="91431" bIns="45715"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7488997" y="3852003"/>
            <a:ext cx="1227143" cy="461541"/>
          </a:xfrm>
          <a:prstGeom prst="rect">
            <a:avLst/>
          </a:prstGeom>
        </p:spPr>
        <p:txBody>
          <a:bodyPr wrap="square" lIns="91431" tIns="45715" rIns="91431" bIns="45715">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29"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0"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485002965"/>
      </p:ext>
    </p:extLst>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right)">
                                      <p:cBhvr>
                                        <p:cTn id="19" dur="500"/>
                                        <p:tgtEl>
                                          <p:spTgt spid="2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1500"/>
                            </p:stCondLst>
                            <p:childTnLst>
                              <p:par>
                                <p:cTn id="27" presetID="23" presetClass="entr" presetSubtype="28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strVal val="4/3*#ppt_w"/>
                                          </p:val>
                                        </p:tav>
                                        <p:tav tm="100000">
                                          <p:val>
                                            <p:strVal val="#ppt_w"/>
                                          </p:val>
                                        </p:tav>
                                      </p:tavLst>
                                    </p:anim>
                                    <p:anim calcmode="lin" valueType="num">
                                      <p:cBhvr>
                                        <p:cTn id="30" dur="500" fill="hold"/>
                                        <p:tgtEl>
                                          <p:spTgt spid="20"/>
                                        </p:tgtEl>
                                        <p:attrNameLst>
                                          <p:attrName>ppt_h</p:attrName>
                                        </p:attrNameLst>
                                      </p:cBhvr>
                                      <p:tavLst>
                                        <p:tav tm="0">
                                          <p:val>
                                            <p:strVal val="4/3*#ppt_h"/>
                                          </p:val>
                                        </p:tav>
                                        <p:tav tm="100000">
                                          <p:val>
                                            <p:strVal val="#ppt_h"/>
                                          </p:val>
                                        </p:tav>
                                      </p:tavLst>
                                    </p:anim>
                                  </p:childTnLst>
                                </p:cTn>
                              </p:par>
                              <p:par>
                                <p:cTn id="31" presetID="23" presetClass="entr" presetSubtype="288" fill="hold" grpId="0" nodeType="withEffect">
                                  <p:stCondLst>
                                    <p:cond delay="20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strVal val="4/3*#ppt_w"/>
                                          </p:val>
                                        </p:tav>
                                        <p:tav tm="100000">
                                          <p:val>
                                            <p:strVal val="#ppt_w"/>
                                          </p:val>
                                        </p:tav>
                                      </p:tavLst>
                                    </p:anim>
                                    <p:anim calcmode="lin" valueType="num">
                                      <p:cBhvr>
                                        <p:cTn id="34" dur="500" fill="hold"/>
                                        <p:tgtEl>
                                          <p:spTgt spid="23"/>
                                        </p:tgtEl>
                                        <p:attrNameLst>
                                          <p:attrName>ppt_h</p:attrName>
                                        </p:attrNameLst>
                                      </p:cBhvr>
                                      <p:tavLst>
                                        <p:tav tm="0">
                                          <p:val>
                                            <p:strVal val="4/3*#ppt_h"/>
                                          </p:val>
                                        </p:tav>
                                        <p:tav tm="100000">
                                          <p:val>
                                            <p:strVal val="#ppt_h"/>
                                          </p:val>
                                        </p:tav>
                                      </p:tavLst>
                                    </p:anim>
                                  </p:childTnLst>
                                </p:cTn>
                              </p:par>
                              <p:par>
                                <p:cTn id="35" presetID="23" presetClass="entr" presetSubtype="288" fill="hold" grpId="0" nodeType="withEffect">
                                  <p:stCondLst>
                                    <p:cond delay="2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strVal val="4/3*#ppt_w"/>
                                          </p:val>
                                        </p:tav>
                                        <p:tav tm="100000">
                                          <p:val>
                                            <p:strVal val="#ppt_w"/>
                                          </p:val>
                                        </p:tav>
                                      </p:tavLst>
                                    </p:anim>
                                    <p:anim calcmode="lin" valueType="num">
                                      <p:cBhvr>
                                        <p:cTn id="38" dur="500" fill="hold"/>
                                        <p:tgtEl>
                                          <p:spTgt spid="21"/>
                                        </p:tgtEl>
                                        <p:attrNameLst>
                                          <p:attrName>ppt_h</p:attrName>
                                        </p:attrNameLst>
                                      </p:cBhvr>
                                      <p:tavLst>
                                        <p:tav tm="0">
                                          <p:val>
                                            <p:strVal val="4/3*#ppt_h"/>
                                          </p:val>
                                        </p:tav>
                                        <p:tav tm="100000">
                                          <p:val>
                                            <p:strVal val="#ppt_h"/>
                                          </p:val>
                                        </p:tav>
                                      </p:tavLst>
                                    </p:anim>
                                  </p:childTnLst>
                                </p:cTn>
                              </p:par>
                              <p:par>
                                <p:cTn id="39" presetID="23" presetClass="entr" presetSubtype="288" fill="hold" grpId="0" nodeType="withEffect">
                                  <p:stCondLst>
                                    <p:cond delay="40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strVal val="4/3*#ppt_w"/>
                                          </p:val>
                                        </p:tav>
                                        <p:tav tm="100000">
                                          <p:val>
                                            <p:strVal val="#ppt_w"/>
                                          </p:val>
                                        </p:tav>
                                      </p:tavLst>
                                    </p:anim>
                                    <p:anim calcmode="lin" valueType="num">
                                      <p:cBhvr>
                                        <p:cTn id="42" dur="500" fill="hold"/>
                                        <p:tgtEl>
                                          <p:spTgt spid="24"/>
                                        </p:tgtEl>
                                        <p:attrNameLst>
                                          <p:attrName>ppt_h</p:attrName>
                                        </p:attrNameLst>
                                      </p:cBhvr>
                                      <p:tavLst>
                                        <p:tav tm="0">
                                          <p:val>
                                            <p:strVal val="4/3*#ppt_h"/>
                                          </p:val>
                                        </p:tav>
                                        <p:tav tm="100000">
                                          <p:val>
                                            <p:strVal val="#ppt_h"/>
                                          </p:val>
                                        </p:tav>
                                      </p:tavLst>
                                    </p:anim>
                                  </p:childTnLst>
                                </p:cTn>
                              </p:par>
                              <p:par>
                                <p:cTn id="43" presetID="23" presetClass="entr" presetSubtype="288" fill="hold" grpId="0" nodeType="withEffect">
                                  <p:stCondLst>
                                    <p:cond delay="4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strVal val="4/3*#ppt_w"/>
                                          </p:val>
                                        </p:tav>
                                        <p:tav tm="100000">
                                          <p:val>
                                            <p:strVal val="#ppt_w"/>
                                          </p:val>
                                        </p:tav>
                                      </p:tavLst>
                                    </p:anim>
                                    <p:anim calcmode="lin" valueType="num">
                                      <p:cBhvr>
                                        <p:cTn id="46" dur="500" fill="hold"/>
                                        <p:tgtEl>
                                          <p:spTgt spid="22"/>
                                        </p:tgtEl>
                                        <p:attrNameLst>
                                          <p:attrName>ppt_h</p:attrName>
                                        </p:attrNameLst>
                                      </p:cBhvr>
                                      <p:tavLst>
                                        <p:tav tm="0">
                                          <p:val>
                                            <p:strVal val="4/3*#ppt_h"/>
                                          </p:val>
                                        </p:tav>
                                        <p:tav tm="100000">
                                          <p:val>
                                            <p:strVal val="#ppt_h"/>
                                          </p:val>
                                        </p:tav>
                                      </p:tavLst>
                                    </p:anim>
                                  </p:childTnLst>
                                </p:cTn>
                              </p:par>
                            </p:childTnLst>
                          </p:cTn>
                        </p:par>
                        <p:par>
                          <p:cTn id="47" fill="hold">
                            <p:stCondLst>
                              <p:cond delay="2400"/>
                            </p:stCondLst>
                            <p:childTnLst>
                              <p:par>
                                <p:cTn id="48" presetID="10"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childTnLst>
                          </p:cTn>
                        </p:par>
                        <p:par>
                          <p:cTn id="54" fill="hold">
                            <p:stCondLst>
                              <p:cond delay="2900"/>
                            </p:stCondLst>
                            <p:childTnLst>
                              <p:par>
                                <p:cTn id="55" presetID="10"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childTnLst>
                          </p:cTn>
                        </p:par>
                        <p:par>
                          <p:cTn id="61" fill="hold">
                            <p:stCondLst>
                              <p:cond delay="3400"/>
                            </p:stCondLst>
                            <p:childTnLst>
                              <p:par>
                                <p:cTn id="62" presetID="10" presetClass="entr" presetSubtype="0"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childTnLst>
                          </p:cTn>
                        </p:par>
                        <p:par>
                          <p:cTn id="68" fill="hold">
                            <p:stCondLst>
                              <p:cond delay="3900"/>
                            </p:stCondLst>
                            <p:childTnLst>
                              <p:par>
                                <p:cTn id="69" presetID="10" presetClass="entr" presetSubtype="0"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500"/>
                                        <p:tgtEl>
                                          <p:spTgt spid="41"/>
                                        </p:tgtEl>
                                      </p:cBhvr>
                                    </p:animEffect>
                                  </p:childTnLst>
                                </p:cTn>
                              </p:par>
                            </p:childTnLst>
                          </p:cTn>
                        </p:par>
                        <p:par>
                          <p:cTn id="75" fill="hold">
                            <p:stCondLst>
                              <p:cond delay="4400"/>
                            </p:stCondLst>
                            <p:childTnLst>
                              <p:par>
                                <p:cTn id="76" presetID="10" presetClass="entr" presetSubtype="0"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500"/>
                                        <p:tgtEl>
                                          <p:spTgt spid="42"/>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P spid="21" grpId="0" animBg="1"/>
      <p:bldP spid="22" grpId="0" animBg="1"/>
      <p:bldP spid="23" grpId="0" animBg="1"/>
      <p:bldP spid="24" grpId="0" animBg="1"/>
      <p:bldP spid="25" grpId="0" animBg="1"/>
      <p:bldP spid="26" grpId="0" animBg="1"/>
      <p:bldP spid="27" grpId="0" animBg="1"/>
      <p:bldP spid="28" grpId="0" animBg="1"/>
      <p:bldP spid="4" grpId="0" animBg="1"/>
      <p:bldP spid="32" grpId="0"/>
      <p:bldP spid="33" grpId="0"/>
      <p:bldP spid="36" grpId="0"/>
      <p:bldP spid="37" grpId="0"/>
      <p:bldP spid="38" grpId="0"/>
      <p:bldP spid="39" grpId="0"/>
      <p:bldP spid="40" grpId="0"/>
      <p:bldP spid="41" grpId="0"/>
      <p:bldP spid="42" grpId="0"/>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37172" y="1209170"/>
            <a:ext cx="1768642" cy="1768642"/>
          </a:xfrm>
          <a:prstGeom prst="rect">
            <a:avLst/>
          </a:prstGeom>
        </p:spPr>
      </p:pic>
      <p:sp>
        <p:nvSpPr>
          <p:cNvPr id="9" name="矩形 8"/>
          <p:cNvSpPr/>
          <p:nvPr/>
        </p:nvSpPr>
        <p:spPr>
          <a:xfrm>
            <a:off x="0" y="3075650"/>
            <a:ext cx="9144000" cy="111548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a:cs typeface="+mn-ea"/>
              <a:sym typeface="+mn-lt"/>
            </a:endParaRPr>
          </a:p>
        </p:txBody>
      </p:sp>
      <p:sp>
        <p:nvSpPr>
          <p:cNvPr id="10" name="椭圆 9"/>
          <p:cNvSpPr/>
          <p:nvPr/>
        </p:nvSpPr>
        <p:spPr>
          <a:xfrm>
            <a:off x="443133" y="3441877"/>
            <a:ext cx="337624" cy="3376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r>
              <a:rPr lang="en-US" altLang="zh-CN" dirty="0">
                <a:cs typeface="+mn-ea"/>
                <a:sym typeface="+mn-lt"/>
              </a:rPr>
              <a:t>1</a:t>
            </a:r>
            <a:endParaRPr lang="zh-CN" altLang="en-US" dirty="0">
              <a:cs typeface="+mn-ea"/>
              <a:sym typeface="+mn-lt"/>
            </a:endParaRPr>
          </a:p>
        </p:txBody>
      </p:sp>
      <p:sp>
        <p:nvSpPr>
          <p:cNvPr id="11" name="矩形 10"/>
          <p:cNvSpPr/>
          <p:nvPr/>
        </p:nvSpPr>
        <p:spPr>
          <a:xfrm>
            <a:off x="780757" y="3349473"/>
            <a:ext cx="2242202" cy="438572"/>
          </a:xfrm>
          <a:prstGeom prst="rect">
            <a:avLst/>
          </a:prstGeom>
        </p:spPr>
        <p:txBody>
          <a:bodyPr wrap="square" lIns="68568" tIns="34285" rIns="68568" bIns="34285">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12" name="椭圆 11"/>
          <p:cNvSpPr/>
          <p:nvPr/>
        </p:nvSpPr>
        <p:spPr>
          <a:xfrm>
            <a:off x="3488230" y="3441877"/>
            <a:ext cx="337624" cy="3376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r>
              <a:rPr lang="en-US" altLang="zh-CN" dirty="0">
                <a:cs typeface="+mn-ea"/>
                <a:sym typeface="+mn-lt"/>
              </a:rPr>
              <a:t>2</a:t>
            </a:r>
            <a:endParaRPr lang="zh-CN" altLang="en-US" dirty="0">
              <a:cs typeface="+mn-ea"/>
              <a:sym typeface="+mn-lt"/>
            </a:endParaRPr>
          </a:p>
        </p:txBody>
      </p:sp>
      <p:sp>
        <p:nvSpPr>
          <p:cNvPr id="13" name="矩形 12"/>
          <p:cNvSpPr/>
          <p:nvPr/>
        </p:nvSpPr>
        <p:spPr>
          <a:xfrm>
            <a:off x="3825854" y="3349473"/>
            <a:ext cx="2169592" cy="438572"/>
          </a:xfrm>
          <a:prstGeom prst="rect">
            <a:avLst/>
          </a:prstGeom>
        </p:spPr>
        <p:txBody>
          <a:bodyPr wrap="square" lIns="68568" tIns="34285" rIns="68568" bIns="34285">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14" name="椭圆 13"/>
          <p:cNvSpPr/>
          <p:nvPr/>
        </p:nvSpPr>
        <p:spPr>
          <a:xfrm>
            <a:off x="6529629" y="3441877"/>
            <a:ext cx="337624" cy="3376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r>
              <a:rPr lang="en-US" altLang="zh-CN" dirty="0">
                <a:cs typeface="+mn-ea"/>
                <a:sym typeface="+mn-lt"/>
              </a:rPr>
              <a:t>3</a:t>
            </a:r>
            <a:endParaRPr lang="zh-CN" altLang="en-US" dirty="0">
              <a:cs typeface="+mn-ea"/>
              <a:sym typeface="+mn-lt"/>
            </a:endParaRPr>
          </a:p>
        </p:txBody>
      </p:sp>
      <p:sp>
        <p:nvSpPr>
          <p:cNvPr id="15" name="矩形 14"/>
          <p:cNvSpPr/>
          <p:nvPr/>
        </p:nvSpPr>
        <p:spPr>
          <a:xfrm>
            <a:off x="6867253" y="3349473"/>
            <a:ext cx="2169592" cy="438572"/>
          </a:xfrm>
          <a:prstGeom prst="rect">
            <a:avLst/>
          </a:prstGeom>
        </p:spPr>
        <p:txBody>
          <a:bodyPr wrap="square" lIns="68568" tIns="34285" rIns="68568" bIns="34285">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grpSp>
        <p:nvGrpSpPr>
          <p:cNvPr id="2" name="组合 15"/>
          <p:cNvGrpSpPr/>
          <p:nvPr/>
        </p:nvGrpSpPr>
        <p:grpSpPr>
          <a:xfrm>
            <a:off x="4677147" y="1210092"/>
            <a:ext cx="4466853" cy="1767720"/>
            <a:chOff x="4257077" y="2119893"/>
            <a:chExt cx="5955804" cy="2356960"/>
          </a:xfrm>
          <a:solidFill>
            <a:srgbClr val="00B050"/>
          </a:solidFill>
        </p:grpSpPr>
        <p:sp>
          <p:nvSpPr>
            <p:cNvPr id="17" name="等腰三角形 16"/>
            <p:cNvSpPr/>
            <p:nvPr/>
          </p:nvSpPr>
          <p:spPr>
            <a:xfrm rot="16200000">
              <a:off x="4224440" y="3094390"/>
              <a:ext cx="473237" cy="4079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4552497" y="2119893"/>
              <a:ext cx="5660384" cy="2356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700" dirty="0">
                  <a:solidFill>
                    <a:schemeClr val="bg1"/>
                  </a:solidFill>
                  <a:cs typeface="+mn-ea"/>
                  <a:sym typeface="+mn-lt"/>
                </a:rPr>
                <a:t>在此输入关于此标题或图形的文字描述内容或者相关的数据</a:t>
              </a:r>
              <a:endParaRPr lang="en-US" altLang="zh-CN" sz="1700" dirty="0">
                <a:solidFill>
                  <a:schemeClr val="bg1"/>
                </a:solidFill>
                <a:cs typeface="+mn-ea"/>
                <a:sym typeface="+mn-lt"/>
              </a:endParaRPr>
            </a:p>
          </p:txBody>
        </p:sp>
      </p:grpSp>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1213153"/>
            <a:ext cx="3137170" cy="1764658"/>
          </a:xfrm>
          <a:prstGeom prst="rect">
            <a:avLst/>
          </a:prstGeom>
        </p:spPr>
      </p:pic>
      <p:sp>
        <p:nvSpPr>
          <p:cNvPr id="16"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811493028"/>
      </p:ext>
    </p:extLst>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par>
                          <p:cTn id="13" fill="hold">
                            <p:stCondLst>
                              <p:cond delay="1000"/>
                            </p:stCondLst>
                            <p:childTnLst>
                              <p:par>
                                <p:cTn id="14" presetID="12" presetClass="entr" presetSubtype="2"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000"/>
                                        <p:tgtEl>
                                          <p:spTgt spid="2"/>
                                        </p:tgtEl>
                                        <p:attrNameLst>
                                          <p:attrName>ppt_x</p:attrName>
                                        </p:attrNameLst>
                                      </p:cBhvr>
                                      <p:tavLst>
                                        <p:tav tm="0">
                                          <p:val>
                                            <p:strVal val="#ppt_x+#ppt_w*1.125000"/>
                                          </p:val>
                                        </p:tav>
                                        <p:tav tm="100000">
                                          <p:val>
                                            <p:strVal val="#ppt_x"/>
                                          </p:val>
                                        </p:tav>
                                      </p:tavLst>
                                    </p:anim>
                                    <p:animEffect transition="in" filter="wipe(left)">
                                      <p:cBhvr>
                                        <p:cTn id="17" dur="1000"/>
                                        <p:tgtEl>
                                          <p:spTgt spid="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2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0"/>
                                        </p:tgtEl>
                                        <p:attrNameLst>
                                          <p:attrName>ppt_y</p:attrName>
                                        </p:attrNameLst>
                                      </p:cBhvr>
                                      <p:tavLst>
                                        <p:tav tm="0">
                                          <p:val>
                                            <p:strVal val="#ppt_y"/>
                                          </p:val>
                                        </p:tav>
                                        <p:tav tm="100000">
                                          <p:val>
                                            <p:strVal val="#ppt_y"/>
                                          </p:val>
                                        </p:tav>
                                      </p:tavLst>
                                    </p:anim>
                                    <p:anim calcmode="lin" valueType="num">
                                      <p:cBhvr>
                                        <p:cTn id="2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iterate type="lt">
                                    <p:tmPct val="10000"/>
                                  </p:iterate>
                                  <p:childTnLst>
                                    <p:set>
                                      <p:cBhvr>
                                        <p:cTn id="32" dur="1" fill="hold">
                                          <p:stCondLst>
                                            <p:cond delay="0"/>
                                          </p:stCondLst>
                                        </p:cTn>
                                        <p:tgtEl>
                                          <p:spTgt spid="11"/>
                                        </p:tgtEl>
                                        <p:attrNameLst>
                                          <p:attrName>style.visibility</p:attrName>
                                        </p:attrNameLst>
                                      </p:cBhvr>
                                      <p:to>
                                        <p:strVal val="visible"/>
                                      </p:to>
                                    </p:set>
                                    <p:animEffect transition="in" filter="fade">
                                      <p:cBhvr>
                                        <p:cTn id="33" dur="750"/>
                                        <p:tgtEl>
                                          <p:spTgt spid="11"/>
                                        </p:tgtEl>
                                      </p:cBhvr>
                                    </p:animEffect>
                                  </p:childTnLst>
                                </p:cTn>
                              </p:par>
                            </p:childTnLst>
                          </p:cTn>
                        </p:par>
                        <p:par>
                          <p:cTn id="34" fill="hold">
                            <p:stCondLst>
                              <p:cond delay="5625"/>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2"/>
                                        </p:tgtEl>
                                        <p:attrNameLst>
                                          <p:attrName>ppt_y</p:attrName>
                                        </p:attrNameLst>
                                      </p:cBhvr>
                                      <p:tavLst>
                                        <p:tav tm="0">
                                          <p:val>
                                            <p:strVal val="#ppt_y"/>
                                          </p:val>
                                        </p:tav>
                                        <p:tav tm="100000">
                                          <p:val>
                                            <p:strVal val="#ppt_y"/>
                                          </p:val>
                                        </p:tav>
                                      </p:tavLst>
                                    </p:anim>
                                    <p:anim calcmode="lin" valueType="num">
                                      <p:cBhvr>
                                        <p:cTn id="3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2"/>
                                        </p:tgtEl>
                                      </p:cBhvr>
                                    </p:animEffect>
                                  </p:childTnLst>
                                </p:cTn>
                              </p:par>
                            </p:childTnLst>
                          </p:cTn>
                        </p:par>
                        <p:par>
                          <p:cTn id="42" fill="hold">
                            <p:stCondLst>
                              <p:cond delay="6125"/>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13"/>
                                        </p:tgtEl>
                                        <p:attrNameLst>
                                          <p:attrName>style.visibility</p:attrName>
                                        </p:attrNameLst>
                                      </p:cBhvr>
                                      <p:to>
                                        <p:strVal val="visible"/>
                                      </p:to>
                                    </p:set>
                                    <p:animEffect transition="in" filter="fade">
                                      <p:cBhvr>
                                        <p:cTn id="45" dur="750"/>
                                        <p:tgtEl>
                                          <p:spTgt spid="13"/>
                                        </p:tgtEl>
                                      </p:cBhvr>
                                    </p:animEffect>
                                  </p:childTnLst>
                                </p:cTn>
                              </p:par>
                            </p:childTnLst>
                          </p:cTn>
                        </p:par>
                        <p:par>
                          <p:cTn id="46" fill="hold">
                            <p:stCondLst>
                              <p:cond delay="87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4"/>
                                        </p:tgtEl>
                                        <p:attrNameLst>
                                          <p:attrName>ppt_y</p:attrName>
                                        </p:attrNameLst>
                                      </p:cBhvr>
                                      <p:tavLst>
                                        <p:tav tm="0">
                                          <p:val>
                                            <p:strVal val="#ppt_y"/>
                                          </p:val>
                                        </p:tav>
                                        <p:tav tm="100000">
                                          <p:val>
                                            <p:strVal val="#ppt_y"/>
                                          </p:val>
                                        </p:tav>
                                      </p:tavLst>
                                    </p:anim>
                                    <p:anim calcmode="lin" valueType="num">
                                      <p:cBhvr>
                                        <p:cTn id="5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4"/>
                                        </p:tgtEl>
                                      </p:cBhvr>
                                    </p:animEffect>
                                  </p:childTnLst>
                                </p:cTn>
                              </p:par>
                            </p:childTnLst>
                          </p:cTn>
                        </p:par>
                        <p:par>
                          <p:cTn id="54" fill="hold">
                            <p:stCondLst>
                              <p:cond delay="9250"/>
                            </p:stCondLst>
                            <p:childTnLst>
                              <p:par>
                                <p:cTn id="55" presetID="10" presetClass="entr" presetSubtype="0" fill="hold" grpId="0" nodeType="afterEffect">
                                  <p:stCondLst>
                                    <p:cond delay="0"/>
                                  </p:stCondLst>
                                  <p:iterate type="lt">
                                    <p:tmPct val="10000"/>
                                  </p:iterate>
                                  <p:childTnLst>
                                    <p:set>
                                      <p:cBhvr>
                                        <p:cTn id="56" dur="1" fill="hold">
                                          <p:stCondLst>
                                            <p:cond delay="0"/>
                                          </p:stCondLst>
                                        </p:cTn>
                                        <p:tgtEl>
                                          <p:spTgt spid="15"/>
                                        </p:tgtEl>
                                        <p:attrNameLst>
                                          <p:attrName>style.visibility</p:attrName>
                                        </p:attrNameLst>
                                      </p:cBhvr>
                                      <p:to>
                                        <p:strVal val="visible"/>
                                      </p:to>
                                    </p:set>
                                    <p:animEffect transition="in" filter="fade">
                                      <p:cBhvr>
                                        <p:cTn id="5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P spid="13" grpId="0"/>
      <p:bldP spid="14" grpId="0" animBg="1"/>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2476327" y="2458223"/>
            <a:ext cx="654025" cy="461665"/>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4426752" y="2135981"/>
            <a:ext cx="4717248" cy="857250"/>
          </a:xfrm>
          <a:prstGeom prst="rect">
            <a:avLst/>
          </a:prstGeom>
          <a:solidFill>
            <a:schemeClr val="accent1"/>
          </a:solidFill>
          <a:ln w="12700" cap="flat" cmpd="sng" algn="ctr">
            <a:noFill/>
            <a:prstDash val="solid"/>
            <a:miter lim="800000"/>
          </a:ln>
          <a:effectLst/>
        </p:spPr>
        <p:txBody>
          <a:bodyPr lIns="242983" tIns="32511" rIns="674953" bIns="32511" anchor="ctr"/>
          <a:lstStyle/>
          <a:p>
            <a:pPr>
              <a:lnSpc>
                <a:spcPct val="130000"/>
              </a:lnSpc>
              <a:defRPr/>
            </a:pPr>
            <a:endParaRPr lang="zh-CN" altLang="en-US" sz="1000"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2569444" y="2336779"/>
            <a:ext cx="4680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3252604" y="1997451"/>
            <a:ext cx="1025922" cy="11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4715669" y="2301797"/>
            <a:ext cx="3028049" cy="4431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200"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32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7"/>
            </p:custDataLst>
          </p:nvPr>
        </p:nvSpPr>
        <p:spPr>
          <a:xfrm>
            <a:off x="4715669" y="2712277"/>
            <a:ext cx="3028049"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72891242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672286" y="1815876"/>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250"/>
          <p:cNvGrpSpPr/>
          <p:nvPr/>
        </p:nvGrpSpPr>
        <p:grpSpPr>
          <a:xfrm flipH="1">
            <a:off x="5713336" y="3272880"/>
            <a:ext cx="1041050" cy="27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8"/>
          <p:cNvGrpSpPr/>
          <p:nvPr/>
        </p:nvGrpSpPr>
        <p:grpSpPr>
          <a:xfrm>
            <a:off x="2018557" y="1815876"/>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253"/>
          <p:cNvGrpSpPr/>
          <p:nvPr/>
        </p:nvGrpSpPr>
        <p:grpSpPr>
          <a:xfrm>
            <a:off x="2898365" y="3272880"/>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18"/>
          <p:cNvGrpSpPr>
            <a:grpSpLocks/>
          </p:cNvGrpSpPr>
          <p:nvPr/>
        </p:nvGrpSpPr>
        <p:grpSpPr bwMode="auto">
          <a:xfrm>
            <a:off x="2653513" y="1650162"/>
            <a:ext cx="1994036" cy="1349530"/>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9" name="组合 21"/>
          <p:cNvGrpSpPr>
            <a:grpSpLocks/>
          </p:cNvGrpSpPr>
          <p:nvPr/>
        </p:nvGrpSpPr>
        <p:grpSpPr bwMode="auto">
          <a:xfrm>
            <a:off x="3691379" y="1650162"/>
            <a:ext cx="1995549" cy="1349530"/>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grpSp>
        <p:nvGrpSpPr>
          <p:cNvPr id="10" name="组合 24"/>
          <p:cNvGrpSpPr>
            <a:grpSpLocks/>
          </p:cNvGrpSpPr>
          <p:nvPr/>
        </p:nvGrpSpPr>
        <p:grpSpPr bwMode="auto">
          <a:xfrm>
            <a:off x="3691379" y="3040541"/>
            <a:ext cx="1995549" cy="1349530"/>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accent3"/>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08"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03</a:t>
              </a:r>
              <a:endParaRPr lang="zh-CN" altLang="en-US" sz="3000" dirty="0">
                <a:solidFill>
                  <a:schemeClr val="bg1"/>
                </a:solidFill>
                <a:latin typeface="微软雅黑" pitchFamily="34" charset="-122"/>
                <a:ea typeface="微软雅黑" pitchFamily="34" charset="-122"/>
              </a:endParaRPr>
            </a:p>
          </p:txBody>
        </p:sp>
      </p:grpSp>
      <p:grpSp>
        <p:nvGrpSpPr>
          <p:cNvPr id="11" name="组合 27"/>
          <p:cNvGrpSpPr>
            <a:grpSpLocks/>
          </p:cNvGrpSpPr>
          <p:nvPr/>
        </p:nvGrpSpPr>
        <p:grpSpPr bwMode="auto">
          <a:xfrm>
            <a:off x="4730760" y="3040541"/>
            <a:ext cx="1994036" cy="1349530"/>
            <a:chOff x="0" y="0"/>
            <a:chExt cx="2093189" cy="1416774"/>
          </a:xfrm>
          <a:solidFill>
            <a:srgbClr val="CB1B3D"/>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solidFill>
              <a:schemeClr val="accent4"/>
            </a:solidFill>
            <a:ln w="12700" cap="flat" cmpd="sng">
              <a:solidFill>
                <a:schemeClr val="bg1"/>
              </a:solidFill>
              <a:bevel/>
              <a:headEnd/>
              <a:tailEnd/>
            </a:ln>
          </p:spPr>
          <p:txBody>
            <a:bodyPr anchor="ctr"/>
            <a:lstStyle/>
            <a:p>
              <a:pPr algn="ctr"/>
              <a:endParaRPr lang="zh-CN" altLang="zh-CN">
                <a:solidFill>
                  <a:schemeClr val="bg1"/>
                </a:solidFill>
                <a:latin typeface="宋体" pitchFamily="2" charset="-122"/>
                <a:sym typeface="宋体" pitchFamily="2" charset="-122"/>
              </a:endParaRPr>
            </a:p>
          </p:txBody>
        </p:sp>
        <p:sp>
          <p:nvSpPr>
            <p:cNvPr id="211" name="文本框 29"/>
            <p:cNvSpPr>
              <a:spLocks noChangeArrowheads="1"/>
            </p:cNvSpPr>
            <p:nvPr/>
          </p:nvSpPr>
          <p:spPr bwMode="auto">
            <a:xfrm>
              <a:off x="712405" y="520297"/>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04</a:t>
              </a:r>
              <a:endParaRPr lang="zh-CN" altLang="en-US" sz="3000" dirty="0">
                <a:solidFill>
                  <a:schemeClr val="bg1"/>
                </a:solidFill>
                <a:latin typeface="微软雅黑" pitchFamily="34" charset="-122"/>
                <a:ea typeface="微软雅黑" pitchFamily="34" charset="-122"/>
              </a:endParaRPr>
            </a:p>
          </p:txBody>
        </p:sp>
      </p:grpSp>
      <p:sp>
        <p:nvSpPr>
          <p:cNvPr id="224" name="TextBox 223"/>
          <p:cNvSpPr txBox="1"/>
          <p:nvPr/>
        </p:nvSpPr>
        <p:spPr>
          <a:xfrm>
            <a:off x="974457" y="2093506"/>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sp>
        <p:nvSpPr>
          <p:cNvPr id="233" name="TextBox 232"/>
          <p:cNvSpPr txBox="1"/>
          <p:nvPr/>
        </p:nvSpPr>
        <p:spPr>
          <a:xfrm>
            <a:off x="5761551" y="2103964"/>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sp>
        <p:nvSpPr>
          <p:cNvPr id="236" name="TextBox 235"/>
          <p:cNvSpPr txBox="1"/>
          <p:nvPr/>
        </p:nvSpPr>
        <p:spPr>
          <a:xfrm>
            <a:off x="1859496" y="3498721"/>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sp>
        <p:nvSpPr>
          <p:cNvPr id="239" name="TextBox 238"/>
          <p:cNvSpPr txBox="1"/>
          <p:nvPr/>
        </p:nvSpPr>
        <p:spPr>
          <a:xfrm>
            <a:off x="6736719" y="3475057"/>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grpSp>
        <p:nvGrpSpPr>
          <p:cNvPr id="12" name="组合 3"/>
          <p:cNvGrpSpPr/>
          <p:nvPr/>
        </p:nvGrpSpPr>
        <p:grpSpPr>
          <a:xfrm>
            <a:off x="1082380" y="1645294"/>
            <a:ext cx="969778" cy="392371"/>
            <a:chOff x="1354515" y="2193726"/>
            <a:chExt cx="1293037" cy="523162"/>
          </a:xfrm>
        </p:grpSpPr>
        <p:sp>
          <p:nvSpPr>
            <p:cNvPr id="3" name="圆角矩形 2"/>
            <p:cNvSpPr/>
            <p:nvPr/>
          </p:nvSpPr>
          <p:spPr>
            <a:xfrm>
              <a:off x="1354515" y="2193726"/>
              <a:ext cx="1100328" cy="5231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TextBox 224"/>
            <p:cNvSpPr txBox="1"/>
            <p:nvPr/>
          </p:nvSpPr>
          <p:spPr>
            <a:xfrm>
              <a:off x="1467498" y="2239458"/>
              <a:ext cx="1180054"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方案一</a:t>
              </a:r>
            </a:p>
          </p:txBody>
        </p:sp>
      </p:grpSp>
      <p:grpSp>
        <p:nvGrpSpPr>
          <p:cNvPr id="13" name="组合 4"/>
          <p:cNvGrpSpPr/>
          <p:nvPr/>
        </p:nvGrpSpPr>
        <p:grpSpPr>
          <a:xfrm>
            <a:off x="5860962" y="1645293"/>
            <a:ext cx="942897" cy="392371"/>
            <a:chOff x="7725958" y="2193726"/>
            <a:chExt cx="1257196" cy="523162"/>
          </a:xfrm>
        </p:grpSpPr>
        <p:sp>
          <p:nvSpPr>
            <p:cNvPr id="87" name="圆角矩形 86"/>
            <p:cNvSpPr/>
            <p:nvPr/>
          </p:nvSpPr>
          <p:spPr>
            <a:xfrm>
              <a:off x="7725958" y="2193726"/>
              <a:ext cx="1100328" cy="52316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TextBox 87"/>
            <p:cNvSpPr txBox="1"/>
            <p:nvPr/>
          </p:nvSpPr>
          <p:spPr>
            <a:xfrm>
              <a:off x="7803101" y="2277230"/>
              <a:ext cx="1180053"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方案二</a:t>
              </a:r>
            </a:p>
          </p:txBody>
        </p:sp>
      </p:grpSp>
      <p:grpSp>
        <p:nvGrpSpPr>
          <p:cNvPr id="14" name="组合 6"/>
          <p:cNvGrpSpPr/>
          <p:nvPr/>
        </p:nvGrpSpPr>
        <p:grpSpPr>
          <a:xfrm>
            <a:off x="6840136" y="3076695"/>
            <a:ext cx="971661" cy="392372"/>
            <a:chOff x="9031522" y="4102259"/>
            <a:chExt cx="1295548" cy="523162"/>
          </a:xfrm>
        </p:grpSpPr>
        <p:sp>
          <p:nvSpPr>
            <p:cNvPr id="89" name="圆角矩形 88"/>
            <p:cNvSpPr/>
            <p:nvPr/>
          </p:nvSpPr>
          <p:spPr>
            <a:xfrm>
              <a:off x="9031522" y="4102259"/>
              <a:ext cx="1100328" cy="52316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TextBox 89"/>
            <p:cNvSpPr txBox="1"/>
            <p:nvPr/>
          </p:nvSpPr>
          <p:spPr>
            <a:xfrm>
              <a:off x="9147017" y="4159076"/>
              <a:ext cx="1180053"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方案四</a:t>
              </a:r>
            </a:p>
          </p:txBody>
        </p:sp>
      </p:grpSp>
      <p:grpSp>
        <p:nvGrpSpPr>
          <p:cNvPr id="15" name="组合 9"/>
          <p:cNvGrpSpPr/>
          <p:nvPr/>
        </p:nvGrpSpPr>
        <p:grpSpPr>
          <a:xfrm>
            <a:off x="1917482" y="3116176"/>
            <a:ext cx="926630" cy="392372"/>
            <a:chOff x="2518192" y="4154901"/>
            <a:chExt cx="1235506" cy="523162"/>
          </a:xfrm>
        </p:grpSpPr>
        <p:sp>
          <p:nvSpPr>
            <p:cNvPr id="91" name="圆角矩形 90"/>
            <p:cNvSpPr/>
            <p:nvPr/>
          </p:nvSpPr>
          <p:spPr>
            <a:xfrm>
              <a:off x="2518192" y="4154901"/>
              <a:ext cx="1100328" cy="52316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91"/>
            <p:cNvSpPr txBox="1"/>
            <p:nvPr/>
          </p:nvSpPr>
          <p:spPr>
            <a:xfrm>
              <a:off x="2573643" y="4196848"/>
              <a:ext cx="1180055"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方案三</a:t>
              </a:r>
            </a:p>
          </p:txBody>
        </p:sp>
      </p:grpSp>
      <p:sp>
        <p:nvSpPr>
          <p:cNvPr id="42"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3"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50363017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par>
                                <p:cTn id="38" presetID="2" presetClass="entr" presetSubtype="8"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0-#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0-#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1+#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1+#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3840163" y="2811464"/>
            <a:ext cx="185737" cy="192087"/>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100" noProof="1">
              <a:latin typeface="微软雅黑" panose="020B0503020204020204" pitchFamily="34" charset="-122"/>
              <a:ea typeface="微软雅黑" panose="020B0503020204020204" pitchFamily="34" charset="-122"/>
            </a:endParaRPr>
          </a:p>
        </p:txBody>
      </p:sp>
      <p:pic>
        <p:nvPicPr>
          <p:cNvPr id="47" name="Group 1"/>
          <p:cNvPicPr>
            <a:picLocks noGrp="1" noChangeAspect="1" noChangeArrowheads="1"/>
          </p:cNvPicPr>
          <p:nvPr/>
        </p:nvPicPr>
        <p:blipFill>
          <a:blip r:embed="rId3" cstate="print"/>
          <a:srcRect/>
          <a:stretch>
            <a:fillRect/>
          </a:stretch>
        </p:blipFill>
        <p:spPr bwMode="auto">
          <a:xfrm>
            <a:off x="2566989" y="2879725"/>
            <a:ext cx="1277937" cy="58738"/>
          </a:xfrm>
          <a:prstGeom prst="rect">
            <a:avLst/>
          </a:prstGeom>
          <a:noFill/>
        </p:spPr>
      </p:pic>
      <p:pic>
        <p:nvPicPr>
          <p:cNvPr id="50" name="Group 2"/>
          <p:cNvPicPr>
            <a:picLocks noGrp="1" noChangeAspect="1" noChangeArrowheads="1"/>
          </p:cNvPicPr>
          <p:nvPr/>
        </p:nvPicPr>
        <p:blipFill>
          <a:blip r:embed="rId4" cstate="print"/>
          <a:srcRect/>
          <a:stretch>
            <a:fillRect/>
          </a:stretch>
        </p:blipFill>
        <p:spPr bwMode="auto">
          <a:xfrm>
            <a:off x="4029076" y="2884489"/>
            <a:ext cx="1128713" cy="60325"/>
          </a:xfrm>
          <a:prstGeom prst="rect">
            <a:avLst/>
          </a:prstGeom>
          <a:noFill/>
        </p:spPr>
      </p:pic>
      <p:pic>
        <p:nvPicPr>
          <p:cNvPr id="53" name="Group 3"/>
          <p:cNvPicPr>
            <a:picLocks noGrp="1" noChangeAspect="1" noChangeArrowheads="1"/>
          </p:cNvPicPr>
          <p:nvPr/>
        </p:nvPicPr>
        <p:blipFill>
          <a:blip r:embed="rId5" cstate="print"/>
          <a:srcRect/>
          <a:stretch>
            <a:fillRect/>
          </a:stretch>
        </p:blipFill>
        <p:spPr bwMode="auto">
          <a:xfrm>
            <a:off x="5367339" y="2886075"/>
            <a:ext cx="1279525" cy="60325"/>
          </a:xfrm>
          <a:prstGeom prst="rect">
            <a:avLst/>
          </a:prstGeom>
          <a:noFill/>
        </p:spPr>
      </p:pic>
      <p:sp>
        <p:nvSpPr>
          <p:cNvPr id="56" name="Oval 40"/>
          <p:cNvSpPr/>
          <p:nvPr/>
        </p:nvSpPr>
        <p:spPr>
          <a:xfrm rot="16200000">
            <a:off x="2368550" y="2798763"/>
            <a:ext cx="185737" cy="19208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57" name="Oval 41"/>
          <p:cNvSpPr/>
          <p:nvPr/>
        </p:nvSpPr>
        <p:spPr>
          <a:xfrm rot="16200000">
            <a:off x="5162551" y="2813051"/>
            <a:ext cx="184150" cy="193675"/>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000" noProof="1"/>
          </a:p>
        </p:txBody>
      </p:sp>
      <p:sp>
        <p:nvSpPr>
          <p:cNvPr id="58" name="Isosceles Triangle 45"/>
          <p:cNvSpPr/>
          <p:nvPr/>
        </p:nvSpPr>
        <p:spPr>
          <a:xfrm>
            <a:off x="2420938" y="2603501"/>
            <a:ext cx="95250" cy="163513"/>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59" name="Isosceles Triangle 48"/>
          <p:cNvSpPr/>
          <p:nvPr/>
        </p:nvSpPr>
        <p:spPr>
          <a:xfrm rot="10800000" flipH="1">
            <a:off x="3892551" y="3040064"/>
            <a:ext cx="93663" cy="1651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60" name="Isosceles Triangle 69"/>
          <p:cNvSpPr/>
          <p:nvPr/>
        </p:nvSpPr>
        <p:spPr>
          <a:xfrm>
            <a:off x="5205413" y="2622551"/>
            <a:ext cx="93662" cy="163513"/>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000" noProof="1"/>
          </a:p>
        </p:txBody>
      </p:sp>
      <p:sp>
        <p:nvSpPr>
          <p:cNvPr id="61" name="Rectangle 70"/>
          <p:cNvSpPr/>
          <p:nvPr/>
        </p:nvSpPr>
        <p:spPr>
          <a:xfrm>
            <a:off x="1331914" y="1387476"/>
            <a:ext cx="2295525" cy="1063625"/>
          </a:xfrm>
          <a:prstGeom prst="rect">
            <a:avLst/>
          </a:prstGeom>
          <a:noFill/>
          <a:ln w="38100">
            <a:solidFill>
              <a:schemeClr val="accent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62" name="TextBox 61"/>
          <p:cNvSpPr txBox="1">
            <a:spLocks noChangeArrowheads="1"/>
          </p:cNvSpPr>
          <p:nvPr/>
        </p:nvSpPr>
        <p:spPr bwMode="auto">
          <a:xfrm>
            <a:off x="1331914" y="1709738"/>
            <a:ext cx="2295525" cy="315388"/>
          </a:xfrm>
          <a:prstGeom prst="rect">
            <a:avLst/>
          </a:prstGeom>
          <a:noFill/>
          <a:ln w="9525">
            <a:noFill/>
            <a:miter lim="800000"/>
            <a:headEnd/>
            <a:tailEnd/>
          </a:ln>
        </p:spPr>
        <p:txBody>
          <a:bodyPr lIns="68573" tIns="34287" rIns="68573" bIns="34287">
            <a:spAutoFit/>
          </a:bodyPr>
          <a:lstStyle/>
          <a:p>
            <a:pPr algn="ct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id-ID" altLang="en-US" sz="800" dirty="0">
              <a:solidFill>
                <a:schemeClr val="bg1">
                  <a:lumMod val="50000"/>
                </a:schemeClr>
              </a:solidFill>
              <a:latin typeface="微软雅黑" pitchFamily="34" charset="-122"/>
              <a:ea typeface="微软雅黑" pitchFamily="34" charset="-122"/>
            </a:endParaRPr>
          </a:p>
        </p:txBody>
      </p:sp>
      <p:sp>
        <p:nvSpPr>
          <p:cNvPr id="63" name="TextBox 62"/>
          <p:cNvSpPr txBox="1">
            <a:spLocks noChangeArrowheads="1"/>
          </p:cNvSpPr>
          <p:nvPr/>
        </p:nvSpPr>
        <p:spPr bwMode="auto">
          <a:xfrm>
            <a:off x="1331914" y="1401763"/>
            <a:ext cx="2295525" cy="254000"/>
          </a:xfrm>
          <a:prstGeom prst="rect">
            <a:avLst/>
          </a:prstGeom>
          <a:solidFill>
            <a:schemeClr val="accent1"/>
          </a:solidFill>
          <a:ln w="9525">
            <a:noFill/>
            <a:miter lim="800000"/>
            <a:headEnd/>
            <a:tailEnd/>
          </a:ln>
        </p:spPr>
        <p:txBody>
          <a:bodyPr lIns="68573" tIns="34287" rIns="68573" bIns="34287">
            <a:spAutoFit/>
          </a:bodyPr>
          <a:lstStyle/>
          <a:p>
            <a:pPr algn="ctr"/>
            <a:r>
              <a:rPr lang="zh-CN" altLang="en-US" sz="1200" b="1" dirty="0">
                <a:solidFill>
                  <a:schemeClr val="bg1"/>
                </a:solidFill>
                <a:latin typeface="微软雅黑" pitchFamily="34" charset="-122"/>
                <a:ea typeface="微软雅黑" pitchFamily="34" charset="-122"/>
              </a:rPr>
              <a:t>项目一完成情况</a:t>
            </a:r>
            <a:endParaRPr lang="id-ID" altLang="en-US" sz="1200" b="1" dirty="0">
              <a:solidFill>
                <a:schemeClr val="bg1"/>
              </a:solidFill>
              <a:latin typeface="微软雅黑" pitchFamily="34" charset="-122"/>
              <a:ea typeface="微软雅黑" pitchFamily="34" charset="-122"/>
            </a:endParaRPr>
          </a:p>
        </p:txBody>
      </p:sp>
      <p:sp>
        <p:nvSpPr>
          <p:cNvPr id="64" name="Oval 40"/>
          <p:cNvSpPr/>
          <p:nvPr/>
        </p:nvSpPr>
        <p:spPr>
          <a:xfrm rot="16200000">
            <a:off x="6655594" y="2817020"/>
            <a:ext cx="184150" cy="192088"/>
          </a:xfrm>
          <a:prstGeom prst="ellipse">
            <a:avLst/>
          </a:prstGeom>
          <a:no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000" noProof="1"/>
          </a:p>
        </p:txBody>
      </p:sp>
      <p:sp>
        <p:nvSpPr>
          <p:cNvPr id="65" name="Isosceles Triangle 45"/>
          <p:cNvSpPr/>
          <p:nvPr/>
        </p:nvSpPr>
        <p:spPr>
          <a:xfrm rot="10800000">
            <a:off x="6707188" y="3055938"/>
            <a:ext cx="93662" cy="165100"/>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000" noProof="1"/>
          </a:p>
        </p:txBody>
      </p:sp>
      <p:pic>
        <p:nvPicPr>
          <p:cNvPr id="66" name="Group 1"/>
          <p:cNvPicPr>
            <a:picLocks noGrp="1" noChangeAspect="1" noChangeArrowheads="1"/>
          </p:cNvPicPr>
          <p:nvPr/>
        </p:nvPicPr>
        <p:blipFill>
          <a:blip r:embed="rId6" cstate="print"/>
          <a:srcRect/>
          <a:stretch>
            <a:fillRect/>
          </a:stretch>
        </p:blipFill>
        <p:spPr bwMode="auto">
          <a:xfrm>
            <a:off x="6843714" y="2884489"/>
            <a:ext cx="1760537" cy="60325"/>
          </a:xfrm>
          <a:prstGeom prst="rect">
            <a:avLst/>
          </a:prstGeom>
          <a:noFill/>
        </p:spPr>
      </p:pic>
      <p:pic>
        <p:nvPicPr>
          <p:cNvPr id="69" name="Group 1"/>
          <p:cNvPicPr>
            <a:picLocks noGrp="1" noChangeAspect="1" noChangeArrowheads="1"/>
          </p:cNvPicPr>
          <p:nvPr/>
        </p:nvPicPr>
        <p:blipFill>
          <a:blip r:embed="rId7" cstate="print"/>
          <a:srcRect/>
          <a:stretch>
            <a:fillRect/>
          </a:stretch>
        </p:blipFill>
        <p:spPr bwMode="auto">
          <a:xfrm>
            <a:off x="452439" y="2879725"/>
            <a:ext cx="1927225" cy="60325"/>
          </a:xfrm>
          <a:prstGeom prst="rect">
            <a:avLst/>
          </a:prstGeom>
          <a:noFill/>
        </p:spPr>
      </p:pic>
      <p:sp>
        <p:nvSpPr>
          <p:cNvPr id="72" name="Oval 71"/>
          <p:cNvSpPr/>
          <p:nvPr/>
        </p:nvSpPr>
        <p:spPr>
          <a:xfrm>
            <a:off x="3346451" y="1131889"/>
            <a:ext cx="479425" cy="479425"/>
          </a:xfrm>
          <a:prstGeom prst="ellipse">
            <a:avLst/>
          </a:prstGeom>
          <a:solidFill>
            <a:schemeClr val="bg1">
              <a:lumMod val="95000"/>
            </a:schemeClr>
          </a:solidFill>
          <a:ln w="730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r>
              <a:rPr lang="en-US" sz="2300" b="1" noProof="1">
                <a:solidFill>
                  <a:schemeClr val="accent1"/>
                </a:solidFill>
                <a:latin typeface="微软雅黑" panose="020B0503020204020204" pitchFamily="34" charset="-122"/>
                <a:ea typeface="微软雅黑" panose="020B0503020204020204" pitchFamily="34" charset="-122"/>
              </a:rPr>
              <a:t>1</a:t>
            </a:r>
            <a:endParaRPr lang="id-ID" sz="2300" b="1" noProof="1">
              <a:solidFill>
                <a:schemeClr val="accent1"/>
              </a:solidFill>
              <a:latin typeface="微软雅黑" panose="020B0503020204020204" pitchFamily="34" charset="-122"/>
              <a:ea typeface="微软雅黑" panose="020B0503020204020204" pitchFamily="34" charset="-122"/>
            </a:endParaRPr>
          </a:p>
        </p:txBody>
      </p:sp>
      <p:sp>
        <p:nvSpPr>
          <p:cNvPr id="74" name="Rectangle 70"/>
          <p:cNvSpPr/>
          <p:nvPr/>
        </p:nvSpPr>
        <p:spPr>
          <a:xfrm>
            <a:off x="4106864" y="1387476"/>
            <a:ext cx="2295525" cy="1063625"/>
          </a:xfrm>
          <a:prstGeom prst="rect">
            <a:avLst/>
          </a:prstGeom>
          <a:noFill/>
          <a:ln w="38100">
            <a:solidFill>
              <a:schemeClr val="accent2"/>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75" name="TextBox 74"/>
          <p:cNvSpPr txBox="1">
            <a:spLocks noChangeArrowheads="1"/>
          </p:cNvSpPr>
          <p:nvPr/>
        </p:nvSpPr>
        <p:spPr bwMode="auto">
          <a:xfrm>
            <a:off x="4106864" y="1709738"/>
            <a:ext cx="2295525" cy="315388"/>
          </a:xfrm>
          <a:prstGeom prst="rect">
            <a:avLst/>
          </a:prstGeom>
          <a:noFill/>
          <a:ln w="9525">
            <a:noFill/>
            <a:miter lim="800000"/>
            <a:headEnd/>
            <a:tailEnd/>
          </a:ln>
        </p:spPr>
        <p:txBody>
          <a:bodyPr lIns="68573" tIns="34287" rIns="68573" bIns="34287">
            <a:spAutoFit/>
          </a:bodyPr>
          <a:lstStyle/>
          <a:p>
            <a:pPr algn="ct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id-ID" altLang="en-US" sz="800" dirty="0">
              <a:solidFill>
                <a:schemeClr val="bg1">
                  <a:lumMod val="50000"/>
                </a:schemeClr>
              </a:solidFill>
              <a:latin typeface="微软雅黑" pitchFamily="34" charset="-122"/>
              <a:ea typeface="微软雅黑" pitchFamily="34" charset="-122"/>
            </a:endParaRPr>
          </a:p>
        </p:txBody>
      </p:sp>
      <p:sp>
        <p:nvSpPr>
          <p:cNvPr id="76" name="TextBox 75"/>
          <p:cNvSpPr txBox="1">
            <a:spLocks noChangeArrowheads="1"/>
          </p:cNvSpPr>
          <p:nvPr/>
        </p:nvSpPr>
        <p:spPr bwMode="auto">
          <a:xfrm>
            <a:off x="4106864" y="1400175"/>
            <a:ext cx="2295525" cy="254000"/>
          </a:xfrm>
          <a:prstGeom prst="rect">
            <a:avLst/>
          </a:prstGeom>
          <a:solidFill>
            <a:schemeClr val="accent2"/>
          </a:solidFill>
          <a:ln w="9525">
            <a:noFill/>
            <a:miter lim="800000"/>
            <a:headEnd/>
            <a:tailEnd/>
          </a:ln>
        </p:spPr>
        <p:txBody>
          <a:bodyPr lIns="68573" tIns="34287" rIns="68573" bIns="34287">
            <a:spAutoFit/>
          </a:bodyPr>
          <a:lstStyle/>
          <a:p>
            <a:pPr algn="ctr"/>
            <a:r>
              <a:rPr lang="zh-CN" altLang="en-US" sz="1200" b="1" dirty="0">
                <a:solidFill>
                  <a:schemeClr val="bg1"/>
                </a:solidFill>
                <a:latin typeface="微软雅黑" pitchFamily="34" charset="-122"/>
                <a:ea typeface="微软雅黑" pitchFamily="34" charset="-122"/>
              </a:rPr>
              <a:t>项目三完成情况</a:t>
            </a:r>
            <a:endParaRPr lang="id-ID" altLang="en-US" sz="1200" b="1" dirty="0">
              <a:solidFill>
                <a:schemeClr val="bg1"/>
              </a:solidFill>
              <a:latin typeface="微软雅黑" pitchFamily="34" charset="-122"/>
              <a:ea typeface="微软雅黑" pitchFamily="34" charset="-122"/>
            </a:endParaRPr>
          </a:p>
        </p:txBody>
      </p:sp>
      <p:sp>
        <p:nvSpPr>
          <p:cNvPr id="77" name="Oval 71"/>
          <p:cNvSpPr/>
          <p:nvPr/>
        </p:nvSpPr>
        <p:spPr>
          <a:xfrm>
            <a:off x="6121401" y="1131889"/>
            <a:ext cx="479425" cy="479425"/>
          </a:xfrm>
          <a:prstGeom prst="ellipse">
            <a:avLst/>
          </a:prstGeom>
          <a:solidFill>
            <a:schemeClr val="bg1">
              <a:lumMod val="95000"/>
            </a:schemeClr>
          </a:solidFill>
          <a:ln w="730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r>
              <a:rPr lang="en-US" sz="2300" b="1" noProof="1">
                <a:solidFill>
                  <a:schemeClr val="accent2"/>
                </a:solidFill>
                <a:latin typeface="微软雅黑" panose="020B0503020204020204" pitchFamily="34" charset="-122"/>
                <a:ea typeface="微软雅黑" panose="020B0503020204020204" pitchFamily="34" charset="-122"/>
              </a:rPr>
              <a:t>3</a:t>
            </a:r>
            <a:endParaRPr lang="id-ID" sz="2300" b="1" noProof="1">
              <a:solidFill>
                <a:schemeClr val="accent2"/>
              </a:solidFill>
              <a:latin typeface="微软雅黑" panose="020B0503020204020204" pitchFamily="34" charset="-122"/>
              <a:ea typeface="微软雅黑" panose="020B0503020204020204" pitchFamily="34" charset="-122"/>
            </a:endParaRPr>
          </a:p>
        </p:txBody>
      </p:sp>
      <p:sp>
        <p:nvSpPr>
          <p:cNvPr id="78" name="Rectangle 70"/>
          <p:cNvSpPr/>
          <p:nvPr/>
        </p:nvSpPr>
        <p:spPr>
          <a:xfrm>
            <a:off x="2797175" y="3452814"/>
            <a:ext cx="2295525" cy="1063625"/>
          </a:xfrm>
          <a:prstGeom prst="rect">
            <a:avLst/>
          </a:prstGeom>
          <a:noFill/>
          <a:ln w="38100">
            <a:solidFill>
              <a:schemeClr val="accent3"/>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79" name="TextBox 78"/>
          <p:cNvSpPr txBox="1">
            <a:spLocks noChangeArrowheads="1"/>
          </p:cNvSpPr>
          <p:nvPr/>
        </p:nvSpPr>
        <p:spPr bwMode="auto">
          <a:xfrm>
            <a:off x="2797175" y="3775076"/>
            <a:ext cx="2295525" cy="315388"/>
          </a:xfrm>
          <a:prstGeom prst="rect">
            <a:avLst/>
          </a:prstGeom>
          <a:noFill/>
          <a:ln w="9525">
            <a:noFill/>
            <a:miter lim="800000"/>
            <a:headEnd/>
            <a:tailEnd/>
          </a:ln>
        </p:spPr>
        <p:txBody>
          <a:bodyPr lIns="68573" tIns="34287" rIns="68573" bIns="34287">
            <a:spAutoFit/>
          </a:bodyPr>
          <a:lstStyle/>
          <a:p>
            <a:pPr algn="ct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id-ID" altLang="en-US" sz="800" dirty="0">
              <a:solidFill>
                <a:schemeClr val="bg1">
                  <a:lumMod val="50000"/>
                </a:schemeClr>
              </a:solidFill>
              <a:latin typeface="微软雅黑" pitchFamily="34" charset="-122"/>
              <a:ea typeface="微软雅黑" pitchFamily="34" charset="-122"/>
            </a:endParaRPr>
          </a:p>
        </p:txBody>
      </p:sp>
      <p:sp>
        <p:nvSpPr>
          <p:cNvPr id="80" name="TextBox 79"/>
          <p:cNvSpPr txBox="1">
            <a:spLocks noChangeArrowheads="1"/>
          </p:cNvSpPr>
          <p:nvPr/>
        </p:nvSpPr>
        <p:spPr bwMode="auto">
          <a:xfrm>
            <a:off x="2797175" y="3465513"/>
            <a:ext cx="2295525" cy="254000"/>
          </a:xfrm>
          <a:prstGeom prst="rect">
            <a:avLst/>
          </a:prstGeom>
          <a:solidFill>
            <a:schemeClr val="accent3"/>
          </a:solidFill>
          <a:ln w="9525">
            <a:noFill/>
            <a:miter lim="800000"/>
            <a:headEnd/>
            <a:tailEnd/>
          </a:ln>
        </p:spPr>
        <p:txBody>
          <a:bodyPr lIns="68573" tIns="34287" rIns="68573" bIns="34287">
            <a:spAutoFit/>
          </a:bodyPr>
          <a:lstStyle/>
          <a:p>
            <a:pPr algn="ctr"/>
            <a:r>
              <a:rPr lang="zh-CN" altLang="en-US" sz="1200" b="1" dirty="0">
                <a:solidFill>
                  <a:schemeClr val="bg1"/>
                </a:solidFill>
                <a:latin typeface="微软雅黑" pitchFamily="34" charset="-122"/>
                <a:ea typeface="微软雅黑" pitchFamily="34" charset="-122"/>
              </a:rPr>
              <a:t>项目二完成情况</a:t>
            </a:r>
            <a:endParaRPr lang="id-ID" altLang="en-US" sz="1200" b="1" dirty="0">
              <a:solidFill>
                <a:schemeClr val="bg1"/>
              </a:solidFill>
              <a:latin typeface="微软雅黑" pitchFamily="34" charset="-122"/>
              <a:ea typeface="微软雅黑" pitchFamily="34" charset="-122"/>
            </a:endParaRPr>
          </a:p>
        </p:txBody>
      </p:sp>
      <p:sp>
        <p:nvSpPr>
          <p:cNvPr id="81" name="Oval 71"/>
          <p:cNvSpPr/>
          <p:nvPr/>
        </p:nvSpPr>
        <p:spPr>
          <a:xfrm>
            <a:off x="4811713" y="3197225"/>
            <a:ext cx="479425" cy="477838"/>
          </a:xfrm>
          <a:prstGeom prst="ellipse">
            <a:avLst/>
          </a:prstGeom>
          <a:solidFill>
            <a:schemeClr val="bg1">
              <a:lumMod val="95000"/>
            </a:schemeClr>
          </a:solidFill>
          <a:ln w="730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r>
              <a:rPr lang="en-US" sz="2300" b="1" noProof="1">
                <a:solidFill>
                  <a:schemeClr val="accent3"/>
                </a:solidFill>
                <a:latin typeface="微软雅黑" panose="020B0503020204020204" pitchFamily="34" charset="-122"/>
                <a:ea typeface="微软雅黑" panose="020B0503020204020204" pitchFamily="34" charset="-122"/>
              </a:rPr>
              <a:t>2</a:t>
            </a:r>
            <a:endParaRPr lang="id-ID" sz="2300" b="1" noProof="1">
              <a:solidFill>
                <a:schemeClr val="accent3"/>
              </a:solidFill>
              <a:latin typeface="微软雅黑" panose="020B0503020204020204" pitchFamily="34" charset="-122"/>
              <a:ea typeface="微软雅黑" panose="020B0503020204020204" pitchFamily="34" charset="-122"/>
            </a:endParaRPr>
          </a:p>
        </p:txBody>
      </p:sp>
      <p:sp>
        <p:nvSpPr>
          <p:cNvPr id="83" name="Rectangle 70"/>
          <p:cNvSpPr/>
          <p:nvPr/>
        </p:nvSpPr>
        <p:spPr>
          <a:xfrm>
            <a:off x="5613400" y="3451226"/>
            <a:ext cx="2295525" cy="1063625"/>
          </a:xfrm>
          <a:prstGeom prst="rect">
            <a:avLst/>
          </a:prstGeom>
          <a:noFill/>
          <a:ln w="38100">
            <a:solidFill>
              <a:schemeClr val="accent4"/>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endParaRPr lang="id-ID" sz="1100" noProof="1">
              <a:latin typeface="微软雅黑" panose="020B0503020204020204" pitchFamily="34" charset="-122"/>
              <a:ea typeface="微软雅黑" panose="020B0503020204020204" pitchFamily="34" charset="-122"/>
            </a:endParaRPr>
          </a:p>
        </p:txBody>
      </p:sp>
      <p:sp>
        <p:nvSpPr>
          <p:cNvPr id="84" name="TextBox 83"/>
          <p:cNvSpPr txBox="1">
            <a:spLocks noChangeArrowheads="1"/>
          </p:cNvSpPr>
          <p:nvPr/>
        </p:nvSpPr>
        <p:spPr bwMode="auto">
          <a:xfrm>
            <a:off x="5613400" y="3773488"/>
            <a:ext cx="2295525" cy="361540"/>
          </a:xfrm>
          <a:prstGeom prst="rect">
            <a:avLst/>
          </a:prstGeom>
          <a:noFill/>
          <a:ln w="9525">
            <a:noFill/>
            <a:miter lim="800000"/>
            <a:headEnd/>
            <a:tailEnd/>
          </a:ln>
        </p:spPr>
        <p:txBody>
          <a:bodyPr lIns="68573" tIns="34287" rIns="68573" bIns="34287">
            <a:spAutoFit/>
          </a:bodyPr>
          <a:lstStyle/>
          <a:p>
            <a:pPr algn="ct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100" dirty="0">
                <a:solidFill>
                  <a:srgbClr val="404040"/>
                </a:solidFill>
                <a:latin typeface="微软雅黑" pitchFamily="34" charset="-122"/>
                <a:ea typeface="微软雅黑" pitchFamily="34" charset="-122"/>
              </a:rPr>
              <a:t>。</a:t>
            </a:r>
            <a:endParaRPr lang="id-ID" altLang="en-US" sz="1100" dirty="0">
              <a:solidFill>
                <a:schemeClr val="bg1"/>
              </a:solidFill>
              <a:latin typeface="微软雅黑" pitchFamily="34" charset="-122"/>
              <a:ea typeface="微软雅黑" pitchFamily="34" charset="-122"/>
            </a:endParaRPr>
          </a:p>
        </p:txBody>
      </p:sp>
      <p:sp>
        <p:nvSpPr>
          <p:cNvPr id="85" name="TextBox 84"/>
          <p:cNvSpPr txBox="1">
            <a:spLocks noChangeArrowheads="1"/>
          </p:cNvSpPr>
          <p:nvPr/>
        </p:nvSpPr>
        <p:spPr bwMode="auto">
          <a:xfrm>
            <a:off x="5613400" y="3465513"/>
            <a:ext cx="2295525" cy="254000"/>
          </a:xfrm>
          <a:prstGeom prst="rect">
            <a:avLst/>
          </a:prstGeom>
          <a:solidFill>
            <a:schemeClr val="accent4"/>
          </a:solidFill>
          <a:ln w="9525">
            <a:noFill/>
            <a:miter lim="800000"/>
            <a:headEnd/>
            <a:tailEnd/>
          </a:ln>
        </p:spPr>
        <p:txBody>
          <a:bodyPr lIns="68573" tIns="34287" rIns="68573" bIns="34287">
            <a:spAutoFit/>
          </a:bodyPr>
          <a:lstStyle/>
          <a:p>
            <a:pPr algn="ctr"/>
            <a:r>
              <a:rPr lang="zh-CN" altLang="en-US" sz="1200" b="1" dirty="0">
                <a:solidFill>
                  <a:schemeClr val="bg1"/>
                </a:solidFill>
                <a:latin typeface="微软雅黑" pitchFamily="34" charset="-122"/>
                <a:ea typeface="微软雅黑" pitchFamily="34" charset="-122"/>
              </a:rPr>
              <a:t>项目四完成情况</a:t>
            </a:r>
            <a:endParaRPr lang="id-ID" altLang="en-US" sz="1200" b="1" dirty="0">
              <a:solidFill>
                <a:schemeClr val="bg1"/>
              </a:solidFill>
              <a:latin typeface="微软雅黑" pitchFamily="34" charset="-122"/>
              <a:ea typeface="微软雅黑" pitchFamily="34" charset="-122"/>
            </a:endParaRPr>
          </a:p>
        </p:txBody>
      </p:sp>
      <p:sp>
        <p:nvSpPr>
          <p:cNvPr id="86" name="Oval 71"/>
          <p:cNvSpPr/>
          <p:nvPr/>
        </p:nvSpPr>
        <p:spPr>
          <a:xfrm>
            <a:off x="7627938" y="3195639"/>
            <a:ext cx="479425" cy="479425"/>
          </a:xfrm>
          <a:prstGeom prst="ellipse">
            <a:avLst/>
          </a:prstGeom>
          <a:solidFill>
            <a:schemeClr val="bg1">
              <a:lumMod val="95000"/>
            </a:schemeClr>
          </a:solidFill>
          <a:ln w="730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fontAlgn="auto"/>
            <a:r>
              <a:rPr lang="en-US" sz="2300" b="1" noProof="1">
                <a:solidFill>
                  <a:schemeClr val="accent4"/>
                </a:solidFill>
                <a:latin typeface="微软雅黑" panose="020B0503020204020204" pitchFamily="34" charset="-122"/>
                <a:ea typeface="微软雅黑" panose="020B0503020204020204" pitchFamily="34" charset="-122"/>
              </a:rPr>
              <a:t>4</a:t>
            </a:r>
            <a:endParaRPr lang="id-ID" sz="2300" b="1" noProof="1">
              <a:solidFill>
                <a:schemeClr val="accent4"/>
              </a:solidFill>
              <a:latin typeface="微软雅黑" panose="020B0503020204020204" pitchFamily="34" charset="-122"/>
              <a:ea typeface="微软雅黑" panose="020B0503020204020204" pitchFamily="34" charset="-122"/>
            </a:endParaRPr>
          </a:p>
        </p:txBody>
      </p:sp>
      <p:sp>
        <p:nvSpPr>
          <p:cNvPr id="33"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4"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4" grpId="0" animBg="1"/>
      <p:bldP spid="75" grpId="0"/>
      <p:bldP spid="76" grpId="0" animBg="1"/>
      <p:bldP spid="77" grpId="0" animBg="1"/>
      <p:bldP spid="78" grpId="0" animBg="1"/>
      <p:bldP spid="79" grpId="0"/>
      <p:bldP spid="80" grpId="0" animBg="1"/>
      <p:bldP spid="81" grpId="0" animBg="1"/>
      <p:bldP spid="83" grpId="0" animBg="1"/>
      <p:bldP spid="84" grpId="0"/>
      <p:bldP spid="85" grpId="0" animBg="1"/>
      <p:bldP spid="8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6"/>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chemeClr val="accent1"/>
          </a:solidFill>
          <a:ln>
            <a:noFill/>
          </a:ln>
        </p:spPr>
        <p:txBody>
          <a:bodyPr vert="horz" wrap="square" lIns="68555" tIns="34278" rIns="68555" bIns="34278" numCol="1" anchor="t" anchorCtr="0" compatLnSpc="1"/>
          <a:lstStyle/>
          <a:p>
            <a:endParaRPr lang="id-ID" sz="1000" dirty="0"/>
          </a:p>
        </p:txBody>
      </p:sp>
      <p:sp>
        <p:nvSpPr>
          <p:cNvPr id="31" name="Freeform 24"/>
          <p:cNvSpPr/>
          <p:nvPr/>
        </p:nvSpPr>
        <p:spPr>
          <a:xfrm flipH="1">
            <a:off x="5977714"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id-ID" sz="1000" dirty="0"/>
          </a:p>
        </p:txBody>
      </p:sp>
      <p:sp>
        <p:nvSpPr>
          <p:cNvPr id="32" name="Freeform 25"/>
          <p:cNvSpPr/>
          <p:nvPr/>
        </p:nvSpPr>
        <p:spPr>
          <a:xfrm flipH="1">
            <a:off x="6260643" y="4364188"/>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id-ID" sz="1000" dirty="0"/>
          </a:p>
        </p:txBody>
      </p:sp>
      <p:sp>
        <p:nvSpPr>
          <p:cNvPr id="33" name="Freeform 5"/>
          <p:cNvSpPr/>
          <p:nvPr/>
        </p:nvSpPr>
        <p:spPr bwMode="auto">
          <a:xfrm>
            <a:off x="6406517" y="3286674"/>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34" name="Freeform 6"/>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35" name="Freeform 7"/>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36" name="Freeform 8"/>
          <p:cNvSpPr/>
          <p:nvPr/>
        </p:nvSpPr>
        <p:spPr bwMode="auto">
          <a:xfrm>
            <a:off x="6424371" y="3666384"/>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37" name="Freeform 9"/>
          <p:cNvSpPr/>
          <p:nvPr/>
        </p:nvSpPr>
        <p:spPr bwMode="auto">
          <a:xfrm>
            <a:off x="6544594" y="3285483"/>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38" name="Freeform 10"/>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39" name="Freeform 11"/>
          <p:cNvSpPr/>
          <p:nvPr/>
        </p:nvSpPr>
        <p:spPr bwMode="auto">
          <a:xfrm>
            <a:off x="6570780" y="3259296"/>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40" name="Freeform 12"/>
          <p:cNvSpPr/>
          <p:nvPr/>
        </p:nvSpPr>
        <p:spPr bwMode="auto">
          <a:xfrm>
            <a:off x="6562448" y="3662813"/>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41" name="Freeform 13"/>
          <p:cNvSpPr/>
          <p:nvPr/>
        </p:nvSpPr>
        <p:spPr bwMode="auto">
          <a:xfrm>
            <a:off x="6664817" y="3287863"/>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grpSp>
        <p:nvGrpSpPr>
          <p:cNvPr id="2" name="Group 123"/>
          <p:cNvGrpSpPr/>
          <p:nvPr/>
        </p:nvGrpSpPr>
        <p:grpSpPr>
          <a:xfrm>
            <a:off x="5738751" y="3195912"/>
            <a:ext cx="613013" cy="465414"/>
            <a:chOff x="7170738" y="4168775"/>
            <a:chExt cx="817563" cy="620713"/>
          </a:xfrm>
          <a:solidFill>
            <a:schemeClr val="accent1"/>
          </a:solidFill>
        </p:grpSpPr>
        <p:sp>
          <p:nvSpPr>
            <p:cNvPr id="45"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4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lstStyle/>
            <a:p>
              <a:endParaRPr lang="id-ID" sz="1000" dirty="0"/>
            </a:p>
          </p:txBody>
        </p:sp>
        <p:sp>
          <p:nvSpPr>
            <p:cNvPr id="4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48"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49"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50"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grpSp>
      <p:sp>
        <p:nvSpPr>
          <p:cNvPr id="51" name="Freeform 20"/>
          <p:cNvSpPr>
            <a:spLocks noEditPoints="1"/>
          </p:cNvSpPr>
          <p:nvPr/>
        </p:nvSpPr>
        <p:spPr bwMode="auto">
          <a:xfrm>
            <a:off x="5240009"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52" name="Oval 21"/>
          <p:cNvSpPr>
            <a:spLocks noChangeArrowheads="1"/>
          </p:cNvSpPr>
          <p:nvPr/>
        </p:nvSpPr>
        <p:spPr bwMode="auto">
          <a:xfrm>
            <a:off x="7526604" y="1519055"/>
            <a:ext cx="105938" cy="105938"/>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53" name="Freeform 22"/>
          <p:cNvSpPr/>
          <p:nvPr/>
        </p:nvSpPr>
        <p:spPr bwMode="auto">
          <a:xfrm>
            <a:off x="7564694"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54" name="Freeform 23"/>
          <p:cNvSpPr/>
          <p:nvPr/>
        </p:nvSpPr>
        <p:spPr bwMode="auto">
          <a:xfrm>
            <a:off x="7418286" y="1597616"/>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55" name="Freeform 24"/>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56" name="Freeform 25"/>
          <p:cNvSpPr>
            <a:spLocks noEditPoints="1"/>
          </p:cNvSpPr>
          <p:nvPr/>
        </p:nvSpPr>
        <p:spPr bwMode="auto">
          <a:xfrm>
            <a:off x="6721951" y="1225048"/>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57" name="Freeform 26"/>
          <p:cNvSpPr>
            <a:spLocks noEditPoints="1"/>
          </p:cNvSpPr>
          <p:nvPr/>
        </p:nvSpPr>
        <p:spPr bwMode="auto">
          <a:xfrm>
            <a:off x="6576732" y="1369075"/>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58" name="Freeform 27"/>
          <p:cNvSpPr>
            <a:spLocks noEditPoints="1"/>
          </p:cNvSpPr>
          <p:nvPr/>
        </p:nvSpPr>
        <p:spPr bwMode="auto">
          <a:xfrm>
            <a:off x="6611252"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59" name="Freeform 28"/>
          <p:cNvSpPr>
            <a:spLocks noEditPoints="1"/>
          </p:cNvSpPr>
          <p:nvPr/>
        </p:nvSpPr>
        <p:spPr bwMode="auto">
          <a:xfrm>
            <a:off x="6611252"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60" name="Oval 29"/>
          <p:cNvSpPr>
            <a:spLocks noChangeArrowheads="1"/>
          </p:cNvSpPr>
          <p:nvPr/>
        </p:nvSpPr>
        <p:spPr bwMode="auto">
          <a:xfrm>
            <a:off x="6771945" y="1417879"/>
            <a:ext cx="70229" cy="70229"/>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61" name="Freeform 30"/>
          <p:cNvSpPr>
            <a:spLocks noEditPoints="1"/>
          </p:cNvSpPr>
          <p:nvPr/>
        </p:nvSpPr>
        <p:spPr bwMode="auto">
          <a:xfrm>
            <a:off x="7311156" y="1095303"/>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62" name="Rectangle 31"/>
          <p:cNvSpPr>
            <a:spLocks noChangeArrowheads="1"/>
          </p:cNvSpPr>
          <p:nvPr/>
        </p:nvSpPr>
        <p:spPr bwMode="auto">
          <a:xfrm>
            <a:off x="7214742" y="1094113"/>
            <a:ext cx="48803" cy="355905"/>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63" name="Freeform 32"/>
          <p:cNvSpPr>
            <a:spLocks noEditPoints="1"/>
          </p:cNvSpPr>
          <p:nvPr/>
        </p:nvSpPr>
        <p:spPr bwMode="auto">
          <a:xfrm>
            <a:off x="5634004"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grpSp>
        <p:nvGrpSpPr>
          <p:cNvPr id="3" name="Group 127"/>
          <p:cNvGrpSpPr/>
          <p:nvPr/>
        </p:nvGrpSpPr>
        <p:grpSpPr>
          <a:xfrm>
            <a:off x="6818366" y="3195019"/>
            <a:ext cx="380902" cy="490410"/>
            <a:chOff x="8610600" y="4127500"/>
            <a:chExt cx="508001" cy="654050"/>
          </a:xfrm>
          <a:solidFill>
            <a:schemeClr val="accent1"/>
          </a:solidFill>
        </p:grpSpPr>
        <p:sp>
          <p:nvSpPr>
            <p:cNvPr id="65"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6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67"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68"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69"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70"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7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72"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grpSp>
      <p:sp>
        <p:nvSpPr>
          <p:cNvPr id="73" name="Freeform 41"/>
          <p:cNvSpPr>
            <a:spLocks noEditPoints="1"/>
          </p:cNvSpPr>
          <p:nvPr/>
        </p:nvSpPr>
        <p:spPr bwMode="auto">
          <a:xfrm>
            <a:off x="7133801" y="2699848"/>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74" name="Freeform 42"/>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75" name="Freeform 43"/>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76" name="Freeform 44"/>
          <p:cNvSpPr/>
          <p:nvPr/>
        </p:nvSpPr>
        <p:spPr bwMode="auto">
          <a:xfrm>
            <a:off x="6297008" y="762015"/>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chemeClr val="accent1"/>
          </a:solidFill>
          <a:ln>
            <a:noFill/>
          </a:ln>
        </p:spPr>
        <p:txBody>
          <a:bodyPr vert="horz" wrap="square" lIns="68555" tIns="34278" rIns="68555" bIns="34278" numCol="1" anchor="t" anchorCtr="0" compatLnSpc="1"/>
          <a:lstStyle/>
          <a:p>
            <a:endParaRPr lang="id-ID" sz="1000" dirty="0"/>
          </a:p>
        </p:txBody>
      </p:sp>
      <p:sp>
        <p:nvSpPr>
          <p:cNvPr id="77" name="Freeform 45"/>
          <p:cNvSpPr>
            <a:spLocks noEditPoints="1"/>
          </p:cNvSpPr>
          <p:nvPr/>
        </p:nvSpPr>
        <p:spPr bwMode="auto">
          <a:xfrm>
            <a:off x="6180358" y="2756983"/>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78" name="Freeform 46"/>
          <p:cNvSpPr>
            <a:spLocks noEditPoints="1"/>
          </p:cNvSpPr>
          <p:nvPr/>
        </p:nvSpPr>
        <p:spPr bwMode="auto">
          <a:xfrm>
            <a:off x="7026672" y="1967804"/>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chemeClr val="accent1"/>
          </a:solidFill>
          <a:ln>
            <a:noFill/>
          </a:ln>
        </p:spPr>
        <p:txBody>
          <a:bodyPr vert="horz" wrap="square" lIns="68555" tIns="34278" rIns="68555" bIns="34278" numCol="1" anchor="t" anchorCtr="0" compatLnSpc="1"/>
          <a:lstStyle/>
          <a:p>
            <a:endParaRPr lang="id-ID" sz="1000" dirty="0"/>
          </a:p>
        </p:txBody>
      </p:sp>
      <p:sp>
        <p:nvSpPr>
          <p:cNvPr id="79" name="Freeform 47"/>
          <p:cNvSpPr>
            <a:spLocks noEditPoints="1"/>
          </p:cNvSpPr>
          <p:nvPr/>
        </p:nvSpPr>
        <p:spPr bwMode="auto">
          <a:xfrm>
            <a:off x="7492085"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chemeClr val="accent1"/>
          </a:solidFill>
          <a:ln>
            <a:noFill/>
          </a:ln>
        </p:spPr>
        <p:txBody>
          <a:bodyPr vert="horz" wrap="square" lIns="68555" tIns="34278" rIns="68555" bIns="34278" numCol="1" anchor="t" anchorCtr="0" compatLnSpc="1"/>
          <a:lstStyle/>
          <a:p>
            <a:endParaRPr lang="id-ID" sz="1000" dirty="0"/>
          </a:p>
        </p:txBody>
      </p:sp>
      <p:sp>
        <p:nvSpPr>
          <p:cNvPr id="84" name="Freeform 48"/>
          <p:cNvSpPr>
            <a:spLocks noEditPoints="1"/>
          </p:cNvSpPr>
          <p:nvPr/>
        </p:nvSpPr>
        <p:spPr bwMode="auto">
          <a:xfrm>
            <a:off x="6566019" y="2243958"/>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85" name="Freeform 49"/>
          <p:cNvSpPr/>
          <p:nvPr/>
        </p:nvSpPr>
        <p:spPr bwMode="auto">
          <a:xfrm>
            <a:off x="6645772" y="2382034"/>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grpSp>
        <p:nvGrpSpPr>
          <p:cNvPr id="4" name="Group 126"/>
          <p:cNvGrpSpPr/>
          <p:nvPr/>
        </p:nvGrpSpPr>
        <p:grpSpPr>
          <a:xfrm>
            <a:off x="6739806" y="2803404"/>
            <a:ext cx="340430" cy="323766"/>
            <a:chOff x="8505825" y="3605213"/>
            <a:chExt cx="454025" cy="431800"/>
          </a:xfrm>
          <a:solidFill>
            <a:schemeClr val="accent3"/>
          </a:solidFill>
        </p:grpSpPr>
        <p:sp>
          <p:nvSpPr>
            <p:cNvPr id="87"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sp>
          <p:nvSpPr>
            <p:cNvPr id="88"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id-ID" sz="1000" dirty="0"/>
            </a:p>
          </p:txBody>
        </p:sp>
      </p:grpSp>
      <p:sp>
        <p:nvSpPr>
          <p:cNvPr id="89" name="Freeform 52"/>
          <p:cNvSpPr/>
          <p:nvPr/>
        </p:nvSpPr>
        <p:spPr bwMode="auto">
          <a:xfrm>
            <a:off x="5689948"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90" name="Freeform 53"/>
          <p:cNvSpPr/>
          <p:nvPr/>
        </p:nvSpPr>
        <p:spPr bwMode="auto">
          <a:xfrm>
            <a:off x="6076801" y="853670"/>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91" name="Freeform 54"/>
          <p:cNvSpPr/>
          <p:nvPr/>
        </p:nvSpPr>
        <p:spPr bwMode="auto">
          <a:xfrm>
            <a:off x="5756606" y="985794"/>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92" name="Freeform 55"/>
          <p:cNvSpPr>
            <a:spLocks noEditPoints="1"/>
          </p:cNvSpPr>
          <p:nvPr/>
        </p:nvSpPr>
        <p:spPr bwMode="auto">
          <a:xfrm>
            <a:off x="5442362" y="1207193"/>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chemeClr val="accent1"/>
          </a:solidFill>
          <a:ln>
            <a:noFill/>
          </a:ln>
        </p:spPr>
        <p:txBody>
          <a:bodyPr vert="horz" wrap="square" lIns="68555" tIns="34278" rIns="68555" bIns="34278" numCol="1" anchor="t" anchorCtr="0" compatLnSpc="1"/>
          <a:lstStyle/>
          <a:p>
            <a:endParaRPr lang="id-ID" sz="1000" dirty="0"/>
          </a:p>
        </p:txBody>
      </p:sp>
      <p:sp>
        <p:nvSpPr>
          <p:cNvPr id="93"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94" name="Freeform 57"/>
          <p:cNvSpPr>
            <a:spLocks noEditPoints="1"/>
          </p:cNvSpPr>
          <p:nvPr/>
        </p:nvSpPr>
        <p:spPr bwMode="auto">
          <a:xfrm>
            <a:off x="6776705" y="852479"/>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95" name="Freeform 58"/>
          <p:cNvSpPr>
            <a:spLocks noEditPoints="1"/>
          </p:cNvSpPr>
          <p:nvPr/>
        </p:nvSpPr>
        <p:spPr bwMode="auto">
          <a:xfrm>
            <a:off x="5376515" y="2476274"/>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chemeClr val="accent1"/>
          </a:solidFill>
          <a:ln>
            <a:noFill/>
          </a:ln>
        </p:spPr>
        <p:txBody>
          <a:bodyPr vert="horz" wrap="square" lIns="68555" tIns="34278" rIns="68555" bIns="34278" numCol="1" anchor="t" anchorCtr="0" compatLnSpc="1"/>
          <a:lstStyle/>
          <a:p>
            <a:endParaRPr lang="id-ID" sz="1000" dirty="0"/>
          </a:p>
        </p:txBody>
      </p:sp>
      <p:sp>
        <p:nvSpPr>
          <p:cNvPr id="96" name="Rectangle 59"/>
          <p:cNvSpPr>
            <a:spLocks noChangeArrowheads="1"/>
          </p:cNvSpPr>
          <p:nvPr/>
        </p:nvSpPr>
        <p:spPr bwMode="auto">
          <a:xfrm>
            <a:off x="6873121" y="2105880"/>
            <a:ext cx="470175" cy="2380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97" name="Rectangle 60"/>
          <p:cNvSpPr>
            <a:spLocks noChangeArrowheads="1"/>
          </p:cNvSpPr>
          <p:nvPr/>
        </p:nvSpPr>
        <p:spPr bwMode="auto">
          <a:xfrm>
            <a:off x="6892165" y="2058268"/>
            <a:ext cx="432085" cy="2380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98" name="Rectangle 61"/>
          <p:cNvSpPr>
            <a:spLocks noChangeArrowheads="1"/>
          </p:cNvSpPr>
          <p:nvPr/>
        </p:nvSpPr>
        <p:spPr bwMode="auto">
          <a:xfrm>
            <a:off x="7062381" y="2009465"/>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99" name="Rectangle 62"/>
          <p:cNvSpPr>
            <a:spLocks noChangeArrowheads="1"/>
          </p:cNvSpPr>
          <p:nvPr/>
        </p:nvSpPr>
        <p:spPr bwMode="auto">
          <a:xfrm>
            <a:off x="7079045" y="1834488"/>
            <a:ext cx="58326" cy="19045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100" name="Rectangle 63"/>
          <p:cNvSpPr>
            <a:spLocks noChangeArrowheads="1"/>
          </p:cNvSpPr>
          <p:nvPr/>
        </p:nvSpPr>
        <p:spPr bwMode="auto">
          <a:xfrm>
            <a:off x="7062381" y="1824967"/>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101" name="Rectangle 64"/>
          <p:cNvSpPr>
            <a:spLocks noChangeArrowheads="1"/>
          </p:cNvSpPr>
          <p:nvPr/>
        </p:nvSpPr>
        <p:spPr bwMode="auto">
          <a:xfrm>
            <a:off x="7201647" y="2009465"/>
            <a:ext cx="89274" cy="2380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102" name="Rectangle 65"/>
          <p:cNvSpPr>
            <a:spLocks noChangeArrowheads="1"/>
          </p:cNvSpPr>
          <p:nvPr/>
        </p:nvSpPr>
        <p:spPr bwMode="auto">
          <a:xfrm>
            <a:off x="7217122" y="1834488"/>
            <a:ext cx="57135" cy="19045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103" name="Rectangle 66"/>
          <p:cNvSpPr>
            <a:spLocks noChangeArrowheads="1"/>
          </p:cNvSpPr>
          <p:nvPr/>
        </p:nvSpPr>
        <p:spPr bwMode="auto">
          <a:xfrm>
            <a:off x="7201647" y="1824967"/>
            <a:ext cx="89274" cy="2380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104" name="Rectangle 67"/>
          <p:cNvSpPr>
            <a:spLocks noChangeArrowheads="1"/>
          </p:cNvSpPr>
          <p:nvPr/>
        </p:nvSpPr>
        <p:spPr bwMode="auto">
          <a:xfrm>
            <a:off x="6925495" y="2009465"/>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105"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106" name="Rectangle 69"/>
          <p:cNvSpPr>
            <a:spLocks noChangeArrowheads="1"/>
          </p:cNvSpPr>
          <p:nvPr/>
        </p:nvSpPr>
        <p:spPr bwMode="auto">
          <a:xfrm>
            <a:off x="6925495" y="1824967"/>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107" name="Rectangle 70"/>
          <p:cNvSpPr>
            <a:spLocks noChangeArrowheads="1"/>
          </p:cNvSpPr>
          <p:nvPr/>
        </p:nvSpPr>
        <p:spPr bwMode="auto">
          <a:xfrm>
            <a:off x="6892165" y="1772592"/>
            <a:ext cx="432085" cy="238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55" tIns="34278" rIns="68555" bIns="34278" numCol="1" anchor="t" anchorCtr="0" compatLnSpc="1"/>
          <a:lstStyle/>
          <a:p>
            <a:endParaRPr lang="id-ID" sz="1000" dirty="0"/>
          </a:p>
        </p:txBody>
      </p:sp>
      <p:sp>
        <p:nvSpPr>
          <p:cNvPr id="108" name="Freeform 71"/>
          <p:cNvSpPr/>
          <p:nvPr/>
        </p:nvSpPr>
        <p:spPr bwMode="auto">
          <a:xfrm>
            <a:off x="6892165" y="1634516"/>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09" name="Freeform 72"/>
          <p:cNvSpPr>
            <a:spLocks noEditPoints="1"/>
          </p:cNvSpPr>
          <p:nvPr/>
        </p:nvSpPr>
        <p:spPr bwMode="auto">
          <a:xfrm>
            <a:off x="5704232"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10" name="Freeform 73"/>
          <p:cNvSpPr>
            <a:spLocks noEditPoints="1"/>
          </p:cNvSpPr>
          <p:nvPr/>
        </p:nvSpPr>
        <p:spPr bwMode="auto">
          <a:xfrm>
            <a:off x="7027862" y="2189203"/>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11" name="Freeform 74"/>
          <p:cNvSpPr>
            <a:spLocks noEditPoints="1"/>
          </p:cNvSpPr>
          <p:nvPr/>
        </p:nvSpPr>
        <p:spPr bwMode="auto">
          <a:xfrm>
            <a:off x="5801836" y="1348841"/>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chemeClr val="accent1"/>
          </a:solidFill>
          <a:ln>
            <a:noFill/>
          </a:ln>
        </p:spPr>
        <p:txBody>
          <a:bodyPr vert="horz" wrap="square" lIns="68555" tIns="34278" rIns="68555" bIns="34278" numCol="1" anchor="t" anchorCtr="0" compatLnSpc="1"/>
          <a:lstStyle/>
          <a:p>
            <a:endParaRPr lang="id-ID" sz="1000" dirty="0"/>
          </a:p>
        </p:txBody>
      </p:sp>
      <p:sp>
        <p:nvSpPr>
          <p:cNvPr id="112" name="Freeform 75"/>
          <p:cNvSpPr>
            <a:spLocks noEditPoints="1"/>
          </p:cNvSpPr>
          <p:nvPr/>
        </p:nvSpPr>
        <p:spPr bwMode="auto">
          <a:xfrm>
            <a:off x="6344622" y="1711886"/>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chemeClr val="accent1"/>
          </a:solidFill>
          <a:ln>
            <a:noFill/>
          </a:ln>
        </p:spPr>
        <p:txBody>
          <a:bodyPr vert="horz" wrap="square" lIns="68555" tIns="34278" rIns="68555" bIns="34278" numCol="1" anchor="t" anchorCtr="0" compatLnSpc="1"/>
          <a:lstStyle/>
          <a:p>
            <a:endParaRPr lang="id-ID" sz="1000" dirty="0"/>
          </a:p>
        </p:txBody>
      </p:sp>
      <p:sp>
        <p:nvSpPr>
          <p:cNvPr id="113"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chemeClr val="accent1"/>
          </a:solidFill>
          <a:ln>
            <a:noFill/>
          </a:ln>
        </p:spPr>
        <p:txBody>
          <a:bodyPr vert="horz" wrap="square" lIns="68555" tIns="34278" rIns="68555" bIns="34278" numCol="1" anchor="t" anchorCtr="0" compatLnSpc="1"/>
          <a:lstStyle/>
          <a:p>
            <a:endParaRPr lang="id-ID" sz="1000" dirty="0"/>
          </a:p>
        </p:txBody>
      </p:sp>
      <p:sp>
        <p:nvSpPr>
          <p:cNvPr id="114" name="Freeform 77"/>
          <p:cNvSpPr/>
          <p:nvPr/>
        </p:nvSpPr>
        <p:spPr bwMode="auto">
          <a:xfrm>
            <a:off x="6129175" y="1728551"/>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15" name="Freeform 78"/>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16"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17" name="Freeform 80"/>
          <p:cNvSpPr>
            <a:spLocks noEditPoints="1"/>
          </p:cNvSpPr>
          <p:nvPr/>
        </p:nvSpPr>
        <p:spPr bwMode="auto">
          <a:xfrm>
            <a:off x="7249261"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18" name="Freeform 81"/>
          <p:cNvSpPr>
            <a:spLocks noEditPoints="1"/>
          </p:cNvSpPr>
          <p:nvPr/>
        </p:nvSpPr>
        <p:spPr bwMode="auto">
          <a:xfrm>
            <a:off x="6189880"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19" name="Freeform 82"/>
          <p:cNvSpPr>
            <a:spLocks noEditPoints="1"/>
          </p:cNvSpPr>
          <p:nvPr/>
        </p:nvSpPr>
        <p:spPr bwMode="auto">
          <a:xfrm>
            <a:off x="6075610"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0" name="Freeform 83"/>
          <p:cNvSpPr/>
          <p:nvPr/>
        </p:nvSpPr>
        <p:spPr bwMode="auto">
          <a:xfrm>
            <a:off x="6023236"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1" name="Freeform 84"/>
          <p:cNvSpPr/>
          <p:nvPr/>
        </p:nvSpPr>
        <p:spPr bwMode="auto">
          <a:xfrm>
            <a:off x="5972053"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2" name="Freeform 85"/>
          <p:cNvSpPr>
            <a:spLocks noEditPoints="1"/>
          </p:cNvSpPr>
          <p:nvPr/>
        </p:nvSpPr>
        <p:spPr bwMode="auto">
          <a:xfrm>
            <a:off x="5908966"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3" name="Freeform 86"/>
          <p:cNvSpPr/>
          <p:nvPr/>
        </p:nvSpPr>
        <p:spPr bwMode="auto">
          <a:xfrm>
            <a:off x="7294493" y="2401079"/>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4" name="Freeform 87"/>
          <p:cNvSpPr/>
          <p:nvPr/>
        </p:nvSpPr>
        <p:spPr bwMode="auto">
          <a:xfrm>
            <a:off x="7399240" y="2392747"/>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5" name="Freeform 88"/>
          <p:cNvSpPr/>
          <p:nvPr/>
        </p:nvSpPr>
        <p:spPr bwMode="auto">
          <a:xfrm>
            <a:off x="7330202"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6" name="Freeform 89"/>
          <p:cNvSpPr>
            <a:spLocks noEditPoints="1"/>
          </p:cNvSpPr>
          <p:nvPr/>
        </p:nvSpPr>
        <p:spPr bwMode="auto">
          <a:xfrm>
            <a:off x="7044525" y="1472634"/>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7" name="Freeform 90"/>
          <p:cNvSpPr/>
          <p:nvPr/>
        </p:nvSpPr>
        <p:spPr bwMode="auto">
          <a:xfrm>
            <a:off x="5655429" y="2267764"/>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8" name="Freeform 91"/>
          <p:cNvSpPr/>
          <p:nvPr/>
        </p:nvSpPr>
        <p:spPr bwMode="auto">
          <a:xfrm>
            <a:off x="5645907"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29" name="Freeform 92"/>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30" name="Freeform 93"/>
          <p:cNvSpPr>
            <a:spLocks noEditPoints="1"/>
          </p:cNvSpPr>
          <p:nvPr/>
        </p:nvSpPr>
        <p:spPr bwMode="auto">
          <a:xfrm>
            <a:off x="6675529" y="3505692"/>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31" name="Freeform 94"/>
          <p:cNvSpPr/>
          <p:nvPr/>
        </p:nvSpPr>
        <p:spPr bwMode="auto">
          <a:xfrm>
            <a:off x="6476746"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32" name="Freeform 95"/>
          <p:cNvSpPr/>
          <p:nvPr/>
        </p:nvSpPr>
        <p:spPr bwMode="auto">
          <a:xfrm>
            <a:off x="6466032" y="2184442"/>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33" name="Freeform 96"/>
          <p:cNvSpPr/>
          <p:nvPr/>
        </p:nvSpPr>
        <p:spPr bwMode="auto">
          <a:xfrm>
            <a:off x="6496982" y="2208248"/>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34" name="Freeform 97"/>
          <p:cNvSpPr/>
          <p:nvPr/>
        </p:nvSpPr>
        <p:spPr bwMode="auto">
          <a:xfrm>
            <a:off x="6488650" y="2355847"/>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35"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68555" tIns="34278" rIns="68555" bIns="34278" numCol="1" anchor="t" anchorCtr="0" compatLnSpc="1"/>
          <a:lstStyle/>
          <a:p>
            <a:endParaRPr lang="id-ID" sz="1000" dirty="0"/>
          </a:p>
        </p:txBody>
      </p:sp>
      <p:sp>
        <p:nvSpPr>
          <p:cNvPr id="136" name="燕尾形 135"/>
          <p:cNvSpPr/>
          <p:nvPr/>
        </p:nvSpPr>
        <p:spPr>
          <a:xfrm rot="5400000">
            <a:off x="1899400" y="1517902"/>
            <a:ext cx="269960" cy="431936"/>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solidFill>
                <a:schemeClr val="tx1"/>
              </a:solidFill>
            </a:endParaRPr>
          </a:p>
        </p:txBody>
      </p:sp>
      <p:cxnSp>
        <p:nvCxnSpPr>
          <p:cNvPr id="137" name="直接连接符 136"/>
          <p:cNvCxnSpPr/>
          <p:nvPr/>
        </p:nvCxnSpPr>
        <p:spPr>
          <a:xfrm>
            <a:off x="2034380" y="194983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2287063" y="1127950"/>
            <a:ext cx="753899" cy="253828"/>
          </a:xfrm>
          <a:prstGeom prst="rect">
            <a:avLst/>
          </a:prstGeom>
        </p:spPr>
        <p:txBody>
          <a:bodyPr wrap="none" lIns="68548" tIns="34275" rIns="68548" bIns="3427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9" name="矩形 47"/>
          <p:cNvSpPr>
            <a:spLocks noChangeArrowheads="1"/>
          </p:cNvSpPr>
          <p:nvPr/>
        </p:nvSpPr>
        <p:spPr bwMode="auto">
          <a:xfrm>
            <a:off x="2277343" y="1438921"/>
            <a:ext cx="2483629" cy="36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5" rIns="68548" bIns="3427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sp>
        <p:nvSpPr>
          <p:cNvPr id="140" name="燕尾形 139"/>
          <p:cNvSpPr/>
          <p:nvPr/>
        </p:nvSpPr>
        <p:spPr>
          <a:xfrm rot="5400000">
            <a:off x="1899400" y="2543749"/>
            <a:ext cx="269960" cy="431936"/>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solidFill>
                <a:schemeClr val="tx1"/>
              </a:solidFill>
            </a:endParaRPr>
          </a:p>
        </p:txBody>
      </p:sp>
      <p:cxnSp>
        <p:nvCxnSpPr>
          <p:cNvPr id="141" name="直接连接符 140"/>
          <p:cNvCxnSpPr/>
          <p:nvPr/>
        </p:nvCxnSpPr>
        <p:spPr>
          <a:xfrm>
            <a:off x="2034380" y="297568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2" name="矩形 141"/>
          <p:cNvSpPr/>
          <p:nvPr/>
        </p:nvSpPr>
        <p:spPr>
          <a:xfrm>
            <a:off x="2287063" y="2153796"/>
            <a:ext cx="753899" cy="253828"/>
          </a:xfrm>
          <a:prstGeom prst="rect">
            <a:avLst/>
          </a:prstGeom>
        </p:spPr>
        <p:txBody>
          <a:bodyPr wrap="none" lIns="68548" tIns="34275" rIns="68548" bIns="3427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3" name="矩形 47"/>
          <p:cNvSpPr>
            <a:spLocks noChangeArrowheads="1"/>
          </p:cNvSpPr>
          <p:nvPr/>
        </p:nvSpPr>
        <p:spPr bwMode="auto">
          <a:xfrm>
            <a:off x="2277343" y="2464768"/>
            <a:ext cx="2483629" cy="36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5" rIns="68548" bIns="3427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sp>
        <p:nvSpPr>
          <p:cNvPr id="144" name="燕尾形 143"/>
          <p:cNvSpPr/>
          <p:nvPr/>
        </p:nvSpPr>
        <p:spPr>
          <a:xfrm rot="5400000">
            <a:off x="1899400" y="3623587"/>
            <a:ext cx="269960" cy="431936"/>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solidFill>
                <a:schemeClr val="tx1"/>
              </a:solidFill>
            </a:endParaRPr>
          </a:p>
        </p:txBody>
      </p:sp>
      <p:cxnSp>
        <p:nvCxnSpPr>
          <p:cNvPr id="145" name="直接连接符 144"/>
          <p:cNvCxnSpPr/>
          <p:nvPr/>
        </p:nvCxnSpPr>
        <p:spPr>
          <a:xfrm>
            <a:off x="2034380" y="405552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2287063" y="3233635"/>
            <a:ext cx="753899" cy="253828"/>
          </a:xfrm>
          <a:prstGeom prst="rect">
            <a:avLst/>
          </a:prstGeom>
        </p:spPr>
        <p:txBody>
          <a:bodyPr wrap="none" lIns="68548" tIns="34275" rIns="68548" bIns="3427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7" name="矩形 47"/>
          <p:cNvSpPr>
            <a:spLocks noChangeArrowheads="1"/>
          </p:cNvSpPr>
          <p:nvPr/>
        </p:nvSpPr>
        <p:spPr bwMode="auto">
          <a:xfrm>
            <a:off x="2277343" y="3544607"/>
            <a:ext cx="2483629" cy="36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5" rIns="68548" bIns="3427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sp>
        <p:nvSpPr>
          <p:cNvPr id="148"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49"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ppt_x"/>
                                          </p:val>
                                        </p:tav>
                                        <p:tav tm="100000">
                                          <p:val>
                                            <p:strVal val="#ppt_x"/>
                                          </p:val>
                                        </p:tav>
                                      </p:tavLst>
                                    </p:anim>
                                    <p:anim calcmode="lin" valueType="num">
                                      <p:cBhvr additive="base">
                                        <p:cTn id="51" dur="500" fill="hold"/>
                                        <p:tgtEl>
                                          <p:spTgt spid="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additive="base">
                                        <p:cTn id="58" dur="500" fill="hold"/>
                                        <p:tgtEl>
                                          <p:spTgt spid="2"/>
                                        </p:tgtEl>
                                        <p:attrNameLst>
                                          <p:attrName>ppt_x</p:attrName>
                                        </p:attrNameLst>
                                      </p:cBhvr>
                                      <p:tavLst>
                                        <p:tav tm="0">
                                          <p:val>
                                            <p:strVal val="1+#ppt_w/2"/>
                                          </p:val>
                                        </p:tav>
                                        <p:tav tm="100000">
                                          <p:val>
                                            <p:strVal val="#ppt_x"/>
                                          </p:val>
                                        </p:tav>
                                      </p:tavLst>
                                    </p:anim>
                                    <p:anim calcmode="lin" valueType="num">
                                      <p:cBhvr additive="base">
                                        <p:cTn id="59" dur="500" fill="hold"/>
                                        <p:tgtEl>
                                          <p:spTgt spid="2"/>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ppt_x"/>
                                          </p:val>
                                        </p:tav>
                                        <p:tav tm="100000">
                                          <p:val>
                                            <p:strVal val="#ppt_x"/>
                                          </p:val>
                                        </p:tav>
                                      </p:tavLst>
                                    </p:anim>
                                    <p:anim calcmode="lin" valueType="num">
                                      <p:cBhvr additive="base">
                                        <p:cTn id="67" dur="500" fill="hold"/>
                                        <p:tgtEl>
                                          <p:spTgt spid="5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ppt_x"/>
                                          </p:val>
                                        </p:tav>
                                        <p:tav tm="100000">
                                          <p:val>
                                            <p:strVal val="#ppt_x"/>
                                          </p:val>
                                        </p:tav>
                                      </p:tavLst>
                                    </p:anim>
                                    <p:anim calcmode="lin" valueType="num">
                                      <p:cBhvr additive="base">
                                        <p:cTn id="71" dur="500" fill="hold"/>
                                        <p:tgtEl>
                                          <p:spTgt spid="5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ppt_x"/>
                                          </p:val>
                                        </p:tav>
                                        <p:tav tm="100000">
                                          <p:val>
                                            <p:strVal val="#ppt_x"/>
                                          </p:val>
                                        </p:tav>
                                      </p:tavLst>
                                    </p:anim>
                                    <p:anim calcmode="lin" valueType="num">
                                      <p:cBhvr additive="base">
                                        <p:cTn id="75" dur="500" fill="hold"/>
                                        <p:tgtEl>
                                          <p:spTgt spid="5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ppt_x"/>
                                          </p:val>
                                        </p:tav>
                                        <p:tav tm="100000">
                                          <p:val>
                                            <p:strVal val="#ppt_x"/>
                                          </p:val>
                                        </p:tav>
                                      </p:tavLst>
                                    </p:anim>
                                    <p:anim calcmode="lin" valueType="num">
                                      <p:cBhvr additive="base">
                                        <p:cTn id="79" dur="500" fill="hold"/>
                                        <p:tgtEl>
                                          <p:spTgt spid="5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500" fill="hold"/>
                                        <p:tgtEl>
                                          <p:spTgt spid="59"/>
                                        </p:tgtEl>
                                        <p:attrNameLst>
                                          <p:attrName>ppt_x</p:attrName>
                                        </p:attrNameLst>
                                      </p:cBhvr>
                                      <p:tavLst>
                                        <p:tav tm="0">
                                          <p:val>
                                            <p:strVal val="#ppt_x"/>
                                          </p:val>
                                        </p:tav>
                                        <p:tav tm="100000">
                                          <p:val>
                                            <p:strVal val="#ppt_x"/>
                                          </p:val>
                                        </p:tav>
                                      </p:tavLst>
                                    </p:anim>
                                    <p:anim calcmode="lin" valueType="num">
                                      <p:cBhvr additive="base">
                                        <p:cTn id="95" dur="500" fill="hold"/>
                                        <p:tgtEl>
                                          <p:spTgt spid="5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 calcmode="lin" valueType="num">
                                      <p:cBhvr additive="base">
                                        <p:cTn id="98" dur="500" fill="hold"/>
                                        <p:tgtEl>
                                          <p:spTgt spid="60"/>
                                        </p:tgtEl>
                                        <p:attrNameLst>
                                          <p:attrName>ppt_x</p:attrName>
                                        </p:attrNameLst>
                                      </p:cBhvr>
                                      <p:tavLst>
                                        <p:tav tm="0">
                                          <p:val>
                                            <p:strVal val="#ppt_x"/>
                                          </p:val>
                                        </p:tav>
                                        <p:tav tm="100000">
                                          <p:val>
                                            <p:strVal val="#ppt_x"/>
                                          </p:val>
                                        </p:tav>
                                      </p:tavLst>
                                    </p:anim>
                                    <p:anim calcmode="lin" valueType="num">
                                      <p:cBhvr additive="base">
                                        <p:cTn id="99" dur="500" fill="hold"/>
                                        <p:tgtEl>
                                          <p:spTgt spid="6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fill="hold"/>
                                        <p:tgtEl>
                                          <p:spTgt spid="61"/>
                                        </p:tgtEl>
                                        <p:attrNameLst>
                                          <p:attrName>ppt_x</p:attrName>
                                        </p:attrNameLst>
                                      </p:cBhvr>
                                      <p:tavLst>
                                        <p:tav tm="0">
                                          <p:val>
                                            <p:strVal val="0-#ppt_w/2"/>
                                          </p:val>
                                        </p:tav>
                                        <p:tav tm="100000">
                                          <p:val>
                                            <p:strVal val="#ppt_x"/>
                                          </p:val>
                                        </p:tav>
                                      </p:tavLst>
                                    </p:anim>
                                    <p:anim calcmode="lin" valueType="num">
                                      <p:cBhvr additive="base">
                                        <p:cTn id="103" dur="500" fill="hold"/>
                                        <p:tgtEl>
                                          <p:spTgt spid="6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2"/>
                                        </p:tgtEl>
                                        <p:attrNameLst>
                                          <p:attrName>style.visibility</p:attrName>
                                        </p:attrNameLst>
                                      </p:cBhvr>
                                      <p:to>
                                        <p:strVal val="visible"/>
                                      </p:to>
                                    </p:set>
                                    <p:anim calcmode="lin" valueType="num">
                                      <p:cBhvr additive="base">
                                        <p:cTn id="106" dur="500" fill="hold"/>
                                        <p:tgtEl>
                                          <p:spTgt spid="62"/>
                                        </p:tgtEl>
                                        <p:attrNameLst>
                                          <p:attrName>ppt_x</p:attrName>
                                        </p:attrNameLst>
                                      </p:cBhvr>
                                      <p:tavLst>
                                        <p:tav tm="0">
                                          <p:val>
                                            <p:strVal val="#ppt_x"/>
                                          </p:val>
                                        </p:tav>
                                        <p:tav tm="100000">
                                          <p:val>
                                            <p:strVal val="#ppt_x"/>
                                          </p:val>
                                        </p:tav>
                                      </p:tavLst>
                                    </p:anim>
                                    <p:anim calcmode="lin" valueType="num">
                                      <p:cBhvr additive="base">
                                        <p:cTn id="107" dur="500" fill="hold"/>
                                        <p:tgtEl>
                                          <p:spTgt spid="6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additive="base">
                                        <p:cTn id="110" dur="500" fill="hold"/>
                                        <p:tgtEl>
                                          <p:spTgt spid="63"/>
                                        </p:tgtEl>
                                        <p:attrNameLst>
                                          <p:attrName>ppt_x</p:attrName>
                                        </p:attrNameLst>
                                      </p:cBhvr>
                                      <p:tavLst>
                                        <p:tav tm="0">
                                          <p:val>
                                            <p:strVal val="0-#ppt_w/2"/>
                                          </p:val>
                                        </p:tav>
                                        <p:tav tm="100000">
                                          <p:val>
                                            <p:strVal val="#ppt_x"/>
                                          </p:val>
                                        </p:tav>
                                      </p:tavLst>
                                    </p:anim>
                                    <p:anim calcmode="lin" valueType="num">
                                      <p:cBhvr additive="base">
                                        <p:cTn id="111" dur="500" fill="hold"/>
                                        <p:tgtEl>
                                          <p:spTgt spid="6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3"/>
                                        </p:tgtEl>
                                        <p:attrNameLst>
                                          <p:attrName>style.visibility</p:attrName>
                                        </p:attrNameLst>
                                      </p:cBhvr>
                                      <p:to>
                                        <p:strVal val="visible"/>
                                      </p:to>
                                    </p:set>
                                    <p:anim calcmode="lin" valueType="num">
                                      <p:cBhvr additive="base">
                                        <p:cTn id="114" dur="500" fill="hold"/>
                                        <p:tgtEl>
                                          <p:spTgt spid="3"/>
                                        </p:tgtEl>
                                        <p:attrNameLst>
                                          <p:attrName>ppt_x</p:attrName>
                                        </p:attrNameLst>
                                      </p:cBhvr>
                                      <p:tavLst>
                                        <p:tav tm="0">
                                          <p:val>
                                            <p:strVal val="0-#ppt_w/2"/>
                                          </p:val>
                                        </p:tav>
                                        <p:tav tm="100000">
                                          <p:val>
                                            <p:strVal val="#ppt_x"/>
                                          </p:val>
                                        </p:tav>
                                      </p:tavLst>
                                    </p:anim>
                                    <p:anim calcmode="lin" valueType="num">
                                      <p:cBhvr additive="base">
                                        <p:cTn id="115" dur="500" fill="hold"/>
                                        <p:tgtEl>
                                          <p:spTgt spid="3"/>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73"/>
                                        </p:tgtEl>
                                        <p:attrNameLst>
                                          <p:attrName>style.visibility</p:attrName>
                                        </p:attrNameLst>
                                      </p:cBhvr>
                                      <p:to>
                                        <p:strVal val="visible"/>
                                      </p:to>
                                    </p:set>
                                    <p:anim calcmode="lin" valueType="num">
                                      <p:cBhvr additive="base">
                                        <p:cTn id="118" dur="500" fill="hold"/>
                                        <p:tgtEl>
                                          <p:spTgt spid="73"/>
                                        </p:tgtEl>
                                        <p:attrNameLst>
                                          <p:attrName>ppt_x</p:attrName>
                                        </p:attrNameLst>
                                      </p:cBhvr>
                                      <p:tavLst>
                                        <p:tav tm="0">
                                          <p:val>
                                            <p:strVal val="#ppt_x"/>
                                          </p:val>
                                        </p:tav>
                                        <p:tav tm="100000">
                                          <p:val>
                                            <p:strVal val="#ppt_x"/>
                                          </p:val>
                                        </p:tav>
                                      </p:tavLst>
                                    </p:anim>
                                    <p:anim calcmode="lin" valueType="num">
                                      <p:cBhvr additive="base">
                                        <p:cTn id="119" dur="500" fill="hold"/>
                                        <p:tgtEl>
                                          <p:spTgt spid="7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500" fill="hold"/>
                                        <p:tgtEl>
                                          <p:spTgt spid="74"/>
                                        </p:tgtEl>
                                        <p:attrNameLst>
                                          <p:attrName>ppt_x</p:attrName>
                                        </p:attrNameLst>
                                      </p:cBhvr>
                                      <p:tavLst>
                                        <p:tav tm="0">
                                          <p:val>
                                            <p:strVal val="#ppt_x"/>
                                          </p:val>
                                        </p:tav>
                                        <p:tav tm="100000">
                                          <p:val>
                                            <p:strVal val="#ppt_x"/>
                                          </p:val>
                                        </p:tav>
                                      </p:tavLst>
                                    </p:anim>
                                    <p:anim calcmode="lin" valueType="num">
                                      <p:cBhvr additive="base">
                                        <p:cTn id="123" dur="500" fill="hold"/>
                                        <p:tgtEl>
                                          <p:spTgt spid="7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500" fill="hold"/>
                                        <p:tgtEl>
                                          <p:spTgt spid="75"/>
                                        </p:tgtEl>
                                        <p:attrNameLst>
                                          <p:attrName>ppt_x</p:attrName>
                                        </p:attrNameLst>
                                      </p:cBhvr>
                                      <p:tavLst>
                                        <p:tav tm="0">
                                          <p:val>
                                            <p:strVal val="#ppt_x"/>
                                          </p:val>
                                        </p:tav>
                                        <p:tav tm="100000">
                                          <p:val>
                                            <p:strVal val="#ppt_x"/>
                                          </p:val>
                                        </p:tav>
                                      </p:tavLst>
                                    </p:anim>
                                    <p:anim calcmode="lin" valueType="num">
                                      <p:cBhvr additive="base">
                                        <p:cTn id="127" dur="500" fill="hold"/>
                                        <p:tgtEl>
                                          <p:spTgt spid="7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8"/>
                                        </p:tgtEl>
                                        <p:attrNameLst>
                                          <p:attrName>style.visibility</p:attrName>
                                        </p:attrNameLst>
                                      </p:cBhvr>
                                      <p:to>
                                        <p:strVal val="visible"/>
                                      </p:to>
                                    </p:set>
                                    <p:anim calcmode="lin" valueType="num">
                                      <p:cBhvr additive="base">
                                        <p:cTn id="138" dur="500" fill="hold"/>
                                        <p:tgtEl>
                                          <p:spTgt spid="78"/>
                                        </p:tgtEl>
                                        <p:attrNameLst>
                                          <p:attrName>ppt_x</p:attrName>
                                        </p:attrNameLst>
                                      </p:cBhvr>
                                      <p:tavLst>
                                        <p:tav tm="0">
                                          <p:val>
                                            <p:strVal val="0-#ppt_w/2"/>
                                          </p:val>
                                        </p:tav>
                                        <p:tav tm="100000">
                                          <p:val>
                                            <p:strVal val="#ppt_x"/>
                                          </p:val>
                                        </p:tav>
                                      </p:tavLst>
                                    </p:anim>
                                    <p:anim calcmode="lin" valueType="num">
                                      <p:cBhvr additive="base">
                                        <p:cTn id="139" dur="500" fill="hold"/>
                                        <p:tgtEl>
                                          <p:spTgt spid="7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 calcmode="lin" valueType="num">
                                      <p:cBhvr additive="base">
                                        <p:cTn id="142" dur="500" fill="hold"/>
                                        <p:tgtEl>
                                          <p:spTgt spid="79"/>
                                        </p:tgtEl>
                                        <p:attrNameLst>
                                          <p:attrName>ppt_x</p:attrName>
                                        </p:attrNameLst>
                                      </p:cBhvr>
                                      <p:tavLst>
                                        <p:tav tm="0">
                                          <p:val>
                                            <p:strVal val="#ppt_x"/>
                                          </p:val>
                                        </p:tav>
                                        <p:tav tm="100000">
                                          <p:val>
                                            <p:strVal val="#ppt_x"/>
                                          </p:val>
                                        </p:tav>
                                      </p:tavLst>
                                    </p:anim>
                                    <p:anim calcmode="lin" valueType="num">
                                      <p:cBhvr additive="base">
                                        <p:cTn id="143" dur="500" fill="hold"/>
                                        <p:tgtEl>
                                          <p:spTgt spid="7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4"/>
                                        </p:tgtEl>
                                        <p:attrNameLst>
                                          <p:attrName>style.visibility</p:attrName>
                                        </p:attrNameLst>
                                      </p:cBhvr>
                                      <p:to>
                                        <p:strVal val="visible"/>
                                      </p:to>
                                    </p:set>
                                    <p:anim calcmode="lin" valueType="num">
                                      <p:cBhvr additive="base">
                                        <p:cTn id="146" dur="500" fill="hold"/>
                                        <p:tgtEl>
                                          <p:spTgt spid="84"/>
                                        </p:tgtEl>
                                        <p:attrNameLst>
                                          <p:attrName>ppt_x</p:attrName>
                                        </p:attrNameLst>
                                      </p:cBhvr>
                                      <p:tavLst>
                                        <p:tav tm="0">
                                          <p:val>
                                            <p:strVal val="#ppt_x"/>
                                          </p:val>
                                        </p:tav>
                                        <p:tav tm="100000">
                                          <p:val>
                                            <p:strVal val="#ppt_x"/>
                                          </p:val>
                                        </p:tav>
                                      </p:tavLst>
                                    </p:anim>
                                    <p:anim calcmode="lin" valueType="num">
                                      <p:cBhvr additive="base">
                                        <p:cTn id="147" dur="500" fill="hold"/>
                                        <p:tgtEl>
                                          <p:spTgt spid="8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85"/>
                                        </p:tgtEl>
                                        <p:attrNameLst>
                                          <p:attrName>style.visibility</p:attrName>
                                        </p:attrNameLst>
                                      </p:cBhvr>
                                      <p:to>
                                        <p:strVal val="visible"/>
                                      </p:to>
                                    </p:set>
                                    <p:anim calcmode="lin" valueType="num">
                                      <p:cBhvr additive="base">
                                        <p:cTn id="150" dur="500" fill="hold"/>
                                        <p:tgtEl>
                                          <p:spTgt spid="85"/>
                                        </p:tgtEl>
                                        <p:attrNameLst>
                                          <p:attrName>ppt_x</p:attrName>
                                        </p:attrNameLst>
                                      </p:cBhvr>
                                      <p:tavLst>
                                        <p:tav tm="0">
                                          <p:val>
                                            <p:strVal val="#ppt_x"/>
                                          </p:val>
                                        </p:tav>
                                        <p:tav tm="100000">
                                          <p:val>
                                            <p:strVal val="#ppt_x"/>
                                          </p:val>
                                        </p:tav>
                                      </p:tavLst>
                                    </p:anim>
                                    <p:anim calcmode="lin" valueType="num">
                                      <p:cBhvr additive="base">
                                        <p:cTn id="151" dur="500" fill="hold"/>
                                        <p:tgtEl>
                                          <p:spTgt spid="8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4"/>
                                        </p:tgtEl>
                                        <p:attrNameLst>
                                          <p:attrName>style.visibility</p:attrName>
                                        </p:attrNameLst>
                                      </p:cBhvr>
                                      <p:to>
                                        <p:strVal val="visible"/>
                                      </p:to>
                                    </p:set>
                                    <p:anim calcmode="lin" valueType="num">
                                      <p:cBhvr additive="base">
                                        <p:cTn id="154" dur="500" fill="hold"/>
                                        <p:tgtEl>
                                          <p:spTgt spid="4"/>
                                        </p:tgtEl>
                                        <p:attrNameLst>
                                          <p:attrName>ppt_x</p:attrName>
                                        </p:attrNameLst>
                                      </p:cBhvr>
                                      <p:tavLst>
                                        <p:tav tm="0">
                                          <p:val>
                                            <p:strVal val="0-#ppt_w/2"/>
                                          </p:val>
                                        </p:tav>
                                        <p:tav tm="100000">
                                          <p:val>
                                            <p:strVal val="#ppt_x"/>
                                          </p:val>
                                        </p:tav>
                                      </p:tavLst>
                                    </p:anim>
                                    <p:anim calcmode="lin" valueType="num">
                                      <p:cBhvr additive="base">
                                        <p:cTn id="155" dur="500" fill="hold"/>
                                        <p:tgtEl>
                                          <p:spTgt spid="4"/>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89"/>
                                        </p:tgtEl>
                                        <p:attrNameLst>
                                          <p:attrName>style.visibility</p:attrName>
                                        </p:attrNameLst>
                                      </p:cBhvr>
                                      <p:to>
                                        <p:strVal val="visible"/>
                                      </p:to>
                                    </p:set>
                                    <p:anim calcmode="lin" valueType="num">
                                      <p:cBhvr additive="base">
                                        <p:cTn id="158" dur="500" fill="hold"/>
                                        <p:tgtEl>
                                          <p:spTgt spid="89"/>
                                        </p:tgtEl>
                                        <p:attrNameLst>
                                          <p:attrName>ppt_x</p:attrName>
                                        </p:attrNameLst>
                                      </p:cBhvr>
                                      <p:tavLst>
                                        <p:tav tm="0">
                                          <p:val>
                                            <p:strVal val="#ppt_x"/>
                                          </p:val>
                                        </p:tav>
                                        <p:tav tm="100000">
                                          <p:val>
                                            <p:strVal val="#ppt_x"/>
                                          </p:val>
                                        </p:tav>
                                      </p:tavLst>
                                    </p:anim>
                                    <p:anim calcmode="lin" valueType="num">
                                      <p:cBhvr additive="base">
                                        <p:cTn id="159" dur="500" fill="hold"/>
                                        <p:tgtEl>
                                          <p:spTgt spid="8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90"/>
                                        </p:tgtEl>
                                        <p:attrNameLst>
                                          <p:attrName>style.visibility</p:attrName>
                                        </p:attrNameLst>
                                      </p:cBhvr>
                                      <p:to>
                                        <p:strVal val="visible"/>
                                      </p:to>
                                    </p:set>
                                    <p:anim calcmode="lin" valueType="num">
                                      <p:cBhvr additive="base">
                                        <p:cTn id="162" dur="500" fill="hold"/>
                                        <p:tgtEl>
                                          <p:spTgt spid="90"/>
                                        </p:tgtEl>
                                        <p:attrNameLst>
                                          <p:attrName>ppt_x</p:attrName>
                                        </p:attrNameLst>
                                      </p:cBhvr>
                                      <p:tavLst>
                                        <p:tav tm="0">
                                          <p:val>
                                            <p:strVal val="#ppt_x"/>
                                          </p:val>
                                        </p:tav>
                                        <p:tav tm="100000">
                                          <p:val>
                                            <p:strVal val="#ppt_x"/>
                                          </p:val>
                                        </p:tav>
                                      </p:tavLst>
                                    </p:anim>
                                    <p:anim calcmode="lin" valueType="num">
                                      <p:cBhvr additive="base">
                                        <p:cTn id="163" dur="500" fill="hold"/>
                                        <p:tgtEl>
                                          <p:spTgt spid="90"/>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91"/>
                                        </p:tgtEl>
                                        <p:attrNameLst>
                                          <p:attrName>style.visibility</p:attrName>
                                        </p:attrNameLst>
                                      </p:cBhvr>
                                      <p:to>
                                        <p:strVal val="visible"/>
                                      </p:to>
                                    </p:set>
                                    <p:anim calcmode="lin" valueType="num">
                                      <p:cBhvr additive="base">
                                        <p:cTn id="166" dur="500" fill="hold"/>
                                        <p:tgtEl>
                                          <p:spTgt spid="91"/>
                                        </p:tgtEl>
                                        <p:attrNameLst>
                                          <p:attrName>ppt_x</p:attrName>
                                        </p:attrNameLst>
                                      </p:cBhvr>
                                      <p:tavLst>
                                        <p:tav tm="0">
                                          <p:val>
                                            <p:strVal val="#ppt_x"/>
                                          </p:val>
                                        </p:tav>
                                        <p:tav tm="100000">
                                          <p:val>
                                            <p:strVal val="#ppt_x"/>
                                          </p:val>
                                        </p:tav>
                                      </p:tavLst>
                                    </p:anim>
                                    <p:anim calcmode="lin" valueType="num">
                                      <p:cBhvr additive="base">
                                        <p:cTn id="167" dur="500" fill="hold"/>
                                        <p:tgtEl>
                                          <p:spTgt spid="91"/>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92"/>
                                        </p:tgtEl>
                                        <p:attrNameLst>
                                          <p:attrName>style.visibility</p:attrName>
                                        </p:attrNameLst>
                                      </p:cBhvr>
                                      <p:to>
                                        <p:strVal val="visible"/>
                                      </p:to>
                                    </p:set>
                                    <p:anim calcmode="lin" valueType="num">
                                      <p:cBhvr additive="base">
                                        <p:cTn id="170" dur="500" fill="hold"/>
                                        <p:tgtEl>
                                          <p:spTgt spid="92"/>
                                        </p:tgtEl>
                                        <p:attrNameLst>
                                          <p:attrName>ppt_x</p:attrName>
                                        </p:attrNameLst>
                                      </p:cBhvr>
                                      <p:tavLst>
                                        <p:tav tm="0">
                                          <p:val>
                                            <p:strVal val="#ppt_x"/>
                                          </p:val>
                                        </p:tav>
                                        <p:tav tm="100000">
                                          <p:val>
                                            <p:strVal val="#ppt_x"/>
                                          </p:val>
                                        </p:tav>
                                      </p:tavLst>
                                    </p:anim>
                                    <p:anim calcmode="lin" valueType="num">
                                      <p:cBhvr additive="base">
                                        <p:cTn id="171" dur="500" fill="hold"/>
                                        <p:tgtEl>
                                          <p:spTgt spid="92"/>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93"/>
                                        </p:tgtEl>
                                        <p:attrNameLst>
                                          <p:attrName>style.visibility</p:attrName>
                                        </p:attrNameLst>
                                      </p:cBhvr>
                                      <p:to>
                                        <p:strVal val="visible"/>
                                      </p:to>
                                    </p:set>
                                    <p:anim calcmode="lin" valueType="num">
                                      <p:cBhvr additive="base">
                                        <p:cTn id="174" dur="500" fill="hold"/>
                                        <p:tgtEl>
                                          <p:spTgt spid="93"/>
                                        </p:tgtEl>
                                        <p:attrNameLst>
                                          <p:attrName>ppt_x</p:attrName>
                                        </p:attrNameLst>
                                      </p:cBhvr>
                                      <p:tavLst>
                                        <p:tav tm="0">
                                          <p:val>
                                            <p:strVal val="#ppt_x"/>
                                          </p:val>
                                        </p:tav>
                                        <p:tav tm="100000">
                                          <p:val>
                                            <p:strVal val="#ppt_x"/>
                                          </p:val>
                                        </p:tav>
                                      </p:tavLst>
                                    </p:anim>
                                    <p:anim calcmode="lin" valueType="num">
                                      <p:cBhvr additive="base">
                                        <p:cTn id="175" dur="500" fill="hold"/>
                                        <p:tgtEl>
                                          <p:spTgt spid="93"/>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94"/>
                                        </p:tgtEl>
                                        <p:attrNameLst>
                                          <p:attrName>style.visibility</p:attrName>
                                        </p:attrNameLst>
                                      </p:cBhvr>
                                      <p:to>
                                        <p:strVal val="visible"/>
                                      </p:to>
                                    </p:set>
                                    <p:anim calcmode="lin" valueType="num">
                                      <p:cBhvr additive="base">
                                        <p:cTn id="178" dur="500" fill="hold"/>
                                        <p:tgtEl>
                                          <p:spTgt spid="94"/>
                                        </p:tgtEl>
                                        <p:attrNameLst>
                                          <p:attrName>ppt_x</p:attrName>
                                        </p:attrNameLst>
                                      </p:cBhvr>
                                      <p:tavLst>
                                        <p:tav tm="0">
                                          <p:val>
                                            <p:strVal val="0-#ppt_w/2"/>
                                          </p:val>
                                        </p:tav>
                                        <p:tav tm="100000">
                                          <p:val>
                                            <p:strVal val="#ppt_x"/>
                                          </p:val>
                                        </p:tav>
                                      </p:tavLst>
                                    </p:anim>
                                    <p:anim calcmode="lin" valueType="num">
                                      <p:cBhvr additive="base">
                                        <p:cTn id="179" dur="500" fill="hold"/>
                                        <p:tgtEl>
                                          <p:spTgt spid="94"/>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95"/>
                                        </p:tgtEl>
                                        <p:attrNameLst>
                                          <p:attrName>style.visibility</p:attrName>
                                        </p:attrNameLst>
                                      </p:cBhvr>
                                      <p:to>
                                        <p:strVal val="visible"/>
                                      </p:to>
                                    </p:set>
                                    <p:anim calcmode="lin" valueType="num">
                                      <p:cBhvr additive="base">
                                        <p:cTn id="182" dur="500" fill="hold"/>
                                        <p:tgtEl>
                                          <p:spTgt spid="95"/>
                                        </p:tgtEl>
                                        <p:attrNameLst>
                                          <p:attrName>ppt_x</p:attrName>
                                        </p:attrNameLst>
                                      </p:cBhvr>
                                      <p:tavLst>
                                        <p:tav tm="0">
                                          <p:val>
                                            <p:strVal val="#ppt_x"/>
                                          </p:val>
                                        </p:tav>
                                        <p:tav tm="100000">
                                          <p:val>
                                            <p:strVal val="#ppt_x"/>
                                          </p:val>
                                        </p:tav>
                                      </p:tavLst>
                                    </p:anim>
                                    <p:anim calcmode="lin" valueType="num">
                                      <p:cBhvr additive="base">
                                        <p:cTn id="183" dur="500" fill="hold"/>
                                        <p:tgtEl>
                                          <p:spTgt spid="95"/>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96"/>
                                        </p:tgtEl>
                                        <p:attrNameLst>
                                          <p:attrName>style.visibility</p:attrName>
                                        </p:attrNameLst>
                                      </p:cBhvr>
                                      <p:to>
                                        <p:strVal val="visible"/>
                                      </p:to>
                                    </p:set>
                                    <p:anim calcmode="lin" valueType="num">
                                      <p:cBhvr additive="base">
                                        <p:cTn id="186" dur="500" fill="hold"/>
                                        <p:tgtEl>
                                          <p:spTgt spid="96"/>
                                        </p:tgtEl>
                                        <p:attrNameLst>
                                          <p:attrName>ppt_x</p:attrName>
                                        </p:attrNameLst>
                                      </p:cBhvr>
                                      <p:tavLst>
                                        <p:tav tm="0">
                                          <p:val>
                                            <p:strVal val="#ppt_x"/>
                                          </p:val>
                                        </p:tav>
                                        <p:tav tm="100000">
                                          <p:val>
                                            <p:strVal val="#ppt_x"/>
                                          </p:val>
                                        </p:tav>
                                      </p:tavLst>
                                    </p:anim>
                                    <p:anim calcmode="lin" valueType="num">
                                      <p:cBhvr additive="base">
                                        <p:cTn id="187" dur="500" fill="hold"/>
                                        <p:tgtEl>
                                          <p:spTgt spid="96"/>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97"/>
                                        </p:tgtEl>
                                        <p:attrNameLst>
                                          <p:attrName>style.visibility</p:attrName>
                                        </p:attrNameLst>
                                      </p:cBhvr>
                                      <p:to>
                                        <p:strVal val="visible"/>
                                      </p:to>
                                    </p:set>
                                    <p:anim calcmode="lin" valueType="num">
                                      <p:cBhvr additive="base">
                                        <p:cTn id="190" dur="500" fill="hold"/>
                                        <p:tgtEl>
                                          <p:spTgt spid="97"/>
                                        </p:tgtEl>
                                        <p:attrNameLst>
                                          <p:attrName>ppt_x</p:attrName>
                                        </p:attrNameLst>
                                      </p:cBhvr>
                                      <p:tavLst>
                                        <p:tav tm="0">
                                          <p:val>
                                            <p:strVal val="#ppt_x"/>
                                          </p:val>
                                        </p:tav>
                                        <p:tav tm="100000">
                                          <p:val>
                                            <p:strVal val="#ppt_x"/>
                                          </p:val>
                                        </p:tav>
                                      </p:tavLst>
                                    </p:anim>
                                    <p:anim calcmode="lin" valueType="num">
                                      <p:cBhvr additive="base">
                                        <p:cTn id="191" dur="500" fill="hold"/>
                                        <p:tgtEl>
                                          <p:spTgt spid="97"/>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98"/>
                                        </p:tgtEl>
                                        <p:attrNameLst>
                                          <p:attrName>style.visibility</p:attrName>
                                        </p:attrNameLst>
                                      </p:cBhvr>
                                      <p:to>
                                        <p:strVal val="visible"/>
                                      </p:to>
                                    </p:set>
                                    <p:anim calcmode="lin" valueType="num">
                                      <p:cBhvr additive="base">
                                        <p:cTn id="194" dur="500" fill="hold"/>
                                        <p:tgtEl>
                                          <p:spTgt spid="98"/>
                                        </p:tgtEl>
                                        <p:attrNameLst>
                                          <p:attrName>ppt_x</p:attrName>
                                        </p:attrNameLst>
                                      </p:cBhvr>
                                      <p:tavLst>
                                        <p:tav tm="0">
                                          <p:val>
                                            <p:strVal val="#ppt_x"/>
                                          </p:val>
                                        </p:tav>
                                        <p:tav tm="100000">
                                          <p:val>
                                            <p:strVal val="#ppt_x"/>
                                          </p:val>
                                        </p:tav>
                                      </p:tavLst>
                                    </p:anim>
                                    <p:anim calcmode="lin" valueType="num">
                                      <p:cBhvr additive="base">
                                        <p:cTn id="195" dur="500" fill="hold"/>
                                        <p:tgtEl>
                                          <p:spTgt spid="98"/>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99"/>
                                        </p:tgtEl>
                                        <p:attrNameLst>
                                          <p:attrName>style.visibility</p:attrName>
                                        </p:attrNameLst>
                                      </p:cBhvr>
                                      <p:to>
                                        <p:strVal val="visible"/>
                                      </p:to>
                                    </p:set>
                                    <p:anim calcmode="lin" valueType="num">
                                      <p:cBhvr additive="base">
                                        <p:cTn id="198" dur="500" fill="hold"/>
                                        <p:tgtEl>
                                          <p:spTgt spid="99"/>
                                        </p:tgtEl>
                                        <p:attrNameLst>
                                          <p:attrName>ppt_x</p:attrName>
                                        </p:attrNameLst>
                                      </p:cBhvr>
                                      <p:tavLst>
                                        <p:tav tm="0">
                                          <p:val>
                                            <p:strVal val="#ppt_x"/>
                                          </p:val>
                                        </p:tav>
                                        <p:tav tm="100000">
                                          <p:val>
                                            <p:strVal val="#ppt_x"/>
                                          </p:val>
                                        </p:tav>
                                      </p:tavLst>
                                    </p:anim>
                                    <p:anim calcmode="lin" valueType="num">
                                      <p:cBhvr additive="base">
                                        <p:cTn id="199" dur="500" fill="hold"/>
                                        <p:tgtEl>
                                          <p:spTgt spid="99"/>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00"/>
                                        </p:tgtEl>
                                        <p:attrNameLst>
                                          <p:attrName>style.visibility</p:attrName>
                                        </p:attrNameLst>
                                      </p:cBhvr>
                                      <p:to>
                                        <p:strVal val="visible"/>
                                      </p:to>
                                    </p:set>
                                    <p:anim calcmode="lin" valueType="num">
                                      <p:cBhvr additive="base">
                                        <p:cTn id="202" dur="500" fill="hold"/>
                                        <p:tgtEl>
                                          <p:spTgt spid="100"/>
                                        </p:tgtEl>
                                        <p:attrNameLst>
                                          <p:attrName>ppt_x</p:attrName>
                                        </p:attrNameLst>
                                      </p:cBhvr>
                                      <p:tavLst>
                                        <p:tav tm="0">
                                          <p:val>
                                            <p:strVal val="#ppt_x"/>
                                          </p:val>
                                        </p:tav>
                                        <p:tav tm="100000">
                                          <p:val>
                                            <p:strVal val="#ppt_x"/>
                                          </p:val>
                                        </p:tav>
                                      </p:tavLst>
                                    </p:anim>
                                    <p:anim calcmode="lin" valueType="num">
                                      <p:cBhvr additive="base">
                                        <p:cTn id="203" dur="500" fill="hold"/>
                                        <p:tgtEl>
                                          <p:spTgt spid="100"/>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01"/>
                                        </p:tgtEl>
                                        <p:attrNameLst>
                                          <p:attrName>style.visibility</p:attrName>
                                        </p:attrNameLst>
                                      </p:cBhvr>
                                      <p:to>
                                        <p:strVal val="visible"/>
                                      </p:to>
                                    </p:set>
                                    <p:anim calcmode="lin" valueType="num">
                                      <p:cBhvr additive="base">
                                        <p:cTn id="206" dur="500" fill="hold"/>
                                        <p:tgtEl>
                                          <p:spTgt spid="101"/>
                                        </p:tgtEl>
                                        <p:attrNameLst>
                                          <p:attrName>ppt_x</p:attrName>
                                        </p:attrNameLst>
                                      </p:cBhvr>
                                      <p:tavLst>
                                        <p:tav tm="0">
                                          <p:val>
                                            <p:strVal val="#ppt_x"/>
                                          </p:val>
                                        </p:tav>
                                        <p:tav tm="100000">
                                          <p:val>
                                            <p:strVal val="#ppt_x"/>
                                          </p:val>
                                        </p:tav>
                                      </p:tavLst>
                                    </p:anim>
                                    <p:anim calcmode="lin" valueType="num">
                                      <p:cBhvr additive="base">
                                        <p:cTn id="207" dur="500" fill="hold"/>
                                        <p:tgtEl>
                                          <p:spTgt spid="101"/>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02"/>
                                        </p:tgtEl>
                                        <p:attrNameLst>
                                          <p:attrName>style.visibility</p:attrName>
                                        </p:attrNameLst>
                                      </p:cBhvr>
                                      <p:to>
                                        <p:strVal val="visible"/>
                                      </p:to>
                                    </p:set>
                                    <p:anim calcmode="lin" valueType="num">
                                      <p:cBhvr additive="base">
                                        <p:cTn id="210" dur="500" fill="hold"/>
                                        <p:tgtEl>
                                          <p:spTgt spid="102"/>
                                        </p:tgtEl>
                                        <p:attrNameLst>
                                          <p:attrName>ppt_x</p:attrName>
                                        </p:attrNameLst>
                                      </p:cBhvr>
                                      <p:tavLst>
                                        <p:tav tm="0">
                                          <p:val>
                                            <p:strVal val="#ppt_x"/>
                                          </p:val>
                                        </p:tav>
                                        <p:tav tm="100000">
                                          <p:val>
                                            <p:strVal val="#ppt_x"/>
                                          </p:val>
                                        </p:tav>
                                      </p:tavLst>
                                    </p:anim>
                                    <p:anim calcmode="lin" valueType="num">
                                      <p:cBhvr additive="base">
                                        <p:cTn id="211" dur="500" fill="hold"/>
                                        <p:tgtEl>
                                          <p:spTgt spid="102"/>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03"/>
                                        </p:tgtEl>
                                        <p:attrNameLst>
                                          <p:attrName>style.visibility</p:attrName>
                                        </p:attrNameLst>
                                      </p:cBhvr>
                                      <p:to>
                                        <p:strVal val="visible"/>
                                      </p:to>
                                    </p:set>
                                    <p:anim calcmode="lin" valueType="num">
                                      <p:cBhvr additive="base">
                                        <p:cTn id="214" dur="500" fill="hold"/>
                                        <p:tgtEl>
                                          <p:spTgt spid="103"/>
                                        </p:tgtEl>
                                        <p:attrNameLst>
                                          <p:attrName>ppt_x</p:attrName>
                                        </p:attrNameLst>
                                      </p:cBhvr>
                                      <p:tavLst>
                                        <p:tav tm="0">
                                          <p:val>
                                            <p:strVal val="#ppt_x"/>
                                          </p:val>
                                        </p:tav>
                                        <p:tav tm="100000">
                                          <p:val>
                                            <p:strVal val="#ppt_x"/>
                                          </p:val>
                                        </p:tav>
                                      </p:tavLst>
                                    </p:anim>
                                    <p:anim calcmode="lin" valueType="num">
                                      <p:cBhvr additive="base">
                                        <p:cTn id="215" dur="500" fill="hold"/>
                                        <p:tgtEl>
                                          <p:spTgt spid="103"/>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04"/>
                                        </p:tgtEl>
                                        <p:attrNameLst>
                                          <p:attrName>style.visibility</p:attrName>
                                        </p:attrNameLst>
                                      </p:cBhvr>
                                      <p:to>
                                        <p:strVal val="visible"/>
                                      </p:to>
                                    </p:set>
                                    <p:anim calcmode="lin" valueType="num">
                                      <p:cBhvr additive="base">
                                        <p:cTn id="218" dur="500" fill="hold"/>
                                        <p:tgtEl>
                                          <p:spTgt spid="104"/>
                                        </p:tgtEl>
                                        <p:attrNameLst>
                                          <p:attrName>ppt_x</p:attrName>
                                        </p:attrNameLst>
                                      </p:cBhvr>
                                      <p:tavLst>
                                        <p:tav tm="0">
                                          <p:val>
                                            <p:strVal val="#ppt_x"/>
                                          </p:val>
                                        </p:tav>
                                        <p:tav tm="100000">
                                          <p:val>
                                            <p:strVal val="#ppt_x"/>
                                          </p:val>
                                        </p:tav>
                                      </p:tavLst>
                                    </p:anim>
                                    <p:anim calcmode="lin" valueType="num">
                                      <p:cBhvr additive="base">
                                        <p:cTn id="219" dur="500" fill="hold"/>
                                        <p:tgtEl>
                                          <p:spTgt spid="104"/>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05"/>
                                        </p:tgtEl>
                                        <p:attrNameLst>
                                          <p:attrName>style.visibility</p:attrName>
                                        </p:attrNameLst>
                                      </p:cBhvr>
                                      <p:to>
                                        <p:strVal val="visible"/>
                                      </p:to>
                                    </p:set>
                                    <p:anim calcmode="lin" valueType="num">
                                      <p:cBhvr additive="base">
                                        <p:cTn id="222" dur="500" fill="hold"/>
                                        <p:tgtEl>
                                          <p:spTgt spid="105"/>
                                        </p:tgtEl>
                                        <p:attrNameLst>
                                          <p:attrName>ppt_x</p:attrName>
                                        </p:attrNameLst>
                                      </p:cBhvr>
                                      <p:tavLst>
                                        <p:tav tm="0">
                                          <p:val>
                                            <p:strVal val="#ppt_x"/>
                                          </p:val>
                                        </p:tav>
                                        <p:tav tm="100000">
                                          <p:val>
                                            <p:strVal val="#ppt_x"/>
                                          </p:val>
                                        </p:tav>
                                      </p:tavLst>
                                    </p:anim>
                                    <p:anim calcmode="lin" valueType="num">
                                      <p:cBhvr additive="base">
                                        <p:cTn id="223" dur="500" fill="hold"/>
                                        <p:tgtEl>
                                          <p:spTgt spid="105"/>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06"/>
                                        </p:tgtEl>
                                        <p:attrNameLst>
                                          <p:attrName>style.visibility</p:attrName>
                                        </p:attrNameLst>
                                      </p:cBhvr>
                                      <p:to>
                                        <p:strVal val="visible"/>
                                      </p:to>
                                    </p:set>
                                    <p:anim calcmode="lin" valueType="num">
                                      <p:cBhvr additive="base">
                                        <p:cTn id="226" dur="500" fill="hold"/>
                                        <p:tgtEl>
                                          <p:spTgt spid="106"/>
                                        </p:tgtEl>
                                        <p:attrNameLst>
                                          <p:attrName>ppt_x</p:attrName>
                                        </p:attrNameLst>
                                      </p:cBhvr>
                                      <p:tavLst>
                                        <p:tav tm="0">
                                          <p:val>
                                            <p:strVal val="#ppt_x"/>
                                          </p:val>
                                        </p:tav>
                                        <p:tav tm="100000">
                                          <p:val>
                                            <p:strVal val="#ppt_x"/>
                                          </p:val>
                                        </p:tav>
                                      </p:tavLst>
                                    </p:anim>
                                    <p:anim calcmode="lin" valueType="num">
                                      <p:cBhvr additive="base">
                                        <p:cTn id="227" dur="500" fill="hold"/>
                                        <p:tgtEl>
                                          <p:spTgt spid="106"/>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07"/>
                                        </p:tgtEl>
                                        <p:attrNameLst>
                                          <p:attrName>style.visibility</p:attrName>
                                        </p:attrNameLst>
                                      </p:cBhvr>
                                      <p:to>
                                        <p:strVal val="visible"/>
                                      </p:to>
                                    </p:set>
                                    <p:anim calcmode="lin" valueType="num">
                                      <p:cBhvr additive="base">
                                        <p:cTn id="230" dur="500" fill="hold"/>
                                        <p:tgtEl>
                                          <p:spTgt spid="107"/>
                                        </p:tgtEl>
                                        <p:attrNameLst>
                                          <p:attrName>ppt_x</p:attrName>
                                        </p:attrNameLst>
                                      </p:cBhvr>
                                      <p:tavLst>
                                        <p:tav tm="0">
                                          <p:val>
                                            <p:strVal val="#ppt_x"/>
                                          </p:val>
                                        </p:tav>
                                        <p:tav tm="100000">
                                          <p:val>
                                            <p:strVal val="#ppt_x"/>
                                          </p:val>
                                        </p:tav>
                                      </p:tavLst>
                                    </p:anim>
                                    <p:anim calcmode="lin" valueType="num">
                                      <p:cBhvr additive="base">
                                        <p:cTn id="231" dur="500" fill="hold"/>
                                        <p:tgtEl>
                                          <p:spTgt spid="107"/>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08"/>
                                        </p:tgtEl>
                                        <p:attrNameLst>
                                          <p:attrName>style.visibility</p:attrName>
                                        </p:attrNameLst>
                                      </p:cBhvr>
                                      <p:to>
                                        <p:strVal val="visible"/>
                                      </p:to>
                                    </p:set>
                                    <p:anim calcmode="lin" valueType="num">
                                      <p:cBhvr additive="base">
                                        <p:cTn id="234" dur="500" fill="hold"/>
                                        <p:tgtEl>
                                          <p:spTgt spid="108"/>
                                        </p:tgtEl>
                                        <p:attrNameLst>
                                          <p:attrName>ppt_x</p:attrName>
                                        </p:attrNameLst>
                                      </p:cBhvr>
                                      <p:tavLst>
                                        <p:tav tm="0">
                                          <p:val>
                                            <p:strVal val="#ppt_x"/>
                                          </p:val>
                                        </p:tav>
                                        <p:tav tm="100000">
                                          <p:val>
                                            <p:strVal val="#ppt_x"/>
                                          </p:val>
                                        </p:tav>
                                      </p:tavLst>
                                    </p:anim>
                                    <p:anim calcmode="lin" valueType="num">
                                      <p:cBhvr additive="base">
                                        <p:cTn id="235" dur="500" fill="hold"/>
                                        <p:tgtEl>
                                          <p:spTgt spid="108"/>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09"/>
                                        </p:tgtEl>
                                        <p:attrNameLst>
                                          <p:attrName>style.visibility</p:attrName>
                                        </p:attrNameLst>
                                      </p:cBhvr>
                                      <p:to>
                                        <p:strVal val="visible"/>
                                      </p:to>
                                    </p:set>
                                    <p:anim calcmode="lin" valueType="num">
                                      <p:cBhvr additive="base">
                                        <p:cTn id="238" dur="500" fill="hold"/>
                                        <p:tgtEl>
                                          <p:spTgt spid="109"/>
                                        </p:tgtEl>
                                        <p:attrNameLst>
                                          <p:attrName>ppt_x</p:attrName>
                                        </p:attrNameLst>
                                      </p:cBhvr>
                                      <p:tavLst>
                                        <p:tav tm="0">
                                          <p:val>
                                            <p:strVal val="#ppt_x"/>
                                          </p:val>
                                        </p:tav>
                                        <p:tav tm="100000">
                                          <p:val>
                                            <p:strVal val="#ppt_x"/>
                                          </p:val>
                                        </p:tav>
                                      </p:tavLst>
                                    </p:anim>
                                    <p:anim calcmode="lin" valueType="num">
                                      <p:cBhvr additive="base">
                                        <p:cTn id="239" dur="500" fill="hold"/>
                                        <p:tgtEl>
                                          <p:spTgt spid="109"/>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10"/>
                                        </p:tgtEl>
                                        <p:attrNameLst>
                                          <p:attrName>style.visibility</p:attrName>
                                        </p:attrNameLst>
                                      </p:cBhvr>
                                      <p:to>
                                        <p:strVal val="visible"/>
                                      </p:to>
                                    </p:set>
                                    <p:anim calcmode="lin" valueType="num">
                                      <p:cBhvr additive="base">
                                        <p:cTn id="242" dur="500" fill="hold"/>
                                        <p:tgtEl>
                                          <p:spTgt spid="110"/>
                                        </p:tgtEl>
                                        <p:attrNameLst>
                                          <p:attrName>ppt_x</p:attrName>
                                        </p:attrNameLst>
                                      </p:cBhvr>
                                      <p:tavLst>
                                        <p:tav tm="0">
                                          <p:val>
                                            <p:strVal val="#ppt_x"/>
                                          </p:val>
                                        </p:tav>
                                        <p:tav tm="100000">
                                          <p:val>
                                            <p:strVal val="#ppt_x"/>
                                          </p:val>
                                        </p:tav>
                                      </p:tavLst>
                                    </p:anim>
                                    <p:anim calcmode="lin" valueType="num">
                                      <p:cBhvr additive="base">
                                        <p:cTn id="243" dur="500" fill="hold"/>
                                        <p:tgtEl>
                                          <p:spTgt spid="110"/>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11"/>
                                        </p:tgtEl>
                                        <p:attrNameLst>
                                          <p:attrName>style.visibility</p:attrName>
                                        </p:attrNameLst>
                                      </p:cBhvr>
                                      <p:to>
                                        <p:strVal val="visible"/>
                                      </p:to>
                                    </p:set>
                                    <p:anim calcmode="lin" valueType="num">
                                      <p:cBhvr additive="base">
                                        <p:cTn id="246" dur="500" fill="hold"/>
                                        <p:tgtEl>
                                          <p:spTgt spid="111"/>
                                        </p:tgtEl>
                                        <p:attrNameLst>
                                          <p:attrName>ppt_x</p:attrName>
                                        </p:attrNameLst>
                                      </p:cBhvr>
                                      <p:tavLst>
                                        <p:tav tm="0">
                                          <p:val>
                                            <p:strVal val="#ppt_x"/>
                                          </p:val>
                                        </p:tav>
                                        <p:tav tm="100000">
                                          <p:val>
                                            <p:strVal val="#ppt_x"/>
                                          </p:val>
                                        </p:tav>
                                      </p:tavLst>
                                    </p:anim>
                                    <p:anim calcmode="lin" valueType="num">
                                      <p:cBhvr additive="base">
                                        <p:cTn id="247" dur="500" fill="hold"/>
                                        <p:tgtEl>
                                          <p:spTgt spid="111"/>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12"/>
                                        </p:tgtEl>
                                        <p:attrNameLst>
                                          <p:attrName>style.visibility</p:attrName>
                                        </p:attrNameLst>
                                      </p:cBhvr>
                                      <p:to>
                                        <p:strVal val="visible"/>
                                      </p:to>
                                    </p:set>
                                    <p:anim calcmode="lin" valueType="num">
                                      <p:cBhvr additive="base">
                                        <p:cTn id="250" dur="500" fill="hold"/>
                                        <p:tgtEl>
                                          <p:spTgt spid="112"/>
                                        </p:tgtEl>
                                        <p:attrNameLst>
                                          <p:attrName>ppt_x</p:attrName>
                                        </p:attrNameLst>
                                      </p:cBhvr>
                                      <p:tavLst>
                                        <p:tav tm="0">
                                          <p:val>
                                            <p:strVal val="1+#ppt_w/2"/>
                                          </p:val>
                                        </p:tav>
                                        <p:tav tm="100000">
                                          <p:val>
                                            <p:strVal val="#ppt_x"/>
                                          </p:val>
                                        </p:tav>
                                      </p:tavLst>
                                    </p:anim>
                                    <p:anim calcmode="lin" valueType="num">
                                      <p:cBhvr additive="base">
                                        <p:cTn id="251" dur="500" fill="hold"/>
                                        <p:tgtEl>
                                          <p:spTgt spid="112"/>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13"/>
                                        </p:tgtEl>
                                        <p:attrNameLst>
                                          <p:attrName>style.visibility</p:attrName>
                                        </p:attrNameLst>
                                      </p:cBhvr>
                                      <p:to>
                                        <p:strVal val="visible"/>
                                      </p:to>
                                    </p:set>
                                    <p:anim calcmode="lin" valueType="num">
                                      <p:cBhvr additive="base">
                                        <p:cTn id="254" dur="500" fill="hold"/>
                                        <p:tgtEl>
                                          <p:spTgt spid="113"/>
                                        </p:tgtEl>
                                        <p:attrNameLst>
                                          <p:attrName>ppt_x</p:attrName>
                                        </p:attrNameLst>
                                      </p:cBhvr>
                                      <p:tavLst>
                                        <p:tav tm="0">
                                          <p:val>
                                            <p:strVal val="1+#ppt_w/2"/>
                                          </p:val>
                                        </p:tav>
                                        <p:tav tm="100000">
                                          <p:val>
                                            <p:strVal val="#ppt_x"/>
                                          </p:val>
                                        </p:tav>
                                      </p:tavLst>
                                    </p:anim>
                                    <p:anim calcmode="lin" valueType="num">
                                      <p:cBhvr additive="base">
                                        <p:cTn id="255" dur="500" fill="hold"/>
                                        <p:tgtEl>
                                          <p:spTgt spid="113"/>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14"/>
                                        </p:tgtEl>
                                        <p:attrNameLst>
                                          <p:attrName>style.visibility</p:attrName>
                                        </p:attrNameLst>
                                      </p:cBhvr>
                                      <p:to>
                                        <p:strVal val="visible"/>
                                      </p:to>
                                    </p:set>
                                    <p:anim calcmode="lin" valueType="num">
                                      <p:cBhvr additive="base">
                                        <p:cTn id="258" dur="500" fill="hold"/>
                                        <p:tgtEl>
                                          <p:spTgt spid="114"/>
                                        </p:tgtEl>
                                        <p:attrNameLst>
                                          <p:attrName>ppt_x</p:attrName>
                                        </p:attrNameLst>
                                      </p:cBhvr>
                                      <p:tavLst>
                                        <p:tav tm="0">
                                          <p:val>
                                            <p:strVal val="0-#ppt_w/2"/>
                                          </p:val>
                                        </p:tav>
                                        <p:tav tm="100000">
                                          <p:val>
                                            <p:strVal val="#ppt_x"/>
                                          </p:val>
                                        </p:tav>
                                      </p:tavLst>
                                    </p:anim>
                                    <p:anim calcmode="lin" valueType="num">
                                      <p:cBhvr additive="base">
                                        <p:cTn id="259" dur="500" fill="hold"/>
                                        <p:tgtEl>
                                          <p:spTgt spid="114"/>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15"/>
                                        </p:tgtEl>
                                        <p:attrNameLst>
                                          <p:attrName>style.visibility</p:attrName>
                                        </p:attrNameLst>
                                      </p:cBhvr>
                                      <p:to>
                                        <p:strVal val="visible"/>
                                      </p:to>
                                    </p:set>
                                    <p:anim calcmode="lin" valueType="num">
                                      <p:cBhvr additive="base">
                                        <p:cTn id="262" dur="500" fill="hold"/>
                                        <p:tgtEl>
                                          <p:spTgt spid="115"/>
                                        </p:tgtEl>
                                        <p:attrNameLst>
                                          <p:attrName>ppt_x</p:attrName>
                                        </p:attrNameLst>
                                      </p:cBhvr>
                                      <p:tavLst>
                                        <p:tav tm="0">
                                          <p:val>
                                            <p:strVal val="#ppt_x"/>
                                          </p:val>
                                        </p:tav>
                                        <p:tav tm="100000">
                                          <p:val>
                                            <p:strVal val="#ppt_x"/>
                                          </p:val>
                                        </p:tav>
                                      </p:tavLst>
                                    </p:anim>
                                    <p:anim calcmode="lin" valueType="num">
                                      <p:cBhvr additive="base">
                                        <p:cTn id="263" dur="500" fill="hold"/>
                                        <p:tgtEl>
                                          <p:spTgt spid="115"/>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16"/>
                                        </p:tgtEl>
                                        <p:attrNameLst>
                                          <p:attrName>style.visibility</p:attrName>
                                        </p:attrNameLst>
                                      </p:cBhvr>
                                      <p:to>
                                        <p:strVal val="visible"/>
                                      </p:to>
                                    </p:set>
                                    <p:anim calcmode="lin" valueType="num">
                                      <p:cBhvr additive="base">
                                        <p:cTn id="266" dur="500" fill="hold"/>
                                        <p:tgtEl>
                                          <p:spTgt spid="116"/>
                                        </p:tgtEl>
                                        <p:attrNameLst>
                                          <p:attrName>ppt_x</p:attrName>
                                        </p:attrNameLst>
                                      </p:cBhvr>
                                      <p:tavLst>
                                        <p:tav tm="0">
                                          <p:val>
                                            <p:strVal val="#ppt_x"/>
                                          </p:val>
                                        </p:tav>
                                        <p:tav tm="100000">
                                          <p:val>
                                            <p:strVal val="#ppt_x"/>
                                          </p:val>
                                        </p:tav>
                                      </p:tavLst>
                                    </p:anim>
                                    <p:anim calcmode="lin" valueType="num">
                                      <p:cBhvr additive="base">
                                        <p:cTn id="267" dur="500" fill="hold"/>
                                        <p:tgtEl>
                                          <p:spTgt spid="116"/>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17"/>
                                        </p:tgtEl>
                                        <p:attrNameLst>
                                          <p:attrName>style.visibility</p:attrName>
                                        </p:attrNameLst>
                                      </p:cBhvr>
                                      <p:to>
                                        <p:strVal val="visible"/>
                                      </p:to>
                                    </p:set>
                                    <p:anim calcmode="lin" valueType="num">
                                      <p:cBhvr additive="base">
                                        <p:cTn id="270" dur="500" fill="hold"/>
                                        <p:tgtEl>
                                          <p:spTgt spid="117"/>
                                        </p:tgtEl>
                                        <p:attrNameLst>
                                          <p:attrName>ppt_x</p:attrName>
                                        </p:attrNameLst>
                                      </p:cBhvr>
                                      <p:tavLst>
                                        <p:tav tm="0">
                                          <p:val>
                                            <p:strVal val="#ppt_x"/>
                                          </p:val>
                                        </p:tav>
                                        <p:tav tm="100000">
                                          <p:val>
                                            <p:strVal val="#ppt_x"/>
                                          </p:val>
                                        </p:tav>
                                      </p:tavLst>
                                    </p:anim>
                                    <p:anim calcmode="lin" valueType="num">
                                      <p:cBhvr additive="base">
                                        <p:cTn id="271" dur="500" fill="hold"/>
                                        <p:tgtEl>
                                          <p:spTgt spid="117"/>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18"/>
                                        </p:tgtEl>
                                        <p:attrNameLst>
                                          <p:attrName>style.visibility</p:attrName>
                                        </p:attrNameLst>
                                      </p:cBhvr>
                                      <p:to>
                                        <p:strVal val="visible"/>
                                      </p:to>
                                    </p:set>
                                    <p:anim calcmode="lin" valueType="num">
                                      <p:cBhvr additive="base">
                                        <p:cTn id="274" dur="500" fill="hold"/>
                                        <p:tgtEl>
                                          <p:spTgt spid="118"/>
                                        </p:tgtEl>
                                        <p:attrNameLst>
                                          <p:attrName>ppt_x</p:attrName>
                                        </p:attrNameLst>
                                      </p:cBhvr>
                                      <p:tavLst>
                                        <p:tav tm="0">
                                          <p:val>
                                            <p:strVal val="0-#ppt_w/2"/>
                                          </p:val>
                                        </p:tav>
                                        <p:tav tm="100000">
                                          <p:val>
                                            <p:strVal val="#ppt_x"/>
                                          </p:val>
                                        </p:tav>
                                      </p:tavLst>
                                    </p:anim>
                                    <p:anim calcmode="lin" valueType="num">
                                      <p:cBhvr additive="base">
                                        <p:cTn id="275" dur="500" fill="hold"/>
                                        <p:tgtEl>
                                          <p:spTgt spid="118"/>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19"/>
                                        </p:tgtEl>
                                        <p:attrNameLst>
                                          <p:attrName>style.visibility</p:attrName>
                                        </p:attrNameLst>
                                      </p:cBhvr>
                                      <p:to>
                                        <p:strVal val="visible"/>
                                      </p:to>
                                    </p:set>
                                    <p:anim calcmode="lin" valueType="num">
                                      <p:cBhvr additive="base">
                                        <p:cTn id="278" dur="500" fill="hold"/>
                                        <p:tgtEl>
                                          <p:spTgt spid="119"/>
                                        </p:tgtEl>
                                        <p:attrNameLst>
                                          <p:attrName>ppt_x</p:attrName>
                                        </p:attrNameLst>
                                      </p:cBhvr>
                                      <p:tavLst>
                                        <p:tav tm="0">
                                          <p:val>
                                            <p:strVal val="#ppt_x"/>
                                          </p:val>
                                        </p:tav>
                                        <p:tav tm="100000">
                                          <p:val>
                                            <p:strVal val="#ppt_x"/>
                                          </p:val>
                                        </p:tav>
                                      </p:tavLst>
                                    </p:anim>
                                    <p:anim calcmode="lin" valueType="num">
                                      <p:cBhvr additive="base">
                                        <p:cTn id="279" dur="500" fill="hold"/>
                                        <p:tgtEl>
                                          <p:spTgt spid="119"/>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20"/>
                                        </p:tgtEl>
                                        <p:attrNameLst>
                                          <p:attrName>style.visibility</p:attrName>
                                        </p:attrNameLst>
                                      </p:cBhvr>
                                      <p:to>
                                        <p:strVal val="visible"/>
                                      </p:to>
                                    </p:set>
                                    <p:anim calcmode="lin" valueType="num">
                                      <p:cBhvr additive="base">
                                        <p:cTn id="282" dur="500" fill="hold"/>
                                        <p:tgtEl>
                                          <p:spTgt spid="120"/>
                                        </p:tgtEl>
                                        <p:attrNameLst>
                                          <p:attrName>ppt_x</p:attrName>
                                        </p:attrNameLst>
                                      </p:cBhvr>
                                      <p:tavLst>
                                        <p:tav tm="0">
                                          <p:val>
                                            <p:strVal val="#ppt_x"/>
                                          </p:val>
                                        </p:tav>
                                        <p:tav tm="100000">
                                          <p:val>
                                            <p:strVal val="#ppt_x"/>
                                          </p:val>
                                        </p:tav>
                                      </p:tavLst>
                                    </p:anim>
                                    <p:anim calcmode="lin" valueType="num">
                                      <p:cBhvr additive="base">
                                        <p:cTn id="283" dur="500" fill="hold"/>
                                        <p:tgtEl>
                                          <p:spTgt spid="120"/>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21"/>
                                        </p:tgtEl>
                                        <p:attrNameLst>
                                          <p:attrName>style.visibility</p:attrName>
                                        </p:attrNameLst>
                                      </p:cBhvr>
                                      <p:to>
                                        <p:strVal val="visible"/>
                                      </p:to>
                                    </p:set>
                                    <p:anim calcmode="lin" valueType="num">
                                      <p:cBhvr additive="base">
                                        <p:cTn id="286" dur="500" fill="hold"/>
                                        <p:tgtEl>
                                          <p:spTgt spid="121"/>
                                        </p:tgtEl>
                                        <p:attrNameLst>
                                          <p:attrName>ppt_x</p:attrName>
                                        </p:attrNameLst>
                                      </p:cBhvr>
                                      <p:tavLst>
                                        <p:tav tm="0">
                                          <p:val>
                                            <p:strVal val="#ppt_x"/>
                                          </p:val>
                                        </p:tav>
                                        <p:tav tm="100000">
                                          <p:val>
                                            <p:strVal val="#ppt_x"/>
                                          </p:val>
                                        </p:tav>
                                      </p:tavLst>
                                    </p:anim>
                                    <p:anim calcmode="lin" valueType="num">
                                      <p:cBhvr additive="base">
                                        <p:cTn id="287" dur="500" fill="hold"/>
                                        <p:tgtEl>
                                          <p:spTgt spid="121"/>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22"/>
                                        </p:tgtEl>
                                        <p:attrNameLst>
                                          <p:attrName>style.visibility</p:attrName>
                                        </p:attrNameLst>
                                      </p:cBhvr>
                                      <p:to>
                                        <p:strVal val="visible"/>
                                      </p:to>
                                    </p:set>
                                    <p:anim calcmode="lin" valueType="num">
                                      <p:cBhvr additive="base">
                                        <p:cTn id="290" dur="500" fill="hold"/>
                                        <p:tgtEl>
                                          <p:spTgt spid="122"/>
                                        </p:tgtEl>
                                        <p:attrNameLst>
                                          <p:attrName>ppt_x</p:attrName>
                                        </p:attrNameLst>
                                      </p:cBhvr>
                                      <p:tavLst>
                                        <p:tav tm="0">
                                          <p:val>
                                            <p:strVal val="#ppt_x"/>
                                          </p:val>
                                        </p:tav>
                                        <p:tav tm="100000">
                                          <p:val>
                                            <p:strVal val="#ppt_x"/>
                                          </p:val>
                                        </p:tav>
                                      </p:tavLst>
                                    </p:anim>
                                    <p:anim calcmode="lin" valueType="num">
                                      <p:cBhvr additive="base">
                                        <p:cTn id="291" dur="500" fill="hold"/>
                                        <p:tgtEl>
                                          <p:spTgt spid="122"/>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23"/>
                                        </p:tgtEl>
                                        <p:attrNameLst>
                                          <p:attrName>style.visibility</p:attrName>
                                        </p:attrNameLst>
                                      </p:cBhvr>
                                      <p:to>
                                        <p:strVal val="visible"/>
                                      </p:to>
                                    </p:set>
                                    <p:anim calcmode="lin" valueType="num">
                                      <p:cBhvr additive="base">
                                        <p:cTn id="294" dur="500" fill="hold"/>
                                        <p:tgtEl>
                                          <p:spTgt spid="123"/>
                                        </p:tgtEl>
                                        <p:attrNameLst>
                                          <p:attrName>ppt_x</p:attrName>
                                        </p:attrNameLst>
                                      </p:cBhvr>
                                      <p:tavLst>
                                        <p:tav tm="0">
                                          <p:val>
                                            <p:strVal val="#ppt_x"/>
                                          </p:val>
                                        </p:tav>
                                        <p:tav tm="100000">
                                          <p:val>
                                            <p:strVal val="#ppt_x"/>
                                          </p:val>
                                        </p:tav>
                                      </p:tavLst>
                                    </p:anim>
                                    <p:anim calcmode="lin" valueType="num">
                                      <p:cBhvr additive="base">
                                        <p:cTn id="295" dur="500" fill="hold"/>
                                        <p:tgtEl>
                                          <p:spTgt spid="123"/>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24"/>
                                        </p:tgtEl>
                                        <p:attrNameLst>
                                          <p:attrName>style.visibility</p:attrName>
                                        </p:attrNameLst>
                                      </p:cBhvr>
                                      <p:to>
                                        <p:strVal val="visible"/>
                                      </p:to>
                                    </p:set>
                                    <p:anim calcmode="lin" valueType="num">
                                      <p:cBhvr additive="base">
                                        <p:cTn id="298" dur="500" fill="hold"/>
                                        <p:tgtEl>
                                          <p:spTgt spid="124"/>
                                        </p:tgtEl>
                                        <p:attrNameLst>
                                          <p:attrName>ppt_x</p:attrName>
                                        </p:attrNameLst>
                                      </p:cBhvr>
                                      <p:tavLst>
                                        <p:tav tm="0">
                                          <p:val>
                                            <p:strVal val="#ppt_x"/>
                                          </p:val>
                                        </p:tav>
                                        <p:tav tm="100000">
                                          <p:val>
                                            <p:strVal val="#ppt_x"/>
                                          </p:val>
                                        </p:tav>
                                      </p:tavLst>
                                    </p:anim>
                                    <p:anim calcmode="lin" valueType="num">
                                      <p:cBhvr additive="base">
                                        <p:cTn id="299" dur="500" fill="hold"/>
                                        <p:tgtEl>
                                          <p:spTgt spid="124"/>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25"/>
                                        </p:tgtEl>
                                        <p:attrNameLst>
                                          <p:attrName>style.visibility</p:attrName>
                                        </p:attrNameLst>
                                      </p:cBhvr>
                                      <p:to>
                                        <p:strVal val="visible"/>
                                      </p:to>
                                    </p:set>
                                    <p:anim calcmode="lin" valueType="num">
                                      <p:cBhvr additive="base">
                                        <p:cTn id="302" dur="500" fill="hold"/>
                                        <p:tgtEl>
                                          <p:spTgt spid="125"/>
                                        </p:tgtEl>
                                        <p:attrNameLst>
                                          <p:attrName>ppt_x</p:attrName>
                                        </p:attrNameLst>
                                      </p:cBhvr>
                                      <p:tavLst>
                                        <p:tav tm="0">
                                          <p:val>
                                            <p:strVal val="#ppt_x"/>
                                          </p:val>
                                        </p:tav>
                                        <p:tav tm="100000">
                                          <p:val>
                                            <p:strVal val="#ppt_x"/>
                                          </p:val>
                                        </p:tav>
                                      </p:tavLst>
                                    </p:anim>
                                    <p:anim calcmode="lin" valueType="num">
                                      <p:cBhvr additive="base">
                                        <p:cTn id="303" dur="500" fill="hold"/>
                                        <p:tgtEl>
                                          <p:spTgt spid="125"/>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26"/>
                                        </p:tgtEl>
                                        <p:attrNameLst>
                                          <p:attrName>style.visibility</p:attrName>
                                        </p:attrNameLst>
                                      </p:cBhvr>
                                      <p:to>
                                        <p:strVal val="visible"/>
                                      </p:to>
                                    </p:set>
                                    <p:anim calcmode="lin" valueType="num">
                                      <p:cBhvr additive="base">
                                        <p:cTn id="306" dur="500" fill="hold"/>
                                        <p:tgtEl>
                                          <p:spTgt spid="126"/>
                                        </p:tgtEl>
                                        <p:attrNameLst>
                                          <p:attrName>ppt_x</p:attrName>
                                        </p:attrNameLst>
                                      </p:cBhvr>
                                      <p:tavLst>
                                        <p:tav tm="0">
                                          <p:val>
                                            <p:strVal val="#ppt_x"/>
                                          </p:val>
                                        </p:tav>
                                        <p:tav tm="100000">
                                          <p:val>
                                            <p:strVal val="#ppt_x"/>
                                          </p:val>
                                        </p:tav>
                                      </p:tavLst>
                                    </p:anim>
                                    <p:anim calcmode="lin" valueType="num">
                                      <p:cBhvr additive="base">
                                        <p:cTn id="307" dur="500" fill="hold"/>
                                        <p:tgtEl>
                                          <p:spTgt spid="126"/>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27"/>
                                        </p:tgtEl>
                                        <p:attrNameLst>
                                          <p:attrName>style.visibility</p:attrName>
                                        </p:attrNameLst>
                                      </p:cBhvr>
                                      <p:to>
                                        <p:strVal val="visible"/>
                                      </p:to>
                                    </p:set>
                                    <p:anim calcmode="lin" valueType="num">
                                      <p:cBhvr additive="base">
                                        <p:cTn id="310" dur="500" fill="hold"/>
                                        <p:tgtEl>
                                          <p:spTgt spid="127"/>
                                        </p:tgtEl>
                                        <p:attrNameLst>
                                          <p:attrName>ppt_x</p:attrName>
                                        </p:attrNameLst>
                                      </p:cBhvr>
                                      <p:tavLst>
                                        <p:tav tm="0">
                                          <p:val>
                                            <p:strVal val="#ppt_x"/>
                                          </p:val>
                                        </p:tav>
                                        <p:tav tm="100000">
                                          <p:val>
                                            <p:strVal val="#ppt_x"/>
                                          </p:val>
                                        </p:tav>
                                      </p:tavLst>
                                    </p:anim>
                                    <p:anim calcmode="lin" valueType="num">
                                      <p:cBhvr additive="base">
                                        <p:cTn id="311" dur="500" fill="hold"/>
                                        <p:tgtEl>
                                          <p:spTgt spid="127"/>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28"/>
                                        </p:tgtEl>
                                        <p:attrNameLst>
                                          <p:attrName>style.visibility</p:attrName>
                                        </p:attrNameLst>
                                      </p:cBhvr>
                                      <p:to>
                                        <p:strVal val="visible"/>
                                      </p:to>
                                    </p:set>
                                    <p:anim calcmode="lin" valueType="num">
                                      <p:cBhvr additive="base">
                                        <p:cTn id="314" dur="500" fill="hold"/>
                                        <p:tgtEl>
                                          <p:spTgt spid="128"/>
                                        </p:tgtEl>
                                        <p:attrNameLst>
                                          <p:attrName>ppt_x</p:attrName>
                                        </p:attrNameLst>
                                      </p:cBhvr>
                                      <p:tavLst>
                                        <p:tav tm="0">
                                          <p:val>
                                            <p:strVal val="#ppt_x"/>
                                          </p:val>
                                        </p:tav>
                                        <p:tav tm="100000">
                                          <p:val>
                                            <p:strVal val="#ppt_x"/>
                                          </p:val>
                                        </p:tav>
                                      </p:tavLst>
                                    </p:anim>
                                    <p:anim calcmode="lin" valueType="num">
                                      <p:cBhvr additive="base">
                                        <p:cTn id="315" dur="500" fill="hold"/>
                                        <p:tgtEl>
                                          <p:spTgt spid="128"/>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29"/>
                                        </p:tgtEl>
                                        <p:attrNameLst>
                                          <p:attrName>style.visibility</p:attrName>
                                        </p:attrNameLst>
                                      </p:cBhvr>
                                      <p:to>
                                        <p:strVal val="visible"/>
                                      </p:to>
                                    </p:set>
                                    <p:anim calcmode="lin" valueType="num">
                                      <p:cBhvr additive="base">
                                        <p:cTn id="318" dur="500" fill="hold"/>
                                        <p:tgtEl>
                                          <p:spTgt spid="129"/>
                                        </p:tgtEl>
                                        <p:attrNameLst>
                                          <p:attrName>ppt_x</p:attrName>
                                        </p:attrNameLst>
                                      </p:cBhvr>
                                      <p:tavLst>
                                        <p:tav tm="0">
                                          <p:val>
                                            <p:strVal val="#ppt_x"/>
                                          </p:val>
                                        </p:tav>
                                        <p:tav tm="100000">
                                          <p:val>
                                            <p:strVal val="#ppt_x"/>
                                          </p:val>
                                        </p:tav>
                                      </p:tavLst>
                                    </p:anim>
                                    <p:anim calcmode="lin" valueType="num">
                                      <p:cBhvr additive="base">
                                        <p:cTn id="319" dur="500" fill="hold"/>
                                        <p:tgtEl>
                                          <p:spTgt spid="129"/>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30"/>
                                        </p:tgtEl>
                                        <p:attrNameLst>
                                          <p:attrName>style.visibility</p:attrName>
                                        </p:attrNameLst>
                                      </p:cBhvr>
                                      <p:to>
                                        <p:strVal val="visible"/>
                                      </p:to>
                                    </p:set>
                                    <p:anim calcmode="lin" valueType="num">
                                      <p:cBhvr additive="base">
                                        <p:cTn id="322" dur="500" fill="hold"/>
                                        <p:tgtEl>
                                          <p:spTgt spid="130"/>
                                        </p:tgtEl>
                                        <p:attrNameLst>
                                          <p:attrName>ppt_x</p:attrName>
                                        </p:attrNameLst>
                                      </p:cBhvr>
                                      <p:tavLst>
                                        <p:tav tm="0">
                                          <p:val>
                                            <p:strVal val="#ppt_x"/>
                                          </p:val>
                                        </p:tav>
                                        <p:tav tm="100000">
                                          <p:val>
                                            <p:strVal val="#ppt_x"/>
                                          </p:val>
                                        </p:tav>
                                      </p:tavLst>
                                    </p:anim>
                                    <p:anim calcmode="lin" valueType="num">
                                      <p:cBhvr additive="base">
                                        <p:cTn id="323" dur="500" fill="hold"/>
                                        <p:tgtEl>
                                          <p:spTgt spid="130"/>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31"/>
                                        </p:tgtEl>
                                        <p:attrNameLst>
                                          <p:attrName>style.visibility</p:attrName>
                                        </p:attrNameLst>
                                      </p:cBhvr>
                                      <p:to>
                                        <p:strVal val="visible"/>
                                      </p:to>
                                    </p:set>
                                    <p:anim calcmode="lin" valueType="num">
                                      <p:cBhvr additive="base">
                                        <p:cTn id="326" dur="500" fill="hold"/>
                                        <p:tgtEl>
                                          <p:spTgt spid="131"/>
                                        </p:tgtEl>
                                        <p:attrNameLst>
                                          <p:attrName>ppt_x</p:attrName>
                                        </p:attrNameLst>
                                      </p:cBhvr>
                                      <p:tavLst>
                                        <p:tav tm="0">
                                          <p:val>
                                            <p:strVal val="#ppt_x"/>
                                          </p:val>
                                        </p:tav>
                                        <p:tav tm="100000">
                                          <p:val>
                                            <p:strVal val="#ppt_x"/>
                                          </p:val>
                                        </p:tav>
                                      </p:tavLst>
                                    </p:anim>
                                    <p:anim calcmode="lin" valueType="num">
                                      <p:cBhvr additive="base">
                                        <p:cTn id="327" dur="500" fill="hold"/>
                                        <p:tgtEl>
                                          <p:spTgt spid="131"/>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32"/>
                                        </p:tgtEl>
                                        <p:attrNameLst>
                                          <p:attrName>style.visibility</p:attrName>
                                        </p:attrNameLst>
                                      </p:cBhvr>
                                      <p:to>
                                        <p:strVal val="visible"/>
                                      </p:to>
                                    </p:set>
                                    <p:anim calcmode="lin" valueType="num">
                                      <p:cBhvr additive="base">
                                        <p:cTn id="330" dur="500" fill="hold"/>
                                        <p:tgtEl>
                                          <p:spTgt spid="132"/>
                                        </p:tgtEl>
                                        <p:attrNameLst>
                                          <p:attrName>ppt_x</p:attrName>
                                        </p:attrNameLst>
                                      </p:cBhvr>
                                      <p:tavLst>
                                        <p:tav tm="0">
                                          <p:val>
                                            <p:strVal val="#ppt_x"/>
                                          </p:val>
                                        </p:tav>
                                        <p:tav tm="100000">
                                          <p:val>
                                            <p:strVal val="#ppt_x"/>
                                          </p:val>
                                        </p:tav>
                                      </p:tavLst>
                                    </p:anim>
                                    <p:anim calcmode="lin" valueType="num">
                                      <p:cBhvr additive="base">
                                        <p:cTn id="331" dur="500" fill="hold"/>
                                        <p:tgtEl>
                                          <p:spTgt spid="132"/>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33"/>
                                        </p:tgtEl>
                                        <p:attrNameLst>
                                          <p:attrName>style.visibility</p:attrName>
                                        </p:attrNameLst>
                                      </p:cBhvr>
                                      <p:to>
                                        <p:strVal val="visible"/>
                                      </p:to>
                                    </p:set>
                                    <p:anim calcmode="lin" valueType="num">
                                      <p:cBhvr additive="base">
                                        <p:cTn id="334" dur="500" fill="hold"/>
                                        <p:tgtEl>
                                          <p:spTgt spid="133"/>
                                        </p:tgtEl>
                                        <p:attrNameLst>
                                          <p:attrName>ppt_x</p:attrName>
                                        </p:attrNameLst>
                                      </p:cBhvr>
                                      <p:tavLst>
                                        <p:tav tm="0">
                                          <p:val>
                                            <p:strVal val="#ppt_x"/>
                                          </p:val>
                                        </p:tav>
                                        <p:tav tm="100000">
                                          <p:val>
                                            <p:strVal val="#ppt_x"/>
                                          </p:val>
                                        </p:tav>
                                      </p:tavLst>
                                    </p:anim>
                                    <p:anim calcmode="lin" valueType="num">
                                      <p:cBhvr additive="base">
                                        <p:cTn id="335" dur="500" fill="hold"/>
                                        <p:tgtEl>
                                          <p:spTgt spid="133"/>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34"/>
                                        </p:tgtEl>
                                        <p:attrNameLst>
                                          <p:attrName>style.visibility</p:attrName>
                                        </p:attrNameLst>
                                      </p:cBhvr>
                                      <p:to>
                                        <p:strVal val="visible"/>
                                      </p:to>
                                    </p:set>
                                    <p:anim calcmode="lin" valueType="num">
                                      <p:cBhvr additive="base">
                                        <p:cTn id="338" dur="500" fill="hold"/>
                                        <p:tgtEl>
                                          <p:spTgt spid="134"/>
                                        </p:tgtEl>
                                        <p:attrNameLst>
                                          <p:attrName>ppt_x</p:attrName>
                                        </p:attrNameLst>
                                      </p:cBhvr>
                                      <p:tavLst>
                                        <p:tav tm="0">
                                          <p:val>
                                            <p:strVal val="#ppt_x"/>
                                          </p:val>
                                        </p:tav>
                                        <p:tav tm="100000">
                                          <p:val>
                                            <p:strVal val="#ppt_x"/>
                                          </p:val>
                                        </p:tav>
                                      </p:tavLst>
                                    </p:anim>
                                    <p:anim calcmode="lin" valueType="num">
                                      <p:cBhvr additive="base">
                                        <p:cTn id="339" dur="500" fill="hold"/>
                                        <p:tgtEl>
                                          <p:spTgt spid="134"/>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35"/>
                                        </p:tgtEl>
                                        <p:attrNameLst>
                                          <p:attrName>style.visibility</p:attrName>
                                        </p:attrNameLst>
                                      </p:cBhvr>
                                      <p:to>
                                        <p:strVal val="visible"/>
                                      </p:to>
                                    </p:set>
                                    <p:anim calcmode="lin" valueType="num">
                                      <p:cBhvr additive="base">
                                        <p:cTn id="342" dur="500" fill="hold"/>
                                        <p:tgtEl>
                                          <p:spTgt spid="135"/>
                                        </p:tgtEl>
                                        <p:attrNameLst>
                                          <p:attrName>ppt_x</p:attrName>
                                        </p:attrNameLst>
                                      </p:cBhvr>
                                      <p:tavLst>
                                        <p:tav tm="0">
                                          <p:val>
                                            <p:strVal val="#ppt_x"/>
                                          </p:val>
                                        </p:tav>
                                        <p:tav tm="100000">
                                          <p:val>
                                            <p:strVal val="#ppt_x"/>
                                          </p:val>
                                        </p:tav>
                                      </p:tavLst>
                                    </p:anim>
                                    <p:anim calcmode="lin" valueType="num">
                                      <p:cBhvr additive="base">
                                        <p:cTn id="343" dur="500" fill="hold"/>
                                        <p:tgtEl>
                                          <p:spTgt spid="135"/>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136"/>
                                        </p:tgtEl>
                                        <p:attrNameLst>
                                          <p:attrName>style.visibility</p:attrName>
                                        </p:attrNameLst>
                                      </p:cBhvr>
                                      <p:to>
                                        <p:strVal val="visible"/>
                                      </p:to>
                                    </p:set>
                                    <p:animEffect transition="in" filter="fade">
                                      <p:cBhvr>
                                        <p:cTn id="347" dur="1000"/>
                                        <p:tgtEl>
                                          <p:spTgt spid="136"/>
                                        </p:tgtEl>
                                      </p:cBhvr>
                                    </p:animEffect>
                                    <p:anim calcmode="lin" valueType="num">
                                      <p:cBhvr>
                                        <p:cTn id="348" dur="1000" fill="hold"/>
                                        <p:tgtEl>
                                          <p:spTgt spid="136"/>
                                        </p:tgtEl>
                                        <p:attrNameLst>
                                          <p:attrName>ppt_x</p:attrName>
                                        </p:attrNameLst>
                                      </p:cBhvr>
                                      <p:tavLst>
                                        <p:tav tm="0">
                                          <p:val>
                                            <p:strVal val="#ppt_x"/>
                                          </p:val>
                                        </p:tav>
                                        <p:tav tm="100000">
                                          <p:val>
                                            <p:strVal val="#ppt_x"/>
                                          </p:val>
                                        </p:tav>
                                      </p:tavLst>
                                    </p:anim>
                                    <p:anim calcmode="lin" valueType="num">
                                      <p:cBhvr>
                                        <p:cTn id="349" dur="1000" fill="hold"/>
                                        <p:tgtEl>
                                          <p:spTgt spid="136"/>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137"/>
                                        </p:tgtEl>
                                        <p:attrNameLst>
                                          <p:attrName>style.visibility</p:attrName>
                                        </p:attrNameLst>
                                      </p:cBhvr>
                                      <p:to>
                                        <p:strVal val="visible"/>
                                      </p:to>
                                    </p:set>
                                    <p:animEffect transition="in" filter="wipe(left)">
                                      <p:cBhvr>
                                        <p:cTn id="353" dur="500"/>
                                        <p:tgtEl>
                                          <p:spTgt spid="137"/>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138"/>
                                        </p:tgtEl>
                                        <p:attrNameLst>
                                          <p:attrName>style.visibility</p:attrName>
                                        </p:attrNameLst>
                                      </p:cBhvr>
                                      <p:to>
                                        <p:strVal val="visible"/>
                                      </p:to>
                                    </p:set>
                                    <p:animEffect transition="in" filter="wipe(left)">
                                      <p:cBhvr>
                                        <p:cTn id="357" dur="500"/>
                                        <p:tgtEl>
                                          <p:spTgt spid="138"/>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139"/>
                                        </p:tgtEl>
                                        <p:attrNameLst>
                                          <p:attrName>style.visibility</p:attrName>
                                        </p:attrNameLst>
                                      </p:cBhvr>
                                      <p:to>
                                        <p:strVal val="visible"/>
                                      </p:to>
                                    </p:set>
                                    <p:animEffect transition="in" filter="wipe(left)">
                                      <p:cBhvr>
                                        <p:cTn id="360" dur="500"/>
                                        <p:tgtEl>
                                          <p:spTgt spid="139"/>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140"/>
                                        </p:tgtEl>
                                        <p:attrNameLst>
                                          <p:attrName>style.visibility</p:attrName>
                                        </p:attrNameLst>
                                      </p:cBhvr>
                                      <p:to>
                                        <p:strVal val="visible"/>
                                      </p:to>
                                    </p:set>
                                    <p:animEffect transition="in" filter="fade">
                                      <p:cBhvr>
                                        <p:cTn id="364" dur="1000"/>
                                        <p:tgtEl>
                                          <p:spTgt spid="140"/>
                                        </p:tgtEl>
                                      </p:cBhvr>
                                    </p:animEffect>
                                    <p:anim calcmode="lin" valueType="num">
                                      <p:cBhvr>
                                        <p:cTn id="365" dur="1000" fill="hold"/>
                                        <p:tgtEl>
                                          <p:spTgt spid="140"/>
                                        </p:tgtEl>
                                        <p:attrNameLst>
                                          <p:attrName>ppt_x</p:attrName>
                                        </p:attrNameLst>
                                      </p:cBhvr>
                                      <p:tavLst>
                                        <p:tav tm="0">
                                          <p:val>
                                            <p:strVal val="#ppt_x"/>
                                          </p:val>
                                        </p:tav>
                                        <p:tav tm="100000">
                                          <p:val>
                                            <p:strVal val="#ppt_x"/>
                                          </p:val>
                                        </p:tav>
                                      </p:tavLst>
                                    </p:anim>
                                    <p:anim calcmode="lin" valueType="num">
                                      <p:cBhvr>
                                        <p:cTn id="366" dur="1000" fill="hold"/>
                                        <p:tgtEl>
                                          <p:spTgt spid="140"/>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141"/>
                                        </p:tgtEl>
                                        <p:attrNameLst>
                                          <p:attrName>style.visibility</p:attrName>
                                        </p:attrNameLst>
                                      </p:cBhvr>
                                      <p:to>
                                        <p:strVal val="visible"/>
                                      </p:to>
                                    </p:set>
                                    <p:animEffect transition="in" filter="wipe(left)">
                                      <p:cBhvr>
                                        <p:cTn id="370" dur="500"/>
                                        <p:tgtEl>
                                          <p:spTgt spid="141"/>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142"/>
                                        </p:tgtEl>
                                        <p:attrNameLst>
                                          <p:attrName>style.visibility</p:attrName>
                                        </p:attrNameLst>
                                      </p:cBhvr>
                                      <p:to>
                                        <p:strVal val="visible"/>
                                      </p:to>
                                    </p:set>
                                    <p:animEffect transition="in" filter="wipe(left)">
                                      <p:cBhvr>
                                        <p:cTn id="374" dur="500"/>
                                        <p:tgtEl>
                                          <p:spTgt spid="142"/>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43"/>
                                        </p:tgtEl>
                                        <p:attrNameLst>
                                          <p:attrName>style.visibility</p:attrName>
                                        </p:attrNameLst>
                                      </p:cBhvr>
                                      <p:to>
                                        <p:strVal val="visible"/>
                                      </p:to>
                                    </p:set>
                                    <p:animEffect transition="in" filter="wipe(left)">
                                      <p:cBhvr>
                                        <p:cTn id="377" dur="500"/>
                                        <p:tgtEl>
                                          <p:spTgt spid="143"/>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144"/>
                                        </p:tgtEl>
                                        <p:attrNameLst>
                                          <p:attrName>style.visibility</p:attrName>
                                        </p:attrNameLst>
                                      </p:cBhvr>
                                      <p:to>
                                        <p:strVal val="visible"/>
                                      </p:to>
                                    </p:set>
                                    <p:animEffect transition="in" filter="fade">
                                      <p:cBhvr>
                                        <p:cTn id="381" dur="1000"/>
                                        <p:tgtEl>
                                          <p:spTgt spid="144"/>
                                        </p:tgtEl>
                                      </p:cBhvr>
                                    </p:animEffect>
                                    <p:anim calcmode="lin" valueType="num">
                                      <p:cBhvr>
                                        <p:cTn id="382" dur="1000" fill="hold"/>
                                        <p:tgtEl>
                                          <p:spTgt spid="144"/>
                                        </p:tgtEl>
                                        <p:attrNameLst>
                                          <p:attrName>ppt_x</p:attrName>
                                        </p:attrNameLst>
                                      </p:cBhvr>
                                      <p:tavLst>
                                        <p:tav tm="0">
                                          <p:val>
                                            <p:strVal val="#ppt_x"/>
                                          </p:val>
                                        </p:tav>
                                        <p:tav tm="100000">
                                          <p:val>
                                            <p:strVal val="#ppt_x"/>
                                          </p:val>
                                        </p:tav>
                                      </p:tavLst>
                                    </p:anim>
                                    <p:anim calcmode="lin" valueType="num">
                                      <p:cBhvr>
                                        <p:cTn id="383" dur="1000" fill="hold"/>
                                        <p:tgtEl>
                                          <p:spTgt spid="144"/>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145"/>
                                        </p:tgtEl>
                                        <p:attrNameLst>
                                          <p:attrName>style.visibility</p:attrName>
                                        </p:attrNameLst>
                                      </p:cBhvr>
                                      <p:to>
                                        <p:strVal val="visible"/>
                                      </p:to>
                                    </p:set>
                                    <p:animEffect transition="in" filter="wipe(left)">
                                      <p:cBhvr>
                                        <p:cTn id="387" dur="500"/>
                                        <p:tgtEl>
                                          <p:spTgt spid="145"/>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146"/>
                                        </p:tgtEl>
                                        <p:attrNameLst>
                                          <p:attrName>style.visibility</p:attrName>
                                        </p:attrNameLst>
                                      </p:cBhvr>
                                      <p:to>
                                        <p:strVal val="visible"/>
                                      </p:to>
                                    </p:set>
                                    <p:animEffect transition="in" filter="wipe(left)">
                                      <p:cBhvr>
                                        <p:cTn id="391" dur="500"/>
                                        <p:tgtEl>
                                          <p:spTgt spid="146"/>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47"/>
                                        </p:tgtEl>
                                        <p:attrNameLst>
                                          <p:attrName>style.visibility</p:attrName>
                                        </p:attrNameLst>
                                      </p:cBhvr>
                                      <p:to>
                                        <p:strVal val="visible"/>
                                      </p:to>
                                    </p:set>
                                    <p:animEffect transition="in" filter="wipe(left)">
                                      <p:cBhvr>
                                        <p:cTn id="394"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73" grpId="0" animBg="1"/>
      <p:bldP spid="74" grpId="0" animBg="1"/>
      <p:bldP spid="75" grpId="0" animBg="1"/>
      <p:bldP spid="76" grpId="0" animBg="1"/>
      <p:bldP spid="77" grpId="0" animBg="1"/>
      <p:bldP spid="78" grpId="0" animBg="1"/>
      <p:bldP spid="79" grpId="0" animBg="1"/>
      <p:bldP spid="84" grpId="0" animBg="1"/>
      <p:bldP spid="85"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8" grpId="0"/>
      <p:bldP spid="139" grpId="0"/>
      <p:bldP spid="140" grpId="0" animBg="1"/>
      <p:bldP spid="142" grpId="0"/>
      <p:bldP spid="143" grpId="0"/>
      <p:bldP spid="144" grpId="0" animBg="1"/>
      <p:bldP spid="146" grpId="0"/>
      <p:bldP spid="1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476194" y="2699453"/>
            <a:ext cx="1035910" cy="2463985"/>
          </a:xfrm>
          <a:prstGeom prst="rect">
            <a:avLst/>
          </a:prstGeom>
          <a:solidFill>
            <a:schemeClr val="accent1"/>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6" name="Rectangle 6"/>
          <p:cNvSpPr>
            <a:spLocks noChangeArrowheads="1"/>
          </p:cNvSpPr>
          <p:nvPr/>
        </p:nvSpPr>
        <p:spPr bwMode="auto">
          <a:xfrm>
            <a:off x="3083955" y="3217631"/>
            <a:ext cx="1047049" cy="1945807"/>
          </a:xfrm>
          <a:prstGeom prst="rect">
            <a:avLst/>
          </a:prstGeom>
          <a:solidFill>
            <a:schemeClr val="accent2"/>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7" name="Rectangle 7"/>
          <p:cNvSpPr>
            <a:spLocks noChangeArrowheads="1"/>
          </p:cNvSpPr>
          <p:nvPr/>
        </p:nvSpPr>
        <p:spPr bwMode="auto">
          <a:xfrm>
            <a:off x="4705362" y="3747903"/>
            <a:ext cx="1047049" cy="1415535"/>
          </a:xfrm>
          <a:prstGeom prst="rect">
            <a:avLst/>
          </a:prstGeom>
          <a:solidFill>
            <a:schemeClr val="accent3"/>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8" name="Rectangle 8"/>
          <p:cNvSpPr>
            <a:spLocks noChangeArrowheads="1"/>
          </p:cNvSpPr>
          <p:nvPr/>
        </p:nvSpPr>
        <p:spPr bwMode="auto">
          <a:xfrm>
            <a:off x="6332776" y="1988498"/>
            <a:ext cx="1047049" cy="3155002"/>
          </a:xfrm>
          <a:prstGeom prst="rect">
            <a:avLst/>
          </a:prstGeom>
          <a:solidFill>
            <a:schemeClr val="accent4"/>
          </a:solidFill>
          <a:ln>
            <a:noFill/>
          </a:ln>
        </p:spPr>
        <p:txBody>
          <a:bodyPr lIns="68541" tIns="34271" rIns="68541" bIns="34271"/>
          <a:lstStyle/>
          <a:p>
            <a:endParaRPr lang="zh-CN" altLang="en-US" sz="2100" dirty="0">
              <a:latin typeface="微软雅黑" panose="020B0503020204020204" pitchFamily="34" charset="-122"/>
              <a:ea typeface="微软雅黑" panose="020B0503020204020204" pitchFamily="34" charset="-122"/>
            </a:endParaRPr>
          </a:p>
        </p:txBody>
      </p:sp>
      <p:sp>
        <p:nvSpPr>
          <p:cNvPr id="69" name="TextBox 682"/>
          <p:cNvSpPr txBox="1"/>
          <p:nvPr/>
        </p:nvSpPr>
        <p:spPr>
          <a:xfrm>
            <a:off x="1597206" y="2843614"/>
            <a:ext cx="774721" cy="438428"/>
          </a:xfrm>
          <a:prstGeom prst="rect">
            <a:avLst/>
          </a:prstGeom>
          <a:noFill/>
        </p:spPr>
        <p:txBody>
          <a:bodyPr wrap="none" lIns="68541" tIns="34271" rIns="68541" bIns="34271">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en-US" altLang="zh-CN" sz="24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52%</a:t>
            </a:r>
            <a:endParaRPr lang="zh-CN" altLang="en-US" sz="24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0" name="TextBox 682"/>
          <p:cNvSpPr txBox="1"/>
          <p:nvPr/>
        </p:nvSpPr>
        <p:spPr>
          <a:xfrm>
            <a:off x="3211437" y="3350851"/>
            <a:ext cx="774721" cy="438428"/>
          </a:xfrm>
          <a:prstGeom prst="rect">
            <a:avLst/>
          </a:prstGeom>
          <a:noFill/>
        </p:spPr>
        <p:txBody>
          <a:bodyPr wrap="none" lIns="68541" tIns="34271" rIns="68541" bIns="3427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sz="2400" dirty="0">
                <a:solidFill>
                  <a:schemeClr val="bg1"/>
                </a:solidFill>
              </a:rPr>
              <a:t>45%</a:t>
            </a:r>
            <a:endParaRPr lang="zh-CN" altLang="en-US" sz="2400" dirty="0">
              <a:solidFill>
                <a:schemeClr val="bg1"/>
              </a:solidFill>
            </a:endParaRPr>
          </a:p>
        </p:txBody>
      </p:sp>
      <p:sp>
        <p:nvSpPr>
          <p:cNvPr id="71" name="TextBox 682"/>
          <p:cNvSpPr txBox="1"/>
          <p:nvPr/>
        </p:nvSpPr>
        <p:spPr>
          <a:xfrm>
            <a:off x="4815224" y="3787215"/>
            <a:ext cx="774721" cy="438428"/>
          </a:xfrm>
          <a:prstGeom prst="rect">
            <a:avLst/>
          </a:prstGeom>
          <a:noFill/>
        </p:spPr>
        <p:txBody>
          <a:bodyPr wrap="none" lIns="68541" tIns="34271" rIns="68541" bIns="3427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sz="2400" dirty="0">
                <a:solidFill>
                  <a:schemeClr val="bg1"/>
                </a:solidFill>
              </a:rPr>
              <a:t>39%</a:t>
            </a:r>
            <a:endParaRPr lang="zh-CN" altLang="en-US" sz="2400" dirty="0">
              <a:solidFill>
                <a:schemeClr val="bg1"/>
              </a:solidFill>
            </a:endParaRPr>
          </a:p>
        </p:txBody>
      </p:sp>
      <p:sp>
        <p:nvSpPr>
          <p:cNvPr id="72" name="TextBox 682"/>
          <p:cNvSpPr txBox="1"/>
          <p:nvPr/>
        </p:nvSpPr>
        <p:spPr>
          <a:xfrm>
            <a:off x="6419931" y="2131943"/>
            <a:ext cx="774721" cy="438428"/>
          </a:xfrm>
          <a:prstGeom prst="rect">
            <a:avLst/>
          </a:prstGeom>
          <a:noFill/>
        </p:spPr>
        <p:txBody>
          <a:bodyPr wrap="none" lIns="68541" tIns="34271" rIns="68541" bIns="34271">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Arial" panose="020B0604020202020204" pitchFamily="34" charset="0"/>
              </a:defRPr>
            </a:lvl1pPr>
            <a:lvl2pPr fontAlgn="base">
              <a:spcBef>
                <a:spcPct val="0"/>
              </a:spcBef>
              <a:spcAft>
                <a:spcPct val="0"/>
              </a:spcAft>
              <a:defRPr>
                <a:latin typeface="Calibri" panose="020F0502020204030204" pitchFamily="34" charset="0"/>
                <a:ea typeface="宋体" panose="02010600030101010101" pitchFamily="2" charset="-122"/>
              </a:defRPr>
            </a:lvl2pPr>
            <a:lvl3pPr fontAlgn="base">
              <a:spcBef>
                <a:spcPct val="0"/>
              </a:spcBef>
              <a:spcAft>
                <a:spcPct val="0"/>
              </a:spcAft>
              <a:defRPr>
                <a:latin typeface="Calibri" panose="020F0502020204030204" pitchFamily="34" charset="0"/>
                <a:ea typeface="宋体" panose="02010600030101010101" pitchFamily="2" charset="-122"/>
              </a:defRPr>
            </a:lvl3pPr>
            <a:lvl4pPr fontAlgn="base">
              <a:spcBef>
                <a:spcPct val="0"/>
              </a:spcBef>
              <a:spcAft>
                <a:spcPct val="0"/>
              </a:spcAft>
              <a:defRPr>
                <a:latin typeface="Calibri" panose="020F0502020204030204" pitchFamily="34" charset="0"/>
                <a:ea typeface="宋体" panose="02010600030101010101" pitchFamily="2" charset="-122"/>
              </a:defRPr>
            </a:lvl4pPr>
            <a:lvl5pPr fontAlgn="base">
              <a:spcBef>
                <a:spcPct val="0"/>
              </a:spcBef>
              <a:spcAft>
                <a:spcPct val="0"/>
              </a:spcAft>
              <a:defRPr>
                <a:latin typeface="Calibri" panose="020F0502020204030204" pitchFamily="34" charset="0"/>
                <a:ea typeface="宋体" panose="02010600030101010101" pitchFamily="2" charset="-122"/>
              </a:defRPr>
            </a:lvl5pPr>
            <a:lvl6pPr>
              <a:defRPr>
                <a:latin typeface="Calibri" panose="020F0502020204030204" pitchFamily="34" charset="0"/>
                <a:ea typeface="宋体" panose="02010600030101010101" pitchFamily="2" charset="-122"/>
              </a:defRPr>
            </a:lvl6pPr>
            <a:lvl7pPr>
              <a:defRPr>
                <a:latin typeface="Calibri" panose="020F0502020204030204" pitchFamily="34" charset="0"/>
                <a:ea typeface="宋体" panose="02010600030101010101" pitchFamily="2" charset="-122"/>
              </a:defRPr>
            </a:lvl7pPr>
            <a:lvl8pPr>
              <a:defRPr>
                <a:latin typeface="Calibri" panose="020F0502020204030204" pitchFamily="34" charset="0"/>
                <a:ea typeface="宋体" panose="02010600030101010101" pitchFamily="2" charset="-122"/>
              </a:defRPr>
            </a:lvl8pPr>
            <a:lvl9pPr>
              <a:defRPr>
                <a:latin typeface="Calibri" panose="020F0502020204030204" pitchFamily="34" charset="0"/>
                <a:ea typeface="宋体" panose="02010600030101010101" pitchFamily="2" charset="-122"/>
              </a:defRPr>
            </a:lvl9pPr>
          </a:lstStyle>
          <a:p>
            <a:r>
              <a:rPr lang="en-US" altLang="zh-CN" sz="2400" dirty="0">
                <a:solidFill>
                  <a:schemeClr val="bg1"/>
                </a:solidFill>
              </a:rPr>
              <a:t>70%</a:t>
            </a:r>
            <a:endParaRPr lang="zh-CN" altLang="en-US" sz="2400" dirty="0">
              <a:solidFill>
                <a:schemeClr val="bg1"/>
              </a:solidFill>
            </a:endParaRPr>
          </a:p>
        </p:txBody>
      </p:sp>
      <p:sp>
        <p:nvSpPr>
          <p:cNvPr id="74" name="Copyright Notice"/>
          <p:cNvSpPr/>
          <p:nvPr/>
        </p:nvSpPr>
        <p:spPr bwMode="auto">
          <a:xfrm>
            <a:off x="1567942" y="2392708"/>
            <a:ext cx="1054489" cy="21519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0" tIns="24287" rIns="53970" bIns="24287" rtlCol="0" anchor="t">
            <a:spAutoFit/>
          </a:bodyPr>
          <a:lstStyle/>
          <a:p>
            <a:pPr>
              <a:lnSpc>
                <a:spcPct val="90000"/>
              </a:lnSpc>
            </a:pPr>
            <a:r>
              <a:rPr lang="zh-CN" altLang="en-US" sz="1200" b="1" cap="small" dirty="0" smtClean="0">
                <a:solidFill>
                  <a:schemeClr val="bg1">
                    <a:lumMod val="50000"/>
                  </a:schemeClr>
                </a:solidFill>
                <a:latin typeface="微软雅黑" panose="020B0503020204020204" pitchFamily="34" charset="-122"/>
                <a:ea typeface="微软雅黑" panose="020B0503020204020204" pitchFamily="34" charset="-122"/>
              </a:rPr>
              <a:t>第一季度</a:t>
            </a:r>
            <a:endParaRPr lang="en-US" sz="1200" b="1" cap="small"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5" name="Copyright Notice"/>
          <p:cNvSpPr/>
          <p:nvPr/>
        </p:nvSpPr>
        <p:spPr bwMode="auto">
          <a:xfrm>
            <a:off x="3229529" y="2860455"/>
            <a:ext cx="1054489" cy="21519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0" tIns="24287" rIns="53970" bIns="24287" rtlCol="0" anchor="t">
            <a:spAutoFit/>
          </a:bodyPr>
          <a:lstStyle/>
          <a:p>
            <a:pPr>
              <a:lnSpc>
                <a:spcPct val="90000"/>
              </a:lnSpc>
            </a:pPr>
            <a:r>
              <a:rPr lang="zh-CN" altLang="en-US" sz="1200" b="1" cap="small" dirty="0" smtClean="0">
                <a:solidFill>
                  <a:schemeClr val="bg1">
                    <a:lumMod val="50000"/>
                  </a:schemeClr>
                </a:solidFill>
                <a:latin typeface="微软雅黑" panose="020B0503020204020204" pitchFamily="34" charset="-122"/>
                <a:ea typeface="微软雅黑" panose="020B0503020204020204" pitchFamily="34" charset="-122"/>
              </a:rPr>
              <a:t>第二季度</a:t>
            </a:r>
            <a:endParaRPr lang="en-US" sz="1200" b="1" cap="small"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6" name="Copyright Notice"/>
          <p:cNvSpPr/>
          <p:nvPr/>
        </p:nvSpPr>
        <p:spPr bwMode="auto">
          <a:xfrm>
            <a:off x="4813430" y="3436341"/>
            <a:ext cx="1054489" cy="21519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0" tIns="24287" rIns="53970" bIns="24287" rtlCol="0" anchor="t">
            <a:spAutoFit/>
          </a:bodyPr>
          <a:lstStyle/>
          <a:p>
            <a:pPr>
              <a:lnSpc>
                <a:spcPct val="90000"/>
              </a:lnSpc>
            </a:pPr>
            <a:r>
              <a:rPr lang="zh-CN" altLang="en-US" sz="1200" b="1" cap="small" dirty="0" smtClean="0">
                <a:solidFill>
                  <a:schemeClr val="bg1">
                    <a:lumMod val="50000"/>
                  </a:schemeClr>
                </a:solidFill>
                <a:latin typeface="微软雅黑" panose="020B0503020204020204" pitchFamily="34" charset="-122"/>
                <a:ea typeface="微软雅黑" panose="020B0503020204020204" pitchFamily="34" charset="-122"/>
              </a:rPr>
              <a:t>第三季度</a:t>
            </a:r>
            <a:endParaRPr lang="en-US" sz="1200" b="1" cap="small"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7" name="Copyright Notice"/>
          <p:cNvSpPr/>
          <p:nvPr/>
        </p:nvSpPr>
        <p:spPr bwMode="auto">
          <a:xfrm>
            <a:off x="6469326" y="1636696"/>
            <a:ext cx="1054489" cy="21519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0" tIns="24287" rIns="53970" bIns="24287" rtlCol="0" anchor="t">
            <a:spAutoFit/>
          </a:bodyPr>
          <a:lstStyle/>
          <a:p>
            <a:pPr>
              <a:lnSpc>
                <a:spcPct val="90000"/>
              </a:lnSpc>
            </a:pPr>
            <a:r>
              <a:rPr lang="zh-CN" altLang="en-US" sz="1200" b="1" cap="small" dirty="0" smtClean="0">
                <a:solidFill>
                  <a:schemeClr val="bg1">
                    <a:lumMod val="50000"/>
                  </a:schemeClr>
                </a:solidFill>
                <a:latin typeface="微软雅黑" panose="020B0503020204020204" pitchFamily="34" charset="-122"/>
                <a:ea typeface="微软雅黑" panose="020B0503020204020204" pitchFamily="34" charset="-122"/>
              </a:rPr>
              <a:t>第四季度</a:t>
            </a:r>
            <a:endParaRPr lang="en-US" sz="1200" b="1" cap="small"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1225371" y="1065145"/>
            <a:ext cx="3163567" cy="930719"/>
          </a:xfrm>
          <a:prstGeom prst="rect">
            <a:avLst/>
          </a:prstGeom>
        </p:spPr>
        <p:txBody>
          <a:bodyPr wrap="square" lIns="68541" tIns="34271" rIns="68541" bIns="34271">
            <a:spAutoFit/>
          </a:bodyPr>
          <a:lstStyle/>
          <a:p>
            <a:pPr>
              <a:lnSpc>
                <a:spcPct val="20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点击添加小标题</a:t>
            </a:r>
            <a:endParaRPr lang="en-US" altLang="zh-CN" sz="1200" b="1"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smtClean="0">
                <a:solidFill>
                  <a:schemeClr val="bg1">
                    <a:lumMod val="50000"/>
                  </a:schemeClr>
                </a:solidFill>
                <a:latin typeface="微软雅黑" panose="020B0503020204020204" pitchFamily="34" charset="-122"/>
                <a:ea typeface="微软雅黑" panose="020B0503020204020204" pitchFamily="34" charset="-122"/>
              </a:rPr>
              <a:t>您</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的内容打在这里，或者通过复制您的文本后，在此框中选择粘贴，并选择只保留文字</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rPr>
              <a:t>。</a:t>
            </a:r>
            <a:endParaRPr lang="en-US" altLang="zh-CN" sz="8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rPr>
              <a:t>在此框</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中选择粘贴，并选择只保留文字</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rPr>
              <a:t>。</a:t>
            </a:r>
            <a:endParaRPr lang="en-US" altLang="zh-CN"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5"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7"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down)">
                                      <p:cBhvr>
                                        <p:cTn id="11" dur="500"/>
                                        <p:tgtEl>
                                          <p:spTgt spid="65"/>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randombar(horizontal)">
                                      <p:cBhvr>
                                        <p:cTn id="15" dur="500"/>
                                        <p:tgtEl>
                                          <p:spTgt spid="6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wipe(down)">
                                      <p:cBhvr>
                                        <p:cTn id="19" dur="500"/>
                                        <p:tgtEl>
                                          <p:spTgt spid="7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down)">
                                      <p:cBhvr>
                                        <p:cTn id="23" dur="500"/>
                                        <p:tgtEl>
                                          <p:spTgt spid="66"/>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randombar(horizontal)">
                                      <p:cBhvr>
                                        <p:cTn id="27" dur="500"/>
                                        <p:tgtEl>
                                          <p:spTgt spid="7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wipe(left)">
                                      <p:cBhvr>
                                        <p:cTn id="31" dur="500"/>
                                        <p:tgtEl>
                                          <p:spTgt spid="7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ipe(down)">
                                      <p:cBhvr>
                                        <p:cTn id="35" dur="500"/>
                                        <p:tgtEl>
                                          <p:spTgt spid="67"/>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71"/>
                                        </p:tgtEl>
                                        <p:attrNameLst>
                                          <p:attrName>style.visibility</p:attrName>
                                        </p:attrNameLst>
                                      </p:cBhvr>
                                      <p:to>
                                        <p:strVal val="visible"/>
                                      </p:to>
                                    </p:set>
                                    <p:animEffect transition="in" filter="randombar(horizontal)">
                                      <p:cBhvr>
                                        <p:cTn id="39" dur="500"/>
                                        <p:tgtEl>
                                          <p:spTgt spid="71"/>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wipe(left)">
                                      <p:cBhvr>
                                        <p:cTn id="43" dur="500"/>
                                        <p:tgtEl>
                                          <p:spTgt spid="76"/>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wipe(down)">
                                      <p:cBhvr>
                                        <p:cTn id="47" dur="500"/>
                                        <p:tgtEl>
                                          <p:spTgt spid="68"/>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randombar(horizontal)">
                                      <p:cBhvr>
                                        <p:cTn id="51" dur="500"/>
                                        <p:tgtEl>
                                          <p:spTgt spid="72"/>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884940" y="1982149"/>
            <a:ext cx="1242138" cy="12421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2800" b="1" dirty="0" smtClean="0">
                <a:latin typeface="微软雅黑" pitchFamily="34" charset="-122"/>
                <a:ea typeface="微软雅黑" pitchFamily="34" charset="-122"/>
              </a:rPr>
              <a:t>01</a:t>
            </a:r>
            <a:endParaRPr lang="zh-CN" altLang="en-US" sz="2800" b="1" dirty="0">
              <a:latin typeface="微软雅黑" pitchFamily="34" charset="-122"/>
              <a:ea typeface="微软雅黑" pitchFamily="34" charset="-122"/>
            </a:endParaRPr>
          </a:p>
        </p:txBody>
      </p:sp>
      <p:sp>
        <p:nvSpPr>
          <p:cNvPr id="7" name="椭圆 6"/>
          <p:cNvSpPr/>
          <p:nvPr/>
        </p:nvSpPr>
        <p:spPr>
          <a:xfrm>
            <a:off x="2799507" y="2985796"/>
            <a:ext cx="1242138" cy="12421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2800" b="1" dirty="0" smtClean="0">
                <a:latin typeface="微软雅黑" pitchFamily="34" charset="-122"/>
                <a:ea typeface="微软雅黑" pitchFamily="34" charset="-122"/>
              </a:rPr>
              <a:t>02</a:t>
            </a:r>
            <a:endParaRPr lang="zh-CN" altLang="en-US" sz="2800" b="1" dirty="0">
              <a:latin typeface="微软雅黑" pitchFamily="34" charset="-122"/>
              <a:ea typeface="微软雅黑" pitchFamily="34" charset="-122"/>
            </a:endParaRPr>
          </a:p>
        </p:txBody>
      </p:sp>
      <p:sp>
        <p:nvSpPr>
          <p:cNvPr id="11" name="椭圆 10"/>
          <p:cNvSpPr/>
          <p:nvPr/>
        </p:nvSpPr>
        <p:spPr>
          <a:xfrm>
            <a:off x="4959747" y="1848263"/>
            <a:ext cx="1242138" cy="12421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2800" b="1" dirty="0" smtClean="0">
                <a:latin typeface="微软雅黑" pitchFamily="34" charset="-122"/>
                <a:ea typeface="微软雅黑" pitchFamily="34" charset="-122"/>
              </a:rPr>
              <a:t>03</a:t>
            </a:r>
            <a:endParaRPr lang="zh-CN" altLang="en-US" sz="2800" b="1" dirty="0">
              <a:latin typeface="微软雅黑" pitchFamily="34" charset="-122"/>
              <a:ea typeface="微软雅黑" pitchFamily="34" charset="-122"/>
            </a:endParaRPr>
          </a:p>
        </p:txBody>
      </p:sp>
      <p:sp>
        <p:nvSpPr>
          <p:cNvPr id="13" name="椭圆 12"/>
          <p:cNvSpPr/>
          <p:nvPr/>
        </p:nvSpPr>
        <p:spPr>
          <a:xfrm>
            <a:off x="7173993" y="2233196"/>
            <a:ext cx="1242138" cy="12421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2800" b="1" dirty="0" smtClean="0">
                <a:latin typeface="微软雅黑" pitchFamily="34" charset="-122"/>
                <a:ea typeface="微软雅黑" pitchFamily="34" charset="-122"/>
              </a:rPr>
              <a:t>04</a:t>
            </a:r>
            <a:endParaRPr lang="zh-CN" altLang="en-US" sz="2800" b="1" dirty="0">
              <a:latin typeface="微软雅黑" pitchFamily="34" charset="-122"/>
              <a:ea typeface="微软雅黑" pitchFamily="34" charset="-122"/>
            </a:endParaRPr>
          </a:p>
        </p:txBody>
      </p:sp>
      <p:cxnSp>
        <p:nvCxnSpPr>
          <p:cNvPr id="14" name="直接连接符 13"/>
          <p:cNvCxnSpPr>
            <a:stCxn id="6" idx="6"/>
            <a:endCxn id="7" idx="2"/>
          </p:cNvCxnSpPr>
          <p:nvPr/>
        </p:nvCxnSpPr>
        <p:spPr>
          <a:xfrm>
            <a:off x="2127079" y="2603219"/>
            <a:ext cx="672429" cy="1003646"/>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7" idx="6"/>
            <a:endCxn id="11" idx="2"/>
          </p:cNvCxnSpPr>
          <p:nvPr/>
        </p:nvCxnSpPr>
        <p:spPr>
          <a:xfrm flipV="1">
            <a:off x="4041645" y="2469333"/>
            <a:ext cx="918102" cy="1137533"/>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11" idx="6"/>
            <a:endCxn id="13" idx="2"/>
          </p:cNvCxnSpPr>
          <p:nvPr/>
        </p:nvCxnSpPr>
        <p:spPr>
          <a:xfrm>
            <a:off x="6201886" y="2469332"/>
            <a:ext cx="972108" cy="384933"/>
          </a:xfrm>
          <a:prstGeom prst="line">
            <a:avLst/>
          </a:prstGeom>
          <a:ln>
            <a:solidFill>
              <a:schemeClr val="bg1">
                <a:lumMod val="65000"/>
              </a:schemeClr>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1040602" y="3306190"/>
            <a:ext cx="1227142" cy="369322"/>
          </a:xfrm>
          <a:prstGeom prst="rect">
            <a:avLst/>
          </a:prstGeom>
        </p:spPr>
        <p:txBody>
          <a:bodyPr wrap="square" lIns="91431" tIns="45715" rIns="91431" bIns="45715" anchor="ctr" anchorCtr="0">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2987824" y="2490460"/>
            <a:ext cx="1227142" cy="369322"/>
          </a:xfrm>
          <a:prstGeom prst="rect">
            <a:avLst/>
          </a:prstGeom>
        </p:spPr>
        <p:txBody>
          <a:bodyPr wrap="square" lIns="91431" tIns="45715" rIns="91431" bIns="45715" anchor="ctr" anchorCtr="0">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5145058" y="3243177"/>
            <a:ext cx="1227142" cy="336685"/>
          </a:xfrm>
          <a:prstGeom prst="rect">
            <a:avLst/>
          </a:prstGeom>
        </p:spPr>
        <p:txBody>
          <a:bodyPr wrap="square" lIns="91431" tIns="45715" rIns="91431" bIns="45715" anchor="ctr" anchorCtr="0">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7449314" y="1770380"/>
            <a:ext cx="1227142" cy="369322"/>
          </a:xfrm>
          <a:prstGeom prst="rect">
            <a:avLst/>
          </a:prstGeom>
        </p:spPr>
        <p:txBody>
          <a:bodyPr wrap="square" lIns="91431" tIns="45715" rIns="91431" bIns="45715" anchor="ctr" anchorCtr="0">
            <a:spAutoFit/>
          </a:bodyPr>
          <a:lstStyle/>
          <a:p>
            <a:pP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3716586" y="543239"/>
            <a:ext cx="1503486" cy="681210"/>
          </a:xfrm>
          <a:prstGeom prst="rect">
            <a:avLst/>
          </a:prstGeom>
          <a:effectLst/>
        </p:spPr>
        <p:txBody>
          <a:bodyPr vert="horz" wrap="none" lIns="65023" tIns="32511" rIns="65023" bIns="32511">
            <a:spAutoFit/>
          </a:bodyPr>
          <a:lstStyle/>
          <a:p>
            <a:r>
              <a:rPr lang="zh-CN" altLang="en-US" sz="4000" b="1" dirty="0" smtClean="0">
                <a:solidFill>
                  <a:schemeClr val="tx1">
                    <a:lumMod val="50000"/>
                    <a:lumOff val="50000"/>
                  </a:schemeClr>
                </a:solidFill>
                <a:ea typeface="微软雅黑" panose="020B0503020204020204" pitchFamily="34" charset="-122"/>
              </a:rPr>
              <a:t>目   录</a:t>
            </a:r>
            <a:endParaRPr lang="zh-CN" altLang="en-US" sz="4000" b="1" dirty="0">
              <a:solidFill>
                <a:schemeClr val="tx1">
                  <a:lumMod val="50000"/>
                  <a:lumOff val="50000"/>
                </a:schemeClr>
              </a:solidFill>
              <a:ea typeface="微软雅黑" panose="020B0503020204020204" pitchFamily="34" charset="-122"/>
            </a:endParaRPr>
          </a:p>
        </p:txBody>
      </p:sp>
      <p:sp>
        <p:nvSpPr>
          <p:cNvPr id="26" name="矩形 25"/>
          <p:cNvSpPr/>
          <p:nvPr/>
        </p:nvSpPr>
        <p:spPr>
          <a:xfrm>
            <a:off x="3716586" y="1148974"/>
            <a:ext cx="1482327" cy="342656"/>
          </a:xfrm>
          <a:prstGeom prst="rect">
            <a:avLst/>
          </a:prstGeom>
          <a:effectLst/>
        </p:spPr>
        <p:txBody>
          <a:bodyPr vert="horz" wrap="none" lIns="65023" tIns="32511" rIns="65023" bIns="32511">
            <a:spAutoFit/>
          </a:bodyPr>
          <a:lstStyle/>
          <a:p>
            <a:r>
              <a:rPr lang="en-US" altLang="zh-CN" dirty="0">
                <a:solidFill>
                  <a:schemeClr val="tx1">
                    <a:lumMod val="50000"/>
                    <a:lumOff val="50000"/>
                  </a:schemeClr>
                </a:solidFill>
                <a:latin typeface="Agency FB" panose="020B0503020202020204" pitchFamily="34" charset="0"/>
                <a:ea typeface="微软雅黑" panose="020B0503020204020204" pitchFamily="34" charset="-122"/>
                <a:cs typeface="Arial" panose="020B0604020202020204" pitchFamily="34" charset="0"/>
              </a:rPr>
              <a:t>DIRECTORY</a:t>
            </a:r>
            <a:endParaRPr lang="zh-CN" altLang="en-US" dirty="0">
              <a:solidFill>
                <a:schemeClr val="tx1">
                  <a:lumMod val="50000"/>
                  <a:lumOff val="50000"/>
                </a:schemeClr>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485002965"/>
      </p:ext>
    </p:extLst>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900"/>
                            </p:stCondLst>
                            <p:childTnLst>
                              <p:par>
                                <p:cTn id="13" presetID="23" presetClass="entr" presetSubtype="32"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strVal val="4*#ppt_w"/>
                                          </p:val>
                                        </p:tav>
                                        <p:tav tm="100000">
                                          <p:val>
                                            <p:strVal val="#ppt_w"/>
                                          </p:val>
                                        </p:tav>
                                      </p:tavLst>
                                    </p:anim>
                                    <p:anim calcmode="lin" valueType="num">
                                      <p:cBhvr>
                                        <p:cTn id="16" dur="500" fill="hold"/>
                                        <p:tgtEl>
                                          <p:spTgt spid="25"/>
                                        </p:tgtEl>
                                        <p:attrNameLst>
                                          <p:attrName>ppt_h</p:attrName>
                                        </p:attrNameLst>
                                      </p:cBhvr>
                                      <p:tavLst>
                                        <p:tav tm="0">
                                          <p:val>
                                            <p:strVal val="4*#ppt_h"/>
                                          </p:val>
                                        </p:tav>
                                        <p:tav tm="100000">
                                          <p:val>
                                            <p:strVal val="#ppt_h"/>
                                          </p:val>
                                        </p:tav>
                                      </p:tavLst>
                                    </p:anim>
                                  </p:childTnLst>
                                </p:cTn>
                              </p:par>
                            </p:childTnLst>
                          </p:cTn>
                        </p:par>
                        <p:par>
                          <p:cTn id="17" fill="hold">
                            <p:stCondLst>
                              <p:cond delay="1400"/>
                            </p:stCondLst>
                            <p:childTnLst>
                              <p:par>
                                <p:cTn id="18" presetID="23" presetClass="entr" presetSubtype="28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strVal val="4/3*#ppt_w"/>
                                          </p:val>
                                        </p:tav>
                                        <p:tav tm="100000">
                                          <p:val>
                                            <p:strVal val="#ppt_w"/>
                                          </p:val>
                                        </p:tav>
                                      </p:tavLst>
                                    </p:anim>
                                    <p:anim calcmode="lin" valueType="num">
                                      <p:cBhvr>
                                        <p:cTn id="21" dur="500" fill="hold"/>
                                        <p:tgtEl>
                                          <p:spTgt spid="6"/>
                                        </p:tgtEl>
                                        <p:attrNameLst>
                                          <p:attrName>ppt_h</p:attrName>
                                        </p:attrNameLst>
                                      </p:cBhvr>
                                      <p:tavLst>
                                        <p:tav tm="0">
                                          <p:val>
                                            <p:strVal val="4/3*#ppt_h"/>
                                          </p:val>
                                        </p:tav>
                                        <p:tav tm="100000">
                                          <p:val>
                                            <p:strVal val="#ppt_h"/>
                                          </p:val>
                                        </p:tav>
                                      </p:tavLst>
                                    </p:anim>
                                  </p:childTnLst>
                                </p:cTn>
                              </p:par>
                            </p:childTnLst>
                          </p:cTn>
                        </p:par>
                        <p:par>
                          <p:cTn id="22" fill="hold">
                            <p:stCondLst>
                              <p:cond delay="19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2400"/>
                            </p:stCondLst>
                            <p:childTnLst>
                              <p:par>
                                <p:cTn id="27" presetID="2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2900"/>
                            </p:stCondLst>
                            <p:childTnLst>
                              <p:par>
                                <p:cTn id="31" presetID="23" presetClass="entr" presetSubtype="28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strVal val="4/3*#ppt_w"/>
                                          </p:val>
                                        </p:tav>
                                        <p:tav tm="100000">
                                          <p:val>
                                            <p:strVal val="#ppt_w"/>
                                          </p:val>
                                        </p:tav>
                                      </p:tavLst>
                                    </p:anim>
                                    <p:anim calcmode="lin" valueType="num">
                                      <p:cBhvr>
                                        <p:cTn id="34" dur="500" fill="hold"/>
                                        <p:tgtEl>
                                          <p:spTgt spid="7"/>
                                        </p:tgtEl>
                                        <p:attrNameLst>
                                          <p:attrName>ppt_h</p:attrName>
                                        </p:attrNameLst>
                                      </p:cBhvr>
                                      <p:tavLst>
                                        <p:tav tm="0">
                                          <p:val>
                                            <p:strVal val="4/3*#ppt_h"/>
                                          </p:val>
                                        </p:tav>
                                        <p:tav tm="100000">
                                          <p:val>
                                            <p:strVal val="#ppt_h"/>
                                          </p:val>
                                        </p:tav>
                                      </p:tavLst>
                                    </p:anim>
                                  </p:childTnLst>
                                </p:cTn>
                              </p:par>
                            </p:childTnLst>
                          </p:cTn>
                        </p:par>
                        <p:par>
                          <p:cTn id="35" fill="hold">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par>
                          <p:cTn id="39" fill="hold">
                            <p:stCondLst>
                              <p:cond delay="3900"/>
                            </p:stCondLst>
                            <p:childTnLst>
                              <p:par>
                                <p:cTn id="40" presetID="22" presetClass="entr" presetSubtype="8"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500"/>
                                        <p:tgtEl>
                                          <p:spTgt spid="15"/>
                                        </p:tgtEl>
                                      </p:cBhvr>
                                    </p:animEffect>
                                  </p:childTnLst>
                                </p:cTn>
                              </p:par>
                            </p:childTnLst>
                          </p:cTn>
                        </p:par>
                        <p:par>
                          <p:cTn id="43" fill="hold">
                            <p:stCondLst>
                              <p:cond delay="4400"/>
                            </p:stCondLst>
                            <p:childTnLst>
                              <p:par>
                                <p:cTn id="44" presetID="23" presetClass="entr" presetSubtype="288"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strVal val="4/3*#ppt_w"/>
                                          </p:val>
                                        </p:tav>
                                        <p:tav tm="100000">
                                          <p:val>
                                            <p:strVal val="#ppt_w"/>
                                          </p:val>
                                        </p:tav>
                                      </p:tavLst>
                                    </p:anim>
                                    <p:anim calcmode="lin" valueType="num">
                                      <p:cBhvr>
                                        <p:cTn id="47" dur="500" fill="hold"/>
                                        <p:tgtEl>
                                          <p:spTgt spid="11"/>
                                        </p:tgtEl>
                                        <p:attrNameLst>
                                          <p:attrName>ppt_h</p:attrName>
                                        </p:attrNameLst>
                                      </p:cBhvr>
                                      <p:tavLst>
                                        <p:tav tm="0">
                                          <p:val>
                                            <p:strVal val="4/3*#ppt_h"/>
                                          </p:val>
                                        </p:tav>
                                        <p:tav tm="100000">
                                          <p:val>
                                            <p:strVal val="#ppt_h"/>
                                          </p:val>
                                        </p:tav>
                                      </p:tavLst>
                                    </p:anim>
                                  </p:childTnLst>
                                </p:cTn>
                              </p:par>
                            </p:childTnLst>
                          </p:cTn>
                        </p:par>
                        <p:par>
                          <p:cTn id="48" fill="hold">
                            <p:stCondLst>
                              <p:cond delay="4900"/>
                            </p:stCondLst>
                            <p:childTnLst>
                              <p:par>
                                <p:cTn id="49" presetID="10"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par>
                          <p:cTn id="52" fill="hold">
                            <p:stCondLst>
                              <p:cond delay="5400"/>
                            </p:stCondLst>
                            <p:childTnLst>
                              <p:par>
                                <p:cTn id="53" presetID="22" presetClass="entr" presetSubtype="8"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5900"/>
                            </p:stCondLst>
                            <p:childTnLst>
                              <p:par>
                                <p:cTn id="57" presetID="23" presetClass="entr" presetSubtype="288"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strVal val="4/3*#ppt_w"/>
                                          </p:val>
                                        </p:tav>
                                        <p:tav tm="100000">
                                          <p:val>
                                            <p:strVal val="#ppt_w"/>
                                          </p:val>
                                        </p:tav>
                                      </p:tavLst>
                                    </p:anim>
                                    <p:anim calcmode="lin" valueType="num">
                                      <p:cBhvr>
                                        <p:cTn id="60" dur="500" fill="hold"/>
                                        <p:tgtEl>
                                          <p:spTgt spid="13"/>
                                        </p:tgtEl>
                                        <p:attrNameLst>
                                          <p:attrName>ppt_h</p:attrName>
                                        </p:attrNameLst>
                                      </p:cBhvr>
                                      <p:tavLst>
                                        <p:tav tm="0">
                                          <p:val>
                                            <p:strVal val="4/3*#ppt_h"/>
                                          </p:val>
                                        </p:tav>
                                        <p:tav tm="100000">
                                          <p:val>
                                            <p:strVal val="#ppt_h"/>
                                          </p:val>
                                        </p:tav>
                                      </p:tavLst>
                                    </p:anim>
                                  </p:childTnLst>
                                </p:cTn>
                              </p:par>
                            </p:childTnLst>
                          </p:cTn>
                        </p:par>
                        <p:par>
                          <p:cTn id="61" fill="hold">
                            <p:stCondLst>
                              <p:cond delay="64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7" grpId="0"/>
      <p:bldP spid="19" grpId="0"/>
      <p:bldP spid="21" grpId="0"/>
      <p:bldP spid="23" grpId="0"/>
      <p:bldP spid="25" grpId="0"/>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
          <p:cNvGrpSpPr/>
          <p:nvPr/>
        </p:nvGrpSpPr>
        <p:grpSpPr>
          <a:xfrm rot="16200000">
            <a:off x="4783889" y="1729092"/>
            <a:ext cx="3569708" cy="2436089"/>
            <a:chOff x="260426" y="2358606"/>
            <a:chExt cx="4159174" cy="2194345"/>
          </a:xfrm>
          <a:solidFill>
            <a:schemeClr val="accent2">
              <a:lumMod val="75000"/>
            </a:schemeClr>
          </a:solidFill>
        </p:grpSpPr>
        <p:sp>
          <p:nvSpPr>
            <p:cNvPr id="59" name="Rectangle 21"/>
            <p:cNvSpPr/>
            <p:nvPr/>
          </p:nvSpPr>
          <p:spPr>
            <a:xfrm>
              <a:off x="260426" y="2610463"/>
              <a:ext cx="4159174" cy="1942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60" name="Right Triangle 22"/>
            <p:cNvSpPr/>
            <p:nvPr/>
          </p:nvSpPr>
          <p:spPr>
            <a:xfrm flipH="1">
              <a:off x="2107958" y="2358606"/>
              <a:ext cx="556445" cy="646088"/>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grpSp>
      <p:grpSp>
        <p:nvGrpSpPr>
          <p:cNvPr id="3" name="组合 60"/>
          <p:cNvGrpSpPr/>
          <p:nvPr/>
        </p:nvGrpSpPr>
        <p:grpSpPr>
          <a:xfrm>
            <a:off x="1340028" y="1447230"/>
            <a:ext cx="3138671" cy="2769043"/>
            <a:chOff x="2209559" y="721211"/>
            <a:chExt cx="4369160" cy="3684607"/>
          </a:xfrm>
          <a:solidFill>
            <a:schemeClr val="bg1">
              <a:lumMod val="75000"/>
            </a:schemeClr>
          </a:solidFill>
        </p:grpSpPr>
        <p:sp>
          <p:nvSpPr>
            <p:cNvPr id="62" name="Freeform 6"/>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3" name="Freeform 7"/>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4" name="Freeform 8"/>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5" name="Freeform 9"/>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6" name="Freeform 10"/>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7" name="Freeform 11"/>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8" name="Freeform 12"/>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69" name="Freeform 13"/>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0" name="Freeform 14"/>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accent1"/>
            </a:solid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1" name="Freeform 15"/>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2" name="Freeform 16"/>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accent1"/>
            </a:solid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3" name="Freeform 17"/>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4" name="Freeform 18"/>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5" name="Freeform 19"/>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6" name="Freeform 20"/>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7" name="Freeform 21"/>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8" name="Freeform 22"/>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79" name="Freeform 23"/>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0" name="Freeform 24"/>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1" name="Freeform 25"/>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accent1"/>
            </a:solid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2" name="Freeform 26"/>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3" name="Freeform 27"/>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4" name="Freeform 28"/>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5" name="Freeform 29"/>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6" name="Freeform 30"/>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7" name="Freeform 31"/>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8" name="Freeform 32"/>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89" name="Freeform 33"/>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90" name="Freeform 34"/>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sp>
          <p:nvSpPr>
            <p:cNvPr id="91" name="Freeform 35"/>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ln>
          </p:spPr>
          <p:txBody>
            <a:bodyPr lIns="91424" tIns="45712" rIns="91424" bIns="45712"/>
            <a:lstStyle/>
            <a:p>
              <a:pPr fontAlgn="auto"/>
              <a:endParaRPr lang="zh-CN" altLang="en-US" noProof="1">
                <a:solidFill>
                  <a:srgbClr val="000000"/>
                </a:solidFill>
              </a:endParaRPr>
            </a:p>
          </p:txBody>
        </p:sp>
      </p:grpSp>
      <p:cxnSp>
        <p:nvCxnSpPr>
          <p:cNvPr id="92" name="直接连接符 91"/>
          <p:cNvCxnSpPr>
            <a:cxnSpLocks noChangeShapeType="1"/>
            <a:stCxn id="96" idx="1"/>
          </p:cNvCxnSpPr>
          <p:nvPr/>
        </p:nvCxnSpPr>
        <p:spPr bwMode="auto">
          <a:xfrm flipH="1" flipV="1">
            <a:off x="3889375" y="2827338"/>
            <a:ext cx="401638" cy="315912"/>
          </a:xfrm>
          <a:prstGeom prst="line">
            <a:avLst/>
          </a:prstGeom>
          <a:noFill/>
          <a:ln w="6350">
            <a:solidFill>
              <a:schemeClr val="accent2"/>
            </a:solidFill>
            <a:round/>
            <a:headEnd/>
            <a:tailEnd type="oval" w="lg" len="lg"/>
          </a:ln>
        </p:spPr>
      </p:cxnSp>
      <p:cxnSp>
        <p:nvCxnSpPr>
          <p:cNvPr id="93" name="直接连接符 92"/>
          <p:cNvCxnSpPr>
            <a:cxnSpLocks noChangeShapeType="1"/>
            <a:stCxn id="106" idx="0"/>
          </p:cNvCxnSpPr>
          <p:nvPr/>
        </p:nvCxnSpPr>
        <p:spPr bwMode="auto">
          <a:xfrm flipV="1">
            <a:off x="1828800" y="3416300"/>
            <a:ext cx="904875" cy="669925"/>
          </a:xfrm>
          <a:prstGeom prst="line">
            <a:avLst/>
          </a:prstGeom>
          <a:noFill/>
          <a:ln w="6350">
            <a:solidFill>
              <a:schemeClr val="accent2"/>
            </a:solidFill>
            <a:round/>
            <a:headEnd/>
            <a:tailEnd type="oval" w="lg" len="lg"/>
          </a:ln>
        </p:spPr>
      </p:cxnSp>
      <p:cxnSp>
        <p:nvCxnSpPr>
          <p:cNvPr id="94" name="直接连接符 93"/>
          <p:cNvCxnSpPr>
            <a:cxnSpLocks noChangeShapeType="1"/>
            <a:stCxn id="101" idx="0"/>
          </p:cNvCxnSpPr>
          <p:nvPr/>
        </p:nvCxnSpPr>
        <p:spPr bwMode="auto">
          <a:xfrm flipH="1" flipV="1">
            <a:off x="4027488" y="3424238"/>
            <a:ext cx="533400" cy="728662"/>
          </a:xfrm>
          <a:prstGeom prst="line">
            <a:avLst/>
          </a:prstGeom>
          <a:noFill/>
          <a:ln w="6350">
            <a:solidFill>
              <a:schemeClr val="accent2"/>
            </a:solidFill>
            <a:round/>
            <a:headEnd/>
            <a:tailEnd type="oval" w="lg" len="lg"/>
          </a:ln>
        </p:spPr>
      </p:cxnSp>
      <p:grpSp>
        <p:nvGrpSpPr>
          <p:cNvPr id="4" name="组合 94"/>
          <p:cNvGrpSpPr>
            <a:grpSpLocks/>
          </p:cNvGrpSpPr>
          <p:nvPr/>
        </p:nvGrpSpPr>
        <p:grpSpPr bwMode="auto">
          <a:xfrm>
            <a:off x="4287839" y="3016247"/>
            <a:ext cx="1247775" cy="255587"/>
            <a:chOff x="7185993" y="3672893"/>
            <a:chExt cx="2428160" cy="669528"/>
          </a:xfrm>
        </p:grpSpPr>
        <p:sp>
          <p:nvSpPr>
            <p:cNvPr id="96" name="圆角矩形 95"/>
            <p:cNvSpPr/>
            <p:nvPr/>
          </p:nvSpPr>
          <p:spPr>
            <a:xfrm>
              <a:off x="7192172" y="3681210"/>
              <a:ext cx="2202643" cy="65289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0728" name="文本框 180"/>
            <p:cNvSpPr txBox="1">
              <a:spLocks noChangeArrowheads="1"/>
            </p:cNvSpPr>
            <p:nvPr/>
          </p:nvSpPr>
          <p:spPr bwMode="auto">
            <a:xfrm>
              <a:off x="7591674" y="3679717"/>
              <a:ext cx="2022479" cy="661077"/>
            </a:xfrm>
            <a:prstGeom prst="rect">
              <a:avLst/>
            </a:prstGeom>
            <a:noFill/>
            <a:ln w="12700">
              <a:noFill/>
              <a:miter lim="800000"/>
              <a:headEnd/>
              <a:tailEnd/>
            </a:ln>
          </p:spPr>
          <p:txBody>
            <a:bodyPr lIns="91424" tIns="45712" rIns="91424" bIns="45712">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此处添加标题</a:t>
              </a:r>
              <a:endParaRPr lang="en-US" altLang="zh-CN" sz="800" dirty="0">
                <a:solidFill>
                  <a:schemeClr val="bg1">
                    <a:lumMod val="50000"/>
                  </a:schemeClr>
                </a:solidFill>
                <a:latin typeface="微软雅黑" pitchFamily="34" charset="-122"/>
                <a:ea typeface="微软雅黑" pitchFamily="34" charset="-122"/>
              </a:endParaRPr>
            </a:p>
          </p:txBody>
        </p:sp>
        <p:sp>
          <p:nvSpPr>
            <p:cNvPr id="98" name="圆角矩形 97"/>
            <p:cNvSpPr/>
            <p:nvPr/>
          </p:nvSpPr>
          <p:spPr>
            <a:xfrm>
              <a:off x="7185993" y="3672893"/>
              <a:ext cx="401604" cy="6695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noProof="1"/>
                <a:t>1</a:t>
              </a:r>
              <a:endParaRPr lang="zh-CN" altLang="en-US" noProof="1"/>
            </a:p>
          </p:txBody>
        </p:sp>
      </p:grpSp>
      <p:sp>
        <p:nvSpPr>
          <p:cNvPr id="99" name="TextBox 98"/>
          <p:cNvSpPr txBox="1">
            <a:spLocks noChangeArrowheads="1"/>
          </p:cNvSpPr>
          <p:nvPr/>
        </p:nvSpPr>
        <p:spPr bwMode="auto">
          <a:xfrm>
            <a:off x="5797550" y="1898012"/>
            <a:ext cx="1989138" cy="2257425"/>
          </a:xfrm>
          <a:prstGeom prst="rect">
            <a:avLst/>
          </a:prstGeom>
          <a:noFill/>
          <a:ln w="9525">
            <a:noFill/>
            <a:miter lim="800000"/>
            <a:headEnd/>
            <a:tailEnd/>
          </a:ln>
        </p:spPr>
        <p:txBody>
          <a:bodyPr lIns="62111" tIns="31055" rIns="62111" bIns="31055">
            <a:spAutoFit/>
          </a:bodyPr>
          <a:lstStyle/>
          <a:p>
            <a:pPr>
              <a:lnSpc>
                <a:spcPct val="130000"/>
              </a:lnSpc>
            </a:pPr>
            <a:r>
              <a:rPr lang="en-US" altLang="zh-CN" sz="1000" b="1" dirty="0">
                <a:solidFill>
                  <a:schemeClr val="bg1"/>
                </a:solidFill>
                <a:latin typeface="微软雅黑" pitchFamily="34" charset="-122"/>
                <a:ea typeface="微软雅黑" pitchFamily="34" charset="-122"/>
              </a:rPr>
              <a:t>1</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40%</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2</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35%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3</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25%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p>
        </p:txBody>
      </p:sp>
      <p:grpSp>
        <p:nvGrpSpPr>
          <p:cNvPr id="5" name="组合 99"/>
          <p:cNvGrpSpPr>
            <a:grpSpLocks/>
          </p:cNvGrpSpPr>
          <p:nvPr/>
        </p:nvGrpSpPr>
        <p:grpSpPr bwMode="auto">
          <a:xfrm>
            <a:off x="3992564" y="4149723"/>
            <a:ext cx="1246187" cy="255587"/>
            <a:chOff x="7185990" y="3672893"/>
            <a:chExt cx="2428163" cy="669528"/>
          </a:xfrm>
        </p:grpSpPr>
        <p:sp>
          <p:nvSpPr>
            <p:cNvPr id="101" name="圆角矩形 100"/>
            <p:cNvSpPr/>
            <p:nvPr/>
          </p:nvSpPr>
          <p:spPr>
            <a:xfrm>
              <a:off x="7192176" y="3681210"/>
              <a:ext cx="2202360" cy="65289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0733" name="文本框 180"/>
            <p:cNvSpPr txBox="1">
              <a:spLocks noChangeArrowheads="1"/>
            </p:cNvSpPr>
            <p:nvPr/>
          </p:nvSpPr>
          <p:spPr bwMode="auto">
            <a:xfrm>
              <a:off x="7591676" y="3679714"/>
              <a:ext cx="2022477" cy="661077"/>
            </a:xfrm>
            <a:prstGeom prst="rect">
              <a:avLst/>
            </a:prstGeom>
            <a:noFill/>
            <a:ln w="12700">
              <a:noFill/>
              <a:miter lim="800000"/>
              <a:headEnd/>
              <a:tailEnd/>
            </a:ln>
          </p:spPr>
          <p:txBody>
            <a:bodyPr lIns="91424" tIns="45712" rIns="91424" bIns="45712">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此处添加标题</a:t>
              </a:r>
              <a:endParaRPr lang="en-US" altLang="zh-CN" sz="800" dirty="0">
                <a:solidFill>
                  <a:schemeClr val="bg1">
                    <a:lumMod val="50000"/>
                  </a:schemeClr>
                </a:solidFill>
                <a:latin typeface="微软雅黑" pitchFamily="34" charset="-122"/>
                <a:ea typeface="微软雅黑" pitchFamily="34" charset="-122"/>
              </a:endParaRPr>
            </a:p>
          </p:txBody>
        </p:sp>
        <p:sp>
          <p:nvSpPr>
            <p:cNvPr id="103" name="圆角矩形 102"/>
            <p:cNvSpPr/>
            <p:nvPr/>
          </p:nvSpPr>
          <p:spPr>
            <a:xfrm>
              <a:off x="7185990" y="3672893"/>
              <a:ext cx="399022" cy="6695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noProof="1"/>
                <a:t>3</a:t>
              </a:r>
              <a:endParaRPr lang="zh-CN" altLang="en-US" noProof="1"/>
            </a:p>
          </p:txBody>
        </p:sp>
      </p:grpSp>
      <p:grpSp>
        <p:nvGrpSpPr>
          <p:cNvPr id="6" name="组合 104"/>
          <p:cNvGrpSpPr>
            <a:grpSpLocks/>
          </p:cNvGrpSpPr>
          <p:nvPr/>
        </p:nvGrpSpPr>
        <p:grpSpPr bwMode="auto">
          <a:xfrm>
            <a:off x="1258889" y="4083046"/>
            <a:ext cx="1247775" cy="255587"/>
            <a:chOff x="7185993" y="3672893"/>
            <a:chExt cx="2428160" cy="669528"/>
          </a:xfrm>
        </p:grpSpPr>
        <p:sp>
          <p:nvSpPr>
            <p:cNvPr id="106" name="圆角矩形 105"/>
            <p:cNvSpPr/>
            <p:nvPr/>
          </p:nvSpPr>
          <p:spPr>
            <a:xfrm>
              <a:off x="7192172" y="3681210"/>
              <a:ext cx="2202643" cy="65289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0738" name="文本框 180"/>
            <p:cNvSpPr txBox="1">
              <a:spLocks noChangeArrowheads="1"/>
            </p:cNvSpPr>
            <p:nvPr/>
          </p:nvSpPr>
          <p:spPr bwMode="auto">
            <a:xfrm>
              <a:off x="7591674" y="3679717"/>
              <a:ext cx="2022479" cy="661077"/>
            </a:xfrm>
            <a:prstGeom prst="rect">
              <a:avLst/>
            </a:prstGeom>
            <a:noFill/>
            <a:ln w="12700">
              <a:noFill/>
              <a:miter lim="800000"/>
              <a:headEnd/>
              <a:tailEnd/>
            </a:ln>
          </p:spPr>
          <p:txBody>
            <a:bodyPr lIns="91424" tIns="45712" rIns="91424" bIns="45712">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此处添加标题</a:t>
              </a:r>
              <a:endParaRPr lang="en-US" altLang="zh-CN" sz="800" dirty="0">
                <a:solidFill>
                  <a:schemeClr val="bg1">
                    <a:lumMod val="50000"/>
                  </a:schemeClr>
                </a:solidFill>
                <a:latin typeface="微软雅黑" pitchFamily="34" charset="-122"/>
                <a:ea typeface="微软雅黑" pitchFamily="34" charset="-122"/>
              </a:endParaRPr>
            </a:p>
          </p:txBody>
        </p:sp>
        <p:sp>
          <p:nvSpPr>
            <p:cNvPr id="108" name="圆角矩形 107"/>
            <p:cNvSpPr/>
            <p:nvPr/>
          </p:nvSpPr>
          <p:spPr>
            <a:xfrm>
              <a:off x="7185993" y="3672893"/>
              <a:ext cx="401604" cy="6695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r>
                <a:rPr lang="en-US" altLang="zh-CN" noProof="1"/>
                <a:t>2</a:t>
              </a:r>
              <a:endParaRPr lang="zh-CN" altLang="en-US" noProof="1"/>
            </a:p>
          </p:txBody>
        </p:sp>
      </p:grpSp>
      <p:sp>
        <p:nvSpPr>
          <p:cNvPr id="52"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3"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wipe(left)">
                                      <p:cBhvr>
                                        <p:cTn id="13" dur="500"/>
                                        <p:tgtEl>
                                          <p:spTgt spid="9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Effect transition="in" filter="wipe(right)">
                                      <p:cBhvr>
                                        <p:cTn id="21" dur="500"/>
                                        <p:tgtEl>
                                          <p:spTgt spid="9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left)">
                                      <p:cBhvr>
                                        <p:cTn id="37" dur="500"/>
                                        <p:tgtEl>
                                          <p:spTgt spid="2"/>
                                        </p:tgtEl>
                                      </p:cBhvr>
                                    </p:animEffect>
                                  </p:childTnLst>
                                </p:cTn>
                              </p:par>
                              <p:par>
                                <p:cTn id="38" presetID="12" presetClass="entr" presetSubtype="4" fill="hold" grpId="0" nodeType="withEffect">
                                  <p:stCondLst>
                                    <p:cond delay="0"/>
                                  </p:stCondLst>
                                  <p:iterate type="lt">
                                    <p:tmPct val="5983"/>
                                  </p:iterate>
                                  <p:childTnLst>
                                    <p:set>
                                      <p:cBhvr>
                                        <p:cTn id="39" dur="1" fill="hold">
                                          <p:stCondLst>
                                            <p:cond delay="0"/>
                                          </p:stCondLst>
                                        </p:cTn>
                                        <p:tgtEl>
                                          <p:spTgt spid="99"/>
                                        </p:tgtEl>
                                        <p:attrNameLst>
                                          <p:attrName>style.visibility</p:attrName>
                                        </p:attrNameLst>
                                      </p:cBhvr>
                                      <p:to>
                                        <p:strVal val="visible"/>
                                      </p:to>
                                    </p:set>
                                    <p:anim calcmode="lin" valueType="num">
                                      <p:cBhvr>
                                        <p:cTn id="40" dur="300"/>
                                        <p:tgtEl>
                                          <p:spTgt spid="99"/>
                                        </p:tgtEl>
                                        <p:attrNameLst>
                                          <p:attrName>ppt_y</p:attrName>
                                        </p:attrNameLst>
                                      </p:cBhvr>
                                      <p:tavLst>
                                        <p:tav tm="0">
                                          <p:val>
                                            <p:strVal val="#ppt_y+#ppt_h*1.125000"/>
                                          </p:val>
                                        </p:tav>
                                        <p:tav tm="100000">
                                          <p:val>
                                            <p:strVal val="#ppt_y"/>
                                          </p:val>
                                        </p:tav>
                                      </p:tavLst>
                                    </p:anim>
                                    <p:animEffect transition="in" filter="wipe(up)">
                                      <p:cBhvr>
                                        <p:cTn id="41" dur="3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2476327" y="2458223"/>
            <a:ext cx="654025" cy="461665"/>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4426752" y="2135981"/>
            <a:ext cx="4717248" cy="857250"/>
          </a:xfrm>
          <a:prstGeom prst="rect">
            <a:avLst/>
          </a:prstGeom>
          <a:solidFill>
            <a:schemeClr val="accent1"/>
          </a:solidFill>
          <a:ln w="12700" cap="flat" cmpd="sng" algn="ctr">
            <a:noFill/>
            <a:prstDash val="solid"/>
            <a:miter lim="800000"/>
          </a:ln>
          <a:effectLst/>
        </p:spPr>
        <p:txBody>
          <a:bodyPr lIns="242983" tIns="32511" rIns="674953" bIns="32511" anchor="ctr"/>
          <a:lstStyle/>
          <a:p>
            <a:pPr>
              <a:lnSpc>
                <a:spcPct val="130000"/>
              </a:lnSpc>
              <a:defRPr/>
            </a:pPr>
            <a:endParaRPr lang="zh-CN" altLang="en-US" sz="1000"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2569444" y="2336779"/>
            <a:ext cx="4680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3252604" y="1997451"/>
            <a:ext cx="1025922" cy="11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4715669" y="2301797"/>
            <a:ext cx="3028049" cy="4431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200"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32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7"/>
            </p:custDataLst>
          </p:nvPr>
        </p:nvSpPr>
        <p:spPr>
          <a:xfrm>
            <a:off x="4715669" y="2712277"/>
            <a:ext cx="3028049"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72891242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表 5"/>
          <p:cNvGraphicFramePr/>
          <p:nvPr/>
        </p:nvGraphicFramePr>
        <p:xfrm>
          <a:off x="683568" y="1404021"/>
          <a:ext cx="2870862" cy="2701269"/>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24"/>
          <p:cNvSpPr>
            <a:spLocks noChangeArrowheads="1"/>
          </p:cNvSpPr>
          <p:nvPr/>
        </p:nvSpPr>
        <p:spPr bwMode="auto">
          <a:xfrm>
            <a:off x="5004048" y="1384086"/>
            <a:ext cx="3456384" cy="77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a:lnSpc>
                <a:spcPct val="120000"/>
              </a:lnSpc>
              <a:spcBef>
                <a:spcPts val="300"/>
              </a:spcBef>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ct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p:txBody>
      </p:sp>
      <p:sp>
        <p:nvSpPr>
          <p:cNvPr id="8" name="矩形 7"/>
          <p:cNvSpPr/>
          <p:nvPr/>
        </p:nvSpPr>
        <p:spPr>
          <a:xfrm>
            <a:off x="4359289" y="1430692"/>
            <a:ext cx="425422" cy="4255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dirty="0" smtClean="0"/>
              <a:t>01</a:t>
            </a:r>
            <a:endParaRPr lang="zh-CN" altLang="en-US" dirty="0"/>
          </a:p>
        </p:txBody>
      </p:sp>
      <p:sp>
        <p:nvSpPr>
          <p:cNvPr id="9" name="Rectangle 24"/>
          <p:cNvSpPr>
            <a:spLocks noChangeArrowheads="1"/>
          </p:cNvSpPr>
          <p:nvPr/>
        </p:nvSpPr>
        <p:spPr bwMode="auto">
          <a:xfrm>
            <a:off x="5004048" y="2139693"/>
            <a:ext cx="3456384"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10" name="矩形 9"/>
          <p:cNvSpPr/>
          <p:nvPr/>
        </p:nvSpPr>
        <p:spPr>
          <a:xfrm>
            <a:off x="4359289" y="2186297"/>
            <a:ext cx="425422" cy="4255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dirty="0" smtClean="0"/>
              <a:t>02</a:t>
            </a:r>
            <a:endParaRPr lang="zh-CN" altLang="en-US" dirty="0"/>
          </a:p>
        </p:txBody>
      </p:sp>
      <p:sp>
        <p:nvSpPr>
          <p:cNvPr id="11" name="Rectangle 24"/>
          <p:cNvSpPr>
            <a:spLocks noChangeArrowheads="1"/>
          </p:cNvSpPr>
          <p:nvPr/>
        </p:nvSpPr>
        <p:spPr bwMode="auto">
          <a:xfrm>
            <a:off x="5004048" y="2882045"/>
            <a:ext cx="3456384"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16" name="矩形 15"/>
          <p:cNvSpPr/>
          <p:nvPr/>
        </p:nvSpPr>
        <p:spPr>
          <a:xfrm>
            <a:off x="4359289" y="2928650"/>
            <a:ext cx="425422" cy="4255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dirty="0" smtClean="0"/>
              <a:t>03</a:t>
            </a:r>
            <a:endParaRPr lang="zh-CN" altLang="en-US" dirty="0"/>
          </a:p>
        </p:txBody>
      </p:sp>
      <p:sp>
        <p:nvSpPr>
          <p:cNvPr id="17" name="Rectangle 24"/>
          <p:cNvSpPr>
            <a:spLocks noChangeArrowheads="1"/>
          </p:cNvSpPr>
          <p:nvPr/>
        </p:nvSpPr>
        <p:spPr bwMode="auto">
          <a:xfrm>
            <a:off x="5004048" y="3637651"/>
            <a:ext cx="3456384"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单击添加文本</a:t>
            </a:r>
            <a:endParaRPr lang="en-US" altLang="zh-CN" sz="1200" b="1"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18" name="矩形 17"/>
          <p:cNvSpPr/>
          <p:nvPr/>
        </p:nvSpPr>
        <p:spPr>
          <a:xfrm>
            <a:off x="4359289" y="3684256"/>
            <a:ext cx="425422" cy="4255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dirty="0" smtClean="0"/>
              <a:t>04</a:t>
            </a:r>
            <a:endParaRPr lang="zh-CN" altLang="en-US" dirty="0"/>
          </a:p>
        </p:txBody>
      </p:sp>
      <p:sp>
        <p:nvSpPr>
          <p:cNvPr id="12"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3"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60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750"/>
                                        <p:tgtEl>
                                          <p:spTgt spid="6"/>
                                        </p:tgtEl>
                                      </p:cBhvr>
                                    </p:animEffect>
                                  </p:childTnLst>
                                </p:cTn>
                              </p:par>
                              <p:par>
                                <p:cTn id="8" presetID="53" presetClass="entr" presetSubtype="16" fill="hold" grpId="0" nodeType="withEffect">
                                  <p:stCondLst>
                                    <p:cond delay="140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par>
                                <p:cTn id="13" presetID="2" presetClass="entr" presetSubtype="2" fill="hold" grpId="0" nodeType="withEffect">
                                  <p:stCondLst>
                                    <p:cond delay="14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190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2" presetClass="entr" presetSubtype="2" fill="hold" grpId="0" nodeType="withEffect">
                                  <p:stCondLst>
                                    <p:cond delay="19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1+#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53" presetClass="entr" presetSubtype="16" fill="hold" grpId="0" nodeType="withEffect">
                                  <p:stCondLst>
                                    <p:cond delay="240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2" presetClass="entr" presetSubtype="2" fill="hold" grpId="0" nodeType="withEffect">
                                  <p:stCondLst>
                                    <p:cond delay="24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par>
                                <p:cTn id="35" presetID="53" presetClass="entr" presetSubtype="16" fill="hold" grpId="0" nodeType="withEffect">
                                  <p:stCondLst>
                                    <p:cond delay="29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2" presetClass="entr" presetSubtype="2" fill="hold" grpId="0" nodeType="withEffect">
                                  <p:stCondLst>
                                    <p:cond delay="290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1+#ppt_w/2"/>
                                          </p:val>
                                        </p:tav>
                                        <p:tav tm="100000">
                                          <p:val>
                                            <p:strVal val="#ppt_x"/>
                                          </p:val>
                                        </p:tav>
                                      </p:tavLst>
                                    </p:anim>
                                    <p:anim calcmode="lin" valueType="num">
                                      <p:cBhvr additive="base">
                                        <p:cTn id="43"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P spid="8" grpId="0" animBg="1"/>
      <p:bldP spid="9" grpId="0"/>
      <p:bldP spid="10" grpId="0" animBg="1"/>
      <p:bldP spid="11" grpId="0"/>
      <p:bldP spid="16" grpId="0" animBg="1"/>
      <p:bldP spid="17" grpId="0"/>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160421" y="1475213"/>
            <a:ext cx="3654399" cy="253848"/>
          </a:xfrm>
          <a:prstGeom prst="rect">
            <a:avLst/>
          </a:prstGeom>
          <a:noFill/>
          <a:effectLst/>
        </p:spPr>
        <p:txBody>
          <a:bodyPr wrap="square" lIns="68568" tIns="34285" rIns="68568" bIns="34285" rtlCol="0">
            <a:spAutoFit/>
          </a:bodyPr>
          <a:lstStyle/>
          <a:p>
            <a:r>
              <a:rPr lang="zh-CN" altLang="en-US" sz="1200" b="1" dirty="0">
                <a:solidFill>
                  <a:schemeClr val="bg1">
                    <a:lumMod val="50000"/>
                  </a:schemeClr>
                </a:solidFill>
                <a:latin typeface="微软雅黑" pitchFamily="34" charset="-122"/>
                <a:ea typeface="微软雅黑" pitchFamily="34" charset="-122"/>
                <a:cs typeface="+mn-ea"/>
                <a:sym typeface="+mn-lt"/>
              </a:rPr>
              <a:t>在此输入小标题</a:t>
            </a:r>
            <a:endParaRPr lang="zh-CN" altLang="en-US" sz="400" b="1" dirty="0">
              <a:solidFill>
                <a:schemeClr val="bg1">
                  <a:lumMod val="50000"/>
                </a:schemeClr>
              </a:solidFill>
              <a:latin typeface="微软雅黑" pitchFamily="34" charset="-122"/>
              <a:ea typeface="微软雅黑" pitchFamily="34" charset="-122"/>
              <a:cs typeface="+mn-ea"/>
              <a:sym typeface="+mn-lt"/>
            </a:endParaRPr>
          </a:p>
        </p:txBody>
      </p:sp>
      <p:cxnSp>
        <p:nvCxnSpPr>
          <p:cNvPr id="17" name="直接连接符 16"/>
          <p:cNvCxnSpPr/>
          <p:nvPr/>
        </p:nvCxnSpPr>
        <p:spPr>
          <a:xfrm>
            <a:off x="324266" y="1991792"/>
            <a:ext cx="8477432" cy="0"/>
          </a:xfrm>
          <a:prstGeom prst="line">
            <a:avLst/>
          </a:prstGeom>
          <a:ln>
            <a:solidFill>
              <a:schemeClr val="bg1">
                <a:lumMod val="50000"/>
              </a:schemeClr>
            </a:solidFill>
          </a:ln>
          <a:effectLst/>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392497" y="2736863"/>
            <a:ext cx="4499038" cy="530761"/>
          </a:xfrm>
          <a:prstGeom prst="rect">
            <a:avLst/>
          </a:prstGeom>
          <a:noFill/>
          <a:effectLst/>
        </p:spPr>
        <p:txBody>
          <a:bodyPr wrap="square" lIns="68568" tIns="34285" rIns="68568" bIns="34285" rtlCol="0">
            <a:spAutoFit/>
          </a:bodyPr>
          <a:lstStyle/>
          <a:p>
            <a:pPr>
              <a:lnSpc>
                <a:spcPct val="125000"/>
              </a:lnSpc>
            </a:pPr>
            <a:r>
              <a:rPr lang="zh-CN" altLang="en-US" sz="800" b="1" dirty="0">
                <a:solidFill>
                  <a:schemeClr val="bg1">
                    <a:lumMod val="50000"/>
                  </a:schemeClr>
                </a:solidFill>
                <a:latin typeface="微软雅黑" pitchFamily="34" charset="-122"/>
                <a:ea typeface="微软雅黑" pitchFamily="34" charset="-122"/>
                <a:cs typeface="+mn-ea"/>
                <a:sym typeface="+mn-lt"/>
              </a:rPr>
              <a:t>点击此处输入关于此小标题、版块的文字描述内容或者相关数据及分</a:t>
            </a:r>
            <a:r>
              <a:rPr lang="zh-CN" altLang="en-US" sz="800" b="1" dirty="0" smtClean="0">
                <a:solidFill>
                  <a:schemeClr val="bg1">
                    <a:lumMod val="50000"/>
                  </a:schemeClr>
                </a:solidFill>
                <a:latin typeface="微软雅黑" pitchFamily="34" charset="-122"/>
                <a:ea typeface="微软雅黑" pitchFamily="34" charset="-122"/>
                <a:cs typeface="+mn-ea"/>
                <a:sym typeface="+mn-lt"/>
              </a:rPr>
              <a:t>析点击此处输入关于此小标题、版块的文字描述内容或者相关数据及分析</a:t>
            </a:r>
          </a:p>
          <a:p>
            <a:pPr>
              <a:lnSpc>
                <a:spcPct val="125000"/>
              </a:lnSpc>
            </a:pPr>
            <a:endParaRPr lang="zh-CN" altLang="en-US" sz="800" b="1" dirty="0">
              <a:solidFill>
                <a:schemeClr val="bg1">
                  <a:lumMod val="50000"/>
                </a:schemeClr>
              </a:solidFill>
              <a:latin typeface="微软雅黑" pitchFamily="34" charset="-122"/>
              <a:ea typeface="微软雅黑" pitchFamily="34" charset="-122"/>
              <a:cs typeface="+mn-ea"/>
              <a:sym typeface="+mn-lt"/>
            </a:endParaRPr>
          </a:p>
        </p:txBody>
      </p:sp>
      <p:sp>
        <p:nvSpPr>
          <p:cNvPr id="20" name="文本框 19"/>
          <p:cNvSpPr txBox="1"/>
          <p:nvPr/>
        </p:nvSpPr>
        <p:spPr>
          <a:xfrm>
            <a:off x="3392497" y="3576770"/>
            <a:ext cx="4427042" cy="530761"/>
          </a:xfrm>
          <a:prstGeom prst="rect">
            <a:avLst/>
          </a:prstGeom>
          <a:noFill/>
          <a:effectLst/>
        </p:spPr>
        <p:txBody>
          <a:bodyPr wrap="square" lIns="68568" tIns="34285" rIns="68568" bIns="34285" rtlCol="0">
            <a:spAutoFit/>
          </a:bodyPr>
          <a:lstStyle/>
          <a:p>
            <a:pPr>
              <a:lnSpc>
                <a:spcPct val="125000"/>
              </a:lnSpc>
            </a:pPr>
            <a:r>
              <a:rPr lang="zh-CN" altLang="en-US" sz="800" dirty="0">
                <a:solidFill>
                  <a:schemeClr val="bg1">
                    <a:lumMod val="50000"/>
                  </a:schemeClr>
                </a:solidFill>
                <a:latin typeface="微软雅黑" pitchFamily="34" charset="-122"/>
                <a:ea typeface="微软雅黑" pitchFamily="34" charset="-122"/>
                <a:cs typeface="+mn-ea"/>
                <a:sym typeface="+mn-lt"/>
              </a:rPr>
              <a:t>点击此处输入关于此小标题、版块的文字描述内容或者相关数据及分</a:t>
            </a:r>
            <a:r>
              <a:rPr lang="zh-CN" altLang="en-US" sz="800" dirty="0" smtClean="0">
                <a:solidFill>
                  <a:schemeClr val="bg1">
                    <a:lumMod val="50000"/>
                  </a:schemeClr>
                </a:solidFill>
                <a:latin typeface="微软雅黑" pitchFamily="34" charset="-122"/>
                <a:ea typeface="微软雅黑" pitchFamily="34" charset="-122"/>
                <a:cs typeface="+mn-ea"/>
                <a:sym typeface="+mn-lt"/>
              </a:rPr>
              <a:t>析</a:t>
            </a:r>
            <a:r>
              <a:rPr lang="zh-CN" altLang="en-US" sz="800" b="1" dirty="0" smtClean="0">
                <a:solidFill>
                  <a:schemeClr val="bg1">
                    <a:lumMod val="50000"/>
                  </a:schemeClr>
                </a:solidFill>
                <a:latin typeface="微软雅黑" pitchFamily="34" charset="-122"/>
                <a:ea typeface="微软雅黑" pitchFamily="34" charset="-122"/>
                <a:cs typeface="+mn-ea"/>
                <a:sym typeface="+mn-lt"/>
              </a:rPr>
              <a:t>点击此处输入关于此小标题、版块的文字描述内容或者相关数据及分析</a:t>
            </a:r>
          </a:p>
          <a:p>
            <a:pPr>
              <a:lnSpc>
                <a:spcPct val="125000"/>
              </a:lnSpc>
            </a:pPr>
            <a:endParaRPr lang="zh-CN" altLang="en-US" sz="800" dirty="0">
              <a:solidFill>
                <a:schemeClr val="bg1">
                  <a:lumMod val="50000"/>
                </a:schemeClr>
              </a:solidFill>
              <a:latin typeface="微软雅黑" pitchFamily="34" charset="-122"/>
              <a:ea typeface="微软雅黑" pitchFamily="34" charset="-122"/>
              <a:cs typeface="+mn-ea"/>
              <a:sym typeface="+mn-lt"/>
            </a:endParaRPr>
          </a:p>
        </p:txBody>
      </p:sp>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26430" y="1277216"/>
            <a:ext cx="747139" cy="577081"/>
          </a:xfrm>
          <a:prstGeom prst="rect">
            <a:avLst/>
          </a:prstGeom>
        </p:spPr>
      </p:pic>
      <p:pic>
        <p:nvPicPr>
          <p:cNvPr id="22" name="图片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7631" y="2400125"/>
            <a:ext cx="2655556" cy="2079294"/>
          </a:xfrm>
          <a:prstGeom prst="rect">
            <a:avLst/>
          </a:prstGeom>
        </p:spPr>
      </p:pic>
      <p:pic>
        <p:nvPicPr>
          <p:cNvPr id="23" name="图片 2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75519" y="1277216"/>
            <a:ext cx="794374" cy="577081"/>
          </a:xfrm>
          <a:prstGeom prst="rect">
            <a:avLst/>
          </a:prstGeom>
        </p:spPr>
      </p:pic>
      <p:pic>
        <p:nvPicPr>
          <p:cNvPr id="24" name="图片 2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671844" y="1277216"/>
            <a:ext cx="736975" cy="577081"/>
          </a:xfrm>
          <a:prstGeom prst="rect">
            <a:avLst/>
          </a:prstGeom>
        </p:spPr>
      </p:pic>
      <p:pic>
        <p:nvPicPr>
          <p:cNvPr id="25" name="图片 2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031117" y="1276006"/>
            <a:ext cx="793363" cy="578289"/>
          </a:xfrm>
          <a:prstGeom prst="rect">
            <a:avLst/>
          </a:prstGeom>
        </p:spPr>
      </p:pic>
      <p:sp>
        <p:nvSpPr>
          <p:cNvPr id="11"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2"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461186083"/>
      </p:ext>
    </p:extLst>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1000"/>
                                        <p:tgtEl>
                                          <p:spTgt spid="16"/>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1+#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1+#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1000"/>
                                        <p:tgtEl>
                                          <p:spTgt spid="17"/>
                                        </p:tgtEl>
                                      </p:cBhvr>
                                    </p:animEffect>
                                  </p:childTnLst>
                                </p:cTn>
                              </p:par>
                            </p:childTnLst>
                          </p:cTn>
                        </p:par>
                        <p:par>
                          <p:cTn id="29" fill="hold">
                            <p:stCondLst>
                              <p:cond delay="2500"/>
                            </p:stCondLst>
                            <p:childTnLst>
                              <p:par>
                                <p:cTn id="30" presetID="9"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dissolve">
                                      <p:cBhvr>
                                        <p:cTn id="32" dur="500"/>
                                        <p:tgtEl>
                                          <p:spTgt spid="22"/>
                                        </p:tgtEl>
                                      </p:cBhvr>
                                    </p:animEffect>
                                  </p:childTnLst>
                                </p:cTn>
                              </p:par>
                            </p:childTnLst>
                          </p:cTn>
                        </p:par>
                        <p:par>
                          <p:cTn id="33" fill="hold">
                            <p:stCondLst>
                              <p:cond delay="3000"/>
                            </p:stCondLst>
                            <p:childTnLst>
                              <p:par>
                                <p:cTn id="34" presetID="10" presetClass="entr" presetSubtype="0" fill="hold" grpId="0" nodeType="afterEffect">
                                  <p:stCondLst>
                                    <p:cond delay="0"/>
                                  </p:stCondLst>
                                  <p:iterate type="lt">
                                    <p:tmPct val="5000"/>
                                  </p:iterate>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5025"/>
                            </p:stCondLst>
                            <p:childTnLst>
                              <p:par>
                                <p:cTn id="38" presetID="10" presetClass="entr" presetSubtype="0" fill="hold" grpId="0" nodeType="afterEffect">
                                  <p:stCondLst>
                                    <p:cond delay="0"/>
                                  </p:stCondLst>
                                  <p:iterate type="lt">
                                    <p:tmPct val="5000"/>
                                  </p:iterate>
                                  <p:childTnLst>
                                    <p:set>
                                      <p:cBhvr>
                                        <p:cTn id="39" dur="1" fill="hold">
                                          <p:stCondLst>
                                            <p:cond delay="0"/>
                                          </p:stCondLst>
                                        </p:cTn>
                                        <p:tgtEl>
                                          <p:spTgt spid="20"/>
                                        </p:tgtEl>
                                        <p:attrNameLst>
                                          <p:attrName>style.visibility</p:attrName>
                                        </p:attrNameLst>
                                      </p:cBhvr>
                                      <p:to>
                                        <p:strVal val="visible"/>
                                      </p:to>
                                    </p:set>
                                    <p:animEffect transition="in" filter="fade">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87718" y="1336639"/>
            <a:ext cx="6231994" cy="3019932"/>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a:p>
        </p:txBody>
      </p:sp>
      <p:sp>
        <p:nvSpPr>
          <p:cNvPr id="5" name="椭圆 4"/>
          <p:cNvSpPr/>
          <p:nvPr/>
        </p:nvSpPr>
        <p:spPr>
          <a:xfrm>
            <a:off x="851145" y="2237322"/>
            <a:ext cx="1213335" cy="12185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1500" dirty="0">
                <a:latin typeface="微软雅黑" panose="020B0503020204020204" pitchFamily="34" charset="-122"/>
                <a:ea typeface="微软雅黑" panose="020B0503020204020204" pitchFamily="34" charset="-122"/>
              </a:rPr>
              <a:t>点击添加文本</a:t>
            </a:r>
          </a:p>
        </p:txBody>
      </p:sp>
      <p:sp>
        <p:nvSpPr>
          <p:cNvPr id="6" name="椭圆 5"/>
          <p:cNvSpPr/>
          <p:nvPr/>
        </p:nvSpPr>
        <p:spPr>
          <a:xfrm>
            <a:off x="7083139" y="2237322"/>
            <a:ext cx="1213335" cy="12185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1500" dirty="0">
                <a:latin typeface="微软雅黑" panose="020B0503020204020204" pitchFamily="34" charset="-122"/>
                <a:ea typeface="微软雅黑" panose="020B0503020204020204" pitchFamily="34" charset="-122"/>
              </a:rPr>
              <a:t>点击添加文本</a:t>
            </a:r>
          </a:p>
        </p:txBody>
      </p:sp>
      <p:sp>
        <p:nvSpPr>
          <p:cNvPr id="7" name="矩形 6"/>
          <p:cNvSpPr/>
          <p:nvPr/>
        </p:nvSpPr>
        <p:spPr>
          <a:xfrm>
            <a:off x="4009019" y="2230484"/>
            <a:ext cx="1058636" cy="252333"/>
          </a:xfrm>
          <a:prstGeom prst="rect">
            <a:avLst/>
          </a:prstGeom>
        </p:spPr>
        <p:txBody>
          <a:bodyPr wrap="none" lIns="67070" tIns="33535" rIns="67070" bIns="3353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点击添加标题</a:t>
            </a:r>
            <a:endParaRPr lang="zh-CN" altLang="en-US" sz="1200" b="1" dirty="0">
              <a:solidFill>
                <a:schemeClr val="bg1">
                  <a:lumMod val="50000"/>
                </a:schemeClr>
              </a:solidFill>
            </a:endParaRPr>
          </a:p>
        </p:txBody>
      </p:sp>
      <p:sp>
        <p:nvSpPr>
          <p:cNvPr id="8" name="矩形 7"/>
          <p:cNvSpPr/>
          <p:nvPr/>
        </p:nvSpPr>
        <p:spPr>
          <a:xfrm>
            <a:off x="4009019" y="3190984"/>
            <a:ext cx="1058636" cy="252333"/>
          </a:xfrm>
          <a:prstGeom prst="rect">
            <a:avLst/>
          </a:prstGeom>
        </p:spPr>
        <p:txBody>
          <a:bodyPr wrap="none" lIns="67070" tIns="33535" rIns="67070" bIns="3353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点击添加标题</a:t>
            </a:r>
            <a:endParaRPr lang="zh-CN" altLang="en-US" sz="1200" b="1" dirty="0">
              <a:solidFill>
                <a:schemeClr val="bg1">
                  <a:lumMod val="50000"/>
                </a:schemeClr>
              </a:solidFill>
            </a:endParaRPr>
          </a:p>
        </p:txBody>
      </p:sp>
      <p:sp>
        <p:nvSpPr>
          <p:cNvPr id="9" name="上箭头 8"/>
          <p:cNvSpPr/>
          <p:nvPr/>
        </p:nvSpPr>
        <p:spPr>
          <a:xfrm>
            <a:off x="4049801" y="1624620"/>
            <a:ext cx="1107828" cy="529813"/>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a:p>
        </p:txBody>
      </p:sp>
      <p:sp>
        <p:nvSpPr>
          <p:cNvPr id="10" name="上箭头 9"/>
          <p:cNvSpPr/>
          <p:nvPr/>
        </p:nvSpPr>
        <p:spPr>
          <a:xfrm flipV="1">
            <a:off x="4049801" y="3561853"/>
            <a:ext cx="1107828" cy="529813"/>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a:p>
        </p:txBody>
      </p:sp>
      <p:sp>
        <p:nvSpPr>
          <p:cNvPr id="11" name="矩形 10"/>
          <p:cNvSpPr/>
          <p:nvPr/>
        </p:nvSpPr>
        <p:spPr>
          <a:xfrm>
            <a:off x="2895874" y="4197628"/>
            <a:ext cx="3323483" cy="3178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1200" b="1" dirty="0">
                <a:latin typeface="微软雅黑" panose="020B0503020204020204" pitchFamily="34" charset="-122"/>
                <a:ea typeface="微软雅黑" panose="020B0503020204020204" pitchFamily="34" charset="-122"/>
              </a:rPr>
              <a:t>点击添加文本</a:t>
            </a:r>
          </a:p>
        </p:txBody>
      </p:sp>
      <p:sp>
        <p:nvSpPr>
          <p:cNvPr id="12" name="矩形 11"/>
          <p:cNvSpPr/>
          <p:nvPr/>
        </p:nvSpPr>
        <p:spPr>
          <a:xfrm>
            <a:off x="2895874" y="1177695"/>
            <a:ext cx="3323483" cy="317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1200" b="1" dirty="0">
                <a:latin typeface="微软雅黑" panose="020B0503020204020204" pitchFamily="34" charset="-122"/>
                <a:ea typeface="微软雅黑" panose="020B0503020204020204" pitchFamily="34" charset="-122"/>
              </a:rPr>
              <a:t>点击添加文本</a:t>
            </a:r>
          </a:p>
        </p:txBody>
      </p:sp>
      <p:sp>
        <p:nvSpPr>
          <p:cNvPr id="13" name="五边形 2"/>
          <p:cNvSpPr/>
          <p:nvPr/>
        </p:nvSpPr>
        <p:spPr>
          <a:xfrm>
            <a:off x="2434222" y="2886342"/>
            <a:ext cx="4338991"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a:p>
        </p:txBody>
      </p:sp>
      <p:sp>
        <p:nvSpPr>
          <p:cNvPr id="14" name="五边形 2"/>
          <p:cNvSpPr/>
          <p:nvPr/>
        </p:nvSpPr>
        <p:spPr>
          <a:xfrm flipH="1">
            <a:off x="2434222" y="2568454"/>
            <a:ext cx="4338991"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a:p>
        </p:txBody>
      </p:sp>
      <p:sp>
        <p:nvSpPr>
          <p:cNvPr id="15"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500"/>
                                        <p:tgtEl>
                                          <p:spTgt spid="10"/>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barn(outVertical)">
                                      <p:cBhvr>
                                        <p:cTn id="46" dur="500"/>
                                        <p:tgtEl>
                                          <p:spTgt spid="11"/>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barn(outVertical)">
                                      <p:cBhvr>
                                        <p:cTn id="5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7"/>
          <p:cNvSpPr/>
          <p:nvPr/>
        </p:nvSpPr>
        <p:spPr>
          <a:xfrm>
            <a:off x="1191" y="1434704"/>
            <a:ext cx="9142809" cy="213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anchor="ctr"/>
          <a:lstStyle/>
          <a:p>
            <a:pPr algn="ctr">
              <a:defRPr/>
            </a:pPr>
            <a:endParaRPr lang="en-US" sz="2400" dirty="0"/>
          </a:p>
        </p:txBody>
      </p:sp>
      <p:sp>
        <p:nvSpPr>
          <p:cNvPr id="11" name="Content Placeholder 2"/>
          <p:cNvSpPr txBox="1"/>
          <p:nvPr/>
        </p:nvSpPr>
        <p:spPr>
          <a:xfrm>
            <a:off x="559594" y="2669382"/>
            <a:ext cx="1372791" cy="550069"/>
          </a:xfrm>
          <a:prstGeom prst="rect">
            <a:avLst/>
          </a:prstGeom>
        </p:spPr>
        <p:txBody>
          <a:bodyPr lIns="91425" tIns="45712" rIns="91425" bIns="45712"/>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en-US" sz="1200" b="1" dirty="0">
                <a:solidFill>
                  <a:schemeClr val="bg1"/>
                </a:solidFill>
              </a:rPr>
              <a:t>Social Media</a:t>
            </a:r>
          </a:p>
          <a:p>
            <a:pPr marL="0" indent="0" algn="ctr">
              <a:buNone/>
              <a:defRPr/>
            </a:pPr>
            <a:r>
              <a:rPr lang="en-US" sz="800" dirty="0">
                <a:solidFill>
                  <a:schemeClr val="bg1"/>
                </a:solidFill>
              </a:rPr>
              <a:t>Lorem ipsum dolor sit amet, consectetur adipiscing.</a:t>
            </a:r>
          </a:p>
        </p:txBody>
      </p:sp>
      <p:sp>
        <p:nvSpPr>
          <p:cNvPr id="15367" name="Freeform 7"/>
          <p:cNvSpPr>
            <a:spLocks noEditPoints="1" noChangeArrowheads="1"/>
          </p:cNvSpPr>
          <p:nvPr/>
        </p:nvSpPr>
        <p:spPr bwMode="auto">
          <a:xfrm>
            <a:off x="913211" y="1865711"/>
            <a:ext cx="634603" cy="634603"/>
          </a:xfrm>
          <a:custGeom>
            <a:avLst/>
            <a:gdLst>
              <a:gd name="T0" fmla="*/ 780876 w 376"/>
              <a:gd name="T1" fmla="*/ 639103 h 376"/>
              <a:gd name="T2" fmla="*/ 780876 w 376"/>
              <a:gd name="T3" fmla="*/ 535587 h 376"/>
              <a:gd name="T4" fmla="*/ 625601 w 376"/>
              <a:gd name="T5" fmla="*/ 380312 h 376"/>
              <a:gd name="T6" fmla="*/ 535587 w 376"/>
              <a:gd name="T7" fmla="*/ 380312 h 376"/>
              <a:gd name="T8" fmla="*/ 465825 w 376"/>
              <a:gd name="T9" fmla="*/ 333054 h 376"/>
              <a:gd name="T10" fmla="*/ 465825 w 376"/>
              <a:gd name="T11" fmla="*/ 207034 h 376"/>
              <a:gd name="T12" fmla="*/ 531086 w 376"/>
              <a:gd name="T13" fmla="*/ 108017 h 376"/>
              <a:gd name="T14" fmla="*/ 423069 w 376"/>
              <a:gd name="T15" fmla="*/ 0 h 376"/>
              <a:gd name="T16" fmla="*/ 315051 w 376"/>
              <a:gd name="T17" fmla="*/ 108017 h 376"/>
              <a:gd name="T18" fmla="*/ 380312 w 376"/>
              <a:gd name="T19" fmla="*/ 207034 h 376"/>
              <a:gd name="T20" fmla="*/ 380312 w 376"/>
              <a:gd name="T21" fmla="*/ 333054 h 376"/>
              <a:gd name="T22" fmla="*/ 310550 w 376"/>
              <a:gd name="T23" fmla="*/ 380312 h 376"/>
              <a:gd name="T24" fmla="*/ 220536 w 376"/>
              <a:gd name="T25" fmla="*/ 380312 h 376"/>
              <a:gd name="T26" fmla="*/ 65261 w 376"/>
              <a:gd name="T27" fmla="*/ 535587 h 376"/>
              <a:gd name="T28" fmla="*/ 65261 w 376"/>
              <a:gd name="T29" fmla="*/ 639103 h 376"/>
              <a:gd name="T30" fmla="*/ 0 w 376"/>
              <a:gd name="T31" fmla="*/ 738120 h 376"/>
              <a:gd name="T32" fmla="*/ 108017 w 376"/>
              <a:gd name="T33" fmla="*/ 846137 h 376"/>
              <a:gd name="T34" fmla="*/ 216035 w 376"/>
              <a:gd name="T35" fmla="*/ 738120 h 376"/>
              <a:gd name="T36" fmla="*/ 150774 w 376"/>
              <a:gd name="T37" fmla="*/ 639103 h 376"/>
              <a:gd name="T38" fmla="*/ 150774 w 376"/>
              <a:gd name="T39" fmla="*/ 535587 h 376"/>
              <a:gd name="T40" fmla="*/ 220536 w 376"/>
              <a:gd name="T41" fmla="*/ 465825 h 376"/>
              <a:gd name="T42" fmla="*/ 310550 w 376"/>
              <a:gd name="T43" fmla="*/ 465825 h 376"/>
              <a:gd name="T44" fmla="*/ 380312 w 376"/>
              <a:gd name="T45" fmla="*/ 454574 h 376"/>
              <a:gd name="T46" fmla="*/ 380312 w 376"/>
              <a:gd name="T47" fmla="*/ 639103 h 376"/>
              <a:gd name="T48" fmla="*/ 315051 w 376"/>
              <a:gd name="T49" fmla="*/ 738120 h 376"/>
              <a:gd name="T50" fmla="*/ 423069 w 376"/>
              <a:gd name="T51" fmla="*/ 846137 h 376"/>
              <a:gd name="T52" fmla="*/ 531086 w 376"/>
              <a:gd name="T53" fmla="*/ 738120 h 376"/>
              <a:gd name="T54" fmla="*/ 465825 w 376"/>
              <a:gd name="T55" fmla="*/ 639103 h 376"/>
              <a:gd name="T56" fmla="*/ 465825 w 376"/>
              <a:gd name="T57" fmla="*/ 454574 h 376"/>
              <a:gd name="T58" fmla="*/ 535587 w 376"/>
              <a:gd name="T59" fmla="*/ 465825 h 376"/>
              <a:gd name="T60" fmla="*/ 625601 w 376"/>
              <a:gd name="T61" fmla="*/ 465825 h 376"/>
              <a:gd name="T62" fmla="*/ 695363 w 376"/>
              <a:gd name="T63" fmla="*/ 535587 h 376"/>
              <a:gd name="T64" fmla="*/ 695363 w 376"/>
              <a:gd name="T65" fmla="*/ 639103 h 376"/>
              <a:gd name="T66" fmla="*/ 630102 w 376"/>
              <a:gd name="T67" fmla="*/ 738120 h 376"/>
              <a:gd name="T68" fmla="*/ 738120 w 376"/>
              <a:gd name="T69" fmla="*/ 846137 h 376"/>
              <a:gd name="T70" fmla="*/ 846137 w 376"/>
              <a:gd name="T71" fmla="*/ 738120 h 376"/>
              <a:gd name="T72" fmla="*/ 780876 w 376"/>
              <a:gd name="T73" fmla="*/ 639103 h 376"/>
              <a:gd name="T74" fmla="*/ 168777 w 376"/>
              <a:gd name="T75" fmla="*/ 738120 h 376"/>
              <a:gd name="T76" fmla="*/ 108017 w 376"/>
              <a:gd name="T77" fmla="*/ 801130 h 376"/>
              <a:gd name="T78" fmla="*/ 45007 w 376"/>
              <a:gd name="T79" fmla="*/ 738120 h 376"/>
              <a:gd name="T80" fmla="*/ 108017 w 376"/>
              <a:gd name="T81" fmla="*/ 675109 h 376"/>
              <a:gd name="T82" fmla="*/ 168777 w 376"/>
              <a:gd name="T83" fmla="*/ 738120 h 376"/>
              <a:gd name="T84" fmla="*/ 360058 w 376"/>
              <a:gd name="T85" fmla="*/ 108017 h 376"/>
              <a:gd name="T86" fmla="*/ 423069 w 376"/>
              <a:gd name="T87" fmla="*/ 45007 h 376"/>
              <a:gd name="T88" fmla="*/ 483828 w 376"/>
              <a:gd name="T89" fmla="*/ 108017 h 376"/>
              <a:gd name="T90" fmla="*/ 423069 w 376"/>
              <a:gd name="T91" fmla="*/ 171028 h 376"/>
              <a:gd name="T92" fmla="*/ 360058 w 376"/>
              <a:gd name="T93" fmla="*/ 108017 h 376"/>
              <a:gd name="T94" fmla="*/ 483828 w 376"/>
              <a:gd name="T95" fmla="*/ 738120 h 376"/>
              <a:gd name="T96" fmla="*/ 423069 w 376"/>
              <a:gd name="T97" fmla="*/ 801130 h 376"/>
              <a:gd name="T98" fmla="*/ 360058 w 376"/>
              <a:gd name="T99" fmla="*/ 738120 h 376"/>
              <a:gd name="T100" fmla="*/ 423069 w 376"/>
              <a:gd name="T101" fmla="*/ 675109 h 376"/>
              <a:gd name="T102" fmla="*/ 483828 w 376"/>
              <a:gd name="T103" fmla="*/ 738120 h 376"/>
              <a:gd name="T104" fmla="*/ 738120 w 376"/>
              <a:gd name="T105" fmla="*/ 801130 h 376"/>
              <a:gd name="T106" fmla="*/ 675109 w 376"/>
              <a:gd name="T107" fmla="*/ 738120 h 376"/>
              <a:gd name="T108" fmla="*/ 738120 w 376"/>
              <a:gd name="T109" fmla="*/ 675109 h 376"/>
              <a:gd name="T110" fmla="*/ 798879 w 376"/>
              <a:gd name="T111" fmla="*/ 738120 h 376"/>
              <a:gd name="T112" fmla="*/ 738120 w 376"/>
              <a:gd name="T113" fmla="*/ 801130 h 37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76"/>
              <a:gd name="T172" fmla="*/ 0 h 376"/>
              <a:gd name="T173" fmla="*/ 376 w 376"/>
              <a:gd name="T174" fmla="*/ 376 h 37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w="9525">
            <a:noFill/>
            <a:round/>
            <a:headEnd/>
            <a:tailEnd/>
          </a:ln>
        </p:spPr>
        <p:txBody>
          <a:bodyPr lIns="68568" tIns="34285" rIns="68568" bIns="34285"/>
          <a:lstStyle/>
          <a:p>
            <a:endParaRPr lang="zh-CN" altLang="en-US"/>
          </a:p>
        </p:txBody>
      </p:sp>
      <p:sp>
        <p:nvSpPr>
          <p:cNvPr id="13" name="Content Placeholder 2"/>
          <p:cNvSpPr txBox="1"/>
          <p:nvPr/>
        </p:nvSpPr>
        <p:spPr>
          <a:xfrm>
            <a:off x="2203847" y="2669382"/>
            <a:ext cx="1362075" cy="550069"/>
          </a:xfrm>
          <a:prstGeom prst="rect">
            <a:avLst/>
          </a:prstGeom>
        </p:spPr>
        <p:txBody>
          <a:bodyPr lIns="91425" tIns="45712" rIns="91425" bIns="45712"/>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en-US" sz="1200" b="1" dirty="0">
                <a:solidFill>
                  <a:schemeClr val="bg1"/>
                </a:solidFill>
              </a:rPr>
              <a:t>Code</a:t>
            </a:r>
          </a:p>
          <a:p>
            <a:pPr marL="0" indent="0" algn="ctr">
              <a:buNone/>
              <a:defRPr/>
            </a:pPr>
            <a:r>
              <a:rPr lang="en-US" sz="800" dirty="0">
                <a:solidFill>
                  <a:schemeClr val="bg1"/>
                </a:solidFill>
              </a:rPr>
              <a:t>Lorem ipsum dolor sit amet, consectetur adipiscing.</a:t>
            </a:r>
          </a:p>
        </p:txBody>
      </p:sp>
      <p:sp>
        <p:nvSpPr>
          <p:cNvPr id="15369" name="Freeform 12"/>
          <p:cNvSpPr>
            <a:spLocks noEditPoints="1" noChangeArrowheads="1"/>
          </p:cNvSpPr>
          <p:nvPr/>
        </p:nvSpPr>
        <p:spPr bwMode="auto">
          <a:xfrm>
            <a:off x="2446736" y="1950245"/>
            <a:ext cx="875109" cy="533400"/>
          </a:xfrm>
          <a:custGeom>
            <a:avLst/>
            <a:gdLst>
              <a:gd name="T0" fmla="*/ 443389 w 400"/>
              <a:gd name="T1" fmla="*/ 20403 h 244"/>
              <a:gd name="T2" fmla="*/ 370463 w 400"/>
              <a:gd name="T3" fmla="*/ 20403 h 244"/>
              <a:gd name="T4" fmla="*/ 0 w 400"/>
              <a:gd name="T5" fmla="*/ 355600 h 244"/>
              <a:gd name="T6" fmla="*/ 370463 w 400"/>
              <a:gd name="T7" fmla="*/ 690797 h 244"/>
              <a:gd name="T8" fmla="*/ 443389 w 400"/>
              <a:gd name="T9" fmla="*/ 690797 h 244"/>
              <a:gd name="T10" fmla="*/ 443389 w 400"/>
              <a:gd name="T11" fmla="*/ 617928 h 244"/>
              <a:gd name="T12" fmla="*/ 154603 w 400"/>
              <a:gd name="T13" fmla="*/ 355600 h 244"/>
              <a:gd name="T14" fmla="*/ 443389 w 400"/>
              <a:gd name="T15" fmla="*/ 93272 h 244"/>
              <a:gd name="T16" fmla="*/ 443389 w 400"/>
              <a:gd name="T17" fmla="*/ 20403 h 244"/>
              <a:gd name="T18" fmla="*/ 793432 w 400"/>
              <a:gd name="T19" fmla="*/ 20403 h 244"/>
              <a:gd name="T20" fmla="*/ 723423 w 400"/>
              <a:gd name="T21" fmla="*/ 20403 h 244"/>
              <a:gd name="T22" fmla="*/ 723423 w 400"/>
              <a:gd name="T23" fmla="*/ 93272 h 244"/>
              <a:gd name="T24" fmla="*/ 1012209 w 400"/>
              <a:gd name="T25" fmla="*/ 355600 h 244"/>
              <a:gd name="T26" fmla="*/ 723423 w 400"/>
              <a:gd name="T27" fmla="*/ 617928 h 244"/>
              <a:gd name="T28" fmla="*/ 723423 w 400"/>
              <a:gd name="T29" fmla="*/ 690797 h 244"/>
              <a:gd name="T30" fmla="*/ 793432 w 400"/>
              <a:gd name="T31" fmla="*/ 690797 h 244"/>
              <a:gd name="T32" fmla="*/ 1166812 w 400"/>
              <a:gd name="T33" fmla="*/ 355600 h 244"/>
              <a:gd name="T34" fmla="*/ 793432 w 400"/>
              <a:gd name="T35" fmla="*/ 20403 h 2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0"/>
              <a:gd name="T55" fmla="*/ 0 h 244"/>
              <a:gd name="T56" fmla="*/ 400 w 400"/>
              <a:gd name="T57" fmla="*/ 244 h 2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bg1"/>
          </a:solidFill>
          <a:ln w="9525">
            <a:noFill/>
            <a:round/>
            <a:headEnd/>
            <a:tailEnd/>
          </a:ln>
        </p:spPr>
        <p:txBody>
          <a:bodyPr lIns="68568" tIns="34285" rIns="68568" bIns="34285"/>
          <a:lstStyle/>
          <a:p>
            <a:endParaRPr lang="zh-CN" altLang="en-US"/>
          </a:p>
        </p:txBody>
      </p:sp>
      <p:sp>
        <p:nvSpPr>
          <p:cNvPr id="19" name="Content Placeholder 2"/>
          <p:cNvSpPr txBox="1"/>
          <p:nvPr/>
        </p:nvSpPr>
        <p:spPr>
          <a:xfrm>
            <a:off x="3837386" y="2669382"/>
            <a:ext cx="1382315" cy="550069"/>
          </a:xfrm>
          <a:prstGeom prst="rect">
            <a:avLst/>
          </a:prstGeom>
        </p:spPr>
        <p:txBody>
          <a:bodyPr lIns="91425" tIns="45712" rIns="91425" bIns="45712"/>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en-US" sz="1200" b="1" dirty="0">
                <a:solidFill>
                  <a:schemeClr val="bg1"/>
                </a:solidFill>
              </a:rPr>
              <a:t>Photography</a:t>
            </a:r>
          </a:p>
          <a:p>
            <a:pPr marL="0" indent="0" algn="ctr">
              <a:buNone/>
              <a:defRPr/>
            </a:pPr>
            <a:r>
              <a:rPr lang="en-US" sz="800" dirty="0">
                <a:solidFill>
                  <a:schemeClr val="bg1"/>
                </a:solidFill>
              </a:rPr>
              <a:t>Lorem ipsum dolor sit amet, consectetur adipiscing.</a:t>
            </a:r>
          </a:p>
        </p:txBody>
      </p:sp>
      <p:sp>
        <p:nvSpPr>
          <p:cNvPr id="15371" name="Freeform 17"/>
          <p:cNvSpPr>
            <a:spLocks noEditPoints="1" noChangeArrowheads="1"/>
          </p:cNvSpPr>
          <p:nvPr/>
        </p:nvSpPr>
        <p:spPr bwMode="auto">
          <a:xfrm>
            <a:off x="4170760" y="1906192"/>
            <a:ext cx="707231" cy="565546"/>
          </a:xfrm>
          <a:custGeom>
            <a:avLst/>
            <a:gdLst>
              <a:gd name="T0" fmla="*/ 471488 w 400"/>
              <a:gd name="T1" fmla="*/ 282773 h 320"/>
              <a:gd name="T2" fmla="*/ 330041 w 400"/>
              <a:gd name="T3" fmla="*/ 424160 h 320"/>
              <a:gd name="T4" fmla="*/ 471488 w 400"/>
              <a:gd name="T5" fmla="*/ 565547 h 320"/>
              <a:gd name="T6" fmla="*/ 612934 w 400"/>
              <a:gd name="T7" fmla="*/ 424160 h 320"/>
              <a:gd name="T8" fmla="*/ 471488 w 400"/>
              <a:gd name="T9" fmla="*/ 282773 h 320"/>
              <a:gd name="T10" fmla="*/ 848678 w 400"/>
              <a:gd name="T11" fmla="*/ 141387 h 320"/>
              <a:gd name="T12" fmla="*/ 735521 w 400"/>
              <a:gd name="T13" fmla="*/ 141387 h 320"/>
              <a:gd name="T14" fmla="*/ 697802 w 400"/>
              <a:gd name="T15" fmla="*/ 115466 h 320"/>
              <a:gd name="T16" fmla="*/ 669512 w 400"/>
              <a:gd name="T17" fmla="*/ 25921 h 320"/>
              <a:gd name="T18" fmla="*/ 631793 w 400"/>
              <a:gd name="T19" fmla="*/ 0 h 320"/>
              <a:gd name="T20" fmla="*/ 311182 w 400"/>
              <a:gd name="T21" fmla="*/ 0 h 320"/>
              <a:gd name="T22" fmla="*/ 273463 w 400"/>
              <a:gd name="T23" fmla="*/ 25921 h 320"/>
              <a:gd name="T24" fmla="*/ 245174 w 400"/>
              <a:gd name="T25" fmla="*/ 115466 h 320"/>
              <a:gd name="T26" fmla="*/ 207455 w 400"/>
              <a:gd name="T27" fmla="*/ 141387 h 320"/>
              <a:gd name="T28" fmla="*/ 94298 w 400"/>
              <a:gd name="T29" fmla="*/ 141387 h 320"/>
              <a:gd name="T30" fmla="*/ 0 w 400"/>
              <a:gd name="T31" fmla="*/ 235644 h 320"/>
              <a:gd name="T32" fmla="*/ 0 w 400"/>
              <a:gd name="T33" fmla="*/ 659804 h 320"/>
              <a:gd name="T34" fmla="*/ 94298 w 400"/>
              <a:gd name="T35" fmla="*/ 754062 h 320"/>
              <a:gd name="T36" fmla="*/ 848678 w 400"/>
              <a:gd name="T37" fmla="*/ 754062 h 320"/>
              <a:gd name="T38" fmla="*/ 942975 w 400"/>
              <a:gd name="T39" fmla="*/ 659804 h 320"/>
              <a:gd name="T40" fmla="*/ 942975 w 400"/>
              <a:gd name="T41" fmla="*/ 235644 h 320"/>
              <a:gd name="T42" fmla="*/ 848678 w 400"/>
              <a:gd name="T43" fmla="*/ 141387 h 320"/>
              <a:gd name="T44" fmla="*/ 471488 w 400"/>
              <a:gd name="T45" fmla="*/ 659804 h 320"/>
              <a:gd name="T46" fmla="*/ 235744 w 400"/>
              <a:gd name="T47" fmla="*/ 424160 h 320"/>
              <a:gd name="T48" fmla="*/ 471488 w 400"/>
              <a:gd name="T49" fmla="*/ 188516 h 320"/>
              <a:gd name="T50" fmla="*/ 707231 w 400"/>
              <a:gd name="T51" fmla="*/ 424160 h 320"/>
              <a:gd name="T52" fmla="*/ 471488 w 400"/>
              <a:gd name="T53" fmla="*/ 659804 h 320"/>
              <a:gd name="T54" fmla="*/ 815673 w 400"/>
              <a:gd name="T55" fmla="*/ 301625 h 320"/>
              <a:gd name="T56" fmla="*/ 782669 w 400"/>
              <a:gd name="T57" fmla="*/ 268635 h 320"/>
              <a:gd name="T58" fmla="*/ 815673 w 400"/>
              <a:gd name="T59" fmla="*/ 235644 h 320"/>
              <a:gd name="T60" fmla="*/ 848678 w 400"/>
              <a:gd name="T61" fmla="*/ 268635 h 320"/>
              <a:gd name="T62" fmla="*/ 815673 w 400"/>
              <a:gd name="T63" fmla="*/ 301625 h 3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0"/>
              <a:gd name="T97" fmla="*/ 0 h 320"/>
              <a:gd name="T98" fmla="*/ 400 w 400"/>
              <a:gd name="T99" fmla="*/ 320 h 3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bg1"/>
          </a:solidFill>
          <a:ln w="9525">
            <a:noFill/>
            <a:round/>
            <a:headEnd/>
            <a:tailEnd/>
          </a:ln>
        </p:spPr>
        <p:txBody>
          <a:bodyPr lIns="68568" tIns="34285" rIns="68568" bIns="34285"/>
          <a:lstStyle/>
          <a:p>
            <a:endParaRPr lang="zh-CN" altLang="en-US"/>
          </a:p>
        </p:txBody>
      </p:sp>
      <p:sp>
        <p:nvSpPr>
          <p:cNvPr id="21" name="Content Placeholder 2"/>
          <p:cNvSpPr txBox="1"/>
          <p:nvPr/>
        </p:nvSpPr>
        <p:spPr>
          <a:xfrm>
            <a:off x="5491163" y="2669382"/>
            <a:ext cx="1390650" cy="550069"/>
          </a:xfrm>
          <a:prstGeom prst="rect">
            <a:avLst/>
          </a:prstGeom>
        </p:spPr>
        <p:txBody>
          <a:bodyPr lIns="91425" tIns="45712" rIns="91425" bIns="45712"/>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en-US" sz="1200" b="1" dirty="0">
                <a:solidFill>
                  <a:schemeClr val="bg1"/>
                </a:solidFill>
              </a:rPr>
              <a:t>Copywriting</a:t>
            </a:r>
          </a:p>
          <a:p>
            <a:pPr marL="0" indent="0" algn="ctr">
              <a:buNone/>
              <a:defRPr/>
            </a:pPr>
            <a:r>
              <a:rPr lang="en-US" sz="800" dirty="0">
                <a:solidFill>
                  <a:schemeClr val="bg1"/>
                </a:solidFill>
              </a:rPr>
              <a:t>Lorem ipsum dolor sit amet, consectetur adipiscing.</a:t>
            </a:r>
          </a:p>
        </p:txBody>
      </p:sp>
      <p:sp>
        <p:nvSpPr>
          <p:cNvPr id="15373" name="Freeform 22"/>
          <p:cNvSpPr>
            <a:spLocks noEditPoints="1" noChangeArrowheads="1"/>
          </p:cNvSpPr>
          <p:nvPr/>
        </p:nvSpPr>
        <p:spPr bwMode="auto">
          <a:xfrm>
            <a:off x="5926931" y="1944291"/>
            <a:ext cx="519113" cy="517921"/>
          </a:xfrm>
          <a:custGeom>
            <a:avLst/>
            <a:gdLst>
              <a:gd name="T0" fmla="*/ 628630 w 316"/>
              <a:gd name="T1" fmla="*/ 63374 h 316"/>
              <a:gd name="T2" fmla="*/ 516922 w 316"/>
              <a:gd name="T3" fmla="*/ 8741 h 316"/>
              <a:gd name="T4" fmla="*/ 295697 w 316"/>
              <a:gd name="T5" fmla="*/ 229459 h 316"/>
              <a:gd name="T6" fmla="*/ 43807 w 316"/>
              <a:gd name="T7" fmla="*/ 482956 h 316"/>
              <a:gd name="T8" fmla="*/ 0 w 316"/>
              <a:gd name="T9" fmla="*/ 690562 h 316"/>
              <a:gd name="T10" fmla="*/ 208083 w 316"/>
              <a:gd name="T11" fmla="*/ 646856 h 316"/>
              <a:gd name="T12" fmla="*/ 459973 w 316"/>
              <a:gd name="T13" fmla="*/ 393358 h 316"/>
              <a:gd name="T14" fmla="*/ 683389 w 316"/>
              <a:gd name="T15" fmla="*/ 172641 h 316"/>
              <a:gd name="T16" fmla="*/ 628630 w 316"/>
              <a:gd name="T17" fmla="*/ 63374 h 316"/>
              <a:gd name="T18" fmla="*/ 194941 w 316"/>
              <a:gd name="T19" fmla="*/ 620632 h 316"/>
              <a:gd name="T20" fmla="*/ 124850 w 316"/>
              <a:gd name="T21" fmla="*/ 635929 h 316"/>
              <a:gd name="T22" fmla="*/ 94185 w 316"/>
              <a:gd name="T23" fmla="*/ 596593 h 316"/>
              <a:gd name="T24" fmla="*/ 52568 w 316"/>
              <a:gd name="T25" fmla="*/ 565999 h 316"/>
              <a:gd name="T26" fmla="*/ 67901 w 316"/>
              <a:gd name="T27" fmla="*/ 493883 h 316"/>
              <a:gd name="T28" fmla="*/ 89804 w 316"/>
              <a:gd name="T29" fmla="*/ 474215 h 316"/>
              <a:gd name="T30" fmla="*/ 170847 w 316"/>
              <a:gd name="T31" fmla="*/ 517921 h 316"/>
              <a:gd name="T32" fmla="*/ 216844 w 316"/>
              <a:gd name="T33" fmla="*/ 600964 h 316"/>
              <a:gd name="T34" fmla="*/ 194941 w 316"/>
              <a:gd name="T35" fmla="*/ 620632 h 3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6"/>
              <a:gd name="T55" fmla="*/ 0 h 316"/>
              <a:gd name="T56" fmla="*/ 316 w 316"/>
              <a:gd name="T57" fmla="*/ 316 h 3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w="9525">
            <a:noFill/>
            <a:round/>
            <a:headEnd/>
            <a:tailEnd/>
          </a:ln>
        </p:spPr>
        <p:txBody>
          <a:bodyPr lIns="68568" tIns="34285" rIns="68568" bIns="34285"/>
          <a:lstStyle/>
          <a:p>
            <a:endParaRPr lang="zh-CN" altLang="en-US"/>
          </a:p>
        </p:txBody>
      </p:sp>
      <p:sp>
        <p:nvSpPr>
          <p:cNvPr id="23" name="Content Placeholder 2"/>
          <p:cNvSpPr txBox="1"/>
          <p:nvPr/>
        </p:nvSpPr>
        <p:spPr>
          <a:xfrm>
            <a:off x="7153275" y="2669382"/>
            <a:ext cx="1400175" cy="550069"/>
          </a:xfrm>
          <a:prstGeom prst="rect">
            <a:avLst/>
          </a:prstGeom>
        </p:spPr>
        <p:txBody>
          <a:bodyPr lIns="91425" tIns="45712" rIns="91425" bIns="45712"/>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es-HN" sz="1200" b="1" dirty="0">
                <a:solidFill>
                  <a:schemeClr val="bg1"/>
                </a:solidFill>
              </a:rPr>
              <a:t>Films</a:t>
            </a:r>
            <a:endParaRPr lang="en-US" sz="1200" b="1" dirty="0">
              <a:solidFill>
                <a:schemeClr val="bg1"/>
              </a:solidFill>
            </a:endParaRPr>
          </a:p>
          <a:p>
            <a:pPr marL="0" indent="0" algn="ctr">
              <a:buNone/>
              <a:defRPr/>
            </a:pPr>
            <a:r>
              <a:rPr lang="en-US" sz="800" dirty="0">
                <a:solidFill>
                  <a:schemeClr val="bg1"/>
                </a:solidFill>
              </a:rPr>
              <a:t>Lorem ipsum dolor sit amet, consectetur adipiscing.</a:t>
            </a:r>
          </a:p>
        </p:txBody>
      </p:sp>
      <p:sp>
        <p:nvSpPr>
          <p:cNvPr id="15375" name="Freeform 27"/>
          <p:cNvSpPr>
            <a:spLocks noEditPoints="1" noChangeArrowheads="1"/>
          </p:cNvSpPr>
          <p:nvPr/>
        </p:nvSpPr>
        <p:spPr bwMode="auto">
          <a:xfrm>
            <a:off x="7486650" y="1940719"/>
            <a:ext cx="733425" cy="525066"/>
          </a:xfrm>
          <a:custGeom>
            <a:avLst/>
            <a:gdLst>
              <a:gd name="T0" fmla="*/ 977900 w 392"/>
              <a:gd name="T1" fmla="*/ 100013 h 280"/>
              <a:gd name="T2" fmla="*/ 977900 w 392"/>
              <a:gd name="T3" fmla="*/ 40005 h 280"/>
              <a:gd name="T4" fmla="*/ 937986 w 392"/>
              <a:gd name="T5" fmla="*/ 0 h 280"/>
              <a:gd name="T6" fmla="*/ 39914 w 392"/>
              <a:gd name="T7" fmla="*/ 0 h 280"/>
              <a:gd name="T8" fmla="*/ 0 w 392"/>
              <a:gd name="T9" fmla="*/ 40005 h 280"/>
              <a:gd name="T10" fmla="*/ 0 w 392"/>
              <a:gd name="T11" fmla="*/ 100013 h 280"/>
              <a:gd name="T12" fmla="*/ 99786 w 392"/>
              <a:gd name="T13" fmla="*/ 100013 h 280"/>
              <a:gd name="T14" fmla="*/ 99786 w 392"/>
              <a:gd name="T15" fmla="*/ 200025 h 280"/>
              <a:gd name="T16" fmla="*/ 0 w 392"/>
              <a:gd name="T17" fmla="*/ 200025 h 280"/>
              <a:gd name="T18" fmla="*/ 0 w 392"/>
              <a:gd name="T19" fmla="*/ 300038 h 280"/>
              <a:gd name="T20" fmla="*/ 99786 w 392"/>
              <a:gd name="T21" fmla="*/ 300038 h 280"/>
              <a:gd name="T22" fmla="*/ 99786 w 392"/>
              <a:gd name="T23" fmla="*/ 400050 h 280"/>
              <a:gd name="T24" fmla="*/ 0 w 392"/>
              <a:gd name="T25" fmla="*/ 400050 h 280"/>
              <a:gd name="T26" fmla="*/ 0 w 392"/>
              <a:gd name="T27" fmla="*/ 500063 h 280"/>
              <a:gd name="T28" fmla="*/ 99786 w 392"/>
              <a:gd name="T29" fmla="*/ 500063 h 280"/>
              <a:gd name="T30" fmla="*/ 99786 w 392"/>
              <a:gd name="T31" fmla="*/ 600075 h 280"/>
              <a:gd name="T32" fmla="*/ 0 w 392"/>
              <a:gd name="T33" fmla="*/ 600075 h 280"/>
              <a:gd name="T34" fmla="*/ 0 w 392"/>
              <a:gd name="T35" fmla="*/ 660083 h 280"/>
              <a:gd name="T36" fmla="*/ 39914 w 392"/>
              <a:gd name="T37" fmla="*/ 700088 h 280"/>
              <a:gd name="T38" fmla="*/ 937986 w 392"/>
              <a:gd name="T39" fmla="*/ 700088 h 280"/>
              <a:gd name="T40" fmla="*/ 977900 w 392"/>
              <a:gd name="T41" fmla="*/ 660083 h 280"/>
              <a:gd name="T42" fmla="*/ 977900 w 392"/>
              <a:gd name="T43" fmla="*/ 600075 h 280"/>
              <a:gd name="T44" fmla="*/ 878114 w 392"/>
              <a:gd name="T45" fmla="*/ 600075 h 280"/>
              <a:gd name="T46" fmla="*/ 878114 w 392"/>
              <a:gd name="T47" fmla="*/ 500063 h 280"/>
              <a:gd name="T48" fmla="*/ 977900 w 392"/>
              <a:gd name="T49" fmla="*/ 500063 h 280"/>
              <a:gd name="T50" fmla="*/ 977900 w 392"/>
              <a:gd name="T51" fmla="*/ 400050 h 280"/>
              <a:gd name="T52" fmla="*/ 878114 w 392"/>
              <a:gd name="T53" fmla="*/ 400050 h 280"/>
              <a:gd name="T54" fmla="*/ 878114 w 392"/>
              <a:gd name="T55" fmla="*/ 300038 h 280"/>
              <a:gd name="T56" fmla="*/ 977900 w 392"/>
              <a:gd name="T57" fmla="*/ 300038 h 280"/>
              <a:gd name="T58" fmla="*/ 977900 w 392"/>
              <a:gd name="T59" fmla="*/ 200025 h 280"/>
              <a:gd name="T60" fmla="*/ 878114 w 392"/>
              <a:gd name="T61" fmla="*/ 200025 h 280"/>
              <a:gd name="T62" fmla="*/ 878114 w 392"/>
              <a:gd name="T63" fmla="*/ 100013 h 280"/>
              <a:gd name="T64" fmla="*/ 977900 w 392"/>
              <a:gd name="T65" fmla="*/ 100013 h 280"/>
              <a:gd name="T66" fmla="*/ 379186 w 392"/>
              <a:gd name="T67" fmla="*/ 500063 h 280"/>
              <a:gd name="T68" fmla="*/ 379186 w 392"/>
              <a:gd name="T69" fmla="*/ 200025 h 280"/>
              <a:gd name="T70" fmla="*/ 628650 w 392"/>
              <a:gd name="T71" fmla="*/ 350044 h 280"/>
              <a:gd name="T72" fmla="*/ 379186 w 392"/>
              <a:gd name="T73" fmla="*/ 500063 h 28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280"/>
              <a:gd name="T113" fmla="*/ 392 w 392"/>
              <a:gd name="T114" fmla="*/ 280 h 28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solidFill>
          <a:ln w="9525">
            <a:noFill/>
            <a:round/>
            <a:headEnd/>
            <a:tailEnd/>
          </a:ln>
        </p:spPr>
        <p:txBody>
          <a:bodyPr lIns="68568" tIns="34285" rIns="68568" bIns="34285"/>
          <a:lstStyle/>
          <a:p>
            <a:endParaRPr lang="zh-CN" altLang="en-US"/>
          </a:p>
        </p:txBody>
      </p:sp>
      <p:sp>
        <p:nvSpPr>
          <p:cNvPr id="25" name="Content Placeholder 2"/>
          <p:cNvSpPr txBox="1">
            <a:spLocks noChangeArrowheads="1"/>
          </p:cNvSpPr>
          <p:nvPr/>
        </p:nvSpPr>
        <p:spPr bwMode="auto">
          <a:xfrm>
            <a:off x="607219" y="3695700"/>
            <a:ext cx="7929563" cy="816769"/>
          </a:xfrm>
          <a:prstGeom prst="rect">
            <a:avLst/>
          </a:prstGeom>
          <a:noFill/>
          <a:ln w="9525">
            <a:noFill/>
            <a:miter lim="800000"/>
            <a:headEnd/>
            <a:tailEnd/>
          </a:ln>
        </p:spPr>
        <p:txBody>
          <a:bodyPr lIns="91425" tIns="45712" rIns="91425" bIns="45712"/>
          <a:lstStyle/>
          <a:p>
            <a:pPr algn="ctr">
              <a:lnSpc>
                <a:spcPct val="130000"/>
              </a:lnSpc>
            </a:pPr>
            <a:r>
              <a:rPr lang="zh-CN" altLang="en-US" sz="800" dirty="0" smtClean="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r>
              <a:rPr lang="zh-CN" altLang="en-US" sz="900" dirty="0" smtClean="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p>
          <a:p>
            <a:pPr>
              <a:lnSpc>
                <a:spcPct val="130000"/>
              </a:lnSpc>
            </a:pPr>
            <a:endParaRPr lang="zh-CN" altLang="en-US" sz="900" dirty="0">
              <a:solidFill>
                <a:schemeClr val="bg1">
                  <a:lumMod val="50000"/>
                </a:schemeClr>
              </a:solidFill>
              <a:latin typeface="微软雅黑" pitchFamily="34" charset="-122"/>
              <a:ea typeface="微软雅黑" pitchFamily="34" charset="-122"/>
            </a:endParaRPr>
          </a:p>
        </p:txBody>
      </p:sp>
      <p:sp>
        <p:nvSpPr>
          <p:cNvPr id="14"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3)\7457a73308d875e副本.jpg"/>
          <p:cNvPicPr>
            <a:picLocks noChangeAspect="1" noChangeArrowheads="1"/>
          </p:cNvPicPr>
          <p:nvPr/>
        </p:nvPicPr>
        <p:blipFill>
          <a:blip r:embed="rId2" cstate="print"/>
          <a:srcRect/>
          <a:stretch>
            <a:fillRect/>
          </a:stretch>
        </p:blipFill>
        <p:spPr bwMode="auto">
          <a:xfrm>
            <a:off x="0" y="-4763"/>
            <a:ext cx="9144000" cy="5148263"/>
          </a:xfrm>
          <a:prstGeom prst="rect">
            <a:avLst/>
          </a:prstGeom>
          <a:noFill/>
        </p:spPr>
      </p:pic>
      <p:sp>
        <p:nvSpPr>
          <p:cNvPr id="4" name="TextBox 5"/>
          <p:cNvSpPr txBox="1">
            <a:spLocks noChangeArrowheads="1"/>
          </p:cNvSpPr>
          <p:nvPr/>
        </p:nvSpPr>
        <p:spPr bwMode="auto">
          <a:xfrm>
            <a:off x="4559199" y="2894286"/>
            <a:ext cx="4045249" cy="3255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50000"/>
              </a:lnSpc>
            </a:pPr>
            <a:r>
              <a:rPr lang="en-US" altLang="zh-CN" sz="6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For year-end summary report/business/projects/New Year </a:t>
            </a:r>
            <a:r>
              <a:rPr lang="en-US" altLang="zh-CN" sz="600" dirty="0" err="1">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planFor</a:t>
            </a:r>
            <a:r>
              <a:rPr lang="en-US" altLang="zh-CN" sz="6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year-end summary report/business/projects/New Year </a:t>
            </a:r>
            <a:r>
              <a:rPr lang="en-US" altLang="zh-CN" sz="600" dirty="0" err="1">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planFor</a:t>
            </a:r>
            <a:r>
              <a:rPr lang="en-US" altLang="zh-CN" sz="6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year-end summary report/business/projects/New Year plan</a:t>
            </a:r>
            <a:endPar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6"/>
          <p:cNvSpPr txBox="1">
            <a:spLocks noChangeArrowheads="1"/>
          </p:cNvSpPr>
          <p:nvPr/>
        </p:nvSpPr>
        <p:spPr bwMode="auto">
          <a:xfrm>
            <a:off x="4987731" y="2597836"/>
            <a:ext cx="3188185" cy="3426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en-US" altLang="zh-CN"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医院计划</a:t>
            </a:r>
            <a:r>
              <a:rPr lang="en-US" altLang="zh-CN"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工作总结</a:t>
            </a:r>
            <a:r>
              <a:rPr lang="en-US" altLang="zh-CN"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公司简介</a:t>
            </a:r>
            <a:r>
              <a:rPr lang="en-US" altLang="zh-CN" sz="1200" cap="all"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a:t>
            </a:r>
            <a:endParaRPr lang="zh-CN" altLang="en-US" sz="1200" cap="all"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 name="TextBox 6"/>
          <p:cNvSpPr txBox="1">
            <a:spLocks noChangeArrowheads="1"/>
          </p:cNvSpPr>
          <p:nvPr/>
        </p:nvSpPr>
        <p:spPr bwMode="auto">
          <a:xfrm>
            <a:off x="3957532" y="1858163"/>
            <a:ext cx="5222980" cy="8043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None/>
            </a:pPr>
            <a:r>
              <a:rPr lang="zh-CN" altLang="en-US" sz="4800" b="1" cap="all" spc="427" dirty="0" smtClean="0">
                <a:solidFill>
                  <a:srgbClr val="C00000"/>
                </a:solidFill>
                <a:latin typeface="微软雅黑" pitchFamily="34" charset="-122"/>
                <a:ea typeface="微软雅黑" pitchFamily="34" charset="-122"/>
                <a:cs typeface="Arial" panose="020B0604020202020204" pitchFamily="34" charset="0"/>
              </a:rPr>
              <a:t>谢谢您的观看</a:t>
            </a:r>
            <a:endParaRPr lang="zh-CN" altLang="en-US" sz="4800" b="1" cap="all" spc="427" dirty="0">
              <a:solidFill>
                <a:srgbClr val="C00000"/>
              </a:solidFill>
              <a:latin typeface="微软雅黑" pitchFamily="34" charset="-122"/>
              <a:ea typeface="微软雅黑" pitchFamily="34" charset="-122"/>
              <a:cs typeface="Arial" panose="020B0604020202020204" pitchFamily="34" charset="0"/>
            </a:endParaRPr>
          </a:p>
        </p:txBody>
      </p:sp>
      <p:cxnSp>
        <p:nvCxnSpPr>
          <p:cNvPr id="7" name="直接连接符 6"/>
          <p:cNvCxnSpPr/>
          <p:nvPr/>
        </p:nvCxnSpPr>
        <p:spPr>
          <a:xfrm>
            <a:off x="4584801" y="2580452"/>
            <a:ext cx="399404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Click="0" advTm="7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341" fill="hold">
                                          <p:stCondLst>
                                            <p:cond delay="0"/>
                                          </p:stCondLst>
                                        </p:cTn>
                                        <p:tgtEl>
                                          <p:spTgt spid="6"/>
                                        </p:tgtEl>
                                        <p:attrNameLst>
                                          <p:attrName>style.rotation</p:attrName>
                                        </p:attrNameLst>
                                      </p:cBhvr>
                                      <p:to>
                                        <p:strVal val="-45.0"/>
                                      </p:to>
                                    </p:set>
                                    <p:anim calcmode="lin" valueType="num">
                                      <p:cBhvr>
                                        <p:cTn id="8" dur="341" fill="hold">
                                          <p:stCondLst>
                                            <p:cond delay="341"/>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341"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17" decel="50000" autoRev="1" fill="hold">
                                          <p:stCondLst>
                                            <p:cond delay="341"/>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02" fill="hold">
                                          <p:stCondLst>
                                            <p:cond delay="648"/>
                                          </p:stCondLst>
                                        </p:cTn>
                                        <p:tgtEl>
                                          <p:spTgt spid="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2625"/>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3125"/>
                            </p:stCondLst>
                            <p:childTnLst>
                              <p:par>
                                <p:cTn id="17" presetID="38" presetClass="entr" presetSubtype="0" accel="50000" fill="hold" grpId="0" nodeType="afterEffect">
                                  <p:stCondLst>
                                    <p:cond delay="0"/>
                                  </p:stCondLst>
                                  <p:iterate type="lt">
                                    <p:tmPct val="8667"/>
                                  </p:iterate>
                                  <p:childTnLst>
                                    <p:set>
                                      <p:cBhvr>
                                        <p:cTn id="18" dur="1" fill="hold">
                                          <p:stCondLst>
                                            <p:cond delay="0"/>
                                          </p:stCondLst>
                                        </p:cTn>
                                        <p:tgtEl>
                                          <p:spTgt spid="5"/>
                                        </p:tgtEl>
                                        <p:attrNameLst>
                                          <p:attrName>style.visibility</p:attrName>
                                        </p:attrNameLst>
                                      </p:cBhvr>
                                      <p:to>
                                        <p:strVal val="visible"/>
                                      </p:to>
                                    </p:set>
                                    <p:set>
                                      <p:cBhvr>
                                        <p:cTn id="19" dur="341" fill="hold">
                                          <p:stCondLst>
                                            <p:cond delay="0"/>
                                          </p:stCondLst>
                                        </p:cTn>
                                        <p:tgtEl>
                                          <p:spTgt spid="5"/>
                                        </p:tgtEl>
                                        <p:attrNameLst>
                                          <p:attrName>style.rotation</p:attrName>
                                        </p:attrNameLst>
                                      </p:cBhvr>
                                      <p:to>
                                        <p:strVal val="-45.0"/>
                                      </p:to>
                                    </p:set>
                                    <p:anim calcmode="lin" valueType="num">
                                      <p:cBhvr>
                                        <p:cTn id="20" dur="341" fill="hold">
                                          <p:stCondLst>
                                            <p:cond delay="341"/>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21" dur="341"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22" dur="117" decel="50000" autoRev="1" fill="hold">
                                          <p:stCondLst>
                                            <p:cond delay="341"/>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23" dur="102" fill="hold">
                                          <p:stCondLst>
                                            <p:cond delay="648"/>
                                          </p:stCondLst>
                                        </p:cTn>
                                        <p:tgtEl>
                                          <p:spTgt spid="5"/>
                                        </p:tgtEl>
                                        <p:attrNameLst>
                                          <p:attrName>ppt_y</p:attrName>
                                        </p:attrNameLst>
                                      </p:cBhvr>
                                      <p:tavLst>
                                        <p:tav tm="0">
                                          <p:val>
                                            <p:strVal val="#ppt_y-(0.354*#ppt_w-0.172*#ppt_h)"/>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4713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2476327" y="2458223"/>
            <a:ext cx="654025" cy="461665"/>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4426752" y="2135981"/>
            <a:ext cx="4717248" cy="857250"/>
          </a:xfrm>
          <a:prstGeom prst="rect">
            <a:avLst/>
          </a:prstGeom>
          <a:solidFill>
            <a:schemeClr val="accent1"/>
          </a:solidFill>
          <a:ln w="12700" cap="flat" cmpd="sng" algn="ctr">
            <a:noFill/>
            <a:prstDash val="solid"/>
            <a:miter lim="800000"/>
          </a:ln>
          <a:effectLst/>
        </p:spPr>
        <p:txBody>
          <a:bodyPr lIns="242983" tIns="32511" rIns="674953" bIns="32511" anchor="ctr"/>
          <a:lstStyle/>
          <a:p>
            <a:pPr>
              <a:lnSpc>
                <a:spcPct val="130000"/>
              </a:lnSpc>
              <a:defRPr/>
            </a:pPr>
            <a:endParaRPr lang="zh-CN" altLang="en-US" sz="1000"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2569444" y="2336779"/>
            <a:ext cx="4680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3252604" y="1997451"/>
            <a:ext cx="1025922" cy="11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4715669" y="2301797"/>
            <a:ext cx="3028049" cy="4431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200"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32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7"/>
            </p:custDataLst>
          </p:nvPr>
        </p:nvSpPr>
        <p:spPr>
          <a:xfrm>
            <a:off x="4715669" y="2712277"/>
            <a:ext cx="3028049"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72891242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035007" y="1707654"/>
            <a:ext cx="1296144" cy="1296144"/>
          </a:xfrm>
          <a:prstGeom prst="ellipse">
            <a:avLst/>
          </a:prstGeom>
          <a:noFill/>
          <a:ln>
            <a:solidFill>
              <a:srgbClr val="DCDDDD">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lnSpc>
                <a:spcPts val="1949"/>
              </a:lnSpc>
            </a:pPr>
            <a:r>
              <a:rPr lang="en-US" altLang="zh-CN" sz="1500" dirty="0">
                <a:solidFill>
                  <a:schemeClr val="accent1"/>
                </a:solidFill>
                <a:latin typeface="微软雅黑" pitchFamily="34" charset="-122"/>
                <a:ea typeface="微软雅黑" pitchFamily="34" charset="-122"/>
              </a:rPr>
              <a:t>25%</a:t>
            </a:r>
          </a:p>
          <a:p>
            <a:pPr algn="ctr">
              <a:lnSpc>
                <a:spcPts val="1949"/>
              </a:lnSpc>
            </a:pPr>
            <a:r>
              <a:rPr lang="zh-CN" altLang="en-US" sz="1200" b="1" dirty="0">
                <a:solidFill>
                  <a:schemeClr val="bg1">
                    <a:lumMod val="50000"/>
                  </a:schemeClr>
                </a:solidFill>
                <a:latin typeface="微软雅黑" pitchFamily="34" charset="-122"/>
                <a:ea typeface="微软雅黑" pitchFamily="34" charset="-122"/>
              </a:rPr>
              <a:t>添加标题</a:t>
            </a:r>
          </a:p>
        </p:txBody>
      </p:sp>
      <p:sp>
        <p:nvSpPr>
          <p:cNvPr id="7" name="椭圆 6"/>
          <p:cNvSpPr/>
          <p:nvPr/>
        </p:nvSpPr>
        <p:spPr>
          <a:xfrm>
            <a:off x="2960954" y="1707654"/>
            <a:ext cx="1296144" cy="1296144"/>
          </a:xfrm>
          <a:prstGeom prst="ellipse">
            <a:avLst/>
          </a:prstGeom>
          <a:noFill/>
          <a:ln>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lnSpc>
                <a:spcPts val="1949"/>
              </a:lnSpc>
            </a:pPr>
            <a:r>
              <a:rPr lang="en-US" altLang="zh-CN" sz="1500" dirty="0">
                <a:solidFill>
                  <a:schemeClr val="accent2"/>
                </a:solidFill>
                <a:latin typeface="微软雅黑" pitchFamily="34" charset="-122"/>
                <a:ea typeface="微软雅黑" pitchFamily="34" charset="-122"/>
              </a:rPr>
              <a:t>50%</a:t>
            </a:r>
          </a:p>
          <a:p>
            <a:pPr algn="ctr">
              <a:lnSpc>
                <a:spcPts val="1949"/>
              </a:lnSpc>
            </a:pPr>
            <a:r>
              <a:rPr lang="zh-CN" altLang="en-US" sz="1200" b="1" dirty="0">
                <a:solidFill>
                  <a:schemeClr val="bg1">
                    <a:lumMod val="50000"/>
                  </a:schemeClr>
                </a:solidFill>
                <a:latin typeface="微软雅黑" pitchFamily="34" charset="-122"/>
                <a:ea typeface="微软雅黑" pitchFamily="34" charset="-122"/>
              </a:rPr>
              <a:t>添加标题</a:t>
            </a:r>
          </a:p>
        </p:txBody>
      </p:sp>
      <p:sp>
        <p:nvSpPr>
          <p:cNvPr id="11" name="椭圆 10"/>
          <p:cNvSpPr/>
          <p:nvPr/>
        </p:nvSpPr>
        <p:spPr>
          <a:xfrm>
            <a:off x="4886904" y="1707654"/>
            <a:ext cx="1296144" cy="1296144"/>
          </a:xfrm>
          <a:prstGeom prst="ellipse">
            <a:avLst/>
          </a:prstGeom>
          <a:noFill/>
          <a:ln>
            <a:solidFill>
              <a:srgbClr val="D9D9D9">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lnSpc>
                <a:spcPts val="1949"/>
              </a:lnSpc>
            </a:pPr>
            <a:r>
              <a:rPr lang="en-US" altLang="zh-CN" sz="1500" dirty="0">
                <a:solidFill>
                  <a:schemeClr val="accent3"/>
                </a:solidFill>
                <a:latin typeface="微软雅黑" pitchFamily="34" charset="-122"/>
                <a:ea typeface="微软雅黑" pitchFamily="34" charset="-122"/>
              </a:rPr>
              <a:t>75%</a:t>
            </a:r>
          </a:p>
          <a:p>
            <a:pPr algn="ctr">
              <a:lnSpc>
                <a:spcPts val="1949"/>
              </a:lnSpc>
            </a:pPr>
            <a:r>
              <a:rPr lang="zh-CN" altLang="en-US" sz="1200" b="1" dirty="0">
                <a:solidFill>
                  <a:schemeClr val="bg1">
                    <a:lumMod val="50000"/>
                  </a:schemeClr>
                </a:solidFill>
                <a:latin typeface="微软雅黑" pitchFamily="34" charset="-122"/>
                <a:ea typeface="微软雅黑" pitchFamily="34" charset="-122"/>
              </a:rPr>
              <a:t>添加标题</a:t>
            </a:r>
          </a:p>
        </p:txBody>
      </p:sp>
      <p:sp>
        <p:nvSpPr>
          <p:cNvPr id="13" name="椭圆 12"/>
          <p:cNvSpPr/>
          <p:nvPr/>
        </p:nvSpPr>
        <p:spPr>
          <a:xfrm>
            <a:off x="6812850" y="1707654"/>
            <a:ext cx="1296144" cy="1296144"/>
          </a:xfrm>
          <a:prstGeom prst="ellipse">
            <a:avLst/>
          </a:prstGeom>
          <a:noFill/>
          <a:ln>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lnSpc>
                <a:spcPts val="1949"/>
              </a:lnSpc>
            </a:pPr>
            <a:r>
              <a:rPr lang="en-US" altLang="zh-CN" sz="1500" dirty="0">
                <a:solidFill>
                  <a:schemeClr val="accent4"/>
                </a:solidFill>
                <a:latin typeface="微软雅黑" pitchFamily="34" charset="-122"/>
                <a:ea typeface="微软雅黑" pitchFamily="34" charset="-122"/>
              </a:rPr>
              <a:t>100%</a:t>
            </a:r>
          </a:p>
          <a:p>
            <a:pPr algn="ctr">
              <a:lnSpc>
                <a:spcPts val="1949"/>
              </a:lnSpc>
            </a:pPr>
            <a:r>
              <a:rPr lang="zh-CN" altLang="en-US" sz="1200" b="1" dirty="0">
                <a:solidFill>
                  <a:schemeClr val="bg1">
                    <a:lumMod val="50000"/>
                  </a:schemeClr>
                </a:solidFill>
                <a:latin typeface="微软雅黑" pitchFamily="34" charset="-122"/>
                <a:ea typeface="微软雅黑" pitchFamily="34" charset="-122"/>
              </a:rPr>
              <a:t>添加标题</a:t>
            </a:r>
          </a:p>
        </p:txBody>
      </p:sp>
      <p:sp>
        <p:nvSpPr>
          <p:cNvPr id="14" name="弧形 13"/>
          <p:cNvSpPr/>
          <p:nvPr/>
        </p:nvSpPr>
        <p:spPr>
          <a:xfrm>
            <a:off x="1035867" y="1707654"/>
            <a:ext cx="1296144" cy="1296144"/>
          </a:xfrm>
          <a:prstGeom prst="arc">
            <a:avLst/>
          </a:prstGeom>
          <a:ln w="152400">
            <a:solidFill>
              <a:schemeClr val="accent1"/>
            </a:solidFill>
          </a:ln>
        </p:spPr>
        <p:style>
          <a:lnRef idx="1">
            <a:schemeClr val="accent1"/>
          </a:lnRef>
          <a:fillRef idx="0">
            <a:schemeClr val="accent1"/>
          </a:fillRef>
          <a:effectRef idx="0">
            <a:schemeClr val="accent1"/>
          </a:effectRef>
          <a:fontRef idx="minor">
            <a:schemeClr val="tx1"/>
          </a:fontRef>
        </p:style>
        <p:txBody>
          <a:bodyPr lIns="91431" tIns="45715" rIns="91431" bIns="45715" rtlCol="0" anchor="ctr"/>
          <a:lstStyle/>
          <a:p>
            <a:pPr algn="ctr"/>
            <a:endParaRPr lang="zh-CN" altLang="en-US" sz="1000" dirty="0">
              <a:solidFill>
                <a:srgbClr val="0070C0"/>
              </a:solidFill>
            </a:endParaRPr>
          </a:p>
        </p:txBody>
      </p:sp>
      <p:sp>
        <p:nvSpPr>
          <p:cNvPr id="15" name="弧形 14"/>
          <p:cNvSpPr/>
          <p:nvPr/>
        </p:nvSpPr>
        <p:spPr>
          <a:xfrm>
            <a:off x="2960954" y="1707654"/>
            <a:ext cx="1296144" cy="1296144"/>
          </a:xfrm>
          <a:prstGeom prst="arc">
            <a:avLst>
              <a:gd name="adj1" fmla="val 10830103"/>
              <a:gd name="adj2" fmla="val 21573032"/>
            </a:avLst>
          </a:prstGeom>
          <a:ln w="152400">
            <a:solidFill>
              <a:schemeClr val="accent2"/>
            </a:solidFill>
          </a:ln>
        </p:spPr>
        <p:style>
          <a:lnRef idx="1">
            <a:schemeClr val="accent1"/>
          </a:lnRef>
          <a:fillRef idx="0">
            <a:schemeClr val="accent1"/>
          </a:fillRef>
          <a:effectRef idx="0">
            <a:schemeClr val="accent1"/>
          </a:effectRef>
          <a:fontRef idx="minor">
            <a:schemeClr val="tx1"/>
          </a:fontRef>
        </p:style>
        <p:txBody>
          <a:bodyPr lIns="91431" tIns="45715" rIns="91431" bIns="45715" rtlCol="0" anchor="ctr"/>
          <a:lstStyle/>
          <a:p>
            <a:pPr algn="ctr"/>
            <a:endParaRPr lang="zh-CN" altLang="en-US" sz="1000" dirty="0">
              <a:solidFill>
                <a:srgbClr val="0070C0"/>
              </a:solidFill>
            </a:endParaRPr>
          </a:p>
        </p:txBody>
      </p:sp>
      <p:sp>
        <p:nvSpPr>
          <p:cNvPr id="16" name="弧形 15"/>
          <p:cNvSpPr/>
          <p:nvPr/>
        </p:nvSpPr>
        <p:spPr>
          <a:xfrm>
            <a:off x="4886904" y="1707654"/>
            <a:ext cx="1296144" cy="1296144"/>
          </a:xfrm>
          <a:prstGeom prst="arc">
            <a:avLst>
              <a:gd name="adj1" fmla="val 10830103"/>
              <a:gd name="adj2" fmla="val 5455170"/>
            </a:avLst>
          </a:prstGeom>
          <a:ln w="152400">
            <a:solidFill>
              <a:schemeClr val="accent3"/>
            </a:solidFill>
          </a:ln>
        </p:spPr>
        <p:style>
          <a:lnRef idx="1">
            <a:schemeClr val="accent1"/>
          </a:lnRef>
          <a:fillRef idx="0">
            <a:schemeClr val="accent1"/>
          </a:fillRef>
          <a:effectRef idx="0">
            <a:schemeClr val="accent1"/>
          </a:effectRef>
          <a:fontRef idx="minor">
            <a:schemeClr val="tx1"/>
          </a:fontRef>
        </p:style>
        <p:txBody>
          <a:bodyPr lIns="91431" tIns="45715" rIns="91431" bIns="45715" rtlCol="0" anchor="ctr"/>
          <a:lstStyle/>
          <a:p>
            <a:pPr algn="ctr"/>
            <a:endParaRPr lang="zh-CN" altLang="en-US" sz="1000" dirty="0">
              <a:solidFill>
                <a:srgbClr val="0070C0"/>
              </a:solidFill>
            </a:endParaRPr>
          </a:p>
        </p:txBody>
      </p:sp>
      <p:sp>
        <p:nvSpPr>
          <p:cNvPr id="17" name="弧形 16"/>
          <p:cNvSpPr/>
          <p:nvPr/>
        </p:nvSpPr>
        <p:spPr>
          <a:xfrm>
            <a:off x="6812850" y="1707654"/>
            <a:ext cx="1296144" cy="1296144"/>
          </a:xfrm>
          <a:prstGeom prst="arc">
            <a:avLst>
              <a:gd name="adj1" fmla="val 10830103"/>
              <a:gd name="adj2" fmla="val 10828201"/>
            </a:avLst>
          </a:prstGeom>
          <a:ln w="152400">
            <a:solidFill>
              <a:schemeClr val="accent4"/>
            </a:solidFill>
          </a:ln>
        </p:spPr>
        <p:style>
          <a:lnRef idx="1">
            <a:schemeClr val="accent1"/>
          </a:lnRef>
          <a:fillRef idx="0">
            <a:schemeClr val="accent1"/>
          </a:fillRef>
          <a:effectRef idx="0">
            <a:schemeClr val="accent1"/>
          </a:effectRef>
          <a:fontRef idx="minor">
            <a:schemeClr val="tx1"/>
          </a:fontRef>
        </p:style>
        <p:txBody>
          <a:bodyPr lIns="91431" tIns="45715" rIns="91431" bIns="45715" rtlCol="0" anchor="ctr"/>
          <a:lstStyle/>
          <a:p>
            <a:pPr algn="ctr"/>
            <a:endParaRPr lang="zh-CN" altLang="en-US" sz="1000" dirty="0">
              <a:solidFill>
                <a:srgbClr val="0070C0"/>
              </a:solidFill>
            </a:endParaRPr>
          </a:p>
        </p:txBody>
      </p:sp>
      <p:sp>
        <p:nvSpPr>
          <p:cNvPr id="18" name="TextBox 17"/>
          <p:cNvSpPr txBox="1"/>
          <p:nvPr/>
        </p:nvSpPr>
        <p:spPr>
          <a:xfrm>
            <a:off x="896332" y="3211540"/>
            <a:ext cx="1573494" cy="572454"/>
          </a:xfrm>
          <a:prstGeom prst="rect">
            <a:avLst/>
          </a:prstGeom>
          <a:noFill/>
        </p:spPr>
        <p:txBody>
          <a:bodyPr wrap="square" lIns="91431" tIns="45715" rIns="91431" bIns="45715"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a:t>
            </a:r>
          </a:p>
        </p:txBody>
      </p:sp>
      <p:sp>
        <p:nvSpPr>
          <p:cNvPr id="19" name="TextBox 18"/>
          <p:cNvSpPr txBox="1"/>
          <p:nvPr/>
        </p:nvSpPr>
        <p:spPr>
          <a:xfrm>
            <a:off x="2822279" y="3211540"/>
            <a:ext cx="1573494" cy="572454"/>
          </a:xfrm>
          <a:prstGeom prst="rect">
            <a:avLst/>
          </a:prstGeom>
          <a:noFill/>
        </p:spPr>
        <p:txBody>
          <a:bodyPr wrap="square" lIns="91431" tIns="45715" rIns="91431" bIns="45715"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a:t>
            </a:r>
          </a:p>
        </p:txBody>
      </p:sp>
      <p:sp>
        <p:nvSpPr>
          <p:cNvPr id="20" name="TextBox 19"/>
          <p:cNvSpPr txBox="1"/>
          <p:nvPr/>
        </p:nvSpPr>
        <p:spPr>
          <a:xfrm>
            <a:off x="4748229" y="3211540"/>
            <a:ext cx="1573494" cy="572454"/>
          </a:xfrm>
          <a:prstGeom prst="rect">
            <a:avLst/>
          </a:prstGeom>
          <a:noFill/>
        </p:spPr>
        <p:txBody>
          <a:bodyPr wrap="square" lIns="91431" tIns="45715" rIns="91431" bIns="45715"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a:t>
            </a:r>
          </a:p>
        </p:txBody>
      </p:sp>
      <p:sp>
        <p:nvSpPr>
          <p:cNvPr id="21" name="TextBox 20"/>
          <p:cNvSpPr txBox="1"/>
          <p:nvPr/>
        </p:nvSpPr>
        <p:spPr>
          <a:xfrm>
            <a:off x="6674175" y="3211540"/>
            <a:ext cx="1573494" cy="592305"/>
          </a:xfrm>
          <a:prstGeom prst="rect">
            <a:avLst/>
          </a:prstGeom>
          <a:noFill/>
        </p:spPr>
        <p:txBody>
          <a:bodyPr wrap="square" lIns="91431" tIns="45715" rIns="91431" bIns="45715"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a:t>
            </a:r>
            <a:r>
              <a:rPr lang="zh-CN" altLang="en-US" sz="900" dirty="0">
                <a:solidFill>
                  <a:srgbClr val="262626"/>
                </a:solidFill>
                <a:latin typeface="微软雅黑" pitchFamily="34" charset="-122"/>
                <a:ea typeface="微软雅黑" pitchFamily="34" charset="-122"/>
              </a:rPr>
              <a:t>。</a:t>
            </a:r>
          </a:p>
        </p:txBody>
      </p:sp>
      <p:sp>
        <p:nvSpPr>
          <p:cNvPr id="22"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660093888"/>
      </p:ext>
    </p:extLst>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style.rotation</p:attrName>
                                        </p:attrNameLst>
                                      </p:cBhvr>
                                      <p:tavLst>
                                        <p:tav tm="0">
                                          <p:val>
                                            <p:fltVal val="360"/>
                                          </p:val>
                                        </p:tav>
                                        <p:tav tm="100000">
                                          <p:val>
                                            <p:fltVal val="0"/>
                                          </p:val>
                                        </p:tav>
                                      </p:tavLst>
                                    </p:anim>
                                    <p:animEffect transition="in" filter="fade">
                                      <p:cBhvr>
                                        <p:cTn id="16" dur="500"/>
                                        <p:tgtEl>
                                          <p:spTgt spid="7"/>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style.rotation</p:attrName>
                                        </p:attrNameLst>
                                      </p:cBhvr>
                                      <p:tavLst>
                                        <p:tav tm="0">
                                          <p:val>
                                            <p:fltVal val="360"/>
                                          </p:val>
                                        </p:tav>
                                        <p:tav tm="100000">
                                          <p:val>
                                            <p:fltVal val="0"/>
                                          </p:val>
                                        </p:tav>
                                      </p:tavLst>
                                    </p:anim>
                                    <p:animEffect transition="in" filter="fade">
                                      <p:cBhvr>
                                        <p:cTn id="22" dur="500"/>
                                        <p:tgtEl>
                                          <p:spTgt spid="11"/>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 calcmode="lin" valueType="num">
                                      <p:cBhvr>
                                        <p:cTn id="27" dur="500" fill="hold"/>
                                        <p:tgtEl>
                                          <p:spTgt spid="13"/>
                                        </p:tgtEl>
                                        <p:attrNameLst>
                                          <p:attrName>style.rotation</p:attrName>
                                        </p:attrNameLst>
                                      </p:cBhvr>
                                      <p:tavLst>
                                        <p:tav tm="0">
                                          <p:val>
                                            <p:fltVal val="360"/>
                                          </p:val>
                                        </p:tav>
                                        <p:tav tm="100000">
                                          <p:val>
                                            <p:fltVal val="0"/>
                                          </p:val>
                                        </p:tav>
                                      </p:tavLst>
                                    </p:anim>
                                    <p:animEffect transition="in" filter="fade">
                                      <p:cBhvr>
                                        <p:cTn id="28" dur="500"/>
                                        <p:tgtEl>
                                          <p:spTgt spid="13"/>
                                        </p:tgtEl>
                                      </p:cBhvr>
                                    </p:animEffect>
                                  </p:childTnLst>
                                </p:cTn>
                              </p:par>
                            </p:childTnLst>
                          </p:cTn>
                        </p:par>
                        <p:par>
                          <p:cTn id="29" fill="hold">
                            <p:stCondLst>
                              <p:cond delay="1100"/>
                            </p:stCondLst>
                            <p:childTnLst>
                              <p:par>
                                <p:cTn id="30" presetID="53"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childTnLst>
                          </p:cTn>
                        </p:par>
                        <p:par>
                          <p:cTn id="50" fill="hold">
                            <p:stCondLst>
                              <p:cond delay="1600"/>
                            </p:stCondLst>
                            <p:childTnLst>
                              <p:par>
                                <p:cTn id="51" presetID="47"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1000"/>
                                        <p:tgtEl>
                                          <p:spTgt spid="19"/>
                                        </p:tgtEl>
                                      </p:cBhvr>
                                    </p:animEffect>
                                    <p:anim calcmode="lin" valueType="num">
                                      <p:cBhvr>
                                        <p:cTn id="59" dur="1000" fill="hold"/>
                                        <p:tgtEl>
                                          <p:spTgt spid="19"/>
                                        </p:tgtEl>
                                        <p:attrNameLst>
                                          <p:attrName>ppt_x</p:attrName>
                                        </p:attrNameLst>
                                      </p:cBhvr>
                                      <p:tavLst>
                                        <p:tav tm="0">
                                          <p:val>
                                            <p:strVal val="#ppt_x"/>
                                          </p:val>
                                        </p:tav>
                                        <p:tav tm="100000">
                                          <p:val>
                                            <p:strVal val="#ppt_x"/>
                                          </p:val>
                                        </p:tav>
                                      </p:tavLst>
                                    </p:anim>
                                    <p:anim calcmode="lin" valueType="num">
                                      <p:cBhvr>
                                        <p:cTn id="60" dur="1000" fill="hold"/>
                                        <p:tgtEl>
                                          <p:spTgt spid="19"/>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1000"/>
                                        <p:tgtEl>
                                          <p:spTgt spid="20"/>
                                        </p:tgtEl>
                                      </p:cBhvr>
                                    </p:animEffect>
                                    <p:anim calcmode="lin" valueType="num">
                                      <p:cBhvr>
                                        <p:cTn id="64" dur="1000" fill="hold"/>
                                        <p:tgtEl>
                                          <p:spTgt spid="20"/>
                                        </p:tgtEl>
                                        <p:attrNameLst>
                                          <p:attrName>ppt_x</p:attrName>
                                        </p:attrNameLst>
                                      </p:cBhvr>
                                      <p:tavLst>
                                        <p:tav tm="0">
                                          <p:val>
                                            <p:strVal val="#ppt_x"/>
                                          </p:val>
                                        </p:tav>
                                        <p:tav tm="100000">
                                          <p:val>
                                            <p:strVal val="#ppt_x"/>
                                          </p:val>
                                        </p:tav>
                                      </p:tavLst>
                                    </p:anim>
                                    <p:anim calcmode="lin" valueType="num">
                                      <p:cBhvr>
                                        <p:cTn id="65" dur="1000" fill="hold"/>
                                        <p:tgtEl>
                                          <p:spTgt spid="20"/>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1000"/>
                                        <p:tgtEl>
                                          <p:spTgt spid="21"/>
                                        </p:tgtEl>
                                      </p:cBhvr>
                                    </p:animEffect>
                                    <p:anim calcmode="lin" valueType="num">
                                      <p:cBhvr>
                                        <p:cTn id="69" dur="1000" fill="hold"/>
                                        <p:tgtEl>
                                          <p:spTgt spid="21"/>
                                        </p:tgtEl>
                                        <p:attrNameLst>
                                          <p:attrName>ppt_x</p:attrName>
                                        </p:attrNameLst>
                                      </p:cBhvr>
                                      <p:tavLst>
                                        <p:tav tm="0">
                                          <p:val>
                                            <p:strVal val="#ppt_x"/>
                                          </p:val>
                                        </p:tav>
                                        <p:tav tm="100000">
                                          <p:val>
                                            <p:strVal val="#ppt_x"/>
                                          </p:val>
                                        </p:tav>
                                      </p:tavLst>
                                    </p:anim>
                                    <p:anim calcmode="lin" valueType="num">
                                      <p:cBhvr>
                                        <p:cTn id="7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animBg="1"/>
      <p:bldP spid="13" grpId="0" animBg="1"/>
      <p:bldP spid="14" grpId="0" animBg="1"/>
      <p:bldP spid="15" grpId="0" animBg="1"/>
      <p:bldP spid="16" grpId="0" animBg="1"/>
      <p:bldP spid="17" grpId="0" animBg="1"/>
      <p:bldP spid="18" grpId="0"/>
      <p:bldP spid="19"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ChangeArrowheads="1"/>
          </p:cNvSpPr>
          <p:nvPr/>
        </p:nvSpPr>
        <p:spPr bwMode="auto">
          <a:xfrm>
            <a:off x="755650" y="1423989"/>
            <a:ext cx="2349500" cy="2803525"/>
          </a:xfrm>
          <a:custGeom>
            <a:avLst/>
            <a:gdLst/>
            <a:ahLst/>
            <a:cxnLst>
              <a:cxn ang="0">
                <a:pos x="2932" y="0"/>
              </a:cxn>
              <a:cxn ang="0">
                <a:pos x="5863" y="2932"/>
              </a:cxn>
              <a:cxn ang="0">
                <a:pos x="5450" y="4434"/>
              </a:cxn>
              <a:cxn ang="0">
                <a:pos x="2932" y="6999"/>
              </a:cxn>
              <a:cxn ang="0">
                <a:pos x="414" y="4434"/>
              </a:cxn>
              <a:cxn ang="0">
                <a:pos x="0" y="2932"/>
              </a:cxn>
              <a:cxn ang="0">
                <a:pos x="2932" y="0"/>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9525">
            <a:noFill/>
            <a:round/>
            <a:headEnd/>
            <a:tailEnd/>
          </a:ln>
        </p:spPr>
        <p:txBody>
          <a:bodyPr lIns="68555" tIns="34278" rIns="68555" bIns="34278"/>
          <a:lstStyle/>
          <a:p>
            <a:endParaRPr lang="zh-CN" altLang="en-US">
              <a:latin typeface="微软雅黑" pitchFamily="34" charset="-122"/>
              <a:ea typeface="微软雅黑" pitchFamily="34" charset="-122"/>
            </a:endParaRPr>
          </a:p>
        </p:txBody>
      </p:sp>
      <p:sp>
        <p:nvSpPr>
          <p:cNvPr id="4" name="Freeform 6"/>
          <p:cNvSpPr>
            <a:spLocks noChangeArrowheads="1"/>
          </p:cNvSpPr>
          <p:nvPr/>
        </p:nvSpPr>
        <p:spPr bwMode="auto">
          <a:xfrm>
            <a:off x="2830514" y="2474913"/>
            <a:ext cx="1495425" cy="1782762"/>
          </a:xfrm>
          <a:custGeom>
            <a:avLst/>
            <a:gdLst/>
            <a:ahLst/>
            <a:cxnLst>
              <a:cxn ang="0">
                <a:pos x="2932" y="0"/>
              </a:cxn>
              <a:cxn ang="0">
                <a:pos x="5863" y="2932"/>
              </a:cxn>
              <a:cxn ang="0">
                <a:pos x="5450" y="4434"/>
              </a:cxn>
              <a:cxn ang="0">
                <a:pos x="2932" y="6999"/>
              </a:cxn>
              <a:cxn ang="0">
                <a:pos x="414" y="4434"/>
              </a:cxn>
              <a:cxn ang="0">
                <a:pos x="0" y="2932"/>
              </a:cxn>
              <a:cxn ang="0">
                <a:pos x="2932" y="0"/>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3"/>
          </a:solidFill>
          <a:ln w="9525">
            <a:noFill/>
            <a:round/>
            <a:headEnd/>
            <a:tailEnd/>
          </a:ln>
        </p:spPr>
        <p:txBody>
          <a:bodyPr lIns="68555" tIns="34278" rIns="68555" bIns="34278"/>
          <a:lstStyle/>
          <a:p>
            <a:endParaRPr lang="zh-CN" altLang="en-US">
              <a:latin typeface="微软雅黑" pitchFamily="34" charset="-122"/>
              <a:ea typeface="微软雅黑" pitchFamily="34" charset="-122"/>
            </a:endParaRPr>
          </a:p>
        </p:txBody>
      </p:sp>
      <p:sp>
        <p:nvSpPr>
          <p:cNvPr id="5" name="椭圆 4"/>
          <p:cNvSpPr>
            <a:spLocks noChangeArrowheads="1"/>
          </p:cNvSpPr>
          <p:nvPr/>
        </p:nvSpPr>
        <p:spPr bwMode="auto">
          <a:xfrm>
            <a:off x="2435226" y="1419226"/>
            <a:ext cx="701675" cy="703263"/>
          </a:xfrm>
          <a:prstGeom prst="ellipse">
            <a:avLst/>
          </a:prstGeom>
          <a:solidFill>
            <a:schemeClr val="accent2"/>
          </a:solidFill>
          <a:ln w="9525">
            <a:solidFill>
              <a:srgbClr val="F8F8F8"/>
            </a:solidFill>
            <a:round/>
            <a:headEnd/>
            <a:tailEnd/>
          </a:ln>
        </p:spPr>
        <p:txBody>
          <a:bodyPr lIns="68555" tIns="34278" rIns="68555" bIns="34278"/>
          <a:lstStyle/>
          <a:p>
            <a:pPr defTabSz="685731"/>
            <a:endParaRPr lang="zh-CN" altLang="en-US" sz="1300" dirty="0">
              <a:latin typeface="微软雅黑" pitchFamily="34" charset="-122"/>
              <a:ea typeface="微软雅黑" pitchFamily="34" charset="-122"/>
            </a:endParaRPr>
          </a:p>
        </p:txBody>
      </p:sp>
      <p:sp>
        <p:nvSpPr>
          <p:cNvPr id="6" name="椭圆 5"/>
          <p:cNvSpPr>
            <a:spLocks noChangeArrowheads="1"/>
          </p:cNvSpPr>
          <p:nvPr/>
        </p:nvSpPr>
        <p:spPr bwMode="auto">
          <a:xfrm>
            <a:off x="4032250" y="2638426"/>
            <a:ext cx="585788" cy="585788"/>
          </a:xfrm>
          <a:prstGeom prst="ellipse">
            <a:avLst/>
          </a:prstGeom>
          <a:solidFill>
            <a:schemeClr val="accent4"/>
          </a:solidFill>
          <a:ln w="9525">
            <a:solidFill>
              <a:srgbClr val="F8F8F8"/>
            </a:solidFill>
            <a:round/>
            <a:headEnd/>
            <a:tailEnd/>
          </a:ln>
        </p:spPr>
        <p:txBody>
          <a:bodyPr lIns="68555" tIns="34278" rIns="68555" bIns="34278"/>
          <a:lstStyle/>
          <a:p>
            <a:pPr defTabSz="685731"/>
            <a:endParaRPr lang="zh-CN" altLang="en-US" sz="1300" dirty="0">
              <a:latin typeface="微软雅黑" pitchFamily="34" charset="-122"/>
              <a:ea typeface="微软雅黑" pitchFamily="34" charset="-122"/>
            </a:endParaRPr>
          </a:p>
        </p:txBody>
      </p:sp>
      <p:sp>
        <p:nvSpPr>
          <p:cNvPr id="7" name="TextBox 6"/>
          <p:cNvSpPr txBox="1">
            <a:spLocks noChangeArrowheads="1"/>
          </p:cNvSpPr>
          <p:nvPr/>
        </p:nvSpPr>
        <p:spPr bwMode="auto">
          <a:xfrm>
            <a:off x="2484438" y="1563689"/>
            <a:ext cx="666750" cy="376237"/>
          </a:xfrm>
          <a:prstGeom prst="rect">
            <a:avLst/>
          </a:prstGeom>
          <a:noFill/>
          <a:ln w="9525">
            <a:noFill/>
            <a:miter lim="800000"/>
            <a:headEnd/>
            <a:tailEnd/>
          </a:ln>
        </p:spPr>
        <p:txBody>
          <a:bodyPr wrap="none" lIns="68555" tIns="34278" rIns="68555" bIns="34278">
            <a:spAutoFit/>
          </a:bodyPr>
          <a:lstStyle/>
          <a:p>
            <a:pPr algn="ctr"/>
            <a:r>
              <a:rPr lang="en-US" altLang="zh-CN" sz="2000" dirty="0">
                <a:solidFill>
                  <a:srgbClr val="F8F8F8"/>
                </a:solidFill>
                <a:latin typeface="微软雅黑" pitchFamily="34" charset="-122"/>
                <a:ea typeface="微软雅黑" pitchFamily="34" charset="-122"/>
              </a:rPr>
              <a:t>75%</a:t>
            </a:r>
            <a:endParaRPr lang="zh-CN" altLang="en-US" sz="2000" dirty="0">
              <a:solidFill>
                <a:srgbClr val="F8F8F8"/>
              </a:solidFill>
              <a:latin typeface="微软雅黑" pitchFamily="34" charset="-122"/>
              <a:ea typeface="微软雅黑" pitchFamily="34" charset="-122"/>
            </a:endParaRPr>
          </a:p>
        </p:txBody>
      </p:sp>
      <p:sp>
        <p:nvSpPr>
          <p:cNvPr id="9" name="TextBox 8"/>
          <p:cNvSpPr txBox="1">
            <a:spLocks noChangeArrowheads="1"/>
          </p:cNvSpPr>
          <p:nvPr/>
        </p:nvSpPr>
        <p:spPr bwMode="auto">
          <a:xfrm>
            <a:off x="4030664" y="2757489"/>
            <a:ext cx="612775" cy="347662"/>
          </a:xfrm>
          <a:prstGeom prst="rect">
            <a:avLst/>
          </a:prstGeom>
          <a:noFill/>
          <a:ln w="9525">
            <a:noFill/>
            <a:miter lim="800000"/>
            <a:headEnd/>
            <a:tailEnd/>
          </a:ln>
        </p:spPr>
        <p:txBody>
          <a:bodyPr wrap="none" lIns="68555" tIns="34278" rIns="68555" bIns="34278">
            <a:spAutoFit/>
          </a:bodyPr>
          <a:lstStyle/>
          <a:p>
            <a:r>
              <a:rPr lang="en-US" altLang="zh-CN">
                <a:solidFill>
                  <a:srgbClr val="F8F8F8"/>
                </a:solidFill>
                <a:latin typeface="微软雅黑" pitchFamily="34" charset="-122"/>
                <a:ea typeface="微软雅黑" pitchFamily="34" charset="-122"/>
              </a:rPr>
              <a:t>34%</a:t>
            </a:r>
            <a:endParaRPr lang="zh-CN" altLang="en-US">
              <a:solidFill>
                <a:srgbClr val="F8F8F8"/>
              </a:solidFill>
              <a:latin typeface="微软雅黑" pitchFamily="34" charset="-122"/>
              <a:ea typeface="微软雅黑" pitchFamily="34" charset="-122"/>
            </a:endParaRPr>
          </a:p>
        </p:txBody>
      </p:sp>
      <p:sp>
        <p:nvSpPr>
          <p:cNvPr id="10" name="TextBox 9"/>
          <p:cNvSpPr txBox="1">
            <a:spLocks noChangeArrowheads="1"/>
          </p:cNvSpPr>
          <p:nvPr/>
        </p:nvSpPr>
        <p:spPr bwMode="auto">
          <a:xfrm>
            <a:off x="1677962" y="2101960"/>
            <a:ext cx="497478" cy="284601"/>
          </a:xfrm>
          <a:prstGeom prst="rect">
            <a:avLst/>
          </a:prstGeom>
          <a:noFill/>
          <a:ln w="9525">
            <a:noFill/>
            <a:miter lim="800000"/>
            <a:headEnd/>
            <a:tailEnd/>
          </a:ln>
        </p:spPr>
        <p:txBody>
          <a:bodyPr wrap="none" lIns="68555" tIns="34278" rIns="68555" bIns="34278">
            <a:spAutoFit/>
          </a:bodyPr>
          <a:lstStyle/>
          <a:p>
            <a:r>
              <a:rPr lang="zh-CN" altLang="en-US" sz="1400" b="1" dirty="0">
                <a:solidFill>
                  <a:srgbClr val="F8F8F8"/>
                </a:solidFill>
                <a:latin typeface="微软雅黑" pitchFamily="34" charset="-122"/>
                <a:ea typeface="微软雅黑" pitchFamily="34" charset="-122"/>
              </a:rPr>
              <a:t>目标</a:t>
            </a:r>
          </a:p>
        </p:txBody>
      </p:sp>
      <p:sp>
        <p:nvSpPr>
          <p:cNvPr id="11" name="TextBox 10"/>
          <p:cNvSpPr txBox="1">
            <a:spLocks noChangeArrowheads="1"/>
          </p:cNvSpPr>
          <p:nvPr/>
        </p:nvSpPr>
        <p:spPr bwMode="auto">
          <a:xfrm>
            <a:off x="941389" y="2419350"/>
            <a:ext cx="1957387" cy="623052"/>
          </a:xfrm>
          <a:prstGeom prst="rect">
            <a:avLst/>
          </a:prstGeom>
          <a:noFill/>
          <a:ln w="9525">
            <a:noFill/>
            <a:miter lim="800000"/>
            <a:headEnd/>
            <a:tailEnd/>
          </a:ln>
        </p:spPr>
        <p:txBody>
          <a:bodyPr lIns="68555" tIns="34278" rIns="68555" bIns="34278">
            <a:spAutoFit/>
          </a:bodyPr>
          <a:lstStyle/>
          <a:p>
            <a:pPr algn="ctr"/>
            <a:r>
              <a:rPr lang="zh-CN" altLang="en-US" sz="800" dirty="0">
                <a:solidFill>
                  <a:srgbClr val="F8F8F8"/>
                </a:solidFill>
                <a:latin typeface="微软雅黑" pitchFamily="34" charset="-122"/>
                <a:ea typeface="微软雅黑" pitchFamily="34" charset="-122"/>
              </a:rPr>
              <a:t>请输入您的文字对目标进行说明请输入您的文字对目标进行说明请输入您的文字对目标进行说明</a:t>
            </a:r>
          </a:p>
          <a:p>
            <a:pPr algn="ctr"/>
            <a:endParaRPr lang="zh-CN" altLang="en-US" sz="1200" dirty="0">
              <a:solidFill>
                <a:srgbClr val="F8F8F8"/>
              </a:solidFill>
              <a:latin typeface="微软雅黑" pitchFamily="34" charset="-122"/>
              <a:ea typeface="微软雅黑" pitchFamily="34" charset="-122"/>
            </a:endParaRPr>
          </a:p>
        </p:txBody>
      </p:sp>
      <p:sp>
        <p:nvSpPr>
          <p:cNvPr id="12" name="TextBox 11"/>
          <p:cNvSpPr txBox="1">
            <a:spLocks noChangeArrowheads="1"/>
          </p:cNvSpPr>
          <p:nvPr/>
        </p:nvSpPr>
        <p:spPr bwMode="auto">
          <a:xfrm>
            <a:off x="3405854" y="2931679"/>
            <a:ext cx="446191" cy="253834"/>
          </a:xfrm>
          <a:prstGeom prst="rect">
            <a:avLst/>
          </a:prstGeom>
          <a:noFill/>
          <a:ln w="9525">
            <a:noFill/>
            <a:miter lim="800000"/>
            <a:headEnd/>
            <a:tailEnd/>
          </a:ln>
        </p:spPr>
        <p:txBody>
          <a:bodyPr wrap="none" lIns="68555" tIns="34278" rIns="68555" bIns="34278">
            <a:spAutoFit/>
          </a:bodyPr>
          <a:lstStyle/>
          <a:p>
            <a:r>
              <a:rPr lang="zh-CN" altLang="en-US" sz="1200" b="1" dirty="0">
                <a:solidFill>
                  <a:srgbClr val="F8F8F8"/>
                </a:solidFill>
                <a:latin typeface="微软雅黑" pitchFamily="34" charset="-122"/>
                <a:ea typeface="微软雅黑" pitchFamily="34" charset="-122"/>
              </a:rPr>
              <a:t>实际</a:t>
            </a:r>
          </a:p>
        </p:txBody>
      </p:sp>
      <p:sp>
        <p:nvSpPr>
          <p:cNvPr id="13" name="TextBox 12"/>
          <p:cNvSpPr txBox="1">
            <a:spLocks noChangeArrowheads="1"/>
          </p:cNvSpPr>
          <p:nvPr/>
        </p:nvSpPr>
        <p:spPr bwMode="auto">
          <a:xfrm>
            <a:off x="2925764" y="3219450"/>
            <a:ext cx="1400175" cy="315370"/>
          </a:xfrm>
          <a:prstGeom prst="rect">
            <a:avLst/>
          </a:prstGeom>
          <a:noFill/>
          <a:ln w="9525">
            <a:noFill/>
            <a:miter lim="800000"/>
            <a:headEnd/>
            <a:tailEnd/>
          </a:ln>
        </p:spPr>
        <p:txBody>
          <a:bodyPr lIns="68555" tIns="34278" rIns="68555" bIns="34278">
            <a:spAutoFit/>
          </a:bodyPr>
          <a:lstStyle/>
          <a:p>
            <a:pPr algn="ctr"/>
            <a:r>
              <a:rPr lang="zh-CN" altLang="en-US" sz="800" dirty="0">
                <a:solidFill>
                  <a:srgbClr val="F8F8F8"/>
                </a:solidFill>
                <a:latin typeface="微软雅黑" pitchFamily="34" charset="-122"/>
                <a:ea typeface="微软雅黑" pitchFamily="34" charset="-122"/>
              </a:rPr>
              <a:t>请输入您的文字对实际情况进行说明</a:t>
            </a:r>
          </a:p>
        </p:txBody>
      </p:sp>
      <p:sp>
        <p:nvSpPr>
          <p:cNvPr id="14" name="TextBox 13"/>
          <p:cNvSpPr txBox="1">
            <a:spLocks noChangeArrowheads="1"/>
          </p:cNvSpPr>
          <p:nvPr/>
        </p:nvSpPr>
        <p:spPr bwMode="auto">
          <a:xfrm>
            <a:off x="3462338" y="1476375"/>
            <a:ext cx="4298950" cy="438443"/>
          </a:xfrm>
          <a:prstGeom prst="rect">
            <a:avLst/>
          </a:prstGeom>
          <a:noFill/>
          <a:ln w="9525">
            <a:noFill/>
            <a:miter lim="800000"/>
            <a:headEnd/>
            <a:tailEnd/>
          </a:ln>
        </p:spPr>
        <p:txBody>
          <a:bodyPr lIns="68555" tIns="34278" rIns="68555" bIns="34278">
            <a:spAutoFit/>
          </a:bodyPr>
          <a:lstStyle/>
          <a:p>
            <a:r>
              <a:rPr lang="zh-CN" altLang="en-US" sz="800" dirty="0">
                <a:solidFill>
                  <a:schemeClr val="bg1">
                    <a:lumMod val="50000"/>
                  </a:schemeClr>
                </a:solidFill>
                <a:latin typeface="微软雅黑" pitchFamily="34" charset="-122"/>
                <a:ea typeface="微软雅黑"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800" dirty="0">
              <a:solidFill>
                <a:schemeClr val="bg1">
                  <a:lumMod val="50000"/>
                </a:schemeClr>
              </a:solidFill>
              <a:latin typeface="微软雅黑" pitchFamily="34" charset="-122"/>
              <a:ea typeface="微软雅黑" pitchFamily="34" charset="-122"/>
            </a:endParaRPr>
          </a:p>
        </p:txBody>
      </p:sp>
      <p:sp>
        <p:nvSpPr>
          <p:cNvPr id="15" name="TextBox 14"/>
          <p:cNvSpPr txBox="1">
            <a:spLocks noChangeArrowheads="1"/>
          </p:cNvSpPr>
          <p:nvPr/>
        </p:nvSpPr>
        <p:spPr bwMode="auto">
          <a:xfrm>
            <a:off x="4787901" y="2947989"/>
            <a:ext cx="3600450" cy="438443"/>
          </a:xfrm>
          <a:prstGeom prst="rect">
            <a:avLst/>
          </a:prstGeom>
          <a:noFill/>
          <a:ln w="9525">
            <a:noFill/>
            <a:miter lim="800000"/>
            <a:headEnd/>
            <a:tailEnd/>
          </a:ln>
        </p:spPr>
        <p:txBody>
          <a:bodyPr lIns="68555" tIns="34278" rIns="68555" bIns="34278">
            <a:spAutoFit/>
          </a:bodyPr>
          <a:lstStyle/>
          <a:p>
            <a:r>
              <a:rPr lang="zh-CN" altLang="en-US" sz="800" dirty="0">
                <a:solidFill>
                  <a:schemeClr val="bg1">
                    <a:lumMod val="50000"/>
                  </a:schemeClr>
                </a:solidFill>
                <a:latin typeface="微软雅黑" pitchFamily="34" charset="-122"/>
                <a:ea typeface="微软雅黑"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800" dirty="0">
              <a:solidFill>
                <a:schemeClr val="bg1">
                  <a:lumMod val="50000"/>
                </a:schemeClr>
              </a:solidFill>
              <a:latin typeface="微软雅黑" pitchFamily="34" charset="-122"/>
              <a:ea typeface="微软雅黑" pitchFamily="34" charset="-122"/>
            </a:endParaRPr>
          </a:p>
        </p:txBody>
      </p:sp>
      <p:sp>
        <p:nvSpPr>
          <p:cNvPr id="16"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7"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5"/>
                                        </p:tgtEl>
                                        <p:attrNameLst>
                                          <p:attrName>ppt_x,ppt_y</p:attrName>
                                        </p:attrNameLst>
                                      </p:cBhvr>
                                      <p:rCtr x="0" y="0"/>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7"/>
                                        </p:tgtEl>
                                        <p:attrNameLst>
                                          <p:attrName>ppt_x,ppt_y</p:attrName>
                                        </p:attrNameLst>
                                      </p:cBhvr>
                                      <p:rCtr x="0" y="0"/>
                                    </p:animMotion>
                                    <p:animEffect transition="in" filter="fade">
                                      <p:cBhvr>
                                        <p:cTn id="60" dur="1000"/>
                                        <p:tgtEl>
                                          <p:spTgt spid="7"/>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2" dur="1000" decel="50000" fill="hold">
                                          <p:stCondLst>
                                            <p:cond delay="0"/>
                                          </p:stCondLst>
                                        </p:cTn>
                                        <p:tgtEl>
                                          <p:spTgt spid="6"/>
                                        </p:tgtEl>
                                        <p:attrNameLst>
                                          <p:attrName>ppt_x,ppt_y</p:attrName>
                                        </p:attrNameLst>
                                      </p:cBhvr>
                                      <p:rCtr x="0" y="0"/>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7" dur="1000" decel="50000" fill="hold">
                                          <p:stCondLst>
                                            <p:cond delay="0"/>
                                          </p:stCondLst>
                                        </p:cTn>
                                        <p:tgtEl>
                                          <p:spTgt spid="9"/>
                                        </p:tgtEl>
                                        <p:attrNameLst>
                                          <p:attrName>ppt_x,ppt_y</p:attrName>
                                        </p:attrNameLst>
                                      </p:cBhvr>
                                      <p:rCtr x="0" y="0"/>
                                    </p:animMotion>
                                    <p:animEffect transition="in" filter="fade">
                                      <p:cBhvr>
                                        <p:cTn id="88" dur="1000"/>
                                        <p:tgtEl>
                                          <p:spTgt spid="9"/>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p:cNvGrpSpPr>
          <p:nvPr/>
        </p:nvGrpSpPr>
        <p:grpSpPr bwMode="auto">
          <a:xfrm>
            <a:off x="1020763" y="1525589"/>
            <a:ext cx="1674812" cy="2630487"/>
            <a:chOff x="778084" y="1038958"/>
            <a:chExt cx="1850186" cy="2900945"/>
          </a:xfrm>
        </p:grpSpPr>
        <p:sp>
          <p:nvSpPr>
            <p:cNvPr id="33" name="圆角矩形 32"/>
            <p:cNvSpPr/>
            <p:nvPr/>
          </p:nvSpPr>
          <p:spPr>
            <a:xfrm>
              <a:off x="886815" y="1038958"/>
              <a:ext cx="1632723" cy="1502119"/>
            </a:xfrm>
            <a:prstGeom prst="roundRect">
              <a:avLst>
                <a:gd name="adj" fmla="val 93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34" name="任意多边形 33"/>
            <p:cNvSpPr/>
            <p:nvPr/>
          </p:nvSpPr>
          <p:spPr>
            <a:xfrm>
              <a:off x="778084"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35" name="椭圆 34"/>
            <p:cNvSpPr/>
            <p:nvPr/>
          </p:nvSpPr>
          <p:spPr>
            <a:xfrm>
              <a:off x="1402412" y="1648209"/>
              <a:ext cx="601529" cy="600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17" name="文本框 11"/>
            <p:cNvSpPr txBox="1">
              <a:spLocks noChangeArrowheads="1"/>
            </p:cNvSpPr>
            <p:nvPr/>
          </p:nvSpPr>
          <p:spPr bwMode="auto">
            <a:xfrm>
              <a:off x="1304926" y="1222952"/>
              <a:ext cx="839367"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01</a:t>
              </a:r>
              <a:endParaRPr lang="zh-HK" altLang="en-US" sz="3300" dirty="0">
                <a:solidFill>
                  <a:schemeClr val="bg1"/>
                </a:solidFill>
                <a:latin typeface="Impact" pitchFamily="34" charset="0"/>
                <a:ea typeface="张海山锐谐体2.0-授权联系：Samtype@QQ.com" pitchFamily="2" charset="-122"/>
              </a:endParaRPr>
            </a:p>
          </p:txBody>
        </p:sp>
        <p:sp>
          <p:nvSpPr>
            <p:cNvPr id="38918" name="文本框 64"/>
            <p:cNvSpPr txBox="1">
              <a:spLocks noChangeArrowheads="1"/>
            </p:cNvSpPr>
            <p:nvPr/>
          </p:nvSpPr>
          <p:spPr bwMode="auto">
            <a:xfrm>
              <a:off x="1148007" y="2434566"/>
              <a:ext cx="1110344" cy="279936"/>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添加标题</a:t>
              </a:r>
              <a:endParaRPr lang="zh-HK" altLang="en-US" sz="1200" b="1" dirty="0">
                <a:solidFill>
                  <a:schemeClr val="bg1">
                    <a:lumMod val="50000"/>
                  </a:schemeClr>
                </a:solidFill>
                <a:latin typeface="微软雅黑" pitchFamily="34" charset="-122"/>
                <a:ea typeface="微软雅黑" pitchFamily="34" charset="-122"/>
              </a:endParaRPr>
            </a:p>
          </p:txBody>
        </p:sp>
        <p:sp>
          <p:nvSpPr>
            <p:cNvPr id="38919" name="文本框 65"/>
            <p:cNvSpPr txBox="1">
              <a:spLocks noChangeArrowheads="1"/>
            </p:cNvSpPr>
            <p:nvPr/>
          </p:nvSpPr>
          <p:spPr bwMode="auto">
            <a:xfrm>
              <a:off x="1139623" y="2788385"/>
              <a:ext cx="1127111" cy="619252"/>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完成模高和</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图高的作业</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争取尽快做</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好不能再拖</a:t>
              </a:r>
              <a:endParaRPr lang="zh-HK" altLang="en-US" sz="800" dirty="0">
                <a:solidFill>
                  <a:schemeClr val="bg1">
                    <a:lumMod val="50000"/>
                  </a:schemeClr>
                </a:solidFill>
                <a:latin typeface="微软雅黑" pitchFamily="34" charset="-122"/>
                <a:ea typeface="微软雅黑" pitchFamily="34" charset="-122"/>
              </a:endParaRPr>
            </a:p>
          </p:txBody>
        </p:sp>
      </p:grpSp>
      <p:grpSp>
        <p:nvGrpSpPr>
          <p:cNvPr id="3" name="组合 38"/>
          <p:cNvGrpSpPr>
            <a:grpSpLocks/>
          </p:cNvGrpSpPr>
          <p:nvPr/>
        </p:nvGrpSpPr>
        <p:grpSpPr bwMode="auto">
          <a:xfrm>
            <a:off x="2824164" y="1525589"/>
            <a:ext cx="1676400" cy="2630487"/>
            <a:chOff x="2690633" y="1038958"/>
            <a:chExt cx="1850186" cy="2900945"/>
          </a:xfrm>
        </p:grpSpPr>
        <p:sp>
          <p:nvSpPr>
            <p:cNvPr id="40" name="圆角矩形 39"/>
            <p:cNvSpPr/>
            <p:nvPr/>
          </p:nvSpPr>
          <p:spPr>
            <a:xfrm>
              <a:off x="2799261" y="1038958"/>
              <a:ext cx="1632929" cy="1502119"/>
            </a:xfrm>
            <a:prstGeom prst="roundRect">
              <a:avLst>
                <a:gd name="adj" fmla="val 935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1" name="任意多边形 40"/>
            <p:cNvSpPr/>
            <p:nvPr/>
          </p:nvSpPr>
          <p:spPr>
            <a:xfrm>
              <a:off x="2690633"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2" name="椭圆 41"/>
            <p:cNvSpPr/>
            <p:nvPr/>
          </p:nvSpPr>
          <p:spPr>
            <a:xfrm>
              <a:off x="3316121" y="1648209"/>
              <a:ext cx="599208" cy="6004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24" name="文本框 48"/>
            <p:cNvSpPr txBox="1">
              <a:spLocks noChangeArrowheads="1"/>
            </p:cNvSpPr>
            <p:nvPr/>
          </p:nvSpPr>
          <p:spPr bwMode="auto">
            <a:xfrm>
              <a:off x="3185327" y="1222952"/>
              <a:ext cx="894944"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02</a:t>
              </a:r>
              <a:endParaRPr lang="zh-HK" altLang="en-US" sz="3300" dirty="0">
                <a:solidFill>
                  <a:schemeClr val="bg1"/>
                </a:solidFill>
                <a:latin typeface="Impact" pitchFamily="34" charset="0"/>
                <a:ea typeface="张海山锐谐体2.0-授权联系：Samtype@QQ.com" pitchFamily="2" charset="-122"/>
              </a:endParaRPr>
            </a:p>
          </p:txBody>
        </p:sp>
        <p:sp>
          <p:nvSpPr>
            <p:cNvPr id="38925" name="文本框 66"/>
            <p:cNvSpPr txBox="1">
              <a:spLocks noChangeArrowheads="1"/>
            </p:cNvSpPr>
            <p:nvPr/>
          </p:nvSpPr>
          <p:spPr bwMode="auto">
            <a:xfrm>
              <a:off x="3060555" y="2434566"/>
              <a:ext cx="1110344" cy="279936"/>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添加标题</a:t>
              </a:r>
              <a:endParaRPr lang="zh-HK" altLang="en-US" sz="1200" b="1" dirty="0">
                <a:solidFill>
                  <a:schemeClr val="bg1">
                    <a:lumMod val="50000"/>
                  </a:schemeClr>
                </a:solidFill>
                <a:latin typeface="微软雅黑" pitchFamily="34" charset="-122"/>
                <a:ea typeface="微软雅黑" pitchFamily="34" charset="-122"/>
              </a:endParaRPr>
            </a:p>
          </p:txBody>
        </p:sp>
        <p:sp>
          <p:nvSpPr>
            <p:cNvPr id="38926" name="文本框 67"/>
            <p:cNvSpPr txBox="1">
              <a:spLocks noChangeArrowheads="1"/>
            </p:cNvSpPr>
            <p:nvPr/>
          </p:nvSpPr>
          <p:spPr bwMode="auto">
            <a:xfrm>
              <a:off x="2955048" y="2788385"/>
              <a:ext cx="1321356" cy="619252"/>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辅助软件可以</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为幻灯片提供</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很好的辅助等</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有必要去学习</a:t>
              </a:r>
              <a:endParaRPr lang="en-US" altLang="zh-CN" sz="800" dirty="0">
                <a:solidFill>
                  <a:schemeClr val="bg1">
                    <a:lumMod val="50000"/>
                  </a:schemeClr>
                </a:solidFill>
                <a:latin typeface="微软雅黑" pitchFamily="34" charset="-122"/>
                <a:ea typeface="微软雅黑" pitchFamily="34" charset="-122"/>
              </a:endParaRPr>
            </a:p>
          </p:txBody>
        </p:sp>
      </p:grpSp>
      <p:grpSp>
        <p:nvGrpSpPr>
          <p:cNvPr id="4" name="组合 45"/>
          <p:cNvGrpSpPr>
            <a:grpSpLocks/>
          </p:cNvGrpSpPr>
          <p:nvPr/>
        </p:nvGrpSpPr>
        <p:grpSpPr bwMode="auto">
          <a:xfrm>
            <a:off x="4621213" y="1525589"/>
            <a:ext cx="1674812" cy="2630487"/>
            <a:chOff x="4603182" y="1038958"/>
            <a:chExt cx="1850186" cy="2900945"/>
          </a:xfrm>
        </p:grpSpPr>
        <p:sp>
          <p:nvSpPr>
            <p:cNvPr id="47" name="圆角矩形 46"/>
            <p:cNvSpPr/>
            <p:nvPr/>
          </p:nvSpPr>
          <p:spPr>
            <a:xfrm>
              <a:off x="4711913" y="1038958"/>
              <a:ext cx="1632723" cy="1502119"/>
            </a:xfrm>
            <a:prstGeom prst="roundRect">
              <a:avLst>
                <a:gd name="adj" fmla="val 935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48" name="任意多边形 47"/>
            <p:cNvSpPr/>
            <p:nvPr/>
          </p:nvSpPr>
          <p:spPr>
            <a:xfrm>
              <a:off x="4603182"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49" name="椭圆 48"/>
            <p:cNvSpPr/>
            <p:nvPr/>
          </p:nvSpPr>
          <p:spPr>
            <a:xfrm>
              <a:off x="5227510" y="1648209"/>
              <a:ext cx="601529" cy="6004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1" name="文本框 54"/>
            <p:cNvSpPr txBox="1">
              <a:spLocks noChangeArrowheads="1"/>
            </p:cNvSpPr>
            <p:nvPr/>
          </p:nvSpPr>
          <p:spPr bwMode="auto">
            <a:xfrm>
              <a:off x="5044295" y="1222952"/>
              <a:ext cx="978584"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03</a:t>
              </a:r>
              <a:endParaRPr lang="zh-HK" altLang="en-US" sz="3300" dirty="0">
                <a:solidFill>
                  <a:schemeClr val="bg1"/>
                </a:solidFill>
                <a:latin typeface="Impact" pitchFamily="34" charset="0"/>
                <a:ea typeface="张海山锐谐体2.0-授权联系：Samtype@QQ.com" pitchFamily="2" charset="-122"/>
              </a:endParaRPr>
            </a:p>
          </p:txBody>
        </p:sp>
        <p:sp>
          <p:nvSpPr>
            <p:cNvPr id="38932" name="文本框 68"/>
            <p:cNvSpPr txBox="1">
              <a:spLocks noChangeArrowheads="1"/>
            </p:cNvSpPr>
            <p:nvPr/>
          </p:nvSpPr>
          <p:spPr bwMode="auto">
            <a:xfrm>
              <a:off x="4973104" y="2434566"/>
              <a:ext cx="1110344" cy="279936"/>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添加标题</a:t>
              </a:r>
              <a:endParaRPr lang="zh-HK" altLang="en-US" sz="1200" b="1" dirty="0">
                <a:solidFill>
                  <a:schemeClr val="bg1">
                    <a:lumMod val="50000"/>
                  </a:schemeClr>
                </a:solidFill>
                <a:latin typeface="微软雅黑" pitchFamily="34" charset="-122"/>
                <a:ea typeface="微软雅黑" pitchFamily="34" charset="-122"/>
              </a:endParaRPr>
            </a:p>
          </p:txBody>
        </p:sp>
        <p:sp>
          <p:nvSpPr>
            <p:cNvPr id="38933" name="文本框 69"/>
            <p:cNvSpPr txBox="1">
              <a:spLocks noChangeArrowheads="1"/>
            </p:cNvSpPr>
            <p:nvPr/>
          </p:nvSpPr>
          <p:spPr bwMode="auto">
            <a:xfrm>
              <a:off x="4833160" y="2788385"/>
              <a:ext cx="1390229" cy="483526"/>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形成思路风格</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仔细考量细节 </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把每一步做好</a:t>
              </a:r>
              <a:endParaRPr lang="en-US" altLang="zh-CN" sz="800" dirty="0">
                <a:solidFill>
                  <a:schemeClr val="bg1">
                    <a:lumMod val="50000"/>
                  </a:schemeClr>
                </a:solidFill>
                <a:latin typeface="微软雅黑" pitchFamily="34" charset="-122"/>
                <a:ea typeface="微软雅黑" pitchFamily="34" charset="-122"/>
              </a:endParaRPr>
            </a:p>
          </p:txBody>
        </p:sp>
      </p:grpSp>
      <p:grpSp>
        <p:nvGrpSpPr>
          <p:cNvPr id="5" name="组合 52"/>
          <p:cNvGrpSpPr>
            <a:grpSpLocks/>
          </p:cNvGrpSpPr>
          <p:nvPr/>
        </p:nvGrpSpPr>
        <p:grpSpPr bwMode="auto">
          <a:xfrm>
            <a:off x="6424614" y="1525589"/>
            <a:ext cx="1676400" cy="2630487"/>
            <a:chOff x="6515731" y="1038958"/>
            <a:chExt cx="1850186" cy="2900945"/>
          </a:xfrm>
        </p:grpSpPr>
        <p:sp>
          <p:nvSpPr>
            <p:cNvPr id="54" name="圆角矩形 53"/>
            <p:cNvSpPr/>
            <p:nvPr/>
          </p:nvSpPr>
          <p:spPr>
            <a:xfrm>
              <a:off x="6624359" y="1038958"/>
              <a:ext cx="1632929" cy="1502119"/>
            </a:xfrm>
            <a:prstGeom prst="roundRect">
              <a:avLst>
                <a:gd name="adj" fmla="val 935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p>
          </p:txBody>
        </p:sp>
        <p:sp>
          <p:nvSpPr>
            <p:cNvPr id="55" name="任意多边形 54"/>
            <p:cNvSpPr/>
            <p:nvPr/>
          </p:nvSpPr>
          <p:spPr>
            <a:xfrm>
              <a:off x="6515731" y="1947582"/>
              <a:ext cx="1850186" cy="199232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solidFill>
                  <a:schemeClr val="bg1"/>
                </a:solidFill>
              </a:endParaRPr>
            </a:p>
          </p:txBody>
        </p:sp>
        <p:sp>
          <p:nvSpPr>
            <p:cNvPr id="56" name="椭圆 55"/>
            <p:cNvSpPr/>
            <p:nvPr/>
          </p:nvSpPr>
          <p:spPr>
            <a:xfrm>
              <a:off x="7141219" y="1648209"/>
              <a:ext cx="599208" cy="6004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endParaRPr lang="zh-HK" altLang="en-US" noProof="1">
                <a:latin typeface="Impact" panose="020B0806030902050204" pitchFamily="34" charset="0"/>
              </a:endParaRPr>
            </a:p>
          </p:txBody>
        </p:sp>
        <p:sp>
          <p:nvSpPr>
            <p:cNvPr id="38938" name="文本框 60"/>
            <p:cNvSpPr txBox="1">
              <a:spLocks noChangeArrowheads="1"/>
            </p:cNvSpPr>
            <p:nvPr/>
          </p:nvSpPr>
          <p:spPr bwMode="auto">
            <a:xfrm>
              <a:off x="6988992" y="1222952"/>
              <a:ext cx="876274" cy="641613"/>
            </a:xfrm>
            <a:prstGeom prst="rect">
              <a:avLst/>
            </a:prstGeom>
            <a:noFill/>
            <a:ln w="9525">
              <a:noFill/>
              <a:miter lim="800000"/>
              <a:headEnd/>
              <a:tailEnd/>
            </a:ln>
          </p:spPr>
          <p:txBody>
            <a:bodyPr lIns="68580" tIns="34290" rIns="68580" bIns="34290">
              <a:spAutoFit/>
            </a:bodyPr>
            <a:lstStyle/>
            <a:p>
              <a:pPr algn="ctr"/>
              <a:r>
                <a:rPr lang="en-US" altLang="zh-HK" sz="3300" dirty="0">
                  <a:solidFill>
                    <a:schemeClr val="bg1"/>
                  </a:solidFill>
                  <a:latin typeface="Impact" pitchFamily="34" charset="0"/>
                  <a:ea typeface="张海山锐谐体2.0-授权联系：Samtype@QQ.com" pitchFamily="2" charset="-122"/>
                </a:rPr>
                <a:t>04</a:t>
              </a:r>
              <a:endParaRPr lang="zh-HK" altLang="en-US" sz="3300" dirty="0">
                <a:solidFill>
                  <a:schemeClr val="bg1"/>
                </a:solidFill>
                <a:latin typeface="Impact" pitchFamily="34" charset="0"/>
                <a:ea typeface="张海山锐谐体2.0-授权联系：Samtype@QQ.com" pitchFamily="2" charset="-122"/>
              </a:endParaRPr>
            </a:p>
          </p:txBody>
        </p:sp>
        <p:sp>
          <p:nvSpPr>
            <p:cNvPr id="38939" name="文本框 70"/>
            <p:cNvSpPr txBox="1">
              <a:spLocks noChangeArrowheads="1"/>
            </p:cNvSpPr>
            <p:nvPr/>
          </p:nvSpPr>
          <p:spPr bwMode="auto">
            <a:xfrm>
              <a:off x="6885653" y="2434566"/>
              <a:ext cx="1110344" cy="279936"/>
            </a:xfrm>
            <a:prstGeom prst="rect">
              <a:avLst/>
            </a:prstGeom>
            <a:noFill/>
            <a:ln w="9525">
              <a:noFill/>
              <a:miter lim="800000"/>
              <a:headEnd/>
              <a:tailEnd/>
            </a:ln>
          </p:spPr>
          <p:txBody>
            <a:bodyPr lIns="68580" tIns="34290" rIns="68580" bIns="34290">
              <a:spAutoFit/>
            </a:bodyPr>
            <a:lstStyle/>
            <a:p>
              <a:pPr algn="ctr"/>
              <a:r>
                <a:rPr lang="zh-CN" altLang="en-US" sz="1200" b="1" dirty="0">
                  <a:solidFill>
                    <a:schemeClr val="bg1">
                      <a:lumMod val="50000"/>
                    </a:schemeClr>
                  </a:solidFill>
                  <a:latin typeface="微软雅黑" pitchFamily="34" charset="-122"/>
                  <a:ea typeface="微软雅黑" pitchFamily="34" charset="-122"/>
                </a:rPr>
                <a:t>添加标题</a:t>
              </a:r>
              <a:endParaRPr lang="zh-HK" altLang="en-US" sz="1200" b="1" dirty="0">
                <a:solidFill>
                  <a:schemeClr val="bg1">
                    <a:lumMod val="50000"/>
                  </a:schemeClr>
                </a:solidFill>
                <a:latin typeface="微软雅黑" pitchFamily="34" charset="-122"/>
                <a:ea typeface="微软雅黑" pitchFamily="34" charset="-122"/>
              </a:endParaRPr>
            </a:p>
          </p:txBody>
        </p:sp>
        <p:sp>
          <p:nvSpPr>
            <p:cNvPr id="38940" name="文本框 71"/>
            <p:cNvSpPr txBox="1">
              <a:spLocks noChangeArrowheads="1"/>
            </p:cNvSpPr>
            <p:nvPr/>
          </p:nvSpPr>
          <p:spPr bwMode="auto">
            <a:xfrm>
              <a:off x="6770752" y="2788385"/>
              <a:ext cx="1340145" cy="636218"/>
            </a:xfrm>
            <a:prstGeom prst="rect">
              <a:avLst/>
            </a:prstGeom>
            <a:noFill/>
            <a:ln w="9525">
              <a:noFill/>
              <a:miter lim="800000"/>
              <a:headEnd/>
              <a:tailEnd/>
            </a:ln>
          </p:spPr>
          <p:txBody>
            <a:bodyPr lIns="68580" tIns="34290" rIns="68580" bIns="34290">
              <a:spAutoFit/>
            </a:bodyPr>
            <a:lstStyle/>
            <a:p>
              <a:pPr algn="ctr"/>
              <a:r>
                <a:rPr lang="zh-CN" altLang="en-US" sz="800" dirty="0">
                  <a:solidFill>
                    <a:schemeClr val="bg1">
                      <a:lumMod val="50000"/>
                    </a:schemeClr>
                  </a:solidFill>
                  <a:latin typeface="微软雅黑" pitchFamily="34" charset="-122"/>
                  <a:ea typeface="微软雅黑" pitchFamily="34" charset="-122"/>
                </a:rPr>
                <a:t>这是并列关系</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的表达方式之</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你可以输入其</a:t>
              </a:r>
              <a:endParaRPr lang="en-US" altLang="zh-CN" sz="800" dirty="0">
                <a:solidFill>
                  <a:schemeClr val="bg1">
                    <a:lumMod val="50000"/>
                  </a:schemeClr>
                </a:solidFill>
                <a:latin typeface="微软雅黑" pitchFamily="34" charset="-122"/>
                <a:ea typeface="微软雅黑" pitchFamily="34" charset="-122"/>
              </a:endParaRPr>
            </a:p>
            <a:p>
              <a:pPr algn="ctr"/>
              <a:r>
                <a:rPr lang="zh-CN" altLang="en-US" sz="800" dirty="0">
                  <a:solidFill>
                    <a:schemeClr val="bg1">
                      <a:lumMod val="50000"/>
                    </a:schemeClr>
                  </a:solidFill>
                  <a:latin typeface="微软雅黑" pitchFamily="34" charset="-122"/>
                  <a:ea typeface="微软雅黑" pitchFamily="34" charset="-122"/>
                </a:rPr>
                <a:t>他的内容代替</a:t>
              </a:r>
              <a:endParaRPr lang="zh-HK" altLang="en-US" sz="800" dirty="0">
                <a:solidFill>
                  <a:schemeClr val="bg1">
                    <a:lumMod val="50000"/>
                  </a:schemeClr>
                </a:solidFill>
                <a:latin typeface="微软雅黑" pitchFamily="34" charset="-122"/>
                <a:ea typeface="微软雅黑" pitchFamily="34" charset="-122"/>
              </a:endParaRPr>
            </a:p>
          </p:txBody>
        </p:sp>
      </p:grpSp>
      <p:sp>
        <p:nvSpPr>
          <p:cNvPr id="30"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1"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7"/>
          <p:cNvGrpSpPr/>
          <p:nvPr/>
        </p:nvGrpSpPr>
        <p:grpSpPr>
          <a:xfrm>
            <a:off x="2809925" y="2161226"/>
            <a:ext cx="259922" cy="1003370"/>
            <a:chOff x="3782125" y="3735613"/>
            <a:chExt cx="352507" cy="1360782"/>
          </a:xfrm>
          <a:solidFill>
            <a:schemeClr val="bg1">
              <a:lumMod val="65000"/>
            </a:schemeClr>
          </a:solidFill>
        </p:grpSpPr>
        <p:sp>
          <p:nvSpPr>
            <p:cNvPr id="109" name="下箭头 108"/>
            <p:cNvSpPr/>
            <p:nvPr/>
          </p:nvSpPr>
          <p:spPr>
            <a:xfrm rot="14874362">
              <a:off x="3737418" y="3780320"/>
              <a:ext cx="426959" cy="337546"/>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下箭头 109"/>
            <p:cNvSpPr/>
            <p:nvPr/>
          </p:nvSpPr>
          <p:spPr>
            <a:xfrm rot="6725638" flipV="1">
              <a:off x="3752379" y="4714143"/>
              <a:ext cx="426959" cy="337546"/>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110"/>
          <p:cNvGrpSpPr/>
          <p:nvPr/>
        </p:nvGrpSpPr>
        <p:grpSpPr>
          <a:xfrm>
            <a:off x="6693158" y="1993825"/>
            <a:ext cx="1341611" cy="1248051"/>
            <a:chOff x="8778556" y="3509613"/>
            <a:chExt cx="1819507" cy="1692622"/>
          </a:xfrm>
        </p:grpSpPr>
        <p:sp>
          <p:nvSpPr>
            <p:cNvPr id="112" name="Oval 85"/>
            <p:cNvSpPr>
              <a:spLocks noChangeArrowheads="1"/>
            </p:cNvSpPr>
            <p:nvPr/>
          </p:nvSpPr>
          <p:spPr bwMode="auto">
            <a:xfrm>
              <a:off x="8778556" y="3509613"/>
              <a:ext cx="1675174" cy="1692622"/>
            </a:xfrm>
            <a:prstGeom prst="ellipse">
              <a:avLst/>
            </a:prstGeom>
            <a:noFill/>
            <a:ln w="38100" cap="flat">
              <a:solidFill>
                <a:schemeClr val="accent1"/>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113" name="Oval 85"/>
            <p:cNvSpPr>
              <a:spLocks noChangeArrowheads="1"/>
            </p:cNvSpPr>
            <p:nvPr/>
          </p:nvSpPr>
          <p:spPr bwMode="auto">
            <a:xfrm>
              <a:off x="8926347" y="3658945"/>
              <a:ext cx="1379592" cy="1393958"/>
            </a:xfrm>
            <a:prstGeom prst="ellipse">
              <a:avLst/>
            </a:prstGeom>
            <a:solidFill>
              <a:schemeClr val="accent1"/>
            </a:solidFill>
            <a:ln w="3365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114" name="TextBox 113"/>
            <p:cNvSpPr txBox="1"/>
            <p:nvPr/>
          </p:nvSpPr>
          <p:spPr>
            <a:xfrm>
              <a:off x="9219129" y="3940425"/>
              <a:ext cx="1378934" cy="709379"/>
            </a:xfrm>
            <a:prstGeom prst="rect">
              <a:avLst/>
            </a:prstGeom>
            <a:noFill/>
            <a:ln>
              <a:noFill/>
            </a:ln>
          </p:spPr>
          <p:txBody>
            <a:bodyPr wrap="square" rtlCol="0">
              <a:spAutoFit/>
            </a:bodyPr>
            <a:lstStyle/>
            <a:p>
              <a:r>
                <a:rPr lang="zh-CN" altLang="en-US" sz="1400" b="1" dirty="0">
                  <a:solidFill>
                    <a:schemeClr val="bg1"/>
                  </a:solidFill>
                  <a:latin typeface="方正黑体_GBK" pitchFamily="65" charset="-122"/>
                  <a:ea typeface="方正黑体_GBK" pitchFamily="65" charset="-122"/>
                </a:rPr>
                <a:t>添加</a:t>
              </a:r>
              <a:endParaRPr lang="en-US" altLang="zh-CN" sz="1400" b="1" dirty="0">
                <a:solidFill>
                  <a:schemeClr val="bg1"/>
                </a:solidFill>
                <a:latin typeface="方正黑体_GBK" pitchFamily="65" charset="-122"/>
                <a:ea typeface="方正黑体_GBK" pitchFamily="65" charset="-122"/>
              </a:endParaRPr>
            </a:p>
            <a:p>
              <a:r>
                <a:rPr lang="zh-CN" altLang="en-US" sz="1400" b="1" dirty="0">
                  <a:solidFill>
                    <a:schemeClr val="bg1"/>
                  </a:solidFill>
                  <a:latin typeface="方正黑体_GBK" pitchFamily="65" charset="-122"/>
                  <a:ea typeface="方正黑体_GBK" pitchFamily="65" charset="-122"/>
                </a:rPr>
                <a:t>标题</a:t>
              </a:r>
            </a:p>
          </p:txBody>
        </p:sp>
      </p:grpSp>
      <p:grpSp>
        <p:nvGrpSpPr>
          <p:cNvPr id="4" name="组合 114"/>
          <p:cNvGrpSpPr/>
          <p:nvPr/>
        </p:nvGrpSpPr>
        <p:grpSpPr>
          <a:xfrm>
            <a:off x="4386222" y="2015011"/>
            <a:ext cx="231126" cy="1477260"/>
            <a:chOff x="5478152" y="3535239"/>
            <a:chExt cx="313456" cy="2003477"/>
          </a:xfrm>
        </p:grpSpPr>
        <p:sp>
          <p:nvSpPr>
            <p:cNvPr id="116" name="Freeform 76"/>
            <p:cNvSpPr>
              <a:spLocks/>
            </p:cNvSpPr>
            <p:nvPr/>
          </p:nvSpPr>
          <p:spPr bwMode="auto">
            <a:xfrm>
              <a:off x="5478152" y="3535239"/>
              <a:ext cx="313456" cy="2003477"/>
            </a:xfrm>
            <a:custGeom>
              <a:avLst/>
              <a:gdLst>
                <a:gd name="T0" fmla="*/ 0 w 83"/>
                <a:gd name="T1" fmla="*/ 0 h 529"/>
                <a:gd name="T2" fmla="*/ 0 w 83"/>
                <a:gd name="T3" fmla="*/ 529 h 529"/>
              </a:gdLst>
              <a:ahLst/>
              <a:cxnLst>
                <a:cxn ang="0">
                  <a:pos x="T0" y="T1"/>
                </a:cxn>
                <a:cxn ang="0">
                  <a:pos x="T2" y="T3"/>
                </a:cxn>
              </a:cxnLst>
              <a:rect l="0" t="0" r="r" b="b"/>
              <a:pathLst>
                <a:path w="83" h="529">
                  <a:moveTo>
                    <a:pt x="0" y="0"/>
                  </a:moveTo>
                  <a:cubicBezTo>
                    <a:pt x="83" y="185"/>
                    <a:pt x="82" y="362"/>
                    <a:pt x="0" y="529"/>
                  </a:cubicBezTo>
                </a:path>
              </a:pathLst>
            </a:custGeom>
            <a:noFill/>
            <a:ln w="158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17" name="椭圆 116"/>
            <p:cNvSpPr/>
            <p:nvPr/>
          </p:nvSpPr>
          <p:spPr>
            <a:xfrm>
              <a:off x="5660280" y="4352946"/>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5" name="组合 117"/>
          <p:cNvGrpSpPr/>
          <p:nvPr/>
        </p:nvGrpSpPr>
        <p:grpSpPr>
          <a:xfrm>
            <a:off x="3473262" y="2223637"/>
            <a:ext cx="147588" cy="1023725"/>
            <a:chOff x="4495750" y="3860476"/>
            <a:chExt cx="200159" cy="1255714"/>
          </a:xfrm>
        </p:grpSpPr>
        <p:sp>
          <p:nvSpPr>
            <p:cNvPr id="119" name="Freeform 75"/>
            <p:cNvSpPr>
              <a:spLocks/>
            </p:cNvSpPr>
            <p:nvPr/>
          </p:nvSpPr>
          <p:spPr bwMode="auto">
            <a:xfrm>
              <a:off x="4495750" y="3860476"/>
              <a:ext cx="200159" cy="1255714"/>
            </a:xfrm>
            <a:custGeom>
              <a:avLst/>
              <a:gdLst>
                <a:gd name="T0" fmla="*/ 0 w 53"/>
                <a:gd name="T1" fmla="*/ 0 h 332"/>
                <a:gd name="T2" fmla="*/ 0 w 53"/>
                <a:gd name="T3" fmla="*/ 332 h 332"/>
              </a:gdLst>
              <a:ahLst/>
              <a:cxnLst>
                <a:cxn ang="0">
                  <a:pos x="T0" y="T1"/>
                </a:cxn>
                <a:cxn ang="0">
                  <a:pos x="T2" y="T3"/>
                </a:cxn>
              </a:cxnLst>
              <a:rect l="0" t="0" r="r" b="b"/>
              <a:pathLst>
                <a:path w="53" h="332">
                  <a:moveTo>
                    <a:pt x="0" y="0"/>
                  </a:moveTo>
                  <a:cubicBezTo>
                    <a:pt x="53" y="116"/>
                    <a:pt x="52" y="227"/>
                    <a:pt x="0" y="332"/>
                  </a:cubicBezTo>
                </a:path>
              </a:pathLst>
            </a:custGeom>
            <a:noFill/>
            <a:ln w="158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20" name="椭圆 119"/>
            <p:cNvSpPr/>
            <p:nvPr/>
          </p:nvSpPr>
          <p:spPr>
            <a:xfrm>
              <a:off x="4612456" y="4383646"/>
              <a:ext cx="72000" cy="72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6" name="组合 124"/>
          <p:cNvGrpSpPr/>
          <p:nvPr/>
        </p:nvGrpSpPr>
        <p:grpSpPr>
          <a:xfrm>
            <a:off x="5131353" y="1642616"/>
            <a:ext cx="1444371" cy="2311016"/>
            <a:chOff x="6694975" y="3029177"/>
            <a:chExt cx="1958872" cy="3134228"/>
          </a:xfrm>
        </p:grpSpPr>
        <p:sp>
          <p:nvSpPr>
            <p:cNvPr id="126" name="椭圆 125"/>
            <p:cNvSpPr/>
            <p:nvPr/>
          </p:nvSpPr>
          <p:spPr>
            <a:xfrm>
              <a:off x="8445027" y="4302536"/>
              <a:ext cx="208820" cy="20882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 name="组合 126"/>
            <p:cNvGrpSpPr/>
            <p:nvPr/>
          </p:nvGrpSpPr>
          <p:grpSpPr>
            <a:xfrm>
              <a:off x="6694975" y="3029177"/>
              <a:ext cx="1873938" cy="3134228"/>
              <a:chOff x="6772437" y="2859183"/>
              <a:chExt cx="1537338" cy="2571255"/>
            </a:xfrm>
          </p:grpSpPr>
          <p:cxnSp>
            <p:nvCxnSpPr>
              <p:cNvPr id="128" name="直接连接符 127"/>
              <p:cNvCxnSpPr/>
              <p:nvPr/>
            </p:nvCxnSpPr>
            <p:spPr>
              <a:xfrm flipV="1">
                <a:off x="6938132" y="4002416"/>
                <a:ext cx="1371643" cy="142802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6772437" y="2859183"/>
                <a:ext cx="1537338" cy="114323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sp>
        <p:nvSpPr>
          <p:cNvPr id="130" name="Oval 80"/>
          <p:cNvSpPr>
            <a:spLocks noChangeArrowheads="1"/>
          </p:cNvSpPr>
          <p:nvPr/>
        </p:nvSpPr>
        <p:spPr bwMode="auto">
          <a:xfrm>
            <a:off x="5028813" y="1412031"/>
            <a:ext cx="551361" cy="552753"/>
          </a:xfrm>
          <a:prstGeom prst="ellipse">
            <a:avLst/>
          </a:prstGeom>
          <a:solidFill>
            <a:schemeClr val="accent4"/>
          </a:solidFill>
          <a:ln w="2222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sz="2300" dirty="0">
                <a:solidFill>
                  <a:schemeClr val="bg1"/>
                </a:solidFill>
              </a:rPr>
              <a:t>C</a:t>
            </a:r>
            <a:endParaRPr lang="zh-CN" altLang="en-US" sz="2300" dirty="0">
              <a:solidFill>
                <a:schemeClr val="bg1"/>
              </a:solidFill>
            </a:endParaRPr>
          </a:p>
        </p:txBody>
      </p:sp>
      <p:grpSp>
        <p:nvGrpSpPr>
          <p:cNvPr id="8" name="组合 130"/>
          <p:cNvGrpSpPr/>
          <p:nvPr/>
        </p:nvGrpSpPr>
        <p:grpSpPr>
          <a:xfrm>
            <a:off x="5363485" y="1986609"/>
            <a:ext cx="167634" cy="1661048"/>
            <a:chOff x="6637879" y="3495267"/>
            <a:chExt cx="227346" cy="2252731"/>
          </a:xfrm>
        </p:grpSpPr>
        <p:sp>
          <p:nvSpPr>
            <p:cNvPr id="132" name="Freeform 77"/>
            <p:cNvSpPr>
              <a:spLocks/>
            </p:cNvSpPr>
            <p:nvPr/>
          </p:nvSpPr>
          <p:spPr bwMode="auto">
            <a:xfrm>
              <a:off x="6637879" y="3495267"/>
              <a:ext cx="211489" cy="2252731"/>
            </a:xfrm>
            <a:custGeom>
              <a:avLst/>
              <a:gdLst>
                <a:gd name="T0" fmla="*/ 1 w 56"/>
                <a:gd name="T1" fmla="*/ 0 h 595"/>
                <a:gd name="T2" fmla="*/ 0 w 56"/>
                <a:gd name="T3" fmla="*/ 595 h 595"/>
              </a:gdLst>
              <a:ahLst/>
              <a:cxnLst>
                <a:cxn ang="0">
                  <a:pos x="T0" y="T1"/>
                </a:cxn>
                <a:cxn ang="0">
                  <a:pos x="T2" y="T3"/>
                </a:cxn>
              </a:cxnLst>
              <a:rect l="0" t="0" r="r" b="b"/>
              <a:pathLst>
                <a:path w="56" h="595">
                  <a:moveTo>
                    <a:pt x="1" y="0"/>
                  </a:moveTo>
                  <a:cubicBezTo>
                    <a:pt x="56" y="204"/>
                    <a:pt x="55" y="402"/>
                    <a:pt x="0" y="595"/>
                  </a:cubicBezTo>
                </a:path>
              </a:pathLst>
            </a:custGeom>
            <a:noFill/>
            <a:ln w="158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133" name="椭圆 132"/>
            <p:cNvSpPr/>
            <p:nvPr/>
          </p:nvSpPr>
          <p:spPr>
            <a:xfrm>
              <a:off x="6721225" y="4334946"/>
              <a:ext cx="144000" cy="144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44" name="Oval 78"/>
          <p:cNvSpPr>
            <a:spLocks noChangeArrowheads="1"/>
          </p:cNvSpPr>
          <p:nvPr/>
        </p:nvSpPr>
        <p:spPr bwMode="auto">
          <a:xfrm>
            <a:off x="3239184" y="1827559"/>
            <a:ext cx="551361" cy="552753"/>
          </a:xfrm>
          <a:prstGeom prst="ellipse">
            <a:avLst/>
          </a:prstGeom>
          <a:solidFill>
            <a:schemeClr val="accent2"/>
          </a:solidFill>
          <a:ln w="2222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sz="2300" dirty="0">
                <a:solidFill>
                  <a:schemeClr val="bg1"/>
                </a:solidFill>
              </a:rPr>
              <a:t>A</a:t>
            </a:r>
            <a:endParaRPr lang="zh-CN" altLang="en-US" sz="2300" dirty="0">
              <a:solidFill>
                <a:schemeClr val="bg1"/>
              </a:solidFill>
            </a:endParaRPr>
          </a:p>
        </p:txBody>
      </p:sp>
      <p:sp>
        <p:nvSpPr>
          <p:cNvPr id="145" name="Oval 81"/>
          <p:cNvSpPr>
            <a:spLocks noChangeArrowheads="1"/>
          </p:cNvSpPr>
          <p:nvPr/>
        </p:nvSpPr>
        <p:spPr bwMode="auto">
          <a:xfrm>
            <a:off x="3239184" y="3014349"/>
            <a:ext cx="551361" cy="552753"/>
          </a:xfrm>
          <a:prstGeom prst="ellipse">
            <a:avLst/>
          </a:prstGeom>
          <a:solidFill>
            <a:schemeClr val="accent2"/>
          </a:solidFill>
          <a:ln w="317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dirty="0">
                <a:solidFill>
                  <a:schemeClr val="bg1"/>
                </a:solidFill>
              </a:rPr>
              <a:t>A1</a:t>
            </a:r>
            <a:endParaRPr lang="zh-CN" altLang="en-US" dirty="0">
              <a:solidFill>
                <a:schemeClr val="bg1"/>
              </a:solidFill>
            </a:endParaRPr>
          </a:p>
        </p:txBody>
      </p:sp>
      <p:sp>
        <p:nvSpPr>
          <p:cNvPr id="146" name="Oval 79"/>
          <p:cNvSpPr>
            <a:spLocks noChangeArrowheads="1"/>
          </p:cNvSpPr>
          <p:nvPr/>
        </p:nvSpPr>
        <p:spPr bwMode="auto">
          <a:xfrm>
            <a:off x="4148214" y="1627534"/>
            <a:ext cx="551361" cy="552753"/>
          </a:xfrm>
          <a:prstGeom prst="ellipse">
            <a:avLst/>
          </a:prstGeom>
          <a:solidFill>
            <a:schemeClr val="accent3"/>
          </a:solidFill>
          <a:ln w="2222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sz="2300" dirty="0">
                <a:solidFill>
                  <a:schemeClr val="bg1"/>
                </a:solidFill>
              </a:rPr>
              <a:t>B</a:t>
            </a:r>
            <a:endParaRPr lang="zh-CN" altLang="en-US" sz="2300" dirty="0">
              <a:solidFill>
                <a:schemeClr val="bg1"/>
              </a:solidFill>
            </a:endParaRPr>
          </a:p>
        </p:txBody>
      </p:sp>
      <p:sp>
        <p:nvSpPr>
          <p:cNvPr id="147" name="Oval 83"/>
          <p:cNvSpPr>
            <a:spLocks noChangeArrowheads="1"/>
          </p:cNvSpPr>
          <p:nvPr/>
        </p:nvSpPr>
        <p:spPr bwMode="auto">
          <a:xfrm>
            <a:off x="5113923" y="3474880"/>
            <a:ext cx="551361" cy="552753"/>
          </a:xfrm>
          <a:prstGeom prst="ellipse">
            <a:avLst/>
          </a:prstGeom>
          <a:solidFill>
            <a:schemeClr val="accent4"/>
          </a:solidFill>
          <a:ln w="3175" cap="flat">
            <a:noFill/>
            <a:prstDash val="solid"/>
            <a:miter lim="800000"/>
            <a:headEnd/>
            <a:tailEnd/>
          </a:ln>
        </p:spPr>
        <p:txBody>
          <a:bodyPr vert="horz" wrap="square" lIns="68566" tIns="34283" rIns="68566" bIns="34283" numCol="1" anchor="t" anchorCtr="0" compatLnSpc="1">
            <a:prstTxWarp prst="textNoShape">
              <a:avLst/>
            </a:prstTxWarp>
          </a:bodyPr>
          <a:lstStyle/>
          <a:p>
            <a:r>
              <a:rPr lang="en-US" altLang="zh-CN" dirty="0">
                <a:solidFill>
                  <a:schemeClr val="bg1"/>
                </a:solidFill>
              </a:rPr>
              <a:t>C1</a:t>
            </a:r>
            <a:endParaRPr lang="zh-CN" altLang="en-US" dirty="0">
              <a:solidFill>
                <a:schemeClr val="bg1"/>
              </a:solidFill>
            </a:endParaRPr>
          </a:p>
        </p:txBody>
      </p:sp>
      <p:grpSp>
        <p:nvGrpSpPr>
          <p:cNvPr id="9" name="组合 37"/>
          <p:cNvGrpSpPr/>
          <p:nvPr/>
        </p:nvGrpSpPr>
        <p:grpSpPr>
          <a:xfrm>
            <a:off x="2194276" y="1204021"/>
            <a:ext cx="4823736" cy="3039201"/>
            <a:chOff x="2912726" y="1977491"/>
            <a:chExt cx="6431648" cy="4052267"/>
          </a:xfrm>
        </p:grpSpPr>
        <p:cxnSp>
          <p:nvCxnSpPr>
            <p:cNvPr id="20" name="直接连接符 19"/>
            <p:cNvCxnSpPr/>
            <p:nvPr/>
          </p:nvCxnSpPr>
          <p:spPr>
            <a:xfrm flipV="1">
              <a:off x="2998862" y="1988841"/>
              <a:ext cx="4292201" cy="1188536"/>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2912726" y="4683741"/>
              <a:ext cx="4378337" cy="1346017"/>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a:off x="7234952" y="1977491"/>
              <a:ext cx="1849175" cy="128542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7291063" y="4638590"/>
              <a:ext cx="2053311" cy="139116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0" name="组合 120"/>
          <p:cNvGrpSpPr/>
          <p:nvPr/>
        </p:nvGrpSpPr>
        <p:grpSpPr>
          <a:xfrm>
            <a:off x="1361044" y="2026276"/>
            <a:ext cx="1341611" cy="1248051"/>
            <a:chOff x="1919920" y="3552881"/>
            <a:chExt cx="1819507" cy="1692622"/>
          </a:xfrm>
        </p:grpSpPr>
        <p:sp>
          <p:nvSpPr>
            <p:cNvPr id="122" name="Oval 85"/>
            <p:cNvSpPr>
              <a:spLocks noChangeArrowheads="1"/>
            </p:cNvSpPr>
            <p:nvPr/>
          </p:nvSpPr>
          <p:spPr bwMode="auto">
            <a:xfrm>
              <a:off x="1919920" y="3552881"/>
              <a:ext cx="1675174" cy="1692622"/>
            </a:xfrm>
            <a:prstGeom prst="ellipse">
              <a:avLst/>
            </a:prstGeom>
            <a:noFill/>
            <a:ln w="38100" cap="flat">
              <a:solidFill>
                <a:schemeClr val="accent1"/>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123" name="Oval 85"/>
            <p:cNvSpPr>
              <a:spLocks noChangeArrowheads="1"/>
            </p:cNvSpPr>
            <p:nvPr/>
          </p:nvSpPr>
          <p:spPr bwMode="auto">
            <a:xfrm>
              <a:off x="2150988" y="3786356"/>
              <a:ext cx="1213038" cy="1225672"/>
            </a:xfrm>
            <a:prstGeom prst="ellipse">
              <a:avLst/>
            </a:prstGeom>
            <a:solidFill>
              <a:schemeClr val="accent1"/>
            </a:solidFill>
            <a:ln w="3365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a:p>
          </p:txBody>
        </p:sp>
        <p:sp>
          <p:nvSpPr>
            <p:cNvPr id="124" name="TextBox 123"/>
            <p:cNvSpPr txBox="1"/>
            <p:nvPr/>
          </p:nvSpPr>
          <p:spPr>
            <a:xfrm>
              <a:off x="2360493" y="3983693"/>
              <a:ext cx="1378934" cy="709379"/>
            </a:xfrm>
            <a:prstGeom prst="rect">
              <a:avLst/>
            </a:prstGeom>
            <a:noFill/>
            <a:ln>
              <a:noFill/>
            </a:ln>
          </p:spPr>
          <p:txBody>
            <a:bodyPr wrap="square" rtlCol="0">
              <a:spAutoFit/>
            </a:bodyPr>
            <a:lstStyle/>
            <a:p>
              <a:r>
                <a:rPr lang="zh-CN" altLang="en-US" sz="1400" b="1" dirty="0">
                  <a:solidFill>
                    <a:schemeClr val="bg1"/>
                  </a:solidFill>
                  <a:latin typeface="方正黑体_GBK" pitchFamily="65" charset="-122"/>
                  <a:ea typeface="方正黑体_GBK" pitchFamily="65" charset="-122"/>
                </a:rPr>
                <a:t>添加</a:t>
              </a:r>
              <a:endParaRPr lang="en-US" altLang="zh-CN" sz="1400" b="1" dirty="0">
                <a:solidFill>
                  <a:schemeClr val="bg1"/>
                </a:solidFill>
                <a:latin typeface="方正黑体_GBK" pitchFamily="65" charset="-122"/>
                <a:ea typeface="方正黑体_GBK" pitchFamily="65" charset="-122"/>
              </a:endParaRPr>
            </a:p>
            <a:p>
              <a:r>
                <a:rPr lang="zh-CN" altLang="en-US" sz="1400" b="1" dirty="0">
                  <a:solidFill>
                    <a:schemeClr val="bg1"/>
                  </a:solidFill>
                  <a:latin typeface="方正黑体_GBK" pitchFamily="65" charset="-122"/>
                  <a:ea typeface="方正黑体_GBK" pitchFamily="65" charset="-122"/>
                </a:rPr>
                <a:t>标题</a:t>
              </a:r>
            </a:p>
          </p:txBody>
        </p:sp>
      </p:grpSp>
      <p:sp>
        <p:nvSpPr>
          <p:cNvPr id="107" name="Oval 82"/>
          <p:cNvSpPr>
            <a:spLocks noChangeArrowheads="1"/>
          </p:cNvSpPr>
          <p:nvPr/>
        </p:nvSpPr>
        <p:spPr bwMode="auto">
          <a:xfrm>
            <a:off x="4195822" y="3204850"/>
            <a:ext cx="551361" cy="552753"/>
          </a:xfrm>
          <a:prstGeom prst="ellipse">
            <a:avLst/>
          </a:prstGeom>
          <a:solidFill>
            <a:schemeClr val="accent3"/>
          </a:solidFill>
          <a:ln w="317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dirty="0">
                <a:solidFill>
                  <a:schemeClr val="bg1"/>
                </a:solidFill>
              </a:rPr>
              <a:t>B1</a:t>
            </a:r>
            <a:endParaRPr lang="zh-CN" altLang="en-US" dirty="0">
              <a:solidFill>
                <a:schemeClr val="bg1"/>
              </a:solidFill>
            </a:endParaRPr>
          </a:p>
        </p:txBody>
      </p:sp>
      <p:sp>
        <p:nvSpPr>
          <p:cNvPr id="38"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161184064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300"/>
                                        <p:tgtEl>
                                          <p:spTgt spid="2"/>
                                        </p:tgtEl>
                                      </p:cBhvr>
                                    </p:animEffect>
                                  </p:childTnLst>
                                </p:cTn>
                              </p:par>
                            </p:childTnLst>
                          </p:cTn>
                        </p:par>
                        <p:par>
                          <p:cTn id="14" fill="hold">
                            <p:stCondLst>
                              <p:cond delay="800"/>
                            </p:stCondLst>
                            <p:childTnLst>
                              <p:par>
                                <p:cTn id="15" presetID="14" presetClass="entr" presetSubtype="10" fill="hold" grpId="0" nodeType="after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randombar(horizontal)">
                                      <p:cBhvr>
                                        <p:cTn id="17" dur="500"/>
                                        <p:tgtEl>
                                          <p:spTgt spid="144"/>
                                        </p:tgtEl>
                                      </p:cBhvr>
                                    </p:animEffect>
                                  </p:childTnLst>
                                </p:cTn>
                              </p:par>
                            </p:childTnLst>
                          </p:cTn>
                        </p:par>
                        <p:par>
                          <p:cTn id="18" fill="hold">
                            <p:stCondLst>
                              <p:cond delay="1300"/>
                            </p:stCondLst>
                            <p:childTnLst>
                              <p:par>
                                <p:cTn id="19" presetID="22" presetClass="entr" presetSubtype="1"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300"/>
                                        <p:tgtEl>
                                          <p:spTgt spid="5"/>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45"/>
                                        </p:tgtEl>
                                        <p:attrNameLst>
                                          <p:attrName>style.visibility</p:attrName>
                                        </p:attrNameLst>
                                      </p:cBhvr>
                                      <p:to>
                                        <p:strVal val="visible"/>
                                      </p:to>
                                    </p:set>
                                    <p:animEffect transition="in" filter="randombar(horizontal)">
                                      <p:cBhvr>
                                        <p:cTn id="24" dur="500"/>
                                        <p:tgtEl>
                                          <p:spTgt spid="145"/>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randombar(horizontal)">
                                      <p:cBhvr>
                                        <p:cTn id="27" dur="500"/>
                                        <p:tgtEl>
                                          <p:spTgt spid="146"/>
                                        </p:tgtEl>
                                      </p:cBhvr>
                                    </p:animEffect>
                                  </p:childTnLst>
                                </p:cTn>
                              </p:par>
                            </p:childTnLst>
                          </p:cTn>
                        </p:par>
                        <p:par>
                          <p:cTn id="28" fill="hold">
                            <p:stCondLst>
                              <p:cond delay="1800"/>
                            </p:stCondLst>
                            <p:childTnLst>
                              <p:par>
                                <p:cTn id="29" presetID="22" presetClass="entr" presetSubtype="1"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up)">
                                      <p:cBhvr>
                                        <p:cTn id="31" dur="300"/>
                                        <p:tgtEl>
                                          <p:spTgt spid="4"/>
                                        </p:tgtEl>
                                      </p:cBhvr>
                                    </p:animEffect>
                                  </p:childTnLst>
                                </p:cTn>
                              </p:par>
                            </p:childTnLst>
                          </p:cTn>
                        </p:par>
                        <p:par>
                          <p:cTn id="32" fill="hold">
                            <p:stCondLst>
                              <p:cond delay="2100"/>
                            </p:stCondLst>
                            <p:childTnLst>
                              <p:par>
                                <p:cTn id="33" presetID="14" presetClass="entr" presetSubtype="10" fill="hold" grpId="0" nodeType="afterEffect">
                                  <p:stCondLst>
                                    <p:cond delay="0"/>
                                  </p:stCondLst>
                                  <p:childTnLst>
                                    <p:set>
                                      <p:cBhvr>
                                        <p:cTn id="34" dur="1" fill="hold">
                                          <p:stCondLst>
                                            <p:cond delay="0"/>
                                          </p:stCondLst>
                                        </p:cTn>
                                        <p:tgtEl>
                                          <p:spTgt spid="107"/>
                                        </p:tgtEl>
                                        <p:attrNameLst>
                                          <p:attrName>style.visibility</p:attrName>
                                        </p:attrNameLst>
                                      </p:cBhvr>
                                      <p:to>
                                        <p:strVal val="visible"/>
                                      </p:to>
                                    </p:set>
                                    <p:animEffect transition="in" filter="randombar(horizontal)">
                                      <p:cBhvr>
                                        <p:cTn id="35" dur="500"/>
                                        <p:tgtEl>
                                          <p:spTgt spid="107"/>
                                        </p:tgtEl>
                                      </p:cBhvr>
                                    </p:animEffect>
                                  </p:childTnLst>
                                </p:cTn>
                              </p:par>
                            </p:childTnLst>
                          </p:cTn>
                        </p:par>
                        <p:par>
                          <p:cTn id="36" fill="hold">
                            <p:stCondLst>
                              <p:cond delay="2600"/>
                            </p:stCondLst>
                            <p:childTnLst>
                              <p:par>
                                <p:cTn id="37" presetID="14" presetClass="entr" presetSubtype="10"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randombar(horizontal)">
                                      <p:cBhvr>
                                        <p:cTn id="39" dur="500"/>
                                        <p:tgtEl>
                                          <p:spTgt spid="130"/>
                                        </p:tgtEl>
                                      </p:cBhvr>
                                    </p:animEffect>
                                  </p:childTnLst>
                                </p:cTn>
                              </p:par>
                            </p:childTnLst>
                          </p:cTn>
                        </p:par>
                        <p:par>
                          <p:cTn id="40" fill="hold">
                            <p:stCondLst>
                              <p:cond delay="3100"/>
                            </p:stCondLst>
                            <p:childTnLst>
                              <p:par>
                                <p:cTn id="41" presetID="22" presetClass="entr" presetSubtype="1"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up)">
                                      <p:cBhvr>
                                        <p:cTn id="43" dur="300"/>
                                        <p:tgtEl>
                                          <p:spTgt spid="8"/>
                                        </p:tgtEl>
                                      </p:cBhvr>
                                    </p:animEffect>
                                  </p:childTnLst>
                                </p:cTn>
                              </p:par>
                            </p:childTnLst>
                          </p:cTn>
                        </p:par>
                        <p:par>
                          <p:cTn id="44" fill="hold">
                            <p:stCondLst>
                              <p:cond delay="3400"/>
                            </p:stCondLst>
                            <p:childTnLst>
                              <p:par>
                                <p:cTn id="45" presetID="14" presetClass="entr" presetSubtype="10" fill="hold" grpId="0" nodeType="afterEffect">
                                  <p:stCondLst>
                                    <p:cond delay="0"/>
                                  </p:stCondLst>
                                  <p:childTnLst>
                                    <p:set>
                                      <p:cBhvr>
                                        <p:cTn id="46" dur="1" fill="hold">
                                          <p:stCondLst>
                                            <p:cond delay="0"/>
                                          </p:stCondLst>
                                        </p:cTn>
                                        <p:tgtEl>
                                          <p:spTgt spid="147"/>
                                        </p:tgtEl>
                                        <p:attrNameLst>
                                          <p:attrName>style.visibility</p:attrName>
                                        </p:attrNameLst>
                                      </p:cBhvr>
                                      <p:to>
                                        <p:strVal val="visible"/>
                                      </p:to>
                                    </p:set>
                                    <p:animEffect transition="in" filter="randombar(horizontal)">
                                      <p:cBhvr>
                                        <p:cTn id="47" dur="500"/>
                                        <p:tgtEl>
                                          <p:spTgt spid="147"/>
                                        </p:tgtEl>
                                      </p:cBhvr>
                                    </p:animEffect>
                                  </p:childTnLst>
                                </p:cTn>
                              </p:par>
                            </p:childTnLst>
                          </p:cTn>
                        </p:par>
                        <p:par>
                          <p:cTn id="48" fill="hold">
                            <p:stCondLst>
                              <p:cond delay="3900"/>
                            </p:stCondLst>
                            <p:childTnLst>
                              <p:par>
                                <p:cTn id="49" presetID="22" presetClass="entr" presetSubtype="8"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44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4900"/>
                            </p:stCondLst>
                            <p:childTnLst>
                              <p:par>
                                <p:cTn id="57" presetID="23" presetClass="entr" presetSubtype="32" fill="hold" nodeType="after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p:cTn id="59" dur="500" fill="hold"/>
                                        <p:tgtEl>
                                          <p:spTgt spid="3"/>
                                        </p:tgtEl>
                                        <p:attrNameLst>
                                          <p:attrName>ppt_w</p:attrName>
                                        </p:attrNameLst>
                                      </p:cBhvr>
                                      <p:tavLst>
                                        <p:tav tm="0">
                                          <p:val>
                                            <p:strVal val="4*#ppt_w"/>
                                          </p:val>
                                        </p:tav>
                                        <p:tav tm="100000">
                                          <p:val>
                                            <p:strVal val="#ppt_w"/>
                                          </p:val>
                                        </p:tav>
                                      </p:tavLst>
                                    </p:anim>
                                    <p:anim calcmode="lin" valueType="num">
                                      <p:cBhvr>
                                        <p:cTn id="60" dur="500" fill="hold"/>
                                        <p:tgtEl>
                                          <p:spTgt spid="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P spid="144" grpId="0" animBg="1"/>
      <p:bldP spid="145" grpId="0" animBg="1"/>
      <p:bldP spid="146" grpId="0" animBg="1"/>
      <p:bldP spid="147" grpId="0" animBg="1"/>
      <p:bldP spid="10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739" y="1176338"/>
            <a:ext cx="8016875" cy="461655"/>
          </a:xfrm>
          <a:prstGeom prst="rect">
            <a:avLst/>
          </a:prstGeom>
          <a:noFill/>
          <a:ln w="9525">
            <a:noFill/>
            <a:miter lim="800000"/>
            <a:headEnd/>
            <a:tailEnd/>
          </a:ln>
        </p:spPr>
        <p:txBody>
          <a:bodyPr lIns="91431" tIns="45715" rIns="91431" bIns="45715">
            <a:spAutoFit/>
          </a:bodyPr>
          <a:lstStyle/>
          <a:p>
            <a:pPr>
              <a:lnSpc>
                <a:spcPct val="150000"/>
              </a:lnSpc>
              <a:spcBef>
                <a:spcPts val="600"/>
              </a:spcBef>
              <a:spcAft>
                <a:spcPts val="600"/>
              </a:spcAft>
            </a:pPr>
            <a:r>
              <a:rPr lang="zh-CN" altLang="en-US" sz="800" dirty="0">
                <a:solidFill>
                  <a:schemeClr val="bg1">
                    <a:lumMod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6738" y="2106613"/>
            <a:ext cx="5486400" cy="2419350"/>
          </a:xfrm>
          <a:prstGeom prst="rect">
            <a:avLst/>
          </a:prstGeom>
          <a:noFill/>
          <a:ln w="9525">
            <a:noFill/>
            <a:miter lim="800000"/>
            <a:headEnd/>
            <a:tailEnd/>
          </a:ln>
        </p:spPr>
      </p:pic>
      <p:sp>
        <p:nvSpPr>
          <p:cNvPr id="29" name="Rectangle 12"/>
          <p:cNvSpPr/>
          <p:nvPr/>
        </p:nvSpPr>
        <p:spPr bwMode="auto">
          <a:xfrm>
            <a:off x="6130925" y="2106613"/>
            <a:ext cx="2452688" cy="2419350"/>
          </a:xfrm>
          <a:prstGeom prst="rect">
            <a:avLst/>
          </a:prstGeom>
          <a:solidFill>
            <a:schemeClr val="accent1"/>
          </a:solidFill>
          <a:ln w="9525" cap="flat" cmpd="sng" algn="ctr">
            <a:noFill/>
            <a:prstDash val="solid"/>
            <a:headEnd type="none" w="med" len="med"/>
            <a:tailEnd type="none" w="med" len="med"/>
          </a:ln>
          <a:effectLst/>
        </p:spPr>
        <p:txBody>
          <a:bodyPr lIns="137152" tIns="68576" rIns="34289" bIns="34289"/>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a:spcAft>
                <a:spcPts val="450"/>
              </a:spcAft>
              <a:defRPr/>
            </a:pPr>
            <a:endParaRPr lang="en-US" sz="2700" dirty="0">
              <a:solidFill>
                <a:srgbClr val="FFFFFF">
                  <a:alpha val="99000"/>
                </a:srgbClr>
              </a:solidFill>
              <a:latin typeface="Segoe UI Light" panose="020B0502040204020203" pitchFamily="34" charset="0"/>
            </a:endParaRPr>
          </a:p>
        </p:txBody>
      </p:sp>
      <p:sp>
        <p:nvSpPr>
          <p:cNvPr id="30" name="文本框 81"/>
          <p:cNvSpPr txBox="1">
            <a:spLocks noChangeArrowheads="1"/>
          </p:cNvSpPr>
          <p:nvPr/>
        </p:nvSpPr>
        <p:spPr bwMode="auto">
          <a:xfrm>
            <a:off x="6423025" y="2493963"/>
            <a:ext cx="1944688" cy="1733550"/>
          </a:xfrm>
          <a:prstGeom prst="rect">
            <a:avLst/>
          </a:prstGeom>
          <a:noFill/>
          <a:ln w="9525">
            <a:noFill/>
            <a:miter lim="800000"/>
            <a:headEnd/>
            <a:tailEnd/>
          </a:ln>
        </p:spPr>
        <p:txBody>
          <a:bodyPr lIns="91431" tIns="45715" rIns="91431" bIns="45715"/>
          <a:lstStyle/>
          <a:p>
            <a:pPr>
              <a:lnSpc>
                <a:spcPct val="150000"/>
              </a:lnSpc>
            </a:pPr>
            <a:r>
              <a:rPr lang="zh-CN" altLang="en-US" sz="800" dirty="0">
                <a:solidFill>
                  <a:schemeClr val="bg1"/>
                </a:solidFill>
                <a:latin typeface="微软雅黑" pitchFamily="34" charset="-122"/>
                <a:ea typeface="微软雅黑" pitchFamily="34" charset="-122"/>
              </a:rPr>
              <a:t>此处输入您的文本请在此处输入您的文本此处输入您的文本此处输入您的文本此处输入您的文本请在此处输入您的文本此处输入您的文本。</a:t>
            </a:r>
          </a:p>
        </p:txBody>
      </p:sp>
      <p:sp>
        <p:nvSpPr>
          <p:cNvPr id="6" name="文本框 37"/>
          <p:cNvSpPr txBox="1"/>
          <p:nvPr/>
        </p:nvSpPr>
        <p:spPr>
          <a:xfrm>
            <a:off x="323528" y="267494"/>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 name="文本框 38"/>
          <p:cNvSpPr txBox="1"/>
          <p:nvPr/>
        </p:nvSpPr>
        <p:spPr>
          <a:xfrm>
            <a:off x="323528" y="560226"/>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cs typeface="+mn-ea"/>
                <a:sym typeface="+mn-lt"/>
              </a:rPr>
              <a:t>ADD RELATED TITLE WORDS</a:t>
            </a:r>
            <a:endParaRPr lang="zh-CN" altLang="en-US" sz="1200" dirty="0">
              <a:solidFill>
                <a:schemeClr val="tx1">
                  <a:lumMod val="50000"/>
                  <a:lumOff val="50000"/>
                </a:schemeClr>
              </a:solidFill>
              <a:cs typeface="+mn-ea"/>
              <a:sym typeface="+mn-lt"/>
            </a:endParaRPr>
          </a:p>
        </p:txBody>
      </p:sp>
    </p:spTree>
  </p:cSld>
  <p:clrMapOvr>
    <a:masterClrMapping/>
  </p:clrMapOvr>
  <p:transition spd="med"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custDataLst>
              <p:tags r:id="rId2"/>
            </p:custDataLst>
          </p:nvPr>
        </p:nvSpPr>
        <p:spPr>
          <a:xfrm>
            <a:off x="2476327" y="2458223"/>
            <a:ext cx="654025" cy="461665"/>
          </a:xfrm>
          <a:prstGeom prst="rect">
            <a:avLst/>
          </a:prstGeom>
          <a:noFill/>
        </p:spPr>
        <p:txBody>
          <a:bodyPr wrap="none" lIns="0" tIns="0" rIns="0" bIns="0">
            <a:spAutoFit/>
          </a:bodyPr>
          <a:lstStyle/>
          <a:p>
            <a:pPr>
              <a:defRPr/>
            </a:pPr>
            <a:r>
              <a:rPr lang="en-US" altLang="zh-CN"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3000" dirty="0">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8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4426752" y="2135981"/>
            <a:ext cx="4717248" cy="857250"/>
          </a:xfrm>
          <a:prstGeom prst="rect">
            <a:avLst/>
          </a:prstGeom>
          <a:solidFill>
            <a:schemeClr val="accent1"/>
          </a:solidFill>
          <a:ln w="12700" cap="flat" cmpd="sng" algn="ctr">
            <a:noFill/>
            <a:prstDash val="solid"/>
            <a:miter lim="800000"/>
          </a:ln>
          <a:effectLst/>
        </p:spPr>
        <p:txBody>
          <a:bodyPr lIns="242983" tIns="32511" rIns="674953" bIns="32511" anchor="ctr"/>
          <a:lstStyle/>
          <a:p>
            <a:pPr>
              <a:lnSpc>
                <a:spcPct val="130000"/>
              </a:lnSpc>
              <a:defRPr/>
            </a:pPr>
            <a:endParaRPr lang="zh-CN" altLang="en-US" sz="1000" kern="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2569444" y="2336779"/>
            <a:ext cx="46807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3252604" y="1997451"/>
            <a:ext cx="1025922" cy="110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7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7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6"/>
            </p:custDataLst>
          </p:nvPr>
        </p:nvSpPr>
        <p:spPr>
          <a:xfrm>
            <a:off x="4715669" y="2301797"/>
            <a:ext cx="3028049" cy="44319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3200"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3200"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7"/>
            </p:custDataLst>
          </p:nvPr>
        </p:nvSpPr>
        <p:spPr>
          <a:xfrm>
            <a:off x="4715669" y="2712277"/>
            <a:ext cx="3028049"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72891242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1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1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1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6.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1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1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1.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3.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26.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7.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8.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9.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Rectangle 12"/>
</p:tagLst>
</file>

<file path=ppt/tags/tag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6.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8.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9.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heme/theme1.xml><?xml version="1.0" encoding="utf-8"?>
<a:theme xmlns:a="http://schemas.openxmlformats.org/drawingml/2006/main" name="第一PPT，www.1ppt.com">
  <a:themeElements>
    <a:clrScheme name="自定义 161">
      <a:dk1>
        <a:sysClr val="windowText" lastClr="000000"/>
      </a:dk1>
      <a:lt1>
        <a:sysClr val="window" lastClr="FFFFFF"/>
      </a:lt1>
      <a:dk2>
        <a:srgbClr val="9F7B63"/>
      </a:dk2>
      <a:lt2>
        <a:srgbClr val="E7E6E6"/>
      </a:lt2>
      <a:accent1>
        <a:srgbClr val="C00000"/>
      </a:accent1>
      <a:accent2>
        <a:srgbClr val="A5A5A5"/>
      </a:accent2>
      <a:accent3>
        <a:srgbClr val="C00000"/>
      </a:accent3>
      <a:accent4>
        <a:srgbClr val="A5A5A5"/>
      </a:accent4>
      <a:accent5>
        <a:srgbClr val="D3174D"/>
      </a:accent5>
      <a:accent6>
        <a:srgbClr val="7F7F7F"/>
      </a:accent6>
      <a:hlink>
        <a:srgbClr val="F48E77"/>
      </a:hlink>
      <a:folHlink>
        <a:srgbClr val="A1BD7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3425</TotalTime>
  <Words>3474</Words>
  <Application>Microsoft Office PowerPoint</Application>
  <PresentationFormat>全屏显示(16:9)</PresentationFormat>
  <Paragraphs>327</Paragraphs>
  <Slides>27</Slides>
  <Notes>17</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医药</dc:title>
  <dc:creator>第一PPT</dc:creator>
  <cp:keywords>www.1ppt.com</cp:keywords>
  <cp:lastModifiedBy>Windows User</cp:lastModifiedBy>
  <cp:revision>342</cp:revision>
  <dcterms:created xsi:type="dcterms:W3CDTF">2014-11-09T01:07:25Z</dcterms:created>
  <dcterms:modified xsi:type="dcterms:W3CDTF">2019-06-20T07:41:24Z</dcterms:modified>
</cp:coreProperties>
</file>