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64" r:id="rId3"/>
    <p:sldId id="266" r:id="rId4"/>
    <p:sldId id="267" r:id="rId5"/>
    <p:sldId id="268" r:id="rId6"/>
    <p:sldId id="269" r:id="rId7"/>
    <p:sldId id="270" r:id="rId8"/>
    <p:sldId id="271" r:id="rId9"/>
    <p:sldId id="273" r:id="rId10"/>
    <p:sldId id="274" r:id="rId11"/>
    <p:sldId id="275" r:id="rId12"/>
    <p:sldId id="276" r:id="rId13"/>
    <p:sldId id="277" r:id="rId14"/>
    <p:sldId id="279" r:id="rId15"/>
    <p:sldId id="280" r:id="rId16"/>
    <p:sldId id="281" r:id="rId17"/>
    <p:sldId id="282" r:id="rId18"/>
    <p:sldId id="283" r:id="rId19"/>
    <p:sldId id="286" r:id="rId20"/>
    <p:sldId id="287" r:id="rId21"/>
    <p:sldId id="288" r:id="rId22"/>
    <p:sldId id="289" r:id="rId23"/>
    <p:sldId id="291" r:id="rId24"/>
    <p:sldId id="293" r:id="rId25"/>
    <p:sldId id="292" r:id="rId26"/>
    <p:sldId id="294" r:id="rId27"/>
    <p:sldId id="295" r:id="rId28"/>
    <p:sldId id="299" r:id="rId29"/>
    <p:sldId id="300"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B0F1"/>
    <a:srgbClr val="076DC1"/>
    <a:srgbClr val="F47349"/>
    <a:srgbClr val="02918B"/>
    <a:srgbClr val="015672"/>
    <a:srgbClr val="E44B42"/>
    <a:srgbClr val="00AF50"/>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94660"/>
  </p:normalViewPr>
  <p:slideViewPr>
    <p:cSldViewPr snapToGrid="0" showGuides="1">
      <p:cViewPr>
        <p:scale>
          <a:sx n="50" d="100"/>
          <a:sy n="50" d="100"/>
        </p:scale>
        <p:origin x="-43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817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6020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324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5939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9756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5804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978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6073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274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96805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718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801478" y="6431125"/>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559375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145811" y="5473440"/>
            <a:ext cx="5885027" cy="532880"/>
          </a:xfrm>
          <a:prstGeom prst="roundRect">
            <a:avLst>
              <a:gd name="adj" fmla="val 50000"/>
            </a:avLst>
          </a:prstGeom>
          <a:solidFill>
            <a:srgbClr val="076DC1"/>
          </a:solidFill>
          <a:ln w="12700">
            <a:solidFill>
              <a:srgbClr val="076DC1"/>
            </a:solidFill>
          </a:ln>
          <a:effectLst>
            <a:outerShdw blurRad="63500" dist="63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原创设计师QQ5858324           _16"/>
          <p:cNvSpPr txBox="1">
            <a:spLocks noChangeArrowheads="1"/>
          </p:cNvSpPr>
          <p:nvPr/>
        </p:nvSpPr>
        <p:spPr bwMode="auto">
          <a:xfrm>
            <a:off x="3247851" y="56336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latin typeface="微软雅黑" panose="020B0503020204020204" pitchFamily="34" charset="-122"/>
                <a:ea typeface="微软雅黑" panose="020B0503020204020204" pitchFamily="34" charset="-122"/>
              </a:rPr>
              <a:t>汇报人：</a:t>
            </a:r>
            <a:r>
              <a:rPr lang="en-US" altLang="zh-CN" sz="1800" b="0" dirty="0" smtClean="0">
                <a:latin typeface="微软雅黑" panose="020B0503020204020204" pitchFamily="34" charset="-122"/>
                <a:ea typeface="微软雅黑" panose="020B0503020204020204" pitchFamily="34" charset="-122"/>
              </a:rPr>
              <a:t>XXX     </a:t>
            </a:r>
            <a:r>
              <a:rPr lang="zh-CN" altLang="en-US" sz="1800" b="0" dirty="0" smtClean="0">
                <a:latin typeface="微软雅黑" panose="020B0503020204020204" pitchFamily="34" charset="-122"/>
                <a:ea typeface="微软雅黑" panose="020B0503020204020204" pitchFamily="34" charset="-122"/>
              </a:rPr>
              <a:t>部门：</a:t>
            </a:r>
            <a:r>
              <a:rPr lang="en-US" altLang="zh-CN" sz="1800" b="0" dirty="0" smtClean="0">
                <a:latin typeface="微软雅黑" panose="020B0503020204020204" pitchFamily="34" charset="-122"/>
                <a:ea typeface="微软雅黑" panose="020B0503020204020204" pitchFamily="34" charset="-122"/>
              </a:rPr>
              <a:t>XXXXX     </a:t>
            </a:r>
            <a:r>
              <a:rPr lang="zh-CN" altLang="en-US" sz="1800" b="0" dirty="0" smtClean="0">
                <a:latin typeface="微软雅黑" panose="020B0503020204020204" pitchFamily="34" charset="-122"/>
                <a:ea typeface="微软雅黑" panose="020B0503020204020204" pitchFamily="34" charset="-122"/>
              </a:rPr>
              <a:t>日期</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20XX.08.08</a:t>
            </a:r>
            <a:endParaRPr lang="zh-CN" altLang="zh-CN" sz="1800" b="0" dirty="0">
              <a:latin typeface="微软雅黑" panose="020B0503020204020204" pitchFamily="34" charset="-122"/>
              <a:ea typeface="微软雅黑" panose="020B0503020204020204" pitchFamily="34" charset="-122"/>
            </a:endParaRPr>
          </a:p>
        </p:txBody>
      </p:sp>
      <p:sp>
        <p:nvSpPr>
          <p:cNvPr id="51" name="原创设计师QQ598969553          _14"/>
          <p:cNvSpPr txBox="1">
            <a:spLocks noChangeArrowheads="1"/>
          </p:cNvSpPr>
          <p:nvPr/>
        </p:nvSpPr>
        <p:spPr bwMode="auto">
          <a:xfrm>
            <a:off x="1540836" y="3718898"/>
            <a:ext cx="9104586"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a:solidFill>
                  <a:srgbClr val="076DC1"/>
                </a:solidFill>
                <a:latin typeface="微软雅黑" panose="020B0503020204020204" pitchFamily="34" charset="-122"/>
                <a:ea typeface="微软雅黑" panose="020B0503020204020204" pitchFamily="34" charset="-122"/>
              </a:rPr>
              <a:t>蓝</a:t>
            </a:r>
            <a:r>
              <a:rPr lang="zh-CN" altLang="en-US" sz="6000" b="1" dirty="0" smtClean="0">
                <a:solidFill>
                  <a:srgbClr val="076DC1"/>
                </a:solidFill>
                <a:latin typeface="微软雅黑" panose="020B0503020204020204" pitchFamily="34" charset="-122"/>
                <a:ea typeface="微软雅黑" panose="020B0503020204020204" pitchFamily="34" charset="-122"/>
              </a:rPr>
              <a:t>色工作总结计划</a:t>
            </a:r>
            <a:r>
              <a:rPr lang="en-US" altLang="zh-CN" sz="6000" b="1" dirty="0" smtClean="0">
                <a:solidFill>
                  <a:srgbClr val="076DC1"/>
                </a:solidFill>
                <a:latin typeface="微软雅黑" panose="020B0503020204020204" pitchFamily="34" charset="-122"/>
                <a:ea typeface="微软雅黑" panose="020B0503020204020204" pitchFamily="34" charset="-122"/>
              </a:rPr>
              <a:t>PPT</a:t>
            </a:r>
            <a:endParaRPr lang="zh-CN" sz="6000" b="1" dirty="0">
              <a:solidFill>
                <a:srgbClr val="076DC1"/>
              </a:solidFill>
              <a:latin typeface="微软雅黑" panose="020B0503020204020204" pitchFamily="34" charset="-122"/>
              <a:ea typeface="微软雅黑" panose="020B0503020204020204" pitchFamily="34" charset="-122"/>
            </a:endParaRPr>
          </a:p>
        </p:txBody>
      </p:sp>
      <p:sp>
        <p:nvSpPr>
          <p:cNvPr id="52" name="原创设计师QQ598969553          _15"/>
          <p:cNvSpPr txBox="1">
            <a:spLocks noChangeArrowheads="1"/>
          </p:cNvSpPr>
          <p:nvPr/>
        </p:nvSpPr>
        <p:spPr bwMode="auto">
          <a:xfrm>
            <a:off x="2684780" y="4558649"/>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Introduction Of Atmospheric</a:t>
            </a:r>
          </a:p>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200" b="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nvGrpSpPr>
          <p:cNvPr id="36" name="组合 35"/>
          <p:cNvGrpSpPr/>
          <p:nvPr/>
        </p:nvGrpSpPr>
        <p:grpSpPr>
          <a:xfrm>
            <a:off x="2936205" y="1293019"/>
            <a:ext cx="1417580" cy="1904367"/>
            <a:chOff x="814328" y="3219264"/>
            <a:chExt cx="1356392" cy="458500"/>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sp>
            <p:nvSpPr>
              <p:cNvPr id="40" name="圆角矩形 39"/>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grpSp>
        <p:sp>
          <p:nvSpPr>
            <p:cNvPr id="38"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rPr>
                <a:t>2</a:t>
              </a:r>
              <a:endParaRPr kumimoji="0" lang="zh-CN"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endParaRPr>
            </a:p>
          </p:txBody>
        </p:sp>
      </p:grpSp>
      <p:grpSp>
        <p:nvGrpSpPr>
          <p:cNvPr id="41" name="组合 40"/>
          <p:cNvGrpSpPr/>
          <p:nvPr/>
        </p:nvGrpSpPr>
        <p:grpSpPr>
          <a:xfrm>
            <a:off x="4496480" y="1293019"/>
            <a:ext cx="1417580" cy="1904367"/>
            <a:chOff x="814328" y="3219264"/>
            <a:chExt cx="1356392" cy="458500"/>
          </a:xfrm>
        </p:grpSpPr>
        <p:grpSp>
          <p:nvGrpSpPr>
            <p:cNvPr id="42" name="组合 41"/>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sp>
            <p:nvSpPr>
              <p:cNvPr id="45" name="圆角矩形 44"/>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grpSp>
        <p:sp>
          <p:nvSpPr>
            <p:cNvPr id="43"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rPr>
                <a:t>0</a:t>
              </a:r>
              <a:endParaRPr kumimoji="0" lang="zh-CN"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endParaRPr>
            </a:p>
          </p:txBody>
        </p:sp>
      </p:grpSp>
      <p:grpSp>
        <p:nvGrpSpPr>
          <p:cNvPr id="48" name="组合 47"/>
          <p:cNvGrpSpPr/>
          <p:nvPr/>
        </p:nvGrpSpPr>
        <p:grpSpPr>
          <a:xfrm>
            <a:off x="6056756" y="1293019"/>
            <a:ext cx="1417580" cy="1904367"/>
            <a:chOff x="814328" y="3219264"/>
            <a:chExt cx="1356392" cy="458500"/>
          </a:xfrm>
        </p:grpSpPr>
        <p:grpSp>
          <p:nvGrpSpPr>
            <p:cNvPr id="49" name="组合 4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sp>
            <p:nvSpPr>
              <p:cNvPr id="56" name="圆角矩形 55"/>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grpSp>
        <p:sp>
          <p:nvSpPr>
            <p:cNvPr id="50"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375"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rPr>
                <a:t>X</a:t>
              </a:r>
              <a:endParaRPr kumimoji="0" lang="zh-CN"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endParaRPr>
            </a:p>
          </p:txBody>
        </p:sp>
      </p:grpSp>
      <p:grpSp>
        <p:nvGrpSpPr>
          <p:cNvPr id="57" name="组合 56"/>
          <p:cNvGrpSpPr/>
          <p:nvPr/>
        </p:nvGrpSpPr>
        <p:grpSpPr>
          <a:xfrm>
            <a:off x="7617031" y="1293019"/>
            <a:ext cx="1417580" cy="1904367"/>
            <a:chOff x="814328" y="3219264"/>
            <a:chExt cx="1356392" cy="458500"/>
          </a:xfrm>
        </p:grpSpPr>
        <p:grpSp>
          <p:nvGrpSpPr>
            <p:cNvPr id="58" name="组合 5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sp>
            <p:nvSpPr>
              <p:cNvPr id="61" name="圆角矩形 60"/>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宋体"/>
                  <a:cs typeface="+mn-cs"/>
                </a:endParaRPr>
              </a:p>
            </p:txBody>
          </p:sp>
        </p:grpSp>
        <p:sp>
          <p:nvSpPr>
            <p:cNvPr id="59"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2375"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rPr>
                <a:t>X</a:t>
              </a:r>
              <a:endParaRPr kumimoji="0" lang="zh-CN" altLang="zh-CN" sz="12375"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Agency FB" panose="020B0503020202020204" pitchFamily="34" charset="0"/>
                <a:ea typeface="微软雅黑" pitchFamily="34" charset="-122"/>
                <a:cs typeface="宋体" pitchFamily="2" charset="-122"/>
              </a:endParaRPr>
            </a:p>
          </p:txBody>
        </p:sp>
      </p:grpSp>
    </p:spTree>
    <p:extLst>
      <p:ext uri="{BB962C8B-B14F-4D97-AF65-F5344CB8AC3E}">
        <p14:creationId xmlns:p14="http://schemas.microsoft.com/office/powerpoint/2010/main" val="408569545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500" autoRev="1" fill="hold">
                                          <p:stCondLst>
                                            <p:cond delay="0"/>
                                          </p:stCondLst>
                                        </p:cTn>
                                        <p:tgtEl>
                                          <p:spTgt spid="51"/>
                                        </p:tgtEl>
                                        <p:attrNameLst>
                                          <p:attrName>ppt_w</p:attrName>
                                        </p:attrNameLst>
                                      </p:cBhvr>
                                    </p:anim>
                                    <p:anim by="(#ppt_w*0.50)" calcmode="lin" valueType="num">
                                      <p:cBhvr>
                                        <p:cTn id="8" dur="500" decel="50000" autoRev="1" fill="hold">
                                          <p:stCondLst>
                                            <p:cond delay="0"/>
                                          </p:stCondLst>
                                        </p:cTn>
                                        <p:tgtEl>
                                          <p:spTgt spid="51"/>
                                        </p:tgtEl>
                                        <p:attrNameLst>
                                          <p:attrName>ppt_x</p:attrName>
                                        </p:attrNameLst>
                                      </p:cBhvr>
                                    </p:anim>
                                    <p:anim from="(-#ppt_h/2)" to="(#ppt_y)" calcmode="lin" valueType="num">
                                      <p:cBhvr>
                                        <p:cTn id="9" dur="1000" fill="hold">
                                          <p:stCondLst>
                                            <p:cond delay="0"/>
                                          </p:stCondLst>
                                        </p:cTn>
                                        <p:tgtEl>
                                          <p:spTgt spid="51"/>
                                        </p:tgtEl>
                                        <p:attrNameLst>
                                          <p:attrName>ppt_y</p:attrName>
                                        </p:attrNameLst>
                                      </p:cBhvr>
                                    </p:anim>
                                    <p:animRot by="21600000">
                                      <p:cBhvr>
                                        <p:cTn id="10" dur="1000" fill="hold">
                                          <p:stCondLst>
                                            <p:cond delay="0"/>
                                          </p:stCondLst>
                                        </p:cTn>
                                        <p:tgtEl>
                                          <p:spTgt spid="51"/>
                                        </p:tgtEl>
                                        <p:attrNameLst>
                                          <p:attrName>r</p:attrName>
                                        </p:attrNameLst>
                                      </p:cBhvr>
                                    </p:animRo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left)">
                                      <p:cBhvr>
                                        <p:cTn id="14" dur="500"/>
                                        <p:tgtEl>
                                          <p:spTgt spid="52"/>
                                        </p:tgtEl>
                                      </p:cBhvr>
                                    </p:animEffect>
                                  </p:childTnLst>
                                </p:cTn>
                              </p:par>
                            </p:childTnLst>
                          </p:cTn>
                        </p:par>
                        <p:par>
                          <p:cTn id="15" fill="hold">
                            <p:stCondLst>
                              <p:cond delay="2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3500"/>
                            </p:stCondLst>
                            <p:childTnLst>
                              <p:par>
                                <p:cTn id="24" presetID="53" presetClass="entr" presetSubtype="16"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fltVal val="0"/>
                                          </p:val>
                                        </p:tav>
                                        <p:tav tm="100000">
                                          <p:val>
                                            <p:strVal val="#ppt_w"/>
                                          </p:val>
                                        </p:tav>
                                      </p:tavLst>
                                    </p:anim>
                                    <p:anim calcmode="lin" valueType="num">
                                      <p:cBhvr>
                                        <p:cTn id="27" dur="500" fill="hold"/>
                                        <p:tgtEl>
                                          <p:spTgt spid="36"/>
                                        </p:tgtEl>
                                        <p:attrNameLst>
                                          <p:attrName>ppt_h</p:attrName>
                                        </p:attrNameLst>
                                      </p:cBhvr>
                                      <p:tavLst>
                                        <p:tav tm="0">
                                          <p:val>
                                            <p:fltVal val="0"/>
                                          </p:val>
                                        </p:tav>
                                        <p:tav tm="100000">
                                          <p:val>
                                            <p:strVal val="#ppt_h"/>
                                          </p:val>
                                        </p:tav>
                                      </p:tavLst>
                                    </p:anim>
                                    <p:animEffect transition="in" filter="fade">
                                      <p:cBhvr>
                                        <p:cTn id="28" dur="500"/>
                                        <p:tgtEl>
                                          <p:spTgt spid="36"/>
                                        </p:tgtEl>
                                      </p:cBhvr>
                                    </p:animEffect>
                                  </p:childTnLst>
                                </p:cTn>
                              </p:par>
                            </p:childTnLst>
                          </p:cTn>
                        </p:par>
                        <p:par>
                          <p:cTn id="29" fill="hold">
                            <p:stCondLst>
                              <p:cond delay="4000"/>
                            </p:stCondLst>
                            <p:childTnLst>
                              <p:par>
                                <p:cTn id="30" presetID="53" presetClass="entr" presetSubtype="16"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childTnLst>
                          </p:cTn>
                        </p:par>
                        <p:par>
                          <p:cTn id="35" fill="hold">
                            <p:stCondLst>
                              <p:cond delay="4500"/>
                            </p:stCondLst>
                            <p:childTnLst>
                              <p:par>
                                <p:cTn id="36" presetID="53" presetClass="entr" presetSubtype="16"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childTnLst>
                          </p:cTn>
                        </p:par>
                        <p:par>
                          <p:cTn id="41" fill="hold">
                            <p:stCondLst>
                              <p:cond delay="5000"/>
                            </p:stCondLst>
                            <p:childTnLst>
                              <p:par>
                                <p:cTn id="42" presetID="53" presetClass="entr" presetSubtype="16"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animEffect transition="in" filter="fade">
                                      <p:cBhvr>
                                        <p:cTn id="4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6" grpId="0"/>
      <p:bldP spid="51" grpId="0"/>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工作达标百分比</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Arc 2"/>
          <p:cNvSpPr/>
          <p:nvPr/>
        </p:nvSpPr>
        <p:spPr>
          <a:xfrm flipV="1">
            <a:off x="1807337" y="2387239"/>
            <a:ext cx="1695450" cy="1695450"/>
          </a:xfrm>
          <a:prstGeom prst="arc">
            <a:avLst>
              <a:gd name="adj1" fmla="val 17688587"/>
              <a:gd name="adj2" fmla="val 14471894"/>
            </a:avLst>
          </a:prstGeom>
          <a:ln w="127000">
            <a:solidFill>
              <a:srgbClr val="076DC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22" name="TextBox 21"/>
          <p:cNvSpPr txBox="1"/>
          <p:nvPr/>
        </p:nvSpPr>
        <p:spPr>
          <a:xfrm>
            <a:off x="2106235" y="2945577"/>
            <a:ext cx="1233031" cy="584775"/>
          </a:xfrm>
          <a:prstGeom prst="rect">
            <a:avLst/>
          </a:prstGeom>
          <a:noFill/>
          <a:ln w="127000">
            <a:noFill/>
          </a:ln>
        </p:spPr>
        <p:txBody>
          <a:bodyPr wrap="none">
            <a:spAutoFit/>
          </a:bodyPr>
          <a:lstStyle/>
          <a:p>
            <a:pPr algn="ctr" eaLnBrk="1" fontAlgn="auto" hangingPunct="1">
              <a:spcBef>
                <a:spcPts val="0"/>
              </a:spcBef>
              <a:spcAft>
                <a:spcPts val="0"/>
              </a:spcAft>
              <a:defRPr/>
            </a:pPr>
            <a:r>
              <a:rPr lang="en-US" sz="3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135%</a:t>
            </a:r>
          </a:p>
        </p:txBody>
      </p:sp>
      <p:grpSp>
        <p:nvGrpSpPr>
          <p:cNvPr id="23" name="组合 22"/>
          <p:cNvGrpSpPr/>
          <p:nvPr/>
        </p:nvGrpSpPr>
        <p:grpSpPr>
          <a:xfrm>
            <a:off x="1746403" y="4456797"/>
            <a:ext cx="2030001" cy="954399"/>
            <a:chOff x="1018896" y="4523533"/>
            <a:chExt cx="2030001" cy="954399"/>
          </a:xfrm>
        </p:grpSpPr>
        <p:sp>
          <p:nvSpPr>
            <p:cNvPr id="24" name="TextBox 23"/>
            <p:cNvSpPr txBox="1"/>
            <p:nvPr/>
          </p:nvSpPr>
          <p:spPr>
            <a:xfrm>
              <a:off x="1244257" y="4523533"/>
              <a:ext cx="1579278" cy="530915"/>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eaLnBrk="1" fontAlgn="auto" hangingPunct="1">
                <a:spcBef>
                  <a:spcPts val="0"/>
                </a:spcBef>
                <a:spcAft>
                  <a:spcPts val="0"/>
                </a:spcAft>
                <a:defRPr/>
              </a:pPr>
              <a:endParaRPr lang="en-US" sz="105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5"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sp>
        <p:nvSpPr>
          <p:cNvPr id="26" name="Arc 20"/>
          <p:cNvSpPr/>
          <p:nvPr/>
        </p:nvSpPr>
        <p:spPr>
          <a:xfrm flipV="1">
            <a:off x="4210659" y="2387239"/>
            <a:ext cx="1695450" cy="1695450"/>
          </a:xfrm>
          <a:prstGeom prst="arc">
            <a:avLst>
              <a:gd name="adj1" fmla="val 17688587"/>
              <a:gd name="adj2" fmla="val 14471894"/>
            </a:avLst>
          </a:prstGeom>
          <a:ln w="127000">
            <a:solidFill>
              <a:srgbClr val="01B0F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27" name="TextBox 26"/>
          <p:cNvSpPr txBox="1"/>
          <p:nvPr/>
        </p:nvSpPr>
        <p:spPr>
          <a:xfrm>
            <a:off x="4509557" y="2945577"/>
            <a:ext cx="1233031" cy="584775"/>
          </a:xfrm>
          <a:prstGeom prst="rect">
            <a:avLst/>
          </a:prstGeom>
          <a:noFill/>
          <a:ln w="127000">
            <a:noFill/>
          </a:ln>
        </p:spPr>
        <p:txBody>
          <a:bodyPr wrap="none">
            <a:spAutoFit/>
          </a:bodyPr>
          <a:lstStyle/>
          <a:p>
            <a:pPr algn="ctr" eaLnBrk="1" fontAlgn="auto" hangingPunct="1">
              <a:spcBef>
                <a:spcPts val="0"/>
              </a:spcBef>
              <a:spcAft>
                <a:spcPts val="0"/>
              </a:spcAft>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174%</a:t>
            </a:r>
          </a:p>
        </p:txBody>
      </p:sp>
      <p:sp>
        <p:nvSpPr>
          <p:cNvPr id="28" name="Arc 16"/>
          <p:cNvSpPr/>
          <p:nvPr/>
        </p:nvSpPr>
        <p:spPr>
          <a:xfrm flipV="1">
            <a:off x="6595150" y="2387239"/>
            <a:ext cx="1695450" cy="1695450"/>
          </a:xfrm>
          <a:prstGeom prst="arc">
            <a:avLst>
              <a:gd name="adj1" fmla="val 17688587"/>
              <a:gd name="adj2" fmla="val 14471894"/>
            </a:avLst>
          </a:prstGeom>
          <a:ln w="127000">
            <a:solidFill>
              <a:srgbClr val="076DC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29" name="TextBox 28"/>
          <p:cNvSpPr txBox="1"/>
          <p:nvPr/>
        </p:nvSpPr>
        <p:spPr>
          <a:xfrm>
            <a:off x="6894049" y="2945577"/>
            <a:ext cx="1233031" cy="584775"/>
          </a:xfrm>
          <a:prstGeom prst="rect">
            <a:avLst/>
          </a:prstGeom>
          <a:noFill/>
          <a:ln w="127000">
            <a:noFill/>
          </a:ln>
        </p:spPr>
        <p:txBody>
          <a:bodyPr wrap="none">
            <a:spAutoFit/>
          </a:bodyPr>
          <a:lstStyle/>
          <a:p>
            <a:pPr algn="ctr" eaLnBrk="1" fontAlgn="auto" hangingPunct="1">
              <a:spcBef>
                <a:spcPts val="0"/>
              </a:spcBef>
              <a:spcAft>
                <a:spcPts val="0"/>
              </a:spcAft>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a:t>
            </a:r>
          </a:p>
        </p:txBody>
      </p:sp>
      <p:sp>
        <p:nvSpPr>
          <p:cNvPr id="30" name="Arc 12"/>
          <p:cNvSpPr/>
          <p:nvPr/>
        </p:nvSpPr>
        <p:spPr>
          <a:xfrm flipV="1">
            <a:off x="8953093" y="2371364"/>
            <a:ext cx="1695450" cy="1695450"/>
          </a:xfrm>
          <a:prstGeom prst="arc">
            <a:avLst>
              <a:gd name="adj1" fmla="val 17688587"/>
              <a:gd name="adj2" fmla="val 14471894"/>
            </a:avLst>
          </a:prstGeom>
          <a:ln w="127000">
            <a:solidFill>
              <a:srgbClr val="01B0F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31" name="TextBox 30"/>
          <p:cNvSpPr txBox="1"/>
          <p:nvPr/>
        </p:nvSpPr>
        <p:spPr>
          <a:xfrm>
            <a:off x="9251992" y="2931289"/>
            <a:ext cx="1233031" cy="584775"/>
          </a:xfrm>
          <a:prstGeom prst="rect">
            <a:avLst/>
          </a:prstGeom>
          <a:noFill/>
          <a:ln w="127000">
            <a:noFill/>
          </a:ln>
        </p:spPr>
        <p:txBody>
          <a:bodyPr wrap="none">
            <a:spAutoFit/>
          </a:bodyPr>
          <a:lstStyle/>
          <a:p>
            <a:pPr algn="ctr" eaLnBrk="1" fontAlgn="auto" hangingPunct="1">
              <a:spcBef>
                <a:spcPts val="0"/>
              </a:spcBef>
              <a:spcAft>
                <a:spcPts val="0"/>
              </a:spcAft>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188%</a:t>
            </a:r>
          </a:p>
        </p:txBody>
      </p:sp>
      <p:grpSp>
        <p:nvGrpSpPr>
          <p:cNvPr id="32" name="组合 31"/>
          <p:cNvGrpSpPr/>
          <p:nvPr/>
        </p:nvGrpSpPr>
        <p:grpSpPr>
          <a:xfrm>
            <a:off x="4139144" y="4456797"/>
            <a:ext cx="2030001" cy="954399"/>
            <a:chOff x="1018896" y="4523533"/>
            <a:chExt cx="2030001" cy="954399"/>
          </a:xfrm>
        </p:grpSpPr>
        <p:sp>
          <p:nvSpPr>
            <p:cNvPr id="33" name="TextBox 32"/>
            <p:cNvSpPr txBox="1"/>
            <p:nvPr/>
          </p:nvSpPr>
          <p:spPr>
            <a:xfrm>
              <a:off x="1244257" y="4523533"/>
              <a:ext cx="1579278" cy="530915"/>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eaLnBrk="1" fontAlgn="auto" hangingPunct="1">
                <a:spcBef>
                  <a:spcPts val="0"/>
                </a:spcBef>
                <a:spcAft>
                  <a:spcPts val="0"/>
                </a:spcAft>
                <a:defRPr/>
              </a:pPr>
              <a:endParaRPr lang="en-US" sz="105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34"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35" name="组合 34"/>
          <p:cNvGrpSpPr/>
          <p:nvPr/>
        </p:nvGrpSpPr>
        <p:grpSpPr>
          <a:xfrm>
            <a:off x="6588191" y="4456797"/>
            <a:ext cx="2030001" cy="954399"/>
            <a:chOff x="1018896" y="4523533"/>
            <a:chExt cx="2030001" cy="954399"/>
          </a:xfrm>
        </p:grpSpPr>
        <p:sp>
          <p:nvSpPr>
            <p:cNvPr id="36" name="TextBox 35"/>
            <p:cNvSpPr txBox="1"/>
            <p:nvPr/>
          </p:nvSpPr>
          <p:spPr>
            <a:xfrm>
              <a:off x="1244257" y="4523533"/>
              <a:ext cx="1579278" cy="530915"/>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eaLnBrk="1" fontAlgn="auto" hangingPunct="1">
                <a:spcBef>
                  <a:spcPts val="0"/>
                </a:spcBef>
                <a:spcAft>
                  <a:spcPts val="0"/>
                </a:spcAft>
                <a:defRPr/>
              </a:pPr>
              <a:endParaRPr lang="en-US" sz="105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37"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38" name="组合 37"/>
          <p:cNvGrpSpPr/>
          <p:nvPr/>
        </p:nvGrpSpPr>
        <p:grpSpPr>
          <a:xfrm>
            <a:off x="8954725" y="4456797"/>
            <a:ext cx="2030001" cy="954399"/>
            <a:chOff x="1018896" y="4523533"/>
            <a:chExt cx="2030001" cy="954399"/>
          </a:xfrm>
        </p:grpSpPr>
        <p:sp>
          <p:nvSpPr>
            <p:cNvPr id="39" name="TextBox 38"/>
            <p:cNvSpPr txBox="1"/>
            <p:nvPr/>
          </p:nvSpPr>
          <p:spPr>
            <a:xfrm>
              <a:off x="1230810" y="4523533"/>
              <a:ext cx="1579278" cy="530915"/>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eaLnBrk="1" fontAlgn="auto" hangingPunct="1">
                <a:spcBef>
                  <a:spcPts val="0"/>
                </a:spcBef>
                <a:spcAft>
                  <a:spcPts val="0"/>
                </a:spcAft>
                <a:defRPr/>
              </a:pPr>
              <a:endParaRPr lang="en-US" sz="105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40"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9166775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anim calcmode="lin" valueType="num">
                                      <p:cBhvr>
                                        <p:cTn id="28" dur="500" fill="hold"/>
                                        <p:tgtEl>
                                          <p:spTgt spid="21"/>
                                        </p:tgtEl>
                                        <p:attrNameLst>
                                          <p:attrName>ppt_x</p:attrName>
                                        </p:attrNameLst>
                                      </p:cBhvr>
                                      <p:tavLst>
                                        <p:tav tm="0">
                                          <p:val>
                                            <p:strVal val="#ppt_x"/>
                                          </p:val>
                                        </p:tav>
                                        <p:tav tm="100000">
                                          <p:val>
                                            <p:strVal val="#ppt_x"/>
                                          </p:val>
                                        </p:tav>
                                      </p:tavLst>
                                    </p:anim>
                                    <p:anim calcmode="lin" valueType="num">
                                      <p:cBhvr>
                                        <p:cTn id="29" dur="5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176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2260"/>
                            </p:stCondLst>
                            <p:childTnLst>
                              <p:par>
                                <p:cTn id="37" presetID="42"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276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326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anim calcmode="lin" valueType="num">
                                      <p:cBhvr>
                                        <p:cTn id="52" dur="500" fill="hold"/>
                                        <p:tgtEl>
                                          <p:spTgt spid="27"/>
                                        </p:tgtEl>
                                        <p:attrNameLst>
                                          <p:attrName>ppt_x</p:attrName>
                                        </p:attrNameLst>
                                      </p:cBhvr>
                                      <p:tavLst>
                                        <p:tav tm="0">
                                          <p:val>
                                            <p:strVal val="#ppt_x"/>
                                          </p:val>
                                        </p:tav>
                                        <p:tav tm="100000">
                                          <p:val>
                                            <p:strVal val="#ppt_x"/>
                                          </p:val>
                                        </p:tav>
                                      </p:tavLst>
                                    </p:anim>
                                    <p:anim calcmode="lin" valueType="num">
                                      <p:cBhvr>
                                        <p:cTn id="53" dur="500" fill="hold"/>
                                        <p:tgtEl>
                                          <p:spTgt spid="27"/>
                                        </p:tgtEl>
                                        <p:attrNameLst>
                                          <p:attrName>ppt_y</p:attrName>
                                        </p:attrNameLst>
                                      </p:cBhvr>
                                      <p:tavLst>
                                        <p:tav tm="0">
                                          <p:val>
                                            <p:strVal val="#ppt_y+.1"/>
                                          </p:val>
                                        </p:tav>
                                        <p:tav tm="100000">
                                          <p:val>
                                            <p:strVal val="#ppt_y"/>
                                          </p:val>
                                        </p:tav>
                                      </p:tavLst>
                                    </p:anim>
                                  </p:childTnLst>
                                </p:cTn>
                              </p:par>
                            </p:childTnLst>
                          </p:cTn>
                        </p:par>
                        <p:par>
                          <p:cTn id="54" fill="hold">
                            <p:stCondLst>
                              <p:cond delay="3760"/>
                            </p:stCondLst>
                            <p:childTnLst>
                              <p:par>
                                <p:cTn id="55" presetID="42"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anim calcmode="lin" valueType="num">
                                      <p:cBhvr>
                                        <p:cTn id="58" dur="500" fill="hold"/>
                                        <p:tgtEl>
                                          <p:spTgt spid="32"/>
                                        </p:tgtEl>
                                        <p:attrNameLst>
                                          <p:attrName>ppt_x</p:attrName>
                                        </p:attrNameLst>
                                      </p:cBhvr>
                                      <p:tavLst>
                                        <p:tav tm="0">
                                          <p:val>
                                            <p:strVal val="#ppt_x"/>
                                          </p:val>
                                        </p:tav>
                                        <p:tav tm="100000">
                                          <p:val>
                                            <p:strVal val="#ppt_x"/>
                                          </p:val>
                                        </p:tav>
                                      </p:tavLst>
                                    </p:anim>
                                    <p:anim calcmode="lin" valueType="num">
                                      <p:cBhvr>
                                        <p:cTn id="59" dur="500" fill="hold"/>
                                        <p:tgtEl>
                                          <p:spTgt spid="32"/>
                                        </p:tgtEl>
                                        <p:attrNameLst>
                                          <p:attrName>ppt_y</p:attrName>
                                        </p:attrNameLst>
                                      </p:cBhvr>
                                      <p:tavLst>
                                        <p:tav tm="0">
                                          <p:val>
                                            <p:strVal val="#ppt_y+.1"/>
                                          </p:val>
                                        </p:tav>
                                        <p:tav tm="100000">
                                          <p:val>
                                            <p:strVal val="#ppt_y"/>
                                          </p:val>
                                        </p:tav>
                                      </p:tavLst>
                                    </p:anim>
                                  </p:childTnLst>
                                </p:cTn>
                              </p:par>
                            </p:childTnLst>
                          </p:cTn>
                        </p:par>
                        <p:par>
                          <p:cTn id="60" fill="hold">
                            <p:stCondLst>
                              <p:cond delay="4260"/>
                            </p:stCondLst>
                            <p:childTnLst>
                              <p:par>
                                <p:cTn id="61" presetID="42"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anim calcmode="lin" valueType="num">
                                      <p:cBhvr>
                                        <p:cTn id="64" dur="500" fill="hold"/>
                                        <p:tgtEl>
                                          <p:spTgt spid="28"/>
                                        </p:tgtEl>
                                        <p:attrNameLst>
                                          <p:attrName>ppt_x</p:attrName>
                                        </p:attrNameLst>
                                      </p:cBhvr>
                                      <p:tavLst>
                                        <p:tav tm="0">
                                          <p:val>
                                            <p:strVal val="#ppt_x"/>
                                          </p:val>
                                        </p:tav>
                                        <p:tav tm="100000">
                                          <p:val>
                                            <p:strVal val="#ppt_x"/>
                                          </p:val>
                                        </p:tav>
                                      </p:tavLst>
                                    </p:anim>
                                    <p:anim calcmode="lin" valueType="num">
                                      <p:cBhvr>
                                        <p:cTn id="65" dur="500" fill="hold"/>
                                        <p:tgtEl>
                                          <p:spTgt spid="28"/>
                                        </p:tgtEl>
                                        <p:attrNameLst>
                                          <p:attrName>ppt_y</p:attrName>
                                        </p:attrNameLst>
                                      </p:cBhvr>
                                      <p:tavLst>
                                        <p:tav tm="0">
                                          <p:val>
                                            <p:strVal val="#ppt_y+.1"/>
                                          </p:val>
                                        </p:tav>
                                        <p:tav tm="100000">
                                          <p:val>
                                            <p:strVal val="#ppt_y"/>
                                          </p:val>
                                        </p:tav>
                                      </p:tavLst>
                                    </p:anim>
                                  </p:childTnLst>
                                </p:cTn>
                              </p:par>
                            </p:childTnLst>
                          </p:cTn>
                        </p:par>
                        <p:par>
                          <p:cTn id="66" fill="hold">
                            <p:stCondLst>
                              <p:cond delay="4760"/>
                            </p:stCondLst>
                            <p:childTnLst>
                              <p:par>
                                <p:cTn id="67" presetID="42" presetClass="entr" presetSubtype="0"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anim calcmode="lin" valueType="num">
                                      <p:cBhvr>
                                        <p:cTn id="70" dur="500" fill="hold"/>
                                        <p:tgtEl>
                                          <p:spTgt spid="29"/>
                                        </p:tgtEl>
                                        <p:attrNameLst>
                                          <p:attrName>ppt_x</p:attrName>
                                        </p:attrNameLst>
                                      </p:cBhvr>
                                      <p:tavLst>
                                        <p:tav tm="0">
                                          <p:val>
                                            <p:strVal val="#ppt_x"/>
                                          </p:val>
                                        </p:tav>
                                        <p:tav tm="100000">
                                          <p:val>
                                            <p:strVal val="#ppt_x"/>
                                          </p:val>
                                        </p:tav>
                                      </p:tavLst>
                                    </p:anim>
                                    <p:anim calcmode="lin" valueType="num">
                                      <p:cBhvr>
                                        <p:cTn id="71" dur="500" fill="hold"/>
                                        <p:tgtEl>
                                          <p:spTgt spid="29"/>
                                        </p:tgtEl>
                                        <p:attrNameLst>
                                          <p:attrName>ppt_y</p:attrName>
                                        </p:attrNameLst>
                                      </p:cBhvr>
                                      <p:tavLst>
                                        <p:tav tm="0">
                                          <p:val>
                                            <p:strVal val="#ppt_y+.1"/>
                                          </p:val>
                                        </p:tav>
                                        <p:tav tm="100000">
                                          <p:val>
                                            <p:strVal val="#ppt_y"/>
                                          </p:val>
                                        </p:tav>
                                      </p:tavLst>
                                    </p:anim>
                                  </p:childTnLst>
                                </p:cTn>
                              </p:par>
                            </p:childTnLst>
                          </p:cTn>
                        </p:par>
                        <p:par>
                          <p:cTn id="72" fill="hold">
                            <p:stCondLst>
                              <p:cond delay="5260"/>
                            </p:stCondLst>
                            <p:childTnLst>
                              <p:par>
                                <p:cTn id="73" presetID="42" presetClass="entr" presetSubtype="0"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500"/>
                                        <p:tgtEl>
                                          <p:spTgt spid="35"/>
                                        </p:tgtEl>
                                      </p:cBhvr>
                                    </p:animEffect>
                                    <p:anim calcmode="lin" valueType="num">
                                      <p:cBhvr>
                                        <p:cTn id="76" dur="500" fill="hold"/>
                                        <p:tgtEl>
                                          <p:spTgt spid="35"/>
                                        </p:tgtEl>
                                        <p:attrNameLst>
                                          <p:attrName>ppt_x</p:attrName>
                                        </p:attrNameLst>
                                      </p:cBhvr>
                                      <p:tavLst>
                                        <p:tav tm="0">
                                          <p:val>
                                            <p:strVal val="#ppt_x"/>
                                          </p:val>
                                        </p:tav>
                                        <p:tav tm="100000">
                                          <p:val>
                                            <p:strVal val="#ppt_x"/>
                                          </p:val>
                                        </p:tav>
                                      </p:tavLst>
                                    </p:anim>
                                    <p:anim calcmode="lin" valueType="num">
                                      <p:cBhvr>
                                        <p:cTn id="77" dur="500" fill="hold"/>
                                        <p:tgtEl>
                                          <p:spTgt spid="35"/>
                                        </p:tgtEl>
                                        <p:attrNameLst>
                                          <p:attrName>ppt_y</p:attrName>
                                        </p:attrNameLst>
                                      </p:cBhvr>
                                      <p:tavLst>
                                        <p:tav tm="0">
                                          <p:val>
                                            <p:strVal val="#ppt_y+.1"/>
                                          </p:val>
                                        </p:tav>
                                        <p:tav tm="100000">
                                          <p:val>
                                            <p:strVal val="#ppt_y"/>
                                          </p:val>
                                        </p:tav>
                                      </p:tavLst>
                                    </p:anim>
                                  </p:childTnLst>
                                </p:cTn>
                              </p:par>
                            </p:childTnLst>
                          </p:cTn>
                        </p:par>
                        <p:par>
                          <p:cTn id="78" fill="hold">
                            <p:stCondLst>
                              <p:cond delay="5760"/>
                            </p:stCondLst>
                            <p:childTnLst>
                              <p:par>
                                <p:cTn id="79" presetID="42"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anim calcmode="lin" valueType="num">
                                      <p:cBhvr>
                                        <p:cTn id="82" dur="500" fill="hold"/>
                                        <p:tgtEl>
                                          <p:spTgt spid="30"/>
                                        </p:tgtEl>
                                        <p:attrNameLst>
                                          <p:attrName>ppt_x</p:attrName>
                                        </p:attrNameLst>
                                      </p:cBhvr>
                                      <p:tavLst>
                                        <p:tav tm="0">
                                          <p:val>
                                            <p:strVal val="#ppt_x"/>
                                          </p:val>
                                        </p:tav>
                                        <p:tav tm="100000">
                                          <p:val>
                                            <p:strVal val="#ppt_x"/>
                                          </p:val>
                                        </p:tav>
                                      </p:tavLst>
                                    </p:anim>
                                    <p:anim calcmode="lin" valueType="num">
                                      <p:cBhvr>
                                        <p:cTn id="83" dur="500" fill="hold"/>
                                        <p:tgtEl>
                                          <p:spTgt spid="30"/>
                                        </p:tgtEl>
                                        <p:attrNameLst>
                                          <p:attrName>ppt_y</p:attrName>
                                        </p:attrNameLst>
                                      </p:cBhvr>
                                      <p:tavLst>
                                        <p:tav tm="0">
                                          <p:val>
                                            <p:strVal val="#ppt_y+.1"/>
                                          </p:val>
                                        </p:tav>
                                        <p:tav tm="100000">
                                          <p:val>
                                            <p:strVal val="#ppt_y"/>
                                          </p:val>
                                        </p:tav>
                                      </p:tavLst>
                                    </p:anim>
                                  </p:childTnLst>
                                </p:cTn>
                              </p:par>
                            </p:childTnLst>
                          </p:cTn>
                        </p:par>
                        <p:par>
                          <p:cTn id="84" fill="hold">
                            <p:stCondLst>
                              <p:cond delay="6260"/>
                            </p:stCondLst>
                            <p:childTnLst>
                              <p:par>
                                <p:cTn id="85" presetID="42"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strVal val="#ppt_x"/>
                                          </p:val>
                                        </p:tav>
                                        <p:tav tm="100000">
                                          <p:val>
                                            <p:strVal val="#ppt_x"/>
                                          </p:val>
                                        </p:tav>
                                      </p:tavLst>
                                    </p:anim>
                                    <p:anim calcmode="lin" valueType="num">
                                      <p:cBhvr>
                                        <p:cTn id="89" dur="500" fill="hold"/>
                                        <p:tgtEl>
                                          <p:spTgt spid="31"/>
                                        </p:tgtEl>
                                        <p:attrNameLst>
                                          <p:attrName>ppt_y</p:attrName>
                                        </p:attrNameLst>
                                      </p:cBhvr>
                                      <p:tavLst>
                                        <p:tav tm="0">
                                          <p:val>
                                            <p:strVal val="#ppt_y+.1"/>
                                          </p:val>
                                        </p:tav>
                                        <p:tav tm="100000">
                                          <p:val>
                                            <p:strVal val="#ppt_y"/>
                                          </p:val>
                                        </p:tav>
                                      </p:tavLst>
                                    </p:anim>
                                  </p:childTnLst>
                                </p:cTn>
                              </p:par>
                            </p:childTnLst>
                          </p:cTn>
                        </p:par>
                        <p:par>
                          <p:cTn id="90" fill="hold">
                            <p:stCondLst>
                              <p:cond delay="6760"/>
                            </p:stCondLst>
                            <p:childTnLst>
                              <p:par>
                                <p:cTn id="91" presetID="42" presetClass="entr" presetSubtype="0" fill="hold" nodeType="after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anim calcmode="lin" valueType="num">
                                      <p:cBhvr>
                                        <p:cTn id="94" dur="500" fill="hold"/>
                                        <p:tgtEl>
                                          <p:spTgt spid="38"/>
                                        </p:tgtEl>
                                        <p:attrNameLst>
                                          <p:attrName>ppt_x</p:attrName>
                                        </p:attrNameLst>
                                      </p:cBhvr>
                                      <p:tavLst>
                                        <p:tav tm="0">
                                          <p:val>
                                            <p:strVal val="#ppt_x"/>
                                          </p:val>
                                        </p:tav>
                                        <p:tav tm="100000">
                                          <p:val>
                                            <p:strVal val="#ppt_x"/>
                                          </p:val>
                                        </p:tav>
                                      </p:tavLst>
                                    </p:anim>
                                    <p:anim calcmode="lin" valueType="num">
                                      <p:cBhvr>
                                        <p:cTn id="95"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p:bldP spid="26" grpId="0" animBg="1"/>
      <p:bldP spid="27" grpId="0"/>
      <p:bldP spid="28" grpId="0" animBg="1"/>
      <p:bldP spid="29" grpId="0"/>
      <p:bldP spid="30" grpId="0" animBg="1"/>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季度销售汇总</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1" name="直接连接符 20"/>
          <p:cNvCxnSpPr/>
          <p:nvPr/>
        </p:nvCxnSpPr>
        <p:spPr>
          <a:xfrm>
            <a:off x="130353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标题 4"/>
          <p:cNvSpPr txBox="1">
            <a:spLocks/>
          </p:cNvSpPr>
          <p:nvPr/>
        </p:nvSpPr>
        <p:spPr>
          <a:xfrm>
            <a:off x="1447547" y="2548963"/>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076DC1"/>
                </a:solidFill>
                <a:latin typeface="Impact MT Std" pitchFamily="34" charset="0"/>
                <a:ea typeface="微软雅黑" panose="020B0503020204020204" pitchFamily="34" charset="-122"/>
              </a:rPr>
              <a:t>75%</a:t>
            </a:r>
          </a:p>
        </p:txBody>
      </p:sp>
      <p:sp>
        <p:nvSpPr>
          <p:cNvPr id="23" name="标题 4"/>
          <p:cNvSpPr txBox="1">
            <a:spLocks/>
          </p:cNvSpPr>
          <p:nvPr/>
        </p:nvSpPr>
        <p:spPr>
          <a:xfrm>
            <a:off x="1447547" y="3053019"/>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1447547" y="3341051"/>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1447547" y="3629083"/>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1447547" y="3917115"/>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7" name="标题 4"/>
          <p:cNvSpPr txBox="1">
            <a:spLocks/>
          </p:cNvSpPr>
          <p:nvPr/>
        </p:nvSpPr>
        <p:spPr>
          <a:xfrm>
            <a:off x="1447547" y="4205147"/>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8" name="矩形 27"/>
          <p:cNvSpPr/>
          <p:nvPr/>
        </p:nvSpPr>
        <p:spPr>
          <a:xfrm>
            <a:off x="1231523" y="4853219"/>
            <a:ext cx="2304256" cy="432048"/>
          </a:xfrm>
          <a:prstGeom prst="rect">
            <a:avLst/>
          </a:prstGeom>
          <a:solidFill>
            <a:srgbClr val="076DC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9" name="Freeform 34"/>
          <p:cNvSpPr>
            <a:spLocks noEditPoints="1"/>
          </p:cNvSpPr>
          <p:nvPr/>
        </p:nvSpPr>
        <p:spPr bwMode="auto">
          <a:xfrm>
            <a:off x="1375539" y="4925574"/>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30" name="标题 4"/>
          <p:cNvSpPr txBox="1">
            <a:spLocks/>
          </p:cNvSpPr>
          <p:nvPr/>
        </p:nvSpPr>
        <p:spPr>
          <a:xfrm>
            <a:off x="1807587" y="4853219"/>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三月份总计</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1" name="直接连接符 30"/>
          <p:cNvCxnSpPr/>
          <p:nvPr/>
        </p:nvCxnSpPr>
        <p:spPr>
          <a:xfrm>
            <a:off x="382381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标题 4"/>
          <p:cNvSpPr txBox="1">
            <a:spLocks/>
          </p:cNvSpPr>
          <p:nvPr/>
        </p:nvSpPr>
        <p:spPr>
          <a:xfrm>
            <a:off x="3967827" y="2548963"/>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01B0F1"/>
                </a:solidFill>
                <a:latin typeface="Impact MT Std" pitchFamily="34" charset="0"/>
                <a:ea typeface="微软雅黑" panose="020B0503020204020204" pitchFamily="34" charset="-122"/>
              </a:rPr>
              <a:t>5</a:t>
            </a:r>
            <a:r>
              <a:rPr lang="zh-CN" altLang="en-US" sz="2800" b="1" dirty="0" smtClean="0">
                <a:solidFill>
                  <a:srgbClr val="01B0F1"/>
                </a:solidFill>
                <a:latin typeface="Impact MT Std" pitchFamily="34" charset="0"/>
                <a:ea typeface="微软雅黑" panose="020B0503020204020204" pitchFamily="34" charset="-122"/>
              </a:rPr>
              <a:t>件</a:t>
            </a:r>
            <a:endParaRPr lang="en-US" altLang="zh-CN" sz="2800" b="1" dirty="0" smtClean="0">
              <a:solidFill>
                <a:srgbClr val="01B0F1"/>
              </a:solidFill>
              <a:latin typeface="Impact MT Std" pitchFamily="34" charset="0"/>
              <a:ea typeface="微软雅黑" panose="020B0503020204020204" pitchFamily="34" charset="-122"/>
            </a:endParaRPr>
          </a:p>
        </p:txBody>
      </p:sp>
      <p:sp>
        <p:nvSpPr>
          <p:cNvPr id="33" name="标题 4"/>
          <p:cNvSpPr txBox="1">
            <a:spLocks/>
          </p:cNvSpPr>
          <p:nvPr/>
        </p:nvSpPr>
        <p:spPr>
          <a:xfrm>
            <a:off x="3967827" y="3053019"/>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3967827" y="3341051"/>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3967827" y="3629083"/>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3967827" y="3917115"/>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7" name="标题 4"/>
          <p:cNvSpPr txBox="1">
            <a:spLocks/>
          </p:cNvSpPr>
          <p:nvPr/>
        </p:nvSpPr>
        <p:spPr>
          <a:xfrm>
            <a:off x="3967827" y="4205147"/>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8" name="矩形 37"/>
          <p:cNvSpPr/>
          <p:nvPr/>
        </p:nvSpPr>
        <p:spPr>
          <a:xfrm>
            <a:off x="3751803" y="4853219"/>
            <a:ext cx="2304256" cy="432048"/>
          </a:xfrm>
          <a:prstGeom prst="rect">
            <a:avLst/>
          </a:prstGeom>
          <a:solidFill>
            <a:srgbClr val="01B0F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9" name="标题 4"/>
          <p:cNvSpPr txBox="1">
            <a:spLocks/>
          </p:cNvSpPr>
          <p:nvPr/>
        </p:nvSpPr>
        <p:spPr>
          <a:xfrm>
            <a:off x="4327867" y="4853219"/>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四月份</a:t>
            </a:r>
            <a:r>
              <a:rPr lang="zh-CN" altLang="en-US" sz="1800" dirty="0">
                <a:solidFill>
                  <a:schemeClr val="bg1"/>
                </a:solidFill>
                <a:latin typeface="Impact MT Std" pitchFamily="34" charset="0"/>
                <a:ea typeface="微软雅黑" panose="020B0503020204020204" pitchFamily="34" charset="-122"/>
              </a:rPr>
              <a:t>总计</a:t>
            </a:r>
            <a:endParaRPr lang="en-US" altLang="zh-CN" sz="1800" dirty="0">
              <a:solidFill>
                <a:schemeClr val="bg1"/>
              </a:solidFill>
              <a:latin typeface="Impact MT Std" pitchFamily="34" charset="0"/>
              <a:ea typeface="微软雅黑" panose="020B0503020204020204" pitchFamily="34" charset="-122"/>
            </a:endParaRPr>
          </a:p>
        </p:txBody>
      </p:sp>
      <p:cxnSp>
        <p:nvCxnSpPr>
          <p:cNvPr id="40" name="直接连接符 39"/>
          <p:cNvCxnSpPr/>
          <p:nvPr/>
        </p:nvCxnSpPr>
        <p:spPr>
          <a:xfrm>
            <a:off x="634409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标题 4"/>
          <p:cNvSpPr txBox="1">
            <a:spLocks/>
          </p:cNvSpPr>
          <p:nvPr/>
        </p:nvSpPr>
        <p:spPr>
          <a:xfrm>
            <a:off x="6488107" y="2548963"/>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076DC1"/>
                </a:solidFill>
                <a:latin typeface="Impact MT Std" pitchFamily="34" charset="0"/>
                <a:ea typeface="微软雅黑" panose="020B0503020204020204" pitchFamily="34" charset="-122"/>
              </a:rPr>
              <a:t>5</a:t>
            </a:r>
            <a:r>
              <a:rPr lang="zh-CN" altLang="en-US" sz="2800" b="1" dirty="0" smtClean="0">
                <a:solidFill>
                  <a:srgbClr val="076DC1"/>
                </a:solidFill>
                <a:latin typeface="Impact MT Std" pitchFamily="34" charset="0"/>
                <a:ea typeface="微软雅黑" panose="020B0503020204020204" pitchFamily="34" charset="-122"/>
              </a:rPr>
              <a:t>项</a:t>
            </a:r>
            <a:endParaRPr lang="en-US" altLang="zh-CN" sz="2800" b="1" dirty="0" smtClean="0">
              <a:solidFill>
                <a:srgbClr val="076DC1"/>
              </a:solidFill>
              <a:latin typeface="Impact MT Std" pitchFamily="34" charset="0"/>
              <a:ea typeface="微软雅黑" panose="020B0503020204020204" pitchFamily="34" charset="-122"/>
            </a:endParaRPr>
          </a:p>
        </p:txBody>
      </p:sp>
      <p:sp>
        <p:nvSpPr>
          <p:cNvPr id="42" name="标题 4"/>
          <p:cNvSpPr txBox="1">
            <a:spLocks/>
          </p:cNvSpPr>
          <p:nvPr/>
        </p:nvSpPr>
        <p:spPr>
          <a:xfrm>
            <a:off x="6488107" y="3053019"/>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3" name="标题 4"/>
          <p:cNvSpPr txBox="1">
            <a:spLocks/>
          </p:cNvSpPr>
          <p:nvPr/>
        </p:nvSpPr>
        <p:spPr>
          <a:xfrm>
            <a:off x="6488107" y="3341051"/>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4" name="标题 4"/>
          <p:cNvSpPr txBox="1">
            <a:spLocks/>
          </p:cNvSpPr>
          <p:nvPr/>
        </p:nvSpPr>
        <p:spPr>
          <a:xfrm>
            <a:off x="6488107" y="3629083"/>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5" name="标题 4"/>
          <p:cNvSpPr txBox="1">
            <a:spLocks/>
          </p:cNvSpPr>
          <p:nvPr/>
        </p:nvSpPr>
        <p:spPr>
          <a:xfrm>
            <a:off x="6488107" y="3917115"/>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6" name="标题 4"/>
          <p:cNvSpPr txBox="1">
            <a:spLocks/>
          </p:cNvSpPr>
          <p:nvPr/>
        </p:nvSpPr>
        <p:spPr>
          <a:xfrm>
            <a:off x="6488107" y="4205147"/>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7" name="矩形 46"/>
          <p:cNvSpPr/>
          <p:nvPr/>
        </p:nvSpPr>
        <p:spPr>
          <a:xfrm>
            <a:off x="6272083" y="4853219"/>
            <a:ext cx="2304256" cy="432048"/>
          </a:xfrm>
          <a:prstGeom prst="rect">
            <a:avLst/>
          </a:prstGeom>
          <a:solidFill>
            <a:srgbClr val="076DC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2918B"/>
              </a:solidFill>
              <a:latin typeface="Impact MT Std" pitchFamily="34" charset="0"/>
            </a:endParaRPr>
          </a:p>
        </p:txBody>
      </p:sp>
      <p:sp>
        <p:nvSpPr>
          <p:cNvPr id="48" name="标题 4"/>
          <p:cNvSpPr txBox="1">
            <a:spLocks/>
          </p:cNvSpPr>
          <p:nvPr/>
        </p:nvSpPr>
        <p:spPr>
          <a:xfrm>
            <a:off x="6848147" y="4853219"/>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五月份</a:t>
            </a:r>
            <a:r>
              <a:rPr lang="zh-CN" altLang="en-US" sz="1800" dirty="0">
                <a:solidFill>
                  <a:schemeClr val="bg1"/>
                </a:solidFill>
                <a:latin typeface="Impact MT Std" pitchFamily="34" charset="0"/>
                <a:ea typeface="微软雅黑" panose="020B0503020204020204" pitchFamily="34" charset="-122"/>
              </a:rPr>
              <a:t>总计</a:t>
            </a:r>
            <a:endParaRPr lang="en-US" altLang="zh-CN" sz="1800" dirty="0">
              <a:solidFill>
                <a:schemeClr val="bg1"/>
              </a:solidFill>
              <a:latin typeface="Impact MT Std" pitchFamily="34" charset="0"/>
              <a:ea typeface="微软雅黑" panose="020B0503020204020204" pitchFamily="34" charset="-122"/>
            </a:endParaRPr>
          </a:p>
        </p:txBody>
      </p:sp>
      <p:cxnSp>
        <p:nvCxnSpPr>
          <p:cNvPr id="49" name="直接连接符 48"/>
          <p:cNvCxnSpPr/>
          <p:nvPr/>
        </p:nvCxnSpPr>
        <p:spPr>
          <a:xfrm>
            <a:off x="886437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标题 4"/>
          <p:cNvSpPr txBox="1">
            <a:spLocks/>
          </p:cNvSpPr>
          <p:nvPr/>
        </p:nvSpPr>
        <p:spPr>
          <a:xfrm>
            <a:off x="9008387" y="2548963"/>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01B0F1"/>
                </a:solidFill>
                <a:latin typeface="Impact MT Std" pitchFamily="34" charset="0"/>
                <a:ea typeface="微软雅黑" panose="020B0503020204020204" pitchFamily="34" charset="-122"/>
              </a:rPr>
              <a:t>5000</a:t>
            </a:r>
            <a:r>
              <a:rPr lang="zh-CN" altLang="en-US" sz="2800" b="1" dirty="0" smtClean="0">
                <a:solidFill>
                  <a:srgbClr val="01B0F1"/>
                </a:solidFill>
                <a:latin typeface="Impact MT Std" pitchFamily="34" charset="0"/>
                <a:ea typeface="微软雅黑" panose="020B0503020204020204" pitchFamily="34" charset="-122"/>
              </a:rPr>
              <a:t>万</a:t>
            </a:r>
            <a:endParaRPr lang="en-US" altLang="zh-CN" sz="2800" b="1" dirty="0" smtClean="0">
              <a:solidFill>
                <a:srgbClr val="01B0F1"/>
              </a:solidFill>
              <a:latin typeface="Impact MT Std" pitchFamily="34" charset="0"/>
              <a:ea typeface="微软雅黑" panose="020B0503020204020204" pitchFamily="34" charset="-122"/>
            </a:endParaRPr>
          </a:p>
        </p:txBody>
      </p:sp>
      <p:sp>
        <p:nvSpPr>
          <p:cNvPr id="51" name="标题 4"/>
          <p:cNvSpPr txBox="1">
            <a:spLocks/>
          </p:cNvSpPr>
          <p:nvPr/>
        </p:nvSpPr>
        <p:spPr>
          <a:xfrm>
            <a:off x="9008387" y="3053019"/>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2" name="标题 4"/>
          <p:cNvSpPr txBox="1">
            <a:spLocks/>
          </p:cNvSpPr>
          <p:nvPr/>
        </p:nvSpPr>
        <p:spPr>
          <a:xfrm>
            <a:off x="9008387" y="3341051"/>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3" name="标题 4"/>
          <p:cNvSpPr txBox="1">
            <a:spLocks/>
          </p:cNvSpPr>
          <p:nvPr/>
        </p:nvSpPr>
        <p:spPr>
          <a:xfrm>
            <a:off x="9008387" y="3629083"/>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4" name="标题 4"/>
          <p:cNvSpPr txBox="1">
            <a:spLocks/>
          </p:cNvSpPr>
          <p:nvPr/>
        </p:nvSpPr>
        <p:spPr>
          <a:xfrm>
            <a:off x="9008387" y="3917115"/>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5" name="标题 4"/>
          <p:cNvSpPr txBox="1">
            <a:spLocks/>
          </p:cNvSpPr>
          <p:nvPr/>
        </p:nvSpPr>
        <p:spPr>
          <a:xfrm>
            <a:off x="9008387" y="4205147"/>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6" name="矩形 55"/>
          <p:cNvSpPr/>
          <p:nvPr/>
        </p:nvSpPr>
        <p:spPr>
          <a:xfrm>
            <a:off x="8792363" y="4853219"/>
            <a:ext cx="2304256" cy="432048"/>
          </a:xfrm>
          <a:prstGeom prst="rect">
            <a:avLst/>
          </a:prstGeom>
          <a:solidFill>
            <a:srgbClr val="01B0F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7" name="标题 4"/>
          <p:cNvSpPr txBox="1">
            <a:spLocks/>
          </p:cNvSpPr>
          <p:nvPr/>
        </p:nvSpPr>
        <p:spPr>
          <a:xfrm>
            <a:off x="9368427" y="4853219"/>
            <a:ext cx="1728192" cy="432048"/>
          </a:xfrm>
          <a:prstGeom prst="rect">
            <a:avLst/>
          </a:prstGeom>
          <a:solidFill>
            <a:srgbClr val="01B0F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半年总计</a:t>
            </a:r>
            <a:endParaRPr lang="en-US" altLang="zh-CN" sz="1800" dirty="0">
              <a:solidFill>
                <a:schemeClr val="bg1"/>
              </a:solidFill>
              <a:latin typeface="Impact MT Std" pitchFamily="34" charset="0"/>
              <a:ea typeface="微软雅黑" panose="020B0503020204020204" pitchFamily="34" charset="-122"/>
            </a:endParaRPr>
          </a:p>
        </p:txBody>
      </p:sp>
      <p:sp>
        <p:nvSpPr>
          <p:cNvPr id="58" name="Freeform 63"/>
          <p:cNvSpPr>
            <a:spLocks noEditPoints="1"/>
          </p:cNvSpPr>
          <p:nvPr/>
        </p:nvSpPr>
        <p:spPr bwMode="auto">
          <a:xfrm>
            <a:off x="3895819" y="4957642"/>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59" name="流程图: 联系 20"/>
          <p:cNvSpPr/>
          <p:nvPr/>
        </p:nvSpPr>
        <p:spPr>
          <a:xfrm>
            <a:off x="6488106" y="4920530"/>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Impact MT Std" pitchFamily="34" charset="0"/>
            </a:endParaRPr>
          </a:p>
        </p:txBody>
      </p:sp>
      <p:sp>
        <p:nvSpPr>
          <p:cNvPr id="60" name="Freeform 174"/>
          <p:cNvSpPr>
            <a:spLocks noEditPoints="1"/>
          </p:cNvSpPr>
          <p:nvPr/>
        </p:nvSpPr>
        <p:spPr bwMode="auto">
          <a:xfrm>
            <a:off x="8989434" y="4927955"/>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Tree>
    <p:extLst>
      <p:ext uri="{BB962C8B-B14F-4D97-AF65-F5344CB8AC3E}">
        <p14:creationId xmlns:p14="http://schemas.microsoft.com/office/powerpoint/2010/main" val="286177393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53" presetClass="entr" presetSubtype="16"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par>
                          <p:cTn id="36" fill="hold">
                            <p:stCondLst>
                              <p:cond delay="27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0"/>
                                        </p:tgtEl>
                                        <p:attrNameLst>
                                          <p:attrName>ppt_y</p:attrName>
                                        </p:attrNameLst>
                                      </p:cBhvr>
                                      <p:tavLst>
                                        <p:tav tm="0">
                                          <p:val>
                                            <p:strVal val="#ppt_y"/>
                                          </p:val>
                                        </p:tav>
                                        <p:tav tm="100000">
                                          <p:val>
                                            <p:strVal val="#ppt_y"/>
                                          </p:val>
                                        </p:tav>
                                      </p:tavLst>
                                    </p:anim>
                                    <p:anim calcmode="lin" valueType="num">
                                      <p:cBhvr>
                                        <p:cTn id="41"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0"/>
                                        </p:tgtEl>
                                      </p:cBhvr>
                                    </p:animEffect>
                                  </p:childTnLst>
                                </p:cTn>
                              </p:par>
                            </p:childTnLst>
                          </p:cTn>
                        </p:par>
                        <p:par>
                          <p:cTn id="44" fill="hold">
                            <p:stCondLst>
                              <p:cond delay="3450"/>
                            </p:stCondLst>
                            <p:childTnLst>
                              <p:par>
                                <p:cTn id="45" presetID="22" presetClass="entr" presetSubtype="4"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childTnLst>
                          </p:cTn>
                        </p:par>
                        <p:par>
                          <p:cTn id="48" fill="hold">
                            <p:stCondLst>
                              <p:cond delay="395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ppt_w</p:attrName>
                                        </p:attrNameLst>
                                      </p:cBhvr>
                                      <p:tavLst>
                                        <p:tav tm="0">
                                          <p:val>
                                            <p:fltVal val="0"/>
                                          </p:val>
                                        </p:tav>
                                        <p:tav tm="100000">
                                          <p:val>
                                            <p:strVal val="#ppt_w"/>
                                          </p:val>
                                        </p:tav>
                                      </p:tavLst>
                                    </p:anim>
                                    <p:anim calcmode="lin" valueType="num">
                                      <p:cBhvr>
                                        <p:cTn id="72" dur="500" fill="hold"/>
                                        <p:tgtEl>
                                          <p:spTgt spid="26"/>
                                        </p:tgtEl>
                                        <p:attrNameLst>
                                          <p:attrName>ppt_h</p:attrName>
                                        </p:attrNameLst>
                                      </p:cBhvr>
                                      <p:tavLst>
                                        <p:tav tm="0">
                                          <p:val>
                                            <p:fltVal val="0"/>
                                          </p:val>
                                        </p:tav>
                                        <p:tav tm="100000">
                                          <p:val>
                                            <p:strVal val="#ppt_h"/>
                                          </p:val>
                                        </p:tav>
                                      </p:tavLst>
                                    </p:anim>
                                    <p:animEffect transition="in" filter="fade">
                                      <p:cBhvr>
                                        <p:cTn id="73" dur="500"/>
                                        <p:tgtEl>
                                          <p:spTgt spid="2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childTnLst>
                          </p:cTn>
                        </p:par>
                        <p:par>
                          <p:cTn id="79" fill="hold">
                            <p:stCondLst>
                              <p:cond delay="4950"/>
                            </p:stCondLst>
                            <p:childTnLst>
                              <p:par>
                                <p:cTn id="80" presetID="42" presetClass="entr" presetSubtype="0"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1000"/>
                                        <p:tgtEl>
                                          <p:spTgt spid="38"/>
                                        </p:tgtEl>
                                      </p:cBhvr>
                                    </p:animEffect>
                                    <p:anim calcmode="lin" valueType="num">
                                      <p:cBhvr>
                                        <p:cTn id="83" dur="1000" fill="hold"/>
                                        <p:tgtEl>
                                          <p:spTgt spid="38"/>
                                        </p:tgtEl>
                                        <p:attrNameLst>
                                          <p:attrName>ppt_x</p:attrName>
                                        </p:attrNameLst>
                                      </p:cBhvr>
                                      <p:tavLst>
                                        <p:tav tm="0">
                                          <p:val>
                                            <p:strVal val="#ppt_x"/>
                                          </p:val>
                                        </p:tav>
                                        <p:tav tm="100000">
                                          <p:val>
                                            <p:strVal val="#ppt_x"/>
                                          </p:val>
                                        </p:tav>
                                      </p:tavLst>
                                    </p:anim>
                                    <p:anim calcmode="lin" valueType="num">
                                      <p:cBhvr>
                                        <p:cTn id="84" dur="1000" fill="hold"/>
                                        <p:tgtEl>
                                          <p:spTgt spid="38"/>
                                        </p:tgtEl>
                                        <p:attrNameLst>
                                          <p:attrName>ppt_y</p:attrName>
                                        </p:attrNameLst>
                                      </p:cBhvr>
                                      <p:tavLst>
                                        <p:tav tm="0">
                                          <p:val>
                                            <p:strVal val="#ppt_y+.1"/>
                                          </p:val>
                                        </p:tav>
                                        <p:tav tm="100000">
                                          <p:val>
                                            <p:strVal val="#ppt_y"/>
                                          </p:val>
                                        </p:tav>
                                      </p:tavLst>
                                    </p:anim>
                                  </p:childTnLst>
                                </p:cTn>
                              </p:par>
                            </p:childTnLst>
                          </p:cTn>
                        </p:par>
                        <p:par>
                          <p:cTn id="85" fill="hold">
                            <p:stCondLst>
                              <p:cond delay="5950"/>
                            </p:stCondLst>
                            <p:childTnLst>
                              <p:par>
                                <p:cTn id="86" presetID="53" presetClass="entr" presetSubtype="16"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 calcmode="lin" valueType="num">
                                      <p:cBhvr>
                                        <p:cTn id="88" dur="500" fill="hold"/>
                                        <p:tgtEl>
                                          <p:spTgt spid="58"/>
                                        </p:tgtEl>
                                        <p:attrNameLst>
                                          <p:attrName>ppt_w</p:attrName>
                                        </p:attrNameLst>
                                      </p:cBhvr>
                                      <p:tavLst>
                                        <p:tav tm="0">
                                          <p:val>
                                            <p:fltVal val="0"/>
                                          </p:val>
                                        </p:tav>
                                        <p:tav tm="100000">
                                          <p:val>
                                            <p:strVal val="#ppt_w"/>
                                          </p:val>
                                        </p:tav>
                                      </p:tavLst>
                                    </p:anim>
                                    <p:anim calcmode="lin" valueType="num">
                                      <p:cBhvr>
                                        <p:cTn id="89" dur="500" fill="hold"/>
                                        <p:tgtEl>
                                          <p:spTgt spid="58"/>
                                        </p:tgtEl>
                                        <p:attrNameLst>
                                          <p:attrName>ppt_h</p:attrName>
                                        </p:attrNameLst>
                                      </p:cBhvr>
                                      <p:tavLst>
                                        <p:tav tm="0">
                                          <p:val>
                                            <p:fltVal val="0"/>
                                          </p:val>
                                        </p:tav>
                                        <p:tav tm="100000">
                                          <p:val>
                                            <p:strVal val="#ppt_h"/>
                                          </p:val>
                                        </p:tav>
                                      </p:tavLst>
                                    </p:anim>
                                    <p:animEffect transition="in" filter="fade">
                                      <p:cBhvr>
                                        <p:cTn id="90" dur="500"/>
                                        <p:tgtEl>
                                          <p:spTgt spid="58"/>
                                        </p:tgtEl>
                                      </p:cBhvr>
                                    </p:animEffect>
                                  </p:childTnLst>
                                </p:cTn>
                              </p:par>
                            </p:childTnLst>
                          </p:cTn>
                        </p:par>
                        <p:par>
                          <p:cTn id="91" fill="hold">
                            <p:stCondLst>
                              <p:cond delay="645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39"/>
                                        </p:tgtEl>
                                        <p:attrNameLst>
                                          <p:attrName>ppt_y</p:attrName>
                                        </p:attrNameLst>
                                      </p:cBhvr>
                                      <p:tavLst>
                                        <p:tav tm="0">
                                          <p:val>
                                            <p:strVal val="#ppt_y"/>
                                          </p:val>
                                        </p:tav>
                                        <p:tav tm="100000">
                                          <p:val>
                                            <p:strVal val="#ppt_y"/>
                                          </p:val>
                                        </p:tav>
                                      </p:tavLst>
                                    </p:anim>
                                    <p:anim calcmode="lin" valueType="num">
                                      <p:cBhvr>
                                        <p:cTn id="96"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39"/>
                                        </p:tgtEl>
                                      </p:cBhvr>
                                    </p:animEffect>
                                  </p:childTnLst>
                                </p:cTn>
                              </p:par>
                            </p:childTnLst>
                          </p:cTn>
                        </p:par>
                        <p:par>
                          <p:cTn id="99" fill="hold">
                            <p:stCondLst>
                              <p:cond delay="7150"/>
                            </p:stCondLst>
                            <p:childTnLst>
                              <p:par>
                                <p:cTn id="100" presetID="22" presetClass="entr" presetSubtype="4"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wipe(down)">
                                      <p:cBhvr>
                                        <p:cTn id="102" dur="500"/>
                                        <p:tgtEl>
                                          <p:spTgt spid="31"/>
                                        </p:tgtEl>
                                      </p:cBhvr>
                                    </p:animEffect>
                                  </p:childTnLst>
                                </p:cTn>
                              </p:par>
                            </p:childTnLst>
                          </p:cTn>
                        </p:par>
                        <p:par>
                          <p:cTn id="103" fill="hold">
                            <p:stCondLst>
                              <p:cond delay="7650"/>
                            </p:stCondLst>
                            <p:childTnLst>
                              <p:par>
                                <p:cTn id="104" presetID="53" presetClass="entr" presetSubtype="16" fill="hold" grpId="0" nodeType="afterEffect">
                                  <p:stCondLst>
                                    <p:cond delay="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5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5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50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5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childTnLst>
                          </p:cTn>
                        </p:par>
                        <p:par>
                          <p:cTn id="134" fill="hold">
                            <p:stCondLst>
                              <p:cond delay="8650"/>
                            </p:stCondLst>
                            <p:childTnLst>
                              <p:par>
                                <p:cTn id="135" presetID="42" presetClass="entr" presetSubtype="0" fill="hold" grpId="0" nodeType="after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fade">
                                      <p:cBhvr>
                                        <p:cTn id="137" dur="1000"/>
                                        <p:tgtEl>
                                          <p:spTgt spid="47"/>
                                        </p:tgtEl>
                                      </p:cBhvr>
                                    </p:animEffect>
                                    <p:anim calcmode="lin" valueType="num">
                                      <p:cBhvr>
                                        <p:cTn id="138" dur="1000" fill="hold"/>
                                        <p:tgtEl>
                                          <p:spTgt spid="47"/>
                                        </p:tgtEl>
                                        <p:attrNameLst>
                                          <p:attrName>ppt_x</p:attrName>
                                        </p:attrNameLst>
                                      </p:cBhvr>
                                      <p:tavLst>
                                        <p:tav tm="0">
                                          <p:val>
                                            <p:strVal val="#ppt_x"/>
                                          </p:val>
                                        </p:tav>
                                        <p:tav tm="100000">
                                          <p:val>
                                            <p:strVal val="#ppt_x"/>
                                          </p:val>
                                        </p:tav>
                                      </p:tavLst>
                                    </p:anim>
                                    <p:anim calcmode="lin" valueType="num">
                                      <p:cBhvr>
                                        <p:cTn id="139" dur="1000" fill="hold"/>
                                        <p:tgtEl>
                                          <p:spTgt spid="47"/>
                                        </p:tgtEl>
                                        <p:attrNameLst>
                                          <p:attrName>ppt_y</p:attrName>
                                        </p:attrNameLst>
                                      </p:cBhvr>
                                      <p:tavLst>
                                        <p:tav tm="0">
                                          <p:val>
                                            <p:strVal val="#ppt_y+.1"/>
                                          </p:val>
                                        </p:tav>
                                        <p:tav tm="100000">
                                          <p:val>
                                            <p:strVal val="#ppt_y"/>
                                          </p:val>
                                        </p:tav>
                                      </p:tavLst>
                                    </p:anim>
                                  </p:childTnLst>
                                </p:cTn>
                              </p:par>
                            </p:childTnLst>
                          </p:cTn>
                        </p:par>
                        <p:par>
                          <p:cTn id="140" fill="hold">
                            <p:stCondLst>
                              <p:cond delay="9650"/>
                            </p:stCondLst>
                            <p:childTnLst>
                              <p:par>
                                <p:cTn id="141" presetID="53" presetClass="entr" presetSubtype="16" fill="hold" grpId="0" nodeType="afterEffect">
                                  <p:stCondLst>
                                    <p:cond delay="0"/>
                                  </p:stCondLst>
                                  <p:childTnLst>
                                    <p:set>
                                      <p:cBhvr>
                                        <p:cTn id="142" dur="1" fill="hold">
                                          <p:stCondLst>
                                            <p:cond delay="0"/>
                                          </p:stCondLst>
                                        </p:cTn>
                                        <p:tgtEl>
                                          <p:spTgt spid="59"/>
                                        </p:tgtEl>
                                        <p:attrNameLst>
                                          <p:attrName>style.visibility</p:attrName>
                                        </p:attrNameLst>
                                      </p:cBhvr>
                                      <p:to>
                                        <p:strVal val="visible"/>
                                      </p:to>
                                    </p:set>
                                    <p:anim calcmode="lin" valueType="num">
                                      <p:cBhvr>
                                        <p:cTn id="143" dur="500" fill="hold"/>
                                        <p:tgtEl>
                                          <p:spTgt spid="59"/>
                                        </p:tgtEl>
                                        <p:attrNameLst>
                                          <p:attrName>ppt_w</p:attrName>
                                        </p:attrNameLst>
                                      </p:cBhvr>
                                      <p:tavLst>
                                        <p:tav tm="0">
                                          <p:val>
                                            <p:fltVal val="0"/>
                                          </p:val>
                                        </p:tav>
                                        <p:tav tm="100000">
                                          <p:val>
                                            <p:strVal val="#ppt_w"/>
                                          </p:val>
                                        </p:tav>
                                      </p:tavLst>
                                    </p:anim>
                                    <p:anim calcmode="lin" valueType="num">
                                      <p:cBhvr>
                                        <p:cTn id="144" dur="500" fill="hold"/>
                                        <p:tgtEl>
                                          <p:spTgt spid="59"/>
                                        </p:tgtEl>
                                        <p:attrNameLst>
                                          <p:attrName>ppt_h</p:attrName>
                                        </p:attrNameLst>
                                      </p:cBhvr>
                                      <p:tavLst>
                                        <p:tav tm="0">
                                          <p:val>
                                            <p:fltVal val="0"/>
                                          </p:val>
                                        </p:tav>
                                        <p:tav tm="100000">
                                          <p:val>
                                            <p:strVal val="#ppt_h"/>
                                          </p:val>
                                        </p:tav>
                                      </p:tavLst>
                                    </p:anim>
                                    <p:animEffect transition="in" filter="fade">
                                      <p:cBhvr>
                                        <p:cTn id="145" dur="500"/>
                                        <p:tgtEl>
                                          <p:spTgt spid="59"/>
                                        </p:tgtEl>
                                      </p:cBhvr>
                                    </p:animEffect>
                                  </p:childTnLst>
                                </p:cTn>
                              </p:par>
                            </p:childTnLst>
                          </p:cTn>
                        </p:par>
                        <p:par>
                          <p:cTn id="146" fill="hold">
                            <p:stCondLst>
                              <p:cond delay="10150"/>
                            </p:stCondLst>
                            <p:childTnLst>
                              <p:par>
                                <p:cTn id="147" presetID="41" presetClass="entr" presetSubtype="0" fill="hold" grpId="0" nodeType="afterEffect">
                                  <p:stCondLst>
                                    <p:cond delay="0"/>
                                  </p:stCondLst>
                                  <p:iterate type="lt">
                                    <p:tmPct val="10000"/>
                                  </p:iterate>
                                  <p:childTnLst>
                                    <p:set>
                                      <p:cBhvr>
                                        <p:cTn id="148" dur="1" fill="hold">
                                          <p:stCondLst>
                                            <p:cond delay="0"/>
                                          </p:stCondLst>
                                        </p:cTn>
                                        <p:tgtEl>
                                          <p:spTgt spid="48"/>
                                        </p:tgtEl>
                                        <p:attrNameLst>
                                          <p:attrName>style.visibility</p:attrName>
                                        </p:attrNameLst>
                                      </p:cBhvr>
                                      <p:to>
                                        <p:strVal val="visible"/>
                                      </p:to>
                                    </p:set>
                                    <p:anim calcmode="lin" valueType="num">
                                      <p:cBhvr>
                                        <p:cTn id="149"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48"/>
                                        </p:tgtEl>
                                        <p:attrNameLst>
                                          <p:attrName>ppt_y</p:attrName>
                                        </p:attrNameLst>
                                      </p:cBhvr>
                                      <p:tavLst>
                                        <p:tav tm="0">
                                          <p:val>
                                            <p:strVal val="#ppt_y"/>
                                          </p:val>
                                        </p:tav>
                                        <p:tav tm="100000">
                                          <p:val>
                                            <p:strVal val="#ppt_y"/>
                                          </p:val>
                                        </p:tav>
                                      </p:tavLst>
                                    </p:anim>
                                    <p:anim calcmode="lin" valueType="num">
                                      <p:cBhvr>
                                        <p:cTn id="151"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48"/>
                                        </p:tgtEl>
                                      </p:cBhvr>
                                    </p:animEffect>
                                  </p:childTnLst>
                                </p:cTn>
                              </p:par>
                            </p:childTnLst>
                          </p:cTn>
                        </p:par>
                        <p:par>
                          <p:cTn id="154" fill="hold">
                            <p:stCondLst>
                              <p:cond delay="10850"/>
                            </p:stCondLst>
                            <p:childTnLst>
                              <p:par>
                                <p:cTn id="155" presetID="22" presetClass="entr" presetSubtype="4" fill="hold" nodeType="after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wipe(down)">
                                      <p:cBhvr>
                                        <p:cTn id="157" dur="500"/>
                                        <p:tgtEl>
                                          <p:spTgt spid="40"/>
                                        </p:tgtEl>
                                      </p:cBhvr>
                                    </p:animEffect>
                                  </p:childTnLst>
                                </p:cTn>
                              </p:par>
                            </p:childTnLst>
                          </p:cTn>
                        </p:par>
                        <p:par>
                          <p:cTn id="158" fill="hold">
                            <p:stCondLst>
                              <p:cond delay="11350"/>
                            </p:stCondLst>
                            <p:childTnLst>
                              <p:par>
                                <p:cTn id="159" presetID="53" presetClass="entr" presetSubtype="16" fill="hold" grpId="0" nodeType="afterEffect">
                                  <p:stCondLst>
                                    <p:cond delay="0"/>
                                  </p:stCondLst>
                                  <p:childTnLst>
                                    <p:set>
                                      <p:cBhvr>
                                        <p:cTn id="160" dur="1" fill="hold">
                                          <p:stCondLst>
                                            <p:cond delay="0"/>
                                          </p:stCondLst>
                                        </p:cTn>
                                        <p:tgtEl>
                                          <p:spTgt spid="41"/>
                                        </p:tgtEl>
                                        <p:attrNameLst>
                                          <p:attrName>style.visibility</p:attrName>
                                        </p:attrNameLst>
                                      </p:cBhvr>
                                      <p:to>
                                        <p:strVal val="visible"/>
                                      </p:to>
                                    </p:set>
                                    <p:anim calcmode="lin" valueType="num">
                                      <p:cBhvr>
                                        <p:cTn id="161" dur="500" fill="hold"/>
                                        <p:tgtEl>
                                          <p:spTgt spid="41"/>
                                        </p:tgtEl>
                                        <p:attrNameLst>
                                          <p:attrName>ppt_w</p:attrName>
                                        </p:attrNameLst>
                                      </p:cBhvr>
                                      <p:tavLst>
                                        <p:tav tm="0">
                                          <p:val>
                                            <p:fltVal val="0"/>
                                          </p:val>
                                        </p:tav>
                                        <p:tav tm="100000">
                                          <p:val>
                                            <p:strVal val="#ppt_w"/>
                                          </p:val>
                                        </p:tav>
                                      </p:tavLst>
                                    </p:anim>
                                    <p:anim calcmode="lin" valueType="num">
                                      <p:cBhvr>
                                        <p:cTn id="162" dur="500" fill="hold"/>
                                        <p:tgtEl>
                                          <p:spTgt spid="41"/>
                                        </p:tgtEl>
                                        <p:attrNameLst>
                                          <p:attrName>ppt_h</p:attrName>
                                        </p:attrNameLst>
                                      </p:cBhvr>
                                      <p:tavLst>
                                        <p:tav tm="0">
                                          <p:val>
                                            <p:fltVal val="0"/>
                                          </p:val>
                                        </p:tav>
                                        <p:tav tm="100000">
                                          <p:val>
                                            <p:strVal val="#ppt_h"/>
                                          </p:val>
                                        </p:tav>
                                      </p:tavLst>
                                    </p:anim>
                                    <p:animEffect transition="in" filter="fade">
                                      <p:cBhvr>
                                        <p:cTn id="163" dur="500"/>
                                        <p:tgtEl>
                                          <p:spTgt spid="41"/>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42"/>
                                        </p:tgtEl>
                                        <p:attrNameLst>
                                          <p:attrName>style.visibility</p:attrName>
                                        </p:attrNameLst>
                                      </p:cBhvr>
                                      <p:to>
                                        <p:strVal val="visible"/>
                                      </p:to>
                                    </p:set>
                                    <p:anim calcmode="lin" valueType="num">
                                      <p:cBhvr>
                                        <p:cTn id="166" dur="500" fill="hold"/>
                                        <p:tgtEl>
                                          <p:spTgt spid="42"/>
                                        </p:tgtEl>
                                        <p:attrNameLst>
                                          <p:attrName>ppt_w</p:attrName>
                                        </p:attrNameLst>
                                      </p:cBhvr>
                                      <p:tavLst>
                                        <p:tav tm="0">
                                          <p:val>
                                            <p:fltVal val="0"/>
                                          </p:val>
                                        </p:tav>
                                        <p:tav tm="100000">
                                          <p:val>
                                            <p:strVal val="#ppt_w"/>
                                          </p:val>
                                        </p:tav>
                                      </p:tavLst>
                                    </p:anim>
                                    <p:anim calcmode="lin" valueType="num">
                                      <p:cBhvr>
                                        <p:cTn id="167" dur="500" fill="hold"/>
                                        <p:tgtEl>
                                          <p:spTgt spid="42"/>
                                        </p:tgtEl>
                                        <p:attrNameLst>
                                          <p:attrName>ppt_h</p:attrName>
                                        </p:attrNameLst>
                                      </p:cBhvr>
                                      <p:tavLst>
                                        <p:tav tm="0">
                                          <p:val>
                                            <p:fltVal val="0"/>
                                          </p:val>
                                        </p:tav>
                                        <p:tav tm="100000">
                                          <p:val>
                                            <p:strVal val="#ppt_h"/>
                                          </p:val>
                                        </p:tav>
                                      </p:tavLst>
                                    </p:anim>
                                    <p:animEffect transition="in" filter="fade">
                                      <p:cBhvr>
                                        <p:cTn id="168" dur="500"/>
                                        <p:tgtEl>
                                          <p:spTgt spid="42"/>
                                        </p:tgtEl>
                                      </p:cBhvr>
                                    </p:animEffect>
                                  </p:childTnLst>
                                </p:cTn>
                              </p:par>
                              <p:par>
                                <p:cTn id="169" presetID="53" presetClass="entr" presetSubtype="16" fill="hold" grpId="0" nodeType="withEffect">
                                  <p:stCondLst>
                                    <p:cond delay="500"/>
                                  </p:stCondLst>
                                  <p:childTnLst>
                                    <p:set>
                                      <p:cBhvr>
                                        <p:cTn id="170" dur="1" fill="hold">
                                          <p:stCondLst>
                                            <p:cond delay="0"/>
                                          </p:stCondLst>
                                        </p:cTn>
                                        <p:tgtEl>
                                          <p:spTgt spid="43"/>
                                        </p:tgtEl>
                                        <p:attrNameLst>
                                          <p:attrName>style.visibility</p:attrName>
                                        </p:attrNameLst>
                                      </p:cBhvr>
                                      <p:to>
                                        <p:strVal val="visible"/>
                                      </p:to>
                                    </p:set>
                                    <p:anim calcmode="lin" valueType="num">
                                      <p:cBhvr>
                                        <p:cTn id="171" dur="500" fill="hold"/>
                                        <p:tgtEl>
                                          <p:spTgt spid="43"/>
                                        </p:tgtEl>
                                        <p:attrNameLst>
                                          <p:attrName>ppt_w</p:attrName>
                                        </p:attrNameLst>
                                      </p:cBhvr>
                                      <p:tavLst>
                                        <p:tav tm="0">
                                          <p:val>
                                            <p:fltVal val="0"/>
                                          </p:val>
                                        </p:tav>
                                        <p:tav tm="100000">
                                          <p:val>
                                            <p:strVal val="#ppt_w"/>
                                          </p:val>
                                        </p:tav>
                                      </p:tavLst>
                                    </p:anim>
                                    <p:anim calcmode="lin" valueType="num">
                                      <p:cBhvr>
                                        <p:cTn id="172" dur="500" fill="hold"/>
                                        <p:tgtEl>
                                          <p:spTgt spid="43"/>
                                        </p:tgtEl>
                                        <p:attrNameLst>
                                          <p:attrName>ppt_h</p:attrName>
                                        </p:attrNameLst>
                                      </p:cBhvr>
                                      <p:tavLst>
                                        <p:tav tm="0">
                                          <p:val>
                                            <p:fltVal val="0"/>
                                          </p:val>
                                        </p:tav>
                                        <p:tav tm="100000">
                                          <p:val>
                                            <p:strVal val="#ppt_h"/>
                                          </p:val>
                                        </p:tav>
                                      </p:tavLst>
                                    </p:anim>
                                    <p:animEffect transition="in" filter="fade">
                                      <p:cBhvr>
                                        <p:cTn id="173" dur="500"/>
                                        <p:tgtEl>
                                          <p:spTgt spid="43"/>
                                        </p:tgtEl>
                                      </p:cBhvr>
                                    </p:animEffect>
                                  </p:childTnLst>
                                </p:cTn>
                              </p:par>
                              <p:par>
                                <p:cTn id="174" presetID="53" presetClass="entr" presetSubtype="16" fill="hold" grpId="0" nodeType="withEffect">
                                  <p:stCondLst>
                                    <p:cond delay="500"/>
                                  </p:stCondLst>
                                  <p:childTnLst>
                                    <p:set>
                                      <p:cBhvr>
                                        <p:cTn id="175" dur="1" fill="hold">
                                          <p:stCondLst>
                                            <p:cond delay="0"/>
                                          </p:stCondLst>
                                        </p:cTn>
                                        <p:tgtEl>
                                          <p:spTgt spid="44"/>
                                        </p:tgtEl>
                                        <p:attrNameLst>
                                          <p:attrName>style.visibility</p:attrName>
                                        </p:attrNameLst>
                                      </p:cBhvr>
                                      <p:to>
                                        <p:strVal val="visible"/>
                                      </p:to>
                                    </p:set>
                                    <p:anim calcmode="lin" valueType="num">
                                      <p:cBhvr>
                                        <p:cTn id="176" dur="500" fill="hold"/>
                                        <p:tgtEl>
                                          <p:spTgt spid="44"/>
                                        </p:tgtEl>
                                        <p:attrNameLst>
                                          <p:attrName>ppt_w</p:attrName>
                                        </p:attrNameLst>
                                      </p:cBhvr>
                                      <p:tavLst>
                                        <p:tav tm="0">
                                          <p:val>
                                            <p:fltVal val="0"/>
                                          </p:val>
                                        </p:tav>
                                        <p:tav tm="100000">
                                          <p:val>
                                            <p:strVal val="#ppt_w"/>
                                          </p:val>
                                        </p:tav>
                                      </p:tavLst>
                                    </p:anim>
                                    <p:anim calcmode="lin" valueType="num">
                                      <p:cBhvr>
                                        <p:cTn id="177" dur="500" fill="hold"/>
                                        <p:tgtEl>
                                          <p:spTgt spid="44"/>
                                        </p:tgtEl>
                                        <p:attrNameLst>
                                          <p:attrName>ppt_h</p:attrName>
                                        </p:attrNameLst>
                                      </p:cBhvr>
                                      <p:tavLst>
                                        <p:tav tm="0">
                                          <p:val>
                                            <p:fltVal val="0"/>
                                          </p:val>
                                        </p:tav>
                                        <p:tav tm="100000">
                                          <p:val>
                                            <p:strVal val="#ppt_h"/>
                                          </p:val>
                                        </p:tav>
                                      </p:tavLst>
                                    </p:anim>
                                    <p:animEffect transition="in" filter="fade">
                                      <p:cBhvr>
                                        <p:cTn id="178" dur="500"/>
                                        <p:tgtEl>
                                          <p:spTgt spid="44"/>
                                        </p:tgtEl>
                                      </p:cBhvr>
                                    </p:animEffect>
                                  </p:childTnLst>
                                </p:cTn>
                              </p:par>
                              <p:par>
                                <p:cTn id="179" presetID="53" presetClass="entr" presetSubtype="16" fill="hold" grpId="0" nodeType="withEffect">
                                  <p:stCondLst>
                                    <p:cond delay="500"/>
                                  </p:stCondLst>
                                  <p:childTnLst>
                                    <p:set>
                                      <p:cBhvr>
                                        <p:cTn id="180" dur="1" fill="hold">
                                          <p:stCondLst>
                                            <p:cond delay="0"/>
                                          </p:stCondLst>
                                        </p:cTn>
                                        <p:tgtEl>
                                          <p:spTgt spid="45"/>
                                        </p:tgtEl>
                                        <p:attrNameLst>
                                          <p:attrName>style.visibility</p:attrName>
                                        </p:attrNameLst>
                                      </p:cBhvr>
                                      <p:to>
                                        <p:strVal val="visible"/>
                                      </p:to>
                                    </p:set>
                                    <p:anim calcmode="lin" valueType="num">
                                      <p:cBhvr>
                                        <p:cTn id="181" dur="500" fill="hold"/>
                                        <p:tgtEl>
                                          <p:spTgt spid="45"/>
                                        </p:tgtEl>
                                        <p:attrNameLst>
                                          <p:attrName>ppt_w</p:attrName>
                                        </p:attrNameLst>
                                      </p:cBhvr>
                                      <p:tavLst>
                                        <p:tav tm="0">
                                          <p:val>
                                            <p:fltVal val="0"/>
                                          </p:val>
                                        </p:tav>
                                        <p:tav tm="100000">
                                          <p:val>
                                            <p:strVal val="#ppt_w"/>
                                          </p:val>
                                        </p:tav>
                                      </p:tavLst>
                                    </p:anim>
                                    <p:anim calcmode="lin" valueType="num">
                                      <p:cBhvr>
                                        <p:cTn id="182" dur="500" fill="hold"/>
                                        <p:tgtEl>
                                          <p:spTgt spid="45"/>
                                        </p:tgtEl>
                                        <p:attrNameLst>
                                          <p:attrName>ppt_h</p:attrName>
                                        </p:attrNameLst>
                                      </p:cBhvr>
                                      <p:tavLst>
                                        <p:tav tm="0">
                                          <p:val>
                                            <p:fltVal val="0"/>
                                          </p:val>
                                        </p:tav>
                                        <p:tav tm="100000">
                                          <p:val>
                                            <p:strVal val="#ppt_h"/>
                                          </p:val>
                                        </p:tav>
                                      </p:tavLst>
                                    </p:anim>
                                    <p:animEffect transition="in" filter="fade">
                                      <p:cBhvr>
                                        <p:cTn id="183" dur="500"/>
                                        <p:tgtEl>
                                          <p:spTgt spid="45"/>
                                        </p:tgtEl>
                                      </p:cBhvr>
                                    </p:animEffect>
                                  </p:childTnLst>
                                </p:cTn>
                              </p:par>
                              <p:par>
                                <p:cTn id="184" presetID="53" presetClass="entr" presetSubtype="16" fill="hold" grpId="0" nodeType="withEffect">
                                  <p:stCondLst>
                                    <p:cond delay="500"/>
                                  </p:stCondLst>
                                  <p:childTnLst>
                                    <p:set>
                                      <p:cBhvr>
                                        <p:cTn id="185" dur="1" fill="hold">
                                          <p:stCondLst>
                                            <p:cond delay="0"/>
                                          </p:stCondLst>
                                        </p:cTn>
                                        <p:tgtEl>
                                          <p:spTgt spid="46"/>
                                        </p:tgtEl>
                                        <p:attrNameLst>
                                          <p:attrName>style.visibility</p:attrName>
                                        </p:attrNameLst>
                                      </p:cBhvr>
                                      <p:to>
                                        <p:strVal val="visible"/>
                                      </p:to>
                                    </p:set>
                                    <p:anim calcmode="lin" valueType="num">
                                      <p:cBhvr>
                                        <p:cTn id="186" dur="500" fill="hold"/>
                                        <p:tgtEl>
                                          <p:spTgt spid="46"/>
                                        </p:tgtEl>
                                        <p:attrNameLst>
                                          <p:attrName>ppt_w</p:attrName>
                                        </p:attrNameLst>
                                      </p:cBhvr>
                                      <p:tavLst>
                                        <p:tav tm="0">
                                          <p:val>
                                            <p:fltVal val="0"/>
                                          </p:val>
                                        </p:tav>
                                        <p:tav tm="100000">
                                          <p:val>
                                            <p:strVal val="#ppt_w"/>
                                          </p:val>
                                        </p:tav>
                                      </p:tavLst>
                                    </p:anim>
                                    <p:anim calcmode="lin" valueType="num">
                                      <p:cBhvr>
                                        <p:cTn id="187" dur="500" fill="hold"/>
                                        <p:tgtEl>
                                          <p:spTgt spid="46"/>
                                        </p:tgtEl>
                                        <p:attrNameLst>
                                          <p:attrName>ppt_h</p:attrName>
                                        </p:attrNameLst>
                                      </p:cBhvr>
                                      <p:tavLst>
                                        <p:tav tm="0">
                                          <p:val>
                                            <p:fltVal val="0"/>
                                          </p:val>
                                        </p:tav>
                                        <p:tav tm="100000">
                                          <p:val>
                                            <p:strVal val="#ppt_h"/>
                                          </p:val>
                                        </p:tav>
                                      </p:tavLst>
                                    </p:anim>
                                    <p:animEffect transition="in" filter="fade">
                                      <p:cBhvr>
                                        <p:cTn id="188" dur="500"/>
                                        <p:tgtEl>
                                          <p:spTgt spid="46"/>
                                        </p:tgtEl>
                                      </p:cBhvr>
                                    </p:animEffect>
                                  </p:childTnLst>
                                </p:cTn>
                              </p:par>
                            </p:childTnLst>
                          </p:cTn>
                        </p:par>
                        <p:par>
                          <p:cTn id="189" fill="hold">
                            <p:stCondLst>
                              <p:cond delay="12350"/>
                            </p:stCondLst>
                            <p:childTnLst>
                              <p:par>
                                <p:cTn id="190" presetID="42" presetClass="entr" presetSubtype="0" fill="hold" grpId="0" nodeType="afterEffect">
                                  <p:stCondLst>
                                    <p:cond delay="0"/>
                                  </p:stCondLst>
                                  <p:childTnLst>
                                    <p:set>
                                      <p:cBhvr>
                                        <p:cTn id="191" dur="1" fill="hold">
                                          <p:stCondLst>
                                            <p:cond delay="0"/>
                                          </p:stCondLst>
                                        </p:cTn>
                                        <p:tgtEl>
                                          <p:spTgt spid="56"/>
                                        </p:tgtEl>
                                        <p:attrNameLst>
                                          <p:attrName>style.visibility</p:attrName>
                                        </p:attrNameLst>
                                      </p:cBhvr>
                                      <p:to>
                                        <p:strVal val="visible"/>
                                      </p:to>
                                    </p:set>
                                    <p:animEffect transition="in" filter="fade">
                                      <p:cBhvr>
                                        <p:cTn id="192" dur="1000"/>
                                        <p:tgtEl>
                                          <p:spTgt spid="56"/>
                                        </p:tgtEl>
                                      </p:cBhvr>
                                    </p:animEffect>
                                    <p:anim calcmode="lin" valueType="num">
                                      <p:cBhvr>
                                        <p:cTn id="193" dur="1000" fill="hold"/>
                                        <p:tgtEl>
                                          <p:spTgt spid="56"/>
                                        </p:tgtEl>
                                        <p:attrNameLst>
                                          <p:attrName>ppt_x</p:attrName>
                                        </p:attrNameLst>
                                      </p:cBhvr>
                                      <p:tavLst>
                                        <p:tav tm="0">
                                          <p:val>
                                            <p:strVal val="#ppt_x"/>
                                          </p:val>
                                        </p:tav>
                                        <p:tav tm="100000">
                                          <p:val>
                                            <p:strVal val="#ppt_x"/>
                                          </p:val>
                                        </p:tav>
                                      </p:tavLst>
                                    </p:anim>
                                    <p:anim calcmode="lin" valueType="num">
                                      <p:cBhvr>
                                        <p:cTn id="194" dur="1000" fill="hold"/>
                                        <p:tgtEl>
                                          <p:spTgt spid="56"/>
                                        </p:tgtEl>
                                        <p:attrNameLst>
                                          <p:attrName>ppt_y</p:attrName>
                                        </p:attrNameLst>
                                      </p:cBhvr>
                                      <p:tavLst>
                                        <p:tav tm="0">
                                          <p:val>
                                            <p:strVal val="#ppt_y+.1"/>
                                          </p:val>
                                        </p:tav>
                                        <p:tav tm="100000">
                                          <p:val>
                                            <p:strVal val="#ppt_y"/>
                                          </p:val>
                                        </p:tav>
                                      </p:tavLst>
                                    </p:anim>
                                  </p:childTnLst>
                                </p:cTn>
                              </p:par>
                            </p:childTnLst>
                          </p:cTn>
                        </p:par>
                        <p:par>
                          <p:cTn id="195" fill="hold">
                            <p:stCondLst>
                              <p:cond delay="13350"/>
                            </p:stCondLst>
                            <p:childTnLst>
                              <p:par>
                                <p:cTn id="196" presetID="53" presetClass="entr" presetSubtype="16" fill="hold" grpId="0" nodeType="afterEffect">
                                  <p:stCondLst>
                                    <p:cond delay="0"/>
                                  </p:stCondLst>
                                  <p:childTnLst>
                                    <p:set>
                                      <p:cBhvr>
                                        <p:cTn id="197" dur="1" fill="hold">
                                          <p:stCondLst>
                                            <p:cond delay="0"/>
                                          </p:stCondLst>
                                        </p:cTn>
                                        <p:tgtEl>
                                          <p:spTgt spid="60"/>
                                        </p:tgtEl>
                                        <p:attrNameLst>
                                          <p:attrName>style.visibility</p:attrName>
                                        </p:attrNameLst>
                                      </p:cBhvr>
                                      <p:to>
                                        <p:strVal val="visible"/>
                                      </p:to>
                                    </p:set>
                                    <p:anim calcmode="lin" valueType="num">
                                      <p:cBhvr>
                                        <p:cTn id="198" dur="500" fill="hold"/>
                                        <p:tgtEl>
                                          <p:spTgt spid="60"/>
                                        </p:tgtEl>
                                        <p:attrNameLst>
                                          <p:attrName>ppt_w</p:attrName>
                                        </p:attrNameLst>
                                      </p:cBhvr>
                                      <p:tavLst>
                                        <p:tav tm="0">
                                          <p:val>
                                            <p:fltVal val="0"/>
                                          </p:val>
                                        </p:tav>
                                        <p:tav tm="100000">
                                          <p:val>
                                            <p:strVal val="#ppt_w"/>
                                          </p:val>
                                        </p:tav>
                                      </p:tavLst>
                                    </p:anim>
                                    <p:anim calcmode="lin" valueType="num">
                                      <p:cBhvr>
                                        <p:cTn id="199" dur="500" fill="hold"/>
                                        <p:tgtEl>
                                          <p:spTgt spid="60"/>
                                        </p:tgtEl>
                                        <p:attrNameLst>
                                          <p:attrName>ppt_h</p:attrName>
                                        </p:attrNameLst>
                                      </p:cBhvr>
                                      <p:tavLst>
                                        <p:tav tm="0">
                                          <p:val>
                                            <p:fltVal val="0"/>
                                          </p:val>
                                        </p:tav>
                                        <p:tav tm="100000">
                                          <p:val>
                                            <p:strVal val="#ppt_h"/>
                                          </p:val>
                                        </p:tav>
                                      </p:tavLst>
                                    </p:anim>
                                    <p:animEffect transition="in" filter="fade">
                                      <p:cBhvr>
                                        <p:cTn id="200" dur="500"/>
                                        <p:tgtEl>
                                          <p:spTgt spid="60"/>
                                        </p:tgtEl>
                                      </p:cBhvr>
                                    </p:animEffect>
                                  </p:childTnLst>
                                </p:cTn>
                              </p:par>
                            </p:childTnLst>
                          </p:cTn>
                        </p:par>
                        <p:par>
                          <p:cTn id="201" fill="hold">
                            <p:stCondLst>
                              <p:cond delay="13850"/>
                            </p:stCondLst>
                            <p:childTnLst>
                              <p:par>
                                <p:cTn id="202" presetID="41" presetClass="entr" presetSubtype="0" fill="hold" grpId="0" nodeType="afterEffect">
                                  <p:stCondLst>
                                    <p:cond delay="0"/>
                                  </p:stCondLst>
                                  <p:iterate type="lt">
                                    <p:tmPct val="10000"/>
                                  </p:iterate>
                                  <p:childTnLst>
                                    <p:set>
                                      <p:cBhvr>
                                        <p:cTn id="203" dur="1" fill="hold">
                                          <p:stCondLst>
                                            <p:cond delay="0"/>
                                          </p:stCondLst>
                                        </p:cTn>
                                        <p:tgtEl>
                                          <p:spTgt spid="57"/>
                                        </p:tgtEl>
                                        <p:attrNameLst>
                                          <p:attrName>style.visibility</p:attrName>
                                        </p:attrNameLst>
                                      </p:cBhvr>
                                      <p:to>
                                        <p:strVal val="visible"/>
                                      </p:to>
                                    </p:set>
                                    <p:anim calcmode="lin" valueType="num">
                                      <p:cBhvr>
                                        <p:cTn id="204"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05" dur="500" fill="hold"/>
                                        <p:tgtEl>
                                          <p:spTgt spid="57"/>
                                        </p:tgtEl>
                                        <p:attrNameLst>
                                          <p:attrName>ppt_y</p:attrName>
                                        </p:attrNameLst>
                                      </p:cBhvr>
                                      <p:tavLst>
                                        <p:tav tm="0">
                                          <p:val>
                                            <p:strVal val="#ppt_y"/>
                                          </p:val>
                                        </p:tav>
                                        <p:tav tm="100000">
                                          <p:val>
                                            <p:strVal val="#ppt_y"/>
                                          </p:val>
                                        </p:tav>
                                      </p:tavLst>
                                    </p:anim>
                                    <p:anim calcmode="lin" valueType="num">
                                      <p:cBhvr>
                                        <p:cTn id="206"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07"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208" dur="500" tmFilter="0,0; .5, 1; 1, 1"/>
                                        <p:tgtEl>
                                          <p:spTgt spid="57"/>
                                        </p:tgtEl>
                                      </p:cBhvr>
                                    </p:animEffect>
                                  </p:childTnLst>
                                </p:cTn>
                              </p:par>
                            </p:childTnLst>
                          </p:cTn>
                        </p:par>
                        <p:par>
                          <p:cTn id="209" fill="hold">
                            <p:stCondLst>
                              <p:cond delay="14500"/>
                            </p:stCondLst>
                            <p:childTnLst>
                              <p:par>
                                <p:cTn id="210" presetID="22" presetClass="entr" presetSubtype="4" fill="hold" nodeType="afterEffect">
                                  <p:stCondLst>
                                    <p:cond delay="0"/>
                                  </p:stCondLst>
                                  <p:childTnLst>
                                    <p:set>
                                      <p:cBhvr>
                                        <p:cTn id="211" dur="1" fill="hold">
                                          <p:stCondLst>
                                            <p:cond delay="0"/>
                                          </p:stCondLst>
                                        </p:cTn>
                                        <p:tgtEl>
                                          <p:spTgt spid="49"/>
                                        </p:tgtEl>
                                        <p:attrNameLst>
                                          <p:attrName>style.visibility</p:attrName>
                                        </p:attrNameLst>
                                      </p:cBhvr>
                                      <p:to>
                                        <p:strVal val="visible"/>
                                      </p:to>
                                    </p:set>
                                    <p:animEffect transition="in" filter="wipe(down)">
                                      <p:cBhvr>
                                        <p:cTn id="212" dur="500"/>
                                        <p:tgtEl>
                                          <p:spTgt spid="49"/>
                                        </p:tgtEl>
                                      </p:cBhvr>
                                    </p:animEffect>
                                  </p:childTnLst>
                                </p:cTn>
                              </p:par>
                            </p:childTnLst>
                          </p:cTn>
                        </p:par>
                        <p:par>
                          <p:cTn id="213" fill="hold">
                            <p:stCondLst>
                              <p:cond delay="15000"/>
                            </p:stCondLst>
                            <p:childTnLst>
                              <p:par>
                                <p:cTn id="214" presetID="53" presetClass="entr" presetSubtype="16" fill="hold" grpId="0" nodeType="afterEffect">
                                  <p:stCondLst>
                                    <p:cond delay="0"/>
                                  </p:stCondLst>
                                  <p:childTnLst>
                                    <p:set>
                                      <p:cBhvr>
                                        <p:cTn id="215" dur="1" fill="hold">
                                          <p:stCondLst>
                                            <p:cond delay="0"/>
                                          </p:stCondLst>
                                        </p:cTn>
                                        <p:tgtEl>
                                          <p:spTgt spid="50"/>
                                        </p:tgtEl>
                                        <p:attrNameLst>
                                          <p:attrName>style.visibility</p:attrName>
                                        </p:attrNameLst>
                                      </p:cBhvr>
                                      <p:to>
                                        <p:strVal val="visible"/>
                                      </p:to>
                                    </p:set>
                                    <p:anim calcmode="lin" valueType="num">
                                      <p:cBhvr>
                                        <p:cTn id="216" dur="500" fill="hold"/>
                                        <p:tgtEl>
                                          <p:spTgt spid="50"/>
                                        </p:tgtEl>
                                        <p:attrNameLst>
                                          <p:attrName>ppt_w</p:attrName>
                                        </p:attrNameLst>
                                      </p:cBhvr>
                                      <p:tavLst>
                                        <p:tav tm="0">
                                          <p:val>
                                            <p:fltVal val="0"/>
                                          </p:val>
                                        </p:tav>
                                        <p:tav tm="100000">
                                          <p:val>
                                            <p:strVal val="#ppt_w"/>
                                          </p:val>
                                        </p:tav>
                                      </p:tavLst>
                                    </p:anim>
                                    <p:anim calcmode="lin" valueType="num">
                                      <p:cBhvr>
                                        <p:cTn id="217" dur="500" fill="hold"/>
                                        <p:tgtEl>
                                          <p:spTgt spid="50"/>
                                        </p:tgtEl>
                                        <p:attrNameLst>
                                          <p:attrName>ppt_h</p:attrName>
                                        </p:attrNameLst>
                                      </p:cBhvr>
                                      <p:tavLst>
                                        <p:tav tm="0">
                                          <p:val>
                                            <p:fltVal val="0"/>
                                          </p:val>
                                        </p:tav>
                                        <p:tav tm="100000">
                                          <p:val>
                                            <p:strVal val="#ppt_h"/>
                                          </p:val>
                                        </p:tav>
                                      </p:tavLst>
                                    </p:anim>
                                    <p:animEffect transition="in" filter="fade">
                                      <p:cBhvr>
                                        <p:cTn id="218" dur="500"/>
                                        <p:tgtEl>
                                          <p:spTgt spid="50"/>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51"/>
                                        </p:tgtEl>
                                        <p:attrNameLst>
                                          <p:attrName>style.visibility</p:attrName>
                                        </p:attrNameLst>
                                      </p:cBhvr>
                                      <p:to>
                                        <p:strVal val="visible"/>
                                      </p:to>
                                    </p:set>
                                    <p:anim calcmode="lin" valueType="num">
                                      <p:cBhvr>
                                        <p:cTn id="221" dur="500" fill="hold"/>
                                        <p:tgtEl>
                                          <p:spTgt spid="51"/>
                                        </p:tgtEl>
                                        <p:attrNameLst>
                                          <p:attrName>ppt_w</p:attrName>
                                        </p:attrNameLst>
                                      </p:cBhvr>
                                      <p:tavLst>
                                        <p:tav tm="0">
                                          <p:val>
                                            <p:fltVal val="0"/>
                                          </p:val>
                                        </p:tav>
                                        <p:tav tm="100000">
                                          <p:val>
                                            <p:strVal val="#ppt_w"/>
                                          </p:val>
                                        </p:tav>
                                      </p:tavLst>
                                    </p:anim>
                                    <p:anim calcmode="lin" valueType="num">
                                      <p:cBhvr>
                                        <p:cTn id="222" dur="500" fill="hold"/>
                                        <p:tgtEl>
                                          <p:spTgt spid="51"/>
                                        </p:tgtEl>
                                        <p:attrNameLst>
                                          <p:attrName>ppt_h</p:attrName>
                                        </p:attrNameLst>
                                      </p:cBhvr>
                                      <p:tavLst>
                                        <p:tav tm="0">
                                          <p:val>
                                            <p:fltVal val="0"/>
                                          </p:val>
                                        </p:tav>
                                        <p:tav tm="100000">
                                          <p:val>
                                            <p:strVal val="#ppt_h"/>
                                          </p:val>
                                        </p:tav>
                                      </p:tavLst>
                                    </p:anim>
                                    <p:animEffect transition="in" filter="fade">
                                      <p:cBhvr>
                                        <p:cTn id="223" dur="500"/>
                                        <p:tgtEl>
                                          <p:spTgt spid="51"/>
                                        </p:tgtEl>
                                      </p:cBhvr>
                                    </p:animEffect>
                                  </p:childTnLst>
                                </p:cTn>
                              </p:par>
                              <p:par>
                                <p:cTn id="224" presetID="53" presetClass="entr" presetSubtype="16" fill="hold" grpId="0" nodeType="withEffect">
                                  <p:stCondLst>
                                    <p:cond delay="500"/>
                                  </p:stCondLst>
                                  <p:childTnLst>
                                    <p:set>
                                      <p:cBhvr>
                                        <p:cTn id="225" dur="1" fill="hold">
                                          <p:stCondLst>
                                            <p:cond delay="0"/>
                                          </p:stCondLst>
                                        </p:cTn>
                                        <p:tgtEl>
                                          <p:spTgt spid="52"/>
                                        </p:tgtEl>
                                        <p:attrNameLst>
                                          <p:attrName>style.visibility</p:attrName>
                                        </p:attrNameLst>
                                      </p:cBhvr>
                                      <p:to>
                                        <p:strVal val="visible"/>
                                      </p:to>
                                    </p:set>
                                    <p:anim calcmode="lin" valueType="num">
                                      <p:cBhvr>
                                        <p:cTn id="226" dur="500" fill="hold"/>
                                        <p:tgtEl>
                                          <p:spTgt spid="52"/>
                                        </p:tgtEl>
                                        <p:attrNameLst>
                                          <p:attrName>ppt_w</p:attrName>
                                        </p:attrNameLst>
                                      </p:cBhvr>
                                      <p:tavLst>
                                        <p:tav tm="0">
                                          <p:val>
                                            <p:fltVal val="0"/>
                                          </p:val>
                                        </p:tav>
                                        <p:tav tm="100000">
                                          <p:val>
                                            <p:strVal val="#ppt_w"/>
                                          </p:val>
                                        </p:tav>
                                      </p:tavLst>
                                    </p:anim>
                                    <p:anim calcmode="lin" valueType="num">
                                      <p:cBhvr>
                                        <p:cTn id="227" dur="500" fill="hold"/>
                                        <p:tgtEl>
                                          <p:spTgt spid="52"/>
                                        </p:tgtEl>
                                        <p:attrNameLst>
                                          <p:attrName>ppt_h</p:attrName>
                                        </p:attrNameLst>
                                      </p:cBhvr>
                                      <p:tavLst>
                                        <p:tav tm="0">
                                          <p:val>
                                            <p:fltVal val="0"/>
                                          </p:val>
                                        </p:tav>
                                        <p:tav tm="100000">
                                          <p:val>
                                            <p:strVal val="#ppt_h"/>
                                          </p:val>
                                        </p:tav>
                                      </p:tavLst>
                                    </p:anim>
                                    <p:animEffect transition="in" filter="fade">
                                      <p:cBhvr>
                                        <p:cTn id="228" dur="500"/>
                                        <p:tgtEl>
                                          <p:spTgt spid="52"/>
                                        </p:tgtEl>
                                      </p:cBhvr>
                                    </p:animEffect>
                                  </p:childTnLst>
                                </p:cTn>
                              </p:par>
                              <p:par>
                                <p:cTn id="229" presetID="53" presetClass="entr" presetSubtype="16" fill="hold" grpId="0" nodeType="withEffect">
                                  <p:stCondLst>
                                    <p:cond delay="500"/>
                                  </p:stCondLst>
                                  <p:childTnLst>
                                    <p:set>
                                      <p:cBhvr>
                                        <p:cTn id="230" dur="1" fill="hold">
                                          <p:stCondLst>
                                            <p:cond delay="0"/>
                                          </p:stCondLst>
                                        </p:cTn>
                                        <p:tgtEl>
                                          <p:spTgt spid="53"/>
                                        </p:tgtEl>
                                        <p:attrNameLst>
                                          <p:attrName>style.visibility</p:attrName>
                                        </p:attrNameLst>
                                      </p:cBhvr>
                                      <p:to>
                                        <p:strVal val="visible"/>
                                      </p:to>
                                    </p:set>
                                    <p:anim calcmode="lin" valueType="num">
                                      <p:cBhvr>
                                        <p:cTn id="231" dur="500" fill="hold"/>
                                        <p:tgtEl>
                                          <p:spTgt spid="53"/>
                                        </p:tgtEl>
                                        <p:attrNameLst>
                                          <p:attrName>ppt_w</p:attrName>
                                        </p:attrNameLst>
                                      </p:cBhvr>
                                      <p:tavLst>
                                        <p:tav tm="0">
                                          <p:val>
                                            <p:fltVal val="0"/>
                                          </p:val>
                                        </p:tav>
                                        <p:tav tm="100000">
                                          <p:val>
                                            <p:strVal val="#ppt_w"/>
                                          </p:val>
                                        </p:tav>
                                      </p:tavLst>
                                    </p:anim>
                                    <p:anim calcmode="lin" valueType="num">
                                      <p:cBhvr>
                                        <p:cTn id="232" dur="500" fill="hold"/>
                                        <p:tgtEl>
                                          <p:spTgt spid="53"/>
                                        </p:tgtEl>
                                        <p:attrNameLst>
                                          <p:attrName>ppt_h</p:attrName>
                                        </p:attrNameLst>
                                      </p:cBhvr>
                                      <p:tavLst>
                                        <p:tav tm="0">
                                          <p:val>
                                            <p:fltVal val="0"/>
                                          </p:val>
                                        </p:tav>
                                        <p:tav tm="100000">
                                          <p:val>
                                            <p:strVal val="#ppt_h"/>
                                          </p:val>
                                        </p:tav>
                                      </p:tavLst>
                                    </p:anim>
                                    <p:animEffect transition="in" filter="fade">
                                      <p:cBhvr>
                                        <p:cTn id="233" dur="500"/>
                                        <p:tgtEl>
                                          <p:spTgt spid="53"/>
                                        </p:tgtEl>
                                      </p:cBhvr>
                                    </p:animEffect>
                                  </p:childTnLst>
                                </p:cTn>
                              </p:par>
                              <p:par>
                                <p:cTn id="234" presetID="53" presetClass="entr" presetSubtype="16" fill="hold" grpId="0" nodeType="withEffect">
                                  <p:stCondLst>
                                    <p:cond delay="500"/>
                                  </p:stCondLst>
                                  <p:childTnLst>
                                    <p:set>
                                      <p:cBhvr>
                                        <p:cTn id="235" dur="1" fill="hold">
                                          <p:stCondLst>
                                            <p:cond delay="0"/>
                                          </p:stCondLst>
                                        </p:cTn>
                                        <p:tgtEl>
                                          <p:spTgt spid="54"/>
                                        </p:tgtEl>
                                        <p:attrNameLst>
                                          <p:attrName>style.visibility</p:attrName>
                                        </p:attrNameLst>
                                      </p:cBhvr>
                                      <p:to>
                                        <p:strVal val="visible"/>
                                      </p:to>
                                    </p:set>
                                    <p:anim calcmode="lin" valueType="num">
                                      <p:cBhvr>
                                        <p:cTn id="236" dur="500" fill="hold"/>
                                        <p:tgtEl>
                                          <p:spTgt spid="54"/>
                                        </p:tgtEl>
                                        <p:attrNameLst>
                                          <p:attrName>ppt_w</p:attrName>
                                        </p:attrNameLst>
                                      </p:cBhvr>
                                      <p:tavLst>
                                        <p:tav tm="0">
                                          <p:val>
                                            <p:fltVal val="0"/>
                                          </p:val>
                                        </p:tav>
                                        <p:tav tm="100000">
                                          <p:val>
                                            <p:strVal val="#ppt_w"/>
                                          </p:val>
                                        </p:tav>
                                      </p:tavLst>
                                    </p:anim>
                                    <p:anim calcmode="lin" valueType="num">
                                      <p:cBhvr>
                                        <p:cTn id="237" dur="500" fill="hold"/>
                                        <p:tgtEl>
                                          <p:spTgt spid="54"/>
                                        </p:tgtEl>
                                        <p:attrNameLst>
                                          <p:attrName>ppt_h</p:attrName>
                                        </p:attrNameLst>
                                      </p:cBhvr>
                                      <p:tavLst>
                                        <p:tav tm="0">
                                          <p:val>
                                            <p:fltVal val="0"/>
                                          </p:val>
                                        </p:tav>
                                        <p:tav tm="100000">
                                          <p:val>
                                            <p:strVal val="#ppt_h"/>
                                          </p:val>
                                        </p:tav>
                                      </p:tavLst>
                                    </p:anim>
                                    <p:animEffect transition="in" filter="fade">
                                      <p:cBhvr>
                                        <p:cTn id="238" dur="500"/>
                                        <p:tgtEl>
                                          <p:spTgt spid="54"/>
                                        </p:tgtEl>
                                      </p:cBhvr>
                                    </p:animEffect>
                                  </p:childTnLst>
                                </p:cTn>
                              </p:par>
                              <p:par>
                                <p:cTn id="239" presetID="53" presetClass="entr" presetSubtype="16" fill="hold" grpId="0" nodeType="withEffect">
                                  <p:stCondLst>
                                    <p:cond delay="500"/>
                                  </p:stCondLst>
                                  <p:childTnLst>
                                    <p:set>
                                      <p:cBhvr>
                                        <p:cTn id="240" dur="1" fill="hold">
                                          <p:stCondLst>
                                            <p:cond delay="0"/>
                                          </p:stCondLst>
                                        </p:cTn>
                                        <p:tgtEl>
                                          <p:spTgt spid="55"/>
                                        </p:tgtEl>
                                        <p:attrNameLst>
                                          <p:attrName>style.visibility</p:attrName>
                                        </p:attrNameLst>
                                      </p:cBhvr>
                                      <p:to>
                                        <p:strVal val="visible"/>
                                      </p:to>
                                    </p:set>
                                    <p:anim calcmode="lin" valueType="num">
                                      <p:cBhvr>
                                        <p:cTn id="241" dur="500" fill="hold"/>
                                        <p:tgtEl>
                                          <p:spTgt spid="55"/>
                                        </p:tgtEl>
                                        <p:attrNameLst>
                                          <p:attrName>ppt_w</p:attrName>
                                        </p:attrNameLst>
                                      </p:cBhvr>
                                      <p:tavLst>
                                        <p:tav tm="0">
                                          <p:val>
                                            <p:fltVal val="0"/>
                                          </p:val>
                                        </p:tav>
                                        <p:tav tm="100000">
                                          <p:val>
                                            <p:strVal val="#ppt_w"/>
                                          </p:val>
                                        </p:tav>
                                      </p:tavLst>
                                    </p:anim>
                                    <p:anim calcmode="lin" valueType="num">
                                      <p:cBhvr>
                                        <p:cTn id="242" dur="500" fill="hold"/>
                                        <p:tgtEl>
                                          <p:spTgt spid="55"/>
                                        </p:tgtEl>
                                        <p:attrNameLst>
                                          <p:attrName>ppt_h</p:attrName>
                                        </p:attrNameLst>
                                      </p:cBhvr>
                                      <p:tavLst>
                                        <p:tav tm="0">
                                          <p:val>
                                            <p:fltVal val="0"/>
                                          </p:val>
                                        </p:tav>
                                        <p:tav tm="100000">
                                          <p:val>
                                            <p:strVal val="#ppt_h"/>
                                          </p:val>
                                        </p:tav>
                                      </p:tavLst>
                                    </p:anim>
                                    <p:animEffect transition="in" filter="fade">
                                      <p:cBhvr>
                                        <p:cTn id="24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3" grpId="0"/>
      <p:bldP spid="24" grpId="0"/>
      <p:bldP spid="25" grpId="0"/>
      <p:bldP spid="26" grpId="0"/>
      <p:bldP spid="27" grpId="0"/>
      <p:bldP spid="28" grpId="0" animBg="1"/>
      <p:bldP spid="29" grpId="0" animBg="1"/>
      <p:bldP spid="30" grpId="0"/>
      <p:bldP spid="32" grpId="0"/>
      <p:bldP spid="33" grpId="0"/>
      <p:bldP spid="34" grpId="0"/>
      <p:bldP spid="35" grpId="0"/>
      <p:bldP spid="36" grpId="0"/>
      <p:bldP spid="37" grpId="0"/>
      <p:bldP spid="38" grpId="0" animBg="1"/>
      <p:bldP spid="39" grpId="0"/>
      <p:bldP spid="41" grpId="0"/>
      <p:bldP spid="42" grpId="0"/>
      <p:bldP spid="43" grpId="0"/>
      <p:bldP spid="44" grpId="0"/>
      <p:bldP spid="45" grpId="0"/>
      <p:bldP spid="46" grpId="0"/>
      <p:bldP spid="47" grpId="0" animBg="1"/>
      <p:bldP spid="48" grpId="0"/>
      <p:bldP spid="50" grpId="0"/>
      <p:bldP spid="51" grpId="0"/>
      <p:bldP spid="52" grpId="0"/>
      <p:bldP spid="53" grpId="0"/>
      <p:bldP spid="54" grpId="0"/>
      <p:bldP spid="55" grpId="0"/>
      <p:bldP spid="56" grpId="0" animBg="1"/>
      <p:bldP spid="57" grpId="0" animBg="1"/>
      <p:bldP spid="58" grpId="0" animBg="1"/>
      <p:bldP spid="59" grpId="0" animBg="1"/>
      <p:bldP spid="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近</a:t>
            </a:r>
            <a:r>
              <a:rPr lang="zh-CN" altLang="en-US" sz="3200" dirty="0" smtClean="0">
                <a:solidFill>
                  <a:schemeClr val="bg1">
                    <a:lumMod val="50000"/>
                  </a:schemeClr>
                </a:solidFill>
              </a:rPr>
              <a:t>四个季度分析</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1038" y="1965317"/>
            <a:ext cx="2206625" cy="1604963"/>
          </a:xfrm>
          <a:prstGeom prst="rect">
            <a:avLst/>
          </a:prstGeom>
          <a:noFill/>
          <a:ln w="9525">
            <a:solidFill>
              <a:srgbClr val="076DC1"/>
            </a:solidFill>
            <a:miter lim="800000"/>
            <a:headEnd/>
            <a:tailEnd/>
          </a:ln>
          <a:extLst>
            <a:ext uri="{909E8E84-426E-40DD-AFC4-6F175D3DCCD1}">
              <a14:hiddenFill xmlns:a14="http://schemas.microsoft.com/office/drawing/2010/main">
                <a:solidFill>
                  <a:srgbClr val="FFFFFF"/>
                </a:solidFill>
              </a14:hiddenFill>
            </a:ext>
          </a:extLst>
        </p:spPr>
      </p:pic>
      <p:pic>
        <p:nvPicPr>
          <p:cNvPr id="22"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2050" y="2016117"/>
            <a:ext cx="2197100" cy="1604963"/>
          </a:xfrm>
          <a:prstGeom prst="rect">
            <a:avLst/>
          </a:prstGeom>
          <a:noFill/>
          <a:ln w="9525">
            <a:solidFill>
              <a:srgbClr val="01B0F1"/>
            </a:solidFill>
            <a:miter lim="800000"/>
            <a:headEnd/>
            <a:tailEnd/>
          </a:ln>
          <a:extLst>
            <a:ext uri="{909E8E84-426E-40DD-AFC4-6F175D3DCCD1}">
              <a14:hiddenFill xmlns:a14="http://schemas.microsoft.com/office/drawing/2010/main">
                <a:solidFill>
                  <a:srgbClr val="FFFFFF"/>
                </a:solidFill>
              </a14:hiddenFill>
            </a:ext>
          </a:extLst>
        </p:spPr>
      </p:pic>
      <p:pic>
        <p:nvPicPr>
          <p:cNvPr id="23"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1038" y="4614855"/>
            <a:ext cx="2208212" cy="1597025"/>
          </a:xfrm>
          <a:prstGeom prst="rect">
            <a:avLst/>
          </a:prstGeom>
          <a:noFill/>
          <a:ln w="9525">
            <a:solidFill>
              <a:srgbClr val="01B0F1"/>
            </a:solidFill>
            <a:miter lim="800000"/>
            <a:headEnd/>
            <a:tailEnd/>
          </a:ln>
          <a:extLst>
            <a:ext uri="{909E8E84-426E-40DD-AFC4-6F175D3DCCD1}">
              <a14:hiddenFill xmlns:a14="http://schemas.microsoft.com/office/drawing/2010/main">
                <a:solidFill>
                  <a:srgbClr val="FFFFFF"/>
                </a:solidFill>
              </a14:hiddenFill>
            </a:ext>
          </a:extLst>
        </p:spPr>
      </p:pic>
      <p:pic>
        <p:nvPicPr>
          <p:cNvPr id="24"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75375" y="4614855"/>
            <a:ext cx="2190750" cy="1598612"/>
          </a:xfrm>
          <a:prstGeom prst="rect">
            <a:avLst/>
          </a:prstGeom>
          <a:noFill/>
          <a:ln w="9525">
            <a:solidFill>
              <a:srgbClr val="076DC1"/>
            </a:solidFill>
            <a:miter lim="800000"/>
            <a:headEnd/>
            <a:tailEnd/>
          </a:ln>
          <a:extLst>
            <a:ext uri="{909E8E84-426E-40DD-AFC4-6F175D3DCCD1}">
              <a14:hiddenFill xmlns:a14="http://schemas.microsoft.com/office/drawing/2010/main">
                <a:solidFill>
                  <a:srgbClr val="FFFFFF"/>
                </a:solidFill>
              </a14:hiddenFill>
            </a:ext>
          </a:extLst>
        </p:spPr>
      </p:pic>
      <p:sp>
        <p:nvSpPr>
          <p:cNvPr id="25" name="文本框 17"/>
          <p:cNvSpPr txBox="1">
            <a:spLocks noChangeArrowheads="1"/>
          </p:cNvSpPr>
          <p:nvPr/>
        </p:nvSpPr>
        <p:spPr bwMode="auto">
          <a:xfrm>
            <a:off x="2949575" y="1958967"/>
            <a:ext cx="11064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dirty="0">
                <a:solidFill>
                  <a:schemeClr val="bg1">
                    <a:lumMod val="50000"/>
                  </a:schemeClr>
                </a:solidFill>
                <a:latin typeface="微软雅黑" pitchFamily="34" charset="-122"/>
                <a:ea typeface="微软雅黑" pitchFamily="34" charset="-122"/>
              </a:rPr>
              <a:t>标题内容</a:t>
            </a:r>
          </a:p>
        </p:txBody>
      </p:sp>
      <p:sp>
        <p:nvSpPr>
          <p:cNvPr id="26" name="文本框 18"/>
          <p:cNvSpPr txBox="1">
            <a:spLocks noChangeArrowheads="1"/>
          </p:cNvSpPr>
          <p:nvPr/>
        </p:nvSpPr>
        <p:spPr bwMode="auto">
          <a:xfrm>
            <a:off x="2887663" y="2401880"/>
            <a:ext cx="3070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27" name="文本框 19"/>
          <p:cNvSpPr txBox="1">
            <a:spLocks noChangeArrowheads="1"/>
          </p:cNvSpPr>
          <p:nvPr/>
        </p:nvSpPr>
        <p:spPr bwMode="auto">
          <a:xfrm>
            <a:off x="8502650" y="1958967"/>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lumMod val="50000"/>
                  </a:schemeClr>
                </a:solidFill>
                <a:latin typeface="微软雅黑" pitchFamily="34" charset="-122"/>
                <a:ea typeface="微软雅黑" pitchFamily="34" charset="-122"/>
              </a:rPr>
              <a:t>标题内容</a:t>
            </a:r>
          </a:p>
        </p:txBody>
      </p:sp>
      <p:sp>
        <p:nvSpPr>
          <p:cNvPr id="28" name="文本框 21"/>
          <p:cNvSpPr txBox="1">
            <a:spLocks noChangeArrowheads="1"/>
          </p:cNvSpPr>
          <p:nvPr/>
        </p:nvSpPr>
        <p:spPr bwMode="auto">
          <a:xfrm>
            <a:off x="8502650" y="4598980"/>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lumMod val="50000"/>
                  </a:schemeClr>
                </a:solidFill>
                <a:latin typeface="微软雅黑" pitchFamily="34" charset="-122"/>
                <a:ea typeface="微软雅黑" pitchFamily="34" charset="-122"/>
              </a:rPr>
              <a:t>标题内容</a:t>
            </a:r>
          </a:p>
        </p:txBody>
      </p:sp>
      <p:sp>
        <p:nvSpPr>
          <p:cNvPr id="29" name="文本框 23"/>
          <p:cNvSpPr txBox="1">
            <a:spLocks noChangeArrowheads="1"/>
          </p:cNvSpPr>
          <p:nvPr/>
        </p:nvSpPr>
        <p:spPr bwMode="auto">
          <a:xfrm>
            <a:off x="3059113" y="4598980"/>
            <a:ext cx="1106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lumMod val="50000"/>
                  </a:schemeClr>
                </a:solidFill>
                <a:latin typeface="微软雅黑" pitchFamily="34" charset="-122"/>
                <a:ea typeface="微软雅黑" pitchFamily="34" charset="-122"/>
              </a:rPr>
              <a:t>标题内容</a:t>
            </a:r>
          </a:p>
        </p:txBody>
      </p:sp>
      <p:sp>
        <p:nvSpPr>
          <p:cNvPr id="30" name="文本框 26"/>
          <p:cNvSpPr txBox="1">
            <a:spLocks noChangeArrowheads="1"/>
          </p:cNvSpPr>
          <p:nvPr/>
        </p:nvSpPr>
        <p:spPr bwMode="auto">
          <a:xfrm>
            <a:off x="2887663" y="2989255"/>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1" name="文本框 27"/>
          <p:cNvSpPr txBox="1">
            <a:spLocks noChangeArrowheads="1"/>
          </p:cNvSpPr>
          <p:nvPr/>
        </p:nvSpPr>
        <p:spPr bwMode="auto">
          <a:xfrm>
            <a:off x="2887663" y="5111742"/>
            <a:ext cx="30702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2" name="文本框 28"/>
          <p:cNvSpPr txBox="1">
            <a:spLocks noChangeArrowheads="1"/>
          </p:cNvSpPr>
          <p:nvPr/>
        </p:nvSpPr>
        <p:spPr bwMode="auto">
          <a:xfrm>
            <a:off x="2887663" y="5699117"/>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3" name="文本框 29"/>
          <p:cNvSpPr txBox="1">
            <a:spLocks noChangeArrowheads="1"/>
          </p:cNvSpPr>
          <p:nvPr/>
        </p:nvSpPr>
        <p:spPr bwMode="auto">
          <a:xfrm>
            <a:off x="8585200" y="5111742"/>
            <a:ext cx="30702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4" name="文本框 30"/>
          <p:cNvSpPr txBox="1">
            <a:spLocks noChangeArrowheads="1"/>
          </p:cNvSpPr>
          <p:nvPr/>
        </p:nvSpPr>
        <p:spPr bwMode="auto">
          <a:xfrm>
            <a:off x="8585200" y="5699117"/>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5" name="文本框 31"/>
          <p:cNvSpPr txBox="1">
            <a:spLocks noChangeArrowheads="1"/>
          </p:cNvSpPr>
          <p:nvPr/>
        </p:nvSpPr>
        <p:spPr bwMode="auto">
          <a:xfrm>
            <a:off x="8585200" y="2401880"/>
            <a:ext cx="3070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
        <p:nvSpPr>
          <p:cNvPr id="36" name="文本框 32"/>
          <p:cNvSpPr txBox="1">
            <a:spLocks noChangeArrowheads="1"/>
          </p:cNvSpPr>
          <p:nvPr/>
        </p:nvSpPr>
        <p:spPr bwMode="auto">
          <a:xfrm>
            <a:off x="8585200" y="2989255"/>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a:p>
            <a:pPr eaLnBrk="1" hangingPunct="1">
              <a:buFont typeface="Arial" pitchFamily="34" charset="0"/>
              <a:buNone/>
            </a:pPr>
            <a:r>
              <a:rPr lang="zh-CN" altLang="en-US" sz="1400">
                <a:solidFill>
                  <a:schemeClr val="bg1">
                    <a:lumMod val="50000"/>
                  </a:schemeClr>
                </a:solidFill>
                <a:latin typeface="微软雅黑" pitchFamily="34" charset="-122"/>
                <a:ea typeface="微软雅黑" pitchFamily="34" charset="-122"/>
              </a:rPr>
              <a:t>内容描述内容描述内容描述内容描述</a:t>
            </a:r>
          </a:p>
        </p:txBody>
      </p:sp>
    </p:spTree>
    <p:extLst>
      <p:ext uri="{BB962C8B-B14F-4D97-AF65-F5344CB8AC3E}">
        <p14:creationId xmlns:p14="http://schemas.microsoft.com/office/powerpoint/2010/main" val="155499983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0-#ppt_w/2"/>
                                          </p:val>
                                        </p:tav>
                                        <p:tav tm="100000">
                                          <p:val>
                                            <p:strVal val="#ppt_x"/>
                                          </p:val>
                                        </p:tav>
                                      </p:tavLst>
                                    </p:anim>
                                    <p:anim calcmode="lin" valueType="num">
                                      <p:cBhvr additive="base">
                                        <p:cTn id="27" dur="500" fill="hold"/>
                                        <p:tgtEl>
                                          <p:spTgt spid="21"/>
                                        </p:tgtEl>
                                        <p:attrNameLst>
                                          <p:attrName>ppt_y</p:attrName>
                                        </p:attrNameLst>
                                      </p:cBhvr>
                                      <p:tavLst>
                                        <p:tav tm="0">
                                          <p:val>
                                            <p:strVal val="#ppt_y"/>
                                          </p:val>
                                        </p:tav>
                                        <p:tav tm="100000">
                                          <p:val>
                                            <p:strVal val="#ppt_y"/>
                                          </p:val>
                                        </p:tav>
                                      </p:tavLst>
                                    </p:anim>
                                  </p:childTnLst>
                                </p:cTn>
                              </p:par>
                            </p:childTnLst>
                          </p:cTn>
                        </p:par>
                        <p:par>
                          <p:cTn id="28" fill="hold">
                            <p:stCondLst>
                              <p:cond delay="1260"/>
                            </p:stCondLst>
                            <p:childTnLst>
                              <p:par>
                                <p:cTn id="29" presetID="42"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1000" fill="hold"/>
                                        <p:tgtEl>
                                          <p:spTgt spid="30"/>
                                        </p:tgtEl>
                                        <p:attrNameLst>
                                          <p:attrName>ppt_y</p:attrName>
                                        </p:attrNameLst>
                                      </p:cBhvr>
                                      <p:tavLst>
                                        <p:tav tm="0">
                                          <p:val>
                                            <p:strVal val="#ppt_y+.1"/>
                                          </p:val>
                                        </p:tav>
                                        <p:tav tm="100000">
                                          <p:val>
                                            <p:strVal val="#ppt_y"/>
                                          </p:val>
                                        </p:tav>
                                      </p:tavLst>
                                    </p:anim>
                                  </p:childTnLst>
                                </p:cTn>
                              </p:par>
                            </p:childTnLst>
                          </p:cTn>
                        </p:par>
                        <p:par>
                          <p:cTn id="44" fill="hold">
                            <p:stCondLst>
                              <p:cond delay="2260"/>
                            </p:stCondLst>
                            <p:childTnLst>
                              <p:par>
                                <p:cTn id="45" presetID="2" presetClass="entr" presetSubtype="2"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1+#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childTnLst>
                          </p:cTn>
                        </p:par>
                        <p:par>
                          <p:cTn id="49" fill="hold">
                            <p:stCondLst>
                              <p:cond delay="2760"/>
                            </p:stCondLst>
                            <p:childTnLst>
                              <p:par>
                                <p:cTn id="50" presetID="42"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childTnLst>
                          </p:cTn>
                        </p:par>
                        <p:par>
                          <p:cTn id="65" fill="hold">
                            <p:stCondLst>
                              <p:cond delay="3760"/>
                            </p:stCondLst>
                            <p:childTnLst>
                              <p:par>
                                <p:cTn id="66" presetID="2" presetClass="entr" presetSubtype="8"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0-#ppt_w/2"/>
                                          </p:val>
                                        </p:tav>
                                        <p:tav tm="100000">
                                          <p:val>
                                            <p:strVal val="#ppt_x"/>
                                          </p:val>
                                        </p:tav>
                                      </p:tavLst>
                                    </p:anim>
                                    <p:anim calcmode="lin" valueType="num">
                                      <p:cBhvr additive="base">
                                        <p:cTn id="69" dur="500" fill="hold"/>
                                        <p:tgtEl>
                                          <p:spTgt spid="23"/>
                                        </p:tgtEl>
                                        <p:attrNameLst>
                                          <p:attrName>ppt_y</p:attrName>
                                        </p:attrNameLst>
                                      </p:cBhvr>
                                      <p:tavLst>
                                        <p:tav tm="0">
                                          <p:val>
                                            <p:strVal val="#ppt_y"/>
                                          </p:val>
                                        </p:tav>
                                        <p:tav tm="100000">
                                          <p:val>
                                            <p:strVal val="#ppt_y"/>
                                          </p:val>
                                        </p:tav>
                                      </p:tavLst>
                                    </p:anim>
                                  </p:childTnLst>
                                </p:cTn>
                              </p:par>
                            </p:childTnLst>
                          </p:cTn>
                        </p:par>
                        <p:par>
                          <p:cTn id="70" fill="hold">
                            <p:stCondLst>
                              <p:cond delay="4260"/>
                            </p:stCondLst>
                            <p:childTnLst>
                              <p:par>
                                <p:cTn id="71" presetID="42"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anim calcmode="lin" valueType="num">
                                      <p:cBhvr>
                                        <p:cTn id="79" dur="1000" fill="hold"/>
                                        <p:tgtEl>
                                          <p:spTgt spid="31"/>
                                        </p:tgtEl>
                                        <p:attrNameLst>
                                          <p:attrName>ppt_x</p:attrName>
                                        </p:attrNameLst>
                                      </p:cBhvr>
                                      <p:tavLst>
                                        <p:tav tm="0">
                                          <p:val>
                                            <p:strVal val="#ppt_x"/>
                                          </p:val>
                                        </p:tav>
                                        <p:tav tm="100000">
                                          <p:val>
                                            <p:strVal val="#ppt_x"/>
                                          </p:val>
                                        </p:tav>
                                      </p:tavLst>
                                    </p:anim>
                                    <p:anim calcmode="lin" valueType="num">
                                      <p:cBhvr>
                                        <p:cTn id="80" dur="1000" fill="hold"/>
                                        <p:tgtEl>
                                          <p:spTgt spid="3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1000"/>
                                        <p:tgtEl>
                                          <p:spTgt spid="32"/>
                                        </p:tgtEl>
                                      </p:cBhvr>
                                    </p:animEffect>
                                    <p:anim calcmode="lin" valueType="num">
                                      <p:cBhvr>
                                        <p:cTn id="84" dur="1000" fill="hold"/>
                                        <p:tgtEl>
                                          <p:spTgt spid="32"/>
                                        </p:tgtEl>
                                        <p:attrNameLst>
                                          <p:attrName>ppt_x</p:attrName>
                                        </p:attrNameLst>
                                      </p:cBhvr>
                                      <p:tavLst>
                                        <p:tav tm="0">
                                          <p:val>
                                            <p:strVal val="#ppt_x"/>
                                          </p:val>
                                        </p:tav>
                                        <p:tav tm="100000">
                                          <p:val>
                                            <p:strVal val="#ppt_x"/>
                                          </p:val>
                                        </p:tav>
                                      </p:tavLst>
                                    </p:anim>
                                    <p:anim calcmode="lin" valueType="num">
                                      <p:cBhvr>
                                        <p:cTn id="85" dur="1000" fill="hold"/>
                                        <p:tgtEl>
                                          <p:spTgt spid="32"/>
                                        </p:tgtEl>
                                        <p:attrNameLst>
                                          <p:attrName>ppt_y</p:attrName>
                                        </p:attrNameLst>
                                      </p:cBhvr>
                                      <p:tavLst>
                                        <p:tav tm="0">
                                          <p:val>
                                            <p:strVal val="#ppt_y+.1"/>
                                          </p:val>
                                        </p:tav>
                                        <p:tav tm="100000">
                                          <p:val>
                                            <p:strVal val="#ppt_y"/>
                                          </p:val>
                                        </p:tav>
                                      </p:tavLst>
                                    </p:anim>
                                  </p:childTnLst>
                                </p:cTn>
                              </p:par>
                            </p:childTnLst>
                          </p:cTn>
                        </p:par>
                        <p:par>
                          <p:cTn id="86" fill="hold">
                            <p:stCondLst>
                              <p:cond delay="5260"/>
                            </p:stCondLst>
                            <p:childTnLst>
                              <p:par>
                                <p:cTn id="87" presetID="2" presetClass="entr" presetSubtype="2"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1+#ppt_w/2"/>
                                          </p:val>
                                        </p:tav>
                                        <p:tav tm="100000">
                                          <p:val>
                                            <p:strVal val="#ppt_x"/>
                                          </p:val>
                                        </p:tav>
                                      </p:tavLst>
                                    </p:anim>
                                    <p:anim calcmode="lin" valueType="num">
                                      <p:cBhvr additive="base">
                                        <p:cTn id="90" dur="500" fill="hold"/>
                                        <p:tgtEl>
                                          <p:spTgt spid="24"/>
                                        </p:tgtEl>
                                        <p:attrNameLst>
                                          <p:attrName>ppt_y</p:attrName>
                                        </p:attrNameLst>
                                      </p:cBhvr>
                                      <p:tavLst>
                                        <p:tav tm="0">
                                          <p:val>
                                            <p:strVal val="#ppt_y"/>
                                          </p:val>
                                        </p:tav>
                                        <p:tav tm="100000">
                                          <p:val>
                                            <p:strVal val="#ppt_y"/>
                                          </p:val>
                                        </p:tav>
                                      </p:tavLst>
                                    </p:anim>
                                  </p:childTnLst>
                                </p:cTn>
                              </p:par>
                            </p:childTnLst>
                          </p:cTn>
                        </p:par>
                        <p:par>
                          <p:cTn id="91" fill="hold">
                            <p:stCondLst>
                              <p:cond delay="5760"/>
                            </p:stCondLst>
                            <p:childTnLst>
                              <p:par>
                                <p:cTn id="92" presetID="42"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000"/>
                                        <p:tgtEl>
                                          <p:spTgt spid="28"/>
                                        </p:tgtEl>
                                      </p:cBhvr>
                                    </p:animEffect>
                                    <p:anim calcmode="lin" valueType="num">
                                      <p:cBhvr>
                                        <p:cTn id="95" dur="1000" fill="hold"/>
                                        <p:tgtEl>
                                          <p:spTgt spid="28"/>
                                        </p:tgtEl>
                                        <p:attrNameLst>
                                          <p:attrName>ppt_x</p:attrName>
                                        </p:attrNameLst>
                                      </p:cBhvr>
                                      <p:tavLst>
                                        <p:tav tm="0">
                                          <p:val>
                                            <p:strVal val="#ppt_x"/>
                                          </p:val>
                                        </p:tav>
                                        <p:tav tm="100000">
                                          <p:val>
                                            <p:strVal val="#ppt_x"/>
                                          </p:val>
                                        </p:tav>
                                      </p:tavLst>
                                    </p:anim>
                                    <p:anim calcmode="lin" valueType="num">
                                      <p:cBhvr>
                                        <p:cTn id="96" dur="1000" fill="hold"/>
                                        <p:tgtEl>
                                          <p:spTgt spid="2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1000"/>
                                        <p:tgtEl>
                                          <p:spTgt spid="33"/>
                                        </p:tgtEl>
                                      </p:cBhvr>
                                    </p:animEffect>
                                    <p:anim calcmode="lin" valueType="num">
                                      <p:cBhvr>
                                        <p:cTn id="100" dur="1000" fill="hold"/>
                                        <p:tgtEl>
                                          <p:spTgt spid="33"/>
                                        </p:tgtEl>
                                        <p:attrNameLst>
                                          <p:attrName>ppt_x</p:attrName>
                                        </p:attrNameLst>
                                      </p:cBhvr>
                                      <p:tavLst>
                                        <p:tav tm="0">
                                          <p:val>
                                            <p:strVal val="#ppt_x"/>
                                          </p:val>
                                        </p:tav>
                                        <p:tav tm="100000">
                                          <p:val>
                                            <p:strVal val="#ppt_x"/>
                                          </p:val>
                                        </p:tav>
                                      </p:tavLst>
                                    </p:anim>
                                    <p:anim calcmode="lin" valueType="num">
                                      <p:cBhvr>
                                        <p:cTn id="101" dur="1000" fill="hold"/>
                                        <p:tgtEl>
                                          <p:spTgt spid="3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1000"/>
                                        <p:tgtEl>
                                          <p:spTgt spid="34"/>
                                        </p:tgtEl>
                                      </p:cBhvr>
                                    </p:animEffect>
                                    <p:anim calcmode="lin" valueType="num">
                                      <p:cBhvr>
                                        <p:cTn id="105" dur="1000" fill="hold"/>
                                        <p:tgtEl>
                                          <p:spTgt spid="34"/>
                                        </p:tgtEl>
                                        <p:attrNameLst>
                                          <p:attrName>ppt_x</p:attrName>
                                        </p:attrNameLst>
                                      </p:cBhvr>
                                      <p:tavLst>
                                        <p:tav tm="0">
                                          <p:val>
                                            <p:strVal val="#ppt_x"/>
                                          </p:val>
                                        </p:tav>
                                        <p:tav tm="100000">
                                          <p:val>
                                            <p:strVal val="#ppt_x"/>
                                          </p:val>
                                        </p:tav>
                                      </p:tavLst>
                                    </p:anim>
                                    <p:anim calcmode="lin" valueType="num">
                                      <p:cBhvr>
                                        <p:cTn id="10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grpSp>
        <p:nvGrpSpPr>
          <p:cNvPr id="14" name="组合 13"/>
          <p:cNvGrpSpPr/>
          <p:nvPr/>
        </p:nvGrpSpPr>
        <p:grpSpPr>
          <a:xfrm rot="16200000" flipV="1">
            <a:off x="871166" y="-162757"/>
            <a:ext cx="10429048" cy="17257730"/>
            <a:chOff x="-232228" y="1039199"/>
            <a:chExt cx="3323772" cy="1854970"/>
          </a:xfrm>
        </p:grpSpPr>
        <p:sp>
          <p:nvSpPr>
            <p:cNvPr id="15"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4"/>
            <p:cNvSpPr/>
            <p:nvPr/>
          </p:nvSpPr>
          <p:spPr>
            <a:xfrm>
              <a:off x="-462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425570" y="4056947"/>
            <a:ext cx="1324188" cy="720672"/>
            <a:chOff x="8046865" y="3178903"/>
            <a:chExt cx="1595802" cy="868495"/>
          </a:xfrm>
        </p:grpSpPr>
        <p:sp>
          <p:nvSpPr>
            <p:cNvPr id="18" name="椭圆 17"/>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a:solidFill>
                    <a:srgbClr val="076DC1"/>
                  </a:solidFill>
                  <a:latin typeface="微软雅黑" pitchFamily="34" charset="-122"/>
                  <a:ea typeface="微软雅黑" pitchFamily="34" charset="-122"/>
                </a:rPr>
                <a:t>C</a:t>
              </a:r>
              <a:endParaRPr lang="zh-CN" altLang="en-US" sz="3600" b="1" dirty="0">
                <a:solidFill>
                  <a:srgbClr val="076DC1"/>
                </a:solidFill>
                <a:latin typeface="微软雅黑" pitchFamily="34" charset="-122"/>
                <a:ea typeface="微软雅黑" pitchFamily="34" charset="-122"/>
              </a:endParaRPr>
            </a:p>
          </p:txBody>
        </p:sp>
      </p:grpSp>
      <p:sp>
        <p:nvSpPr>
          <p:cNvPr id="20" name="TextBox 42"/>
          <p:cNvSpPr txBox="1"/>
          <p:nvPr/>
        </p:nvSpPr>
        <p:spPr>
          <a:xfrm>
            <a:off x="3231353" y="4962249"/>
            <a:ext cx="5712622" cy="923330"/>
          </a:xfrm>
          <a:prstGeom prst="rect">
            <a:avLst/>
          </a:prstGeom>
          <a:noFill/>
        </p:spPr>
        <p:txBody>
          <a:bodyPr wrap="square" rtlCol="0">
            <a:spAutoFit/>
          </a:bodyPr>
          <a:lstStyle/>
          <a:p>
            <a:pPr algn="ctr"/>
            <a:r>
              <a:rPr lang="zh-CN" altLang="en-US" sz="5400" b="1" dirty="0" smtClean="0">
                <a:solidFill>
                  <a:schemeClr val="bg1"/>
                </a:solidFill>
                <a:latin typeface="微软雅黑" pitchFamily="34" charset="-122"/>
                <a:ea typeface="微软雅黑" pitchFamily="34" charset="-122"/>
              </a:rPr>
              <a:t>点击加入</a:t>
            </a:r>
            <a:r>
              <a:rPr lang="zh-CN" altLang="en-US" sz="5400" b="1" dirty="0">
                <a:solidFill>
                  <a:schemeClr val="bg1"/>
                </a:solidFill>
                <a:latin typeface="微软雅黑" pitchFamily="34" charset="-122"/>
                <a:ea typeface="微软雅黑" pitchFamily="34" charset="-122"/>
              </a:rPr>
              <a:t>你的标题</a:t>
            </a:r>
          </a:p>
        </p:txBody>
      </p:sp>
      <p:sp>
        <p:nvSpPr>
          <p:cNvPr id="21" name="TextBox 42"/>
          <p:cNvSpPr txBox="1"/>
          <p:nvPr/>
        </p:nvSpPr>
        <p:spPr>
          <a:xfrm>
            <a:off x="4209090" y="5923900"/>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095552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0"/>
                                        </p:tgtEl>
                                        <p:attrNameLst>
                                          <p:attrName>style.visibility</p:attrName>
                                        </p:attrNameLst>
                                      </p:cBhvr>
                                      <p:to>
                                        <p:strVal val="visible"/>
                                      </p:to>
                                    </p:set>
                                    <p:anim by="(-#ppt_w*2)" calcmode="lin" valueType="num">
                                      <p:cBhvr rctx="PPT">
                                        <p:cTn id="22" dur="250" autoRev="1" fill="hold">
                                          <p:stCondLst>
                                            <p:cond delay="0"/>
                                          </p:stCondLst>
                                        </p:cTn>
                                        <p:tgtEl>
                                          <p:spTgt spid="20"/>
                                        </p:tgtEl>
                                        <p:attrNameLst>
                                          <p:attrName>ppt_w</p:attrName>
                                        </p:attrNameLst>
                                      </p:cBhvr>
                                    </p:anim>
                                    <p:anim by="(#ppt_w*0.50)" calcmode="lin" valueType="num">
                                      <p:cBhvr>
                                        <p:cTn id="23" dur="250" decel="50000" autoRev="1" fill="hold">
                                          <p:stCondLst>
                                            <p:cond delay="0"/>
                                          </p:stCondLst>
                                        </p:cTn>
                                        <p:tgtEl>
                                          <p:spTgt spid="20"/>
                                        </p:tgtEl>
                                        <p:attrNameLst>
                                          <p:attrName>ppt_x</p:attrName>
                                        </p:attrNameLst>
                                      </p:cBhvr>
                                    </p:anim>
                                    <p:anim from="(-#ppt_h/2)" to="(#ppt_y)" calcmode="lin" valueType="num">
                                      <p:cBhvr>
                                        <p:cTn id="24" dur="500" fill="hold">
                                          <p:stCondLst>
                                            <p:cond delay="0"/>
                                          </p:stCondLst>
                                        </p:cTn>
                                        <p:tgtEl>
                                          <p:spTgt spid="20"/>
                                        </p:tgtEl>
                                        <p:attrNameLst>
                                          <p:attrName>ppt_y</p:attrName>
                                        </p:attrNameLst>
                                      </p:cBhvr>
                                    </p:anim>
                                    <p:animRot by="21600000">
                                      <p:cBhvr>
                                        <p:cTn id="25" dur="500" fill="hold">
                                          <p:stCondLst>
                                            <p:cond delay="0"/>
                                          </p:stCondLst>
                                        </p:cTn>
                                        <p:tgtEl>
                                          <p:spTgt spid="20"/>
                                        </p:tgtEl>
                                        <p:attrNameLst>
                                          <p:attrName>r</p:attrName>
                                        </p:attrNameLst>
                                      </p:cBhvr>
                                    </p:animRot>
                                  </p:childTnLst>
                                </p:cTn>
                              </p:par>
                            </p:childTnLst>
                          </p:cTn>
                        </p:par>
                        <p:par>
                          <p:cTn id="26" fill="hold">
                            <p:stCondLst>
                              <p:cond delay="28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21"/>
                                        </p:tgtEl>
                                        <p:attrNameLst>
                                          <p:attrName>style.visibility</p:attrName>
                                        </p:attrNameLst>
                                      </p:cBhvr>
                                      <p:to>
                                        <p:strVal val="visible"/>
                                      </p:to>
                                    </p:set>
                                    <p:anim by="(-#ppt_w*2)" calcmode="lin" valueType="num">
                                      <p:cBhvr rctx="PPT">
                                        <p:cTn id="29" dur="250" autoRev="1" fill="hold">
                                          <p:stCondLst>
                                            <p:cond delay="0"/>
                                          </p:stCondLst>
                                        </p:cTn>
                                        <p:tgtEl>
                                          <p:spTgt spid="21"/>
                                        </p:tgtEl>
                                        <p:attrNameLst>
                                          <p:attrName>ppt_w</p:attrName>
                                        </p:attrNameLst>
                                      </p:cBhvr>
                                    </p:anim>
                                    <p:anim by="(#ppt_w*0.50)" calcmode="lin" valueType="num">
                                      <p:cBhvr>
                                        <p:cTn id="30" dur="250" decel="50000" autoRev="1" fill="hold">
                                          <p:stCondLst>
                                            <p:cond delay="0"/>
                                          </p:stCondLst>
                                        </p:cTn>
                                        <p:tgtEl>
                                          <p:spTgt spid="21"/>
                                        </p:tgtEl>
                                        <p:attrNameLst>
                                          <p:attrName>ppt_x</p:attrName>
                                        </p:attrNameLst>
                                      </p:cBhvr>
                                    </p:anim>
                                    <p:anim from="(-#ppt_h/2)" to="(#ppt_y)" calcmode="lin" valueType="num">
                                      <p:cBhvr>
                                        <p:cTn id="31" dur="500" fill="hold">
                                          <p:stCondLst>
                                            <p:cond delay="0"/>
                                          </p:stCondLst>
                                        </p:cTn>
                                        <p:tgtEl>
                                          <p:spTgt spid="21"/>
                                        </p:tgtEl>
                                        <p:attrNameLst>
                                          <p:attrName>ppt_y</p:attrName>
                                        </p:attrNameLst>
                                      </p:cBhvr>
                                    </p:anim>
                                    <p:animRot by="21600000">
                                      <p:cBhvr>
                                        <p:cTn id="32" dur="500"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01.</a:t>
            </a:r>
            <a:r>
              <a:rPr lang="zh-CN" altLang="en-US" sz="3200" dirty="0">
                <a:solidFill>
                  <a:schemeClr val="bg1">
                    <a:lumMod val="50000"/>
                  </a:schemeClr>
                </a:solidFill>
              </a:rPr>
              <a:t>已完成项目汇总</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Rectangle 3"/>
          <p:cNvSpPr/>
          <p:nvPr/>
        </p:nvSpPr>
        <p:spPr>
          <a:xfrm>
            <a:off x="5279" y="2089890"/>
            <a:ext cx="3314700" cy="914400"/>
          </a:xfrm>
          <a:prstGeom prst="rect">
            <a:avLst/>
          </a:prstGeom>
          <a:solidFill>
            <a:srgbClr val="076DC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2" name="Rectangle 29"/>
          <p:cNvSpPr/>
          <p:nvPr/>
        </p:nvSpPr>
        <p:spPr>
          <a:xfrm>
            <a:off x="3467779" y="4726234"/>
            <a:ext cx="8729500" cy="914400"/>
          </a:xfrm>
          <a:prstGeom prst="rect">
            <a:avLst/>
          </a:prstGeom>
          <a:solidFill>
            <a:srgbClr val="076DC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n"/>
            </a:pPr>
            <a:r>
              <a:rPr lang="zh-CN" altLang="en-US" sz="1600" dirty="0" smtClean="0">
                <a:latin typeface="微软雅黑" panose="020B0503020204020204" pitchFamily="34" charset="-122"/>
                <a:ea typeface="微软雅黑" panose="020B0503020204020204" pitchFamily="34" charset="-122"/>
              </a:rPr>
              <a:t>点击此处添加</a:t>
            </a:r>
            <a:r>
              <a:rPr lang="zh-CN" altLang="en-US" sz="1600" dirty="0">
                <a:latin typeface="微软雅黑" panose="020B0503020204020204" pitchFamily="34" charset="-122"/>
                <a:ea typeface="微软雅黑" panose="020B0503020204020204" pitchFamily="34" charset="-122"/>
              </a:rPr>
              <a:t>文字</a:t>
            </a:r>
            <a:r>
              <a:rPr lang="zh-CN" altLang="en-US" sz="1600" dirty="0" smtClean="0">
                <a:latin typeface="微软雅黑" panose="020B0503020204020204" pitchFamily="34" charset="-122"/>
                <a:ea typeface="微软雅黑" panose="020B0503020204020204" pitchFamily="34" charset="-122"/>
              </a:rPr>
              <a:t>内容</a:t>
            </a:r>
            <a:r>
              <a:rPr lang="zh-CN" altLang="en-US" sz="1600" dirty="0">
                <a:latin typeface="微软雅黑" panose="020B0503020204020204" pitchFamily="34" charset="-122"/>
                <a:ea typeface="微软雅黑" panose="020B0503020204020204" pitchFamily="34" charset="-122"/>
              </a:rPr>
              <a:t>点击此处添加文字</a:t>
            </a:r>
            <a:r>
              <a:rPr lang="zh-CN" altLang="en-US" sz="1600" dirty="0" smtClean="0">
                <a:latin typeface="微软雅黑" panose="020B0503020204020204" pitchFamily="34" charset="-122"/>
                <a:ea typeface="微软雅黑" panose="020B0503020204020204" pitchFamily="34" charset="-122"/>
              </a:rPr>
              <a:t>内容</a:t>
            </a:r>
            <a:r>
              <a:rPr lang="zh-CN" altLang="en-US" sz="1600" dirty="0">
                <a:latin typeface="微软雅黑" panose="020B0503020204020204" pitchFamily="34" charset="-122"/>
                <a:ea typeface="微软雅黑" panose="020B0503020204020204" pitchFamily="34" charset="-122"/>
              </a:rPr>
              <a:t>点击此处添加文字</a:t>
            </a:r>
            <a:r>
              <a:rPr lang="zh-CN" altLang="en-US" sz="1600" dirty="0" smtClean="0">
                <a:latin typeface="微软雅黑" panose="020B0503020204020204" pitchFamily="34" charset="-122"/>
                <a:ea typeface="微软雅黑" panose="020B0503020204020204" pitchFamily="34" charset="-122"/>
              </a:rPr>
              <a:t>内容</a:t>
            </a:r>
            <a:r>
              <a:rPr lang="zh-CN" altLang="en-US" sz="1600" dirty="0">
                <a:latin typeface="微软雅黑" panose="020B0503020204020204" pitchFamily="34" charset="-122"/>
                <a:ea typeface="微软雅黑" panose="020B0503020204020204" pitchFamily="34" charset="-122"/>
              </a:rPr>
              <a:t>点击此处添加文字</a:t>
            </a:r>
            <a:r>
              <a:rPr lang="zh-CN" altLang="en-US" sz="1600" dirty="0" smtClean="0">
                <a:latin typeface="微软雅黑" panose="020B0503020204020204" pitchFamily="34" charset="-122"/>
                <a:ea typeface="微软雅黑" panose="020B0503020204020204" pitchFamily="34" charset="-122"/>
              </a:rPr>
              <a:t>内容</a:t>
            </a:r>
            <a:endParaRPr lang="en-US" altLang="zh-CN" sz="1600" dirty="0">
              <a:latin typeface="微软雅黑" panose="020B0503020204020204" pitchFamily="34" charset="-122"/>
              <a:ea typeface="微软雅黑" panose="020B0503020204020204" pitchFamily="34" charset="-122"/>
            </a:endParaRPr>
          </a:p>
        </p:txBody>
      </p:sp>
      <p:sp>
        <p:nvSpPr>
          <p:cNvPr id="23" name="Rectangle 18"/>
          <p:cNvSpPr/>
          <p:nvPr/>
        </p:nvSpPr>
        <p:spPr>
          <a:xfrm>
            <a:off x="6668180" y="2089451"/>
            <a:ext cx="3123546" cy="2535183"/>
          </a:xfrm>
          <a:prstGeom prst="rect">
            <a:avLst/>
          </a:prstGeom>
          <a:solidFill>
            <a:srgbClr val="01B0F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n"/>
            </a:pPr>
            <a:r>
              <a:rPr lang="zh-CN" altLang="en-US" sz="1600" dirty="0" smtClean="0">
                <a:latin typeface="微软雅黑" panose="020B0503020204020204" pitchFamily="34" charset="-122"/>
                <a:ea typeface="微软雅黑" panose="020B0503020204020204" pitchFamily="34" charset="-122"/>
              </a:rPr>
              <a:t>添加文字内容</a:t>
            </a:r>
            <a:endParaRPr lang="en-US" altLang="zh-CN" sz="1600" dirty="0" smtClean="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endParaRPr lang="en-US" sz="1600" dirty="0" smtClean="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rPr>
              <a:t>添加文字内容</a:t>
            </a:r>
            <a:endParaRPr lang="en-US" altLang="zh-CN" sz="1600" dirty="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endParaRPr lang="en-US" sz="1600" dirty="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rPr>
              <a:t>添加文字内容</a:t>
            </a:r>
            <a:endParaRPr lang="en-US" altLang="zh-CN" sz="1600" dirty="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endParaRPr lang="en-US" sz="1600" dirty="0">
              <a:latin typeface="微软雅黑" panose="020B0503020204020204" pitchFamily="34" charset="-122"/>
              <a:ea typeface="微软雅黑" panose="020B0503020204020204" pitchFamily="34" charset="-122"/>
            </a:endParaRPr>
          </a:p>
          <a:p>
            <a:pPr marL="285750" indent="-285750" algn="ct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rPr>
              <a:t>添加文字内容</a:t>
            </a:r>
            <a:endParaRPr lang="en-US" altLang="zh-CN" sz="1600" dirty="0">
              <a:latin typeface="微软雅黑" panose="020B0503020204020204" pitchFamily="34" charset="-122"/>
              <a:ea typeface="微软雅黑" panose="020B0503020204020204" pitchFamily="34" charset="-122"/>
            </a:endParaRPr>
          </a:p>
        </p:txBody>
      </p:sp>
      <p:sp>
        <p:nvSpPr>
          <p:cNvPr id="24" name="Rectangle 44"/>
          <p:cNvSpPr/>
          <p:nvPr/>
        </p:nvSpPr>
        <p:spPr>
          <a:xfrm>
            <a:off x="3467779" y="2089451"/>
            <a:ext cx="3052601" cy="2535183"/>
          </a:xfrm>
          <a:prstGeom prst="rect">
            <a:avLst/>
          </a:prstGeom>
          <a:blipFill>
            <a:blip r:embed="rId2" cstate="screen">
              <a:extLst>
                <a:ext uri="{BEBA8EAE-BF5A-486C-A8C5-ECC9F3942E4B}">
                  <a14:imgProps xmlns:a14="http://schemas.microsoft.com/office/drawing/2010/main">
                    <a14:imgLayer r:embed="rId3">
                      <a14:imgEffect>
                        <a14:brightnessContrast bright="27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25" name="矩形 24"/>
          <p:cNvSpPr/>
          <p:nvPr/>
        </p:nvSpPr>
        <p:spPr>
          <a:xfrm>
            <a:off x="317057" y="3402795"/>
            <a:ext cx="3150722" cy="1323439"/>
          </a:xfrm>
          <a:prstGeom prst="rect">
            <a:avLst/>
          </a:prstGeom>
        </p:spPr>
        <p:txBody>
          <a:bodyPr wrap="square">
            <a:spAutoFit/>
          </a:bodyPr>
          <a:lstStyle/>
          <a:p>
            <a:pPr>
              <a:lnSpc>
                <a:spcPct val="125000"/>
              </a:lnSpc>
            </a:pP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标题一</a:t>
            </a:r>
            <a:endParaRPr lang="en-US" altLang="zh-CN" sz="16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5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点击此处添加文字内容点击此处添加文字</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点击此处添加文字内容点击此处添加文字内容</a:t>
            </a:r>
          </a:p>
        </p:txBody>
      </p:sp>
      <p:sp>
        <p:nvSpPr>
          <p:cNvPr id="26" name="矩形 25"/>
          <p:cNvSpPr/>
          <p:nvPr/>
        </p:nvSpPr>
        <p:spPr>
          <a:xfrm>
            <a:off x="317057" y="5034011"/>
            <a:ext cx="3150722" cy="1323439"/>
          </a:xfrm>
          <a:prstGeom prst="rect">
            <a:avLst/>
          </a:prstGeom>
        </p:spPr>
        <p:txBody>
          <a:bodyPr wrap="square">
            <a:spAutoFit/>
          </a:bodyPr>
          <a:lstStyle/>
          <a:p>
            <a:pPr>
              <a:lnSpc>
                <a:spcPct val="125000"/>
              </a:lnSpc>
            </a:pP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标题二</a:t>
            </a:r>
            <a:endParaRPr lang="en-US" altLang="zh-CN" sz="16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5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点击</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此处添加文字内容点击此处添加文字内容点击此处添加文字内容点击此处添加文字内容</a:t>
            </a:r>
          </a:p>
        </p:txBody>
      </p:sp>
    </p:spTree>
    <p:extLst>
      <p:ext uri="{BB962C8B-B14F-4D97-AF65-F5344CB8AC3E}">
        <p14:creationId xmlns:p14="http://schemas.microsoft.com/office/powerpoint/2010/main" val="92991788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10"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p:stCondLst>
                              <p:cond delay="176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226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par>
                          <p:cTn id="36" fill="hold">
                            <p:stCondLst>
                              <p:cond delay="486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36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par>
                          <p:cTn id="44" fill="hold">
                            <p:stCondLst>
                              <p:cond delay="5860"/>
                            </p:stCondLst>
                            <p:childTnLst>
                              <p:par>
                                <p:cTn id="45" presetID="10" presetClass="entr" presetSubtype="0" fill="hold" grpId="0" nodeType="afterEffect">
                                  <p:stCondLst>
                                    <p:cond delay="0"/>
                                  </p:stCondLst>
                                  <p:iterate type="lt">
                                    <p:tmPct val="10000"/>
                                  </p:iterate>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获得成绩与经验</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Group 17"/>
          <p:cNvGrpSpPr/>
          <p:nvPr/>
        </p:nvGrpSpPr>
        <p:grpSpPr>
          <a:xfrm>
            <a:off x="7890388" y="5273728"/>
            <a:ext cx="769173" cy="768769"/>
            <a:chOff x="9180430" y="5869754"/>
            <a:chExt cx="930275" cy="930275"/>
          </a:xfrm>
          <a:solidFill>
            <a:srgbClr val="01B0F1"/>
          </a:solidFill>
        </p:grpSpPr>
        <p:sp>
          <p:nvSpPr>
            <p:cNvPr id="22" name="Freeform 243"/>
            <p:cNvSpPr>
              <a:spLocks/>
            </p:cNvSpPr>
            <p:nvPr/>
          </p:nvSpPr>
          <p:spPr bwMode="auto">
            <a:xfrm>
              <a:off x="9515392" y="6214241"/>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23" name="Freeform 244"/>
            <p:cNvSpPr>
              <a:spLocks noEditPoints="1"/>
            </p:cNvSpPr>
            <p:nvPr/>
          </p:nvSpPr>
          <p:spPr bwMode="auto">
            <a:xfrm>
              <a:off x="9180430" y="5869754"/>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24" name="Group 15"/>
          <p:cNvGrpSpPr/>
          <p:nvPr/>
        </p:nvGrpSpPr>
        <p:grpSpPr>
          <a:xfrm>
            <a:off x="9291097" y="2402549"/>
            <a:ext cx="769173" cy="768769"/>
            <a:chOff x="10874515" y="2395387"/>
            <a:chExt cx="930275" cy="930275"/>
          </a:xfrm>
          <a:solidFill>
            <a:srgbClr val="01B0F1"/>
          </a:solidFill>
        </p:grpSpPr>
        <p:sp>
          <p:nvSpPr>
            <p:cNvPr id="25" name="Freeform 245"/>
            <p:cNvSpPr>
              <a:spLocks/>
            </p:cNvSpPr>
            <p:nvPr/>
          </p:nvSpPr>
          <p:spPr bwMode="auto">
            <a:xfrm>
              <a:off x="11209477" y="274146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26" name="Freeform 246"/>
            <p:cNvSpPr>
              <a:spLocks noEditPoints="1"/>
            </p:cNvSpPr>
            <p:nvPr/>
          </p:nvSpPr>
          <p:spPr bwMode="auto">
            <a:xfrm>
              <a:off x="10874515" y="239538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27" name="Group 19"/>
          <p:cNvGrpSpPr/>
          <p:nvPr/>
        </p:nvGrpSpPr>
        <p:grpSpPr>
          <a:xfrm>
            <a:off x="6491361" y="2224134"/>
            <a:ext cx="1917682" cy="1916675"/>
            <a:chOff x="7488377" y="2179487"/>
            <a:chExt cx="2319338" cy="2319337"/>
          </a:xfrm>
          <a:solidFill>
            <a:srgbClr val="01B0F1"/>
          </a:solidFill>
        </p:grpSpPr>
        <p:sp>
          <p:nvSpPr>
            <p:cNvPr id="28" name="Freeform 240"/>
            <p:cNvSpPr>
              <a:spLocks noEditPoints="1"/>
            </p:cNvSpPr>
            <p:nvPr/>
          </p:nvSpPr>
          <p:spPr bwMode="auto">
            <a:xfrm>
              <a:off x="7488377" y="21794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29" name="Freeform 247"/>
            <p:cNvSpPr>
              <a:spLocks noEditPoints="1"/>
            </p:cNvSpPr>
            <p:nvPr/>
          </p:nvSpPr>
          <p:spPr bwMode="auto">
            <a:xfrm>
              <a:off x="8332927" y="30256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30" name="Group 16"/>
          <p:cNvGrpSpPr/>
          <p:nvPr/>
        </p:nvGrpSpPr>
        <p:grpSpPr>
          <a:xfrm>
            <a:off x="8045457" y="3038819"/>
            <a:ext cx="2205136" cy="2203979"/>
            <a:chOff x="9367977" y="3165325"/>
            <a:chExt cx="2667000" cy="2667000"/>
          </a:xfrm>
          <a:solidFill>
            <a:srgbClr val="076DC1"/>
          </a:solidFill>
        </p:grpSpPr>
        <p:sp>
          <p:nvSpPr>
            <p:cNvPr id="31" name="Freeform 239"/>
            <p:cNvSpPr>
              <a:spLocks noEditPoints="1"/>
            </p:cNvSpPr>
            <p:nvPr/>
          </p:nvSpPr>
          <p:spPr bwMode="auto">
            <a:xfrm>
              <a:off x="9367977" y="31653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32" name="Freeform 248"/>
            <p:cNvSpPr>
              <a:spLocks noEditPoints="1"/>
            </p:cNvSpPr>
            <p:nvPr/>
          </p:nvSpPr>
          <p:spPr bwMode="auto">
            <a:xfrm>
              <a:off x="10353815" y="41368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33" name="Group 8"/>
          <p:cNvGrpSpPr/>
          <p:nvPr/>
        </p:nvGrpSpPr>
        <p:grpSpPr>
          <a:xfrm>
            <a:off x="8087459" y="1594425"/>
            <a:ext cx="1391337" cy="1390606"/>
            <a:chOff x="9418777" y="1417488"/>
            <a:chExt cx="1682750" cy="1682750"/>
          </a:xfrm>
          <a:solidFill>
            <a:srgbClr val="076DC1"/>
          </a:solidFill>
        </p:grpSpPr>
        <p:sp>
          <p:nvSpPr>
            <p:cNvPr id="34" name="Freeform 241"/>
            <p:cNvSpPr>
              <a:spLocks noEditPoints="1"/>
            </p:cNvSpPr>
            <p:nvPr/>
          </p:nvSpPr>
          <p:spPr bwMode="auto">
            <a:xfrm>
              <a:off x="9418777" y="14174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35" name="Freeform 249"/>
            <p:cNvSpPr>
              <a:spLocks noEditPoints="1"/>
            </p:cNvSpPr>
            <p:nvPr/>
          </p:nvSpPr>
          <p:spPr bwMode="auto">
            <a:xfrm>
              <a:off x="10033140" y="20334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36" name="Group 18"/>
          <p:cNvGrpSpPr/>
          <p:nvPr/>
        </p:nvGrpSpPr>
        <p:grpSpPr>
          <a:xfrm>
            <a:off x="7134343" y="4375080"/>
            <a:ext cx="1182635" cy="1180703"/>
            <a:chOff x="8266030" y="4782316"/>
            <a:chExt cx="1430338" cy="1428750"/>
          </a:xfrm>
          <a:solidFill>
            <a:srgbClr val="076DC1"/>
          </a:solidFill>
        </p:grpSpPr>
        <p:sp>
          <p:nvSpPr>
            <p:cNvPr id="37" name="Freeform 242"/>
            <p:cNvSpPr>
              <a:spLocks noEditPoints="1"/>
            </p:cNvSpPr>
            <p:nvPr/>
          </p:nvSpPr>
          <p:spPr bwMode="auto">
            <a:xfrm>
              <a:off x="8266030" y="4782316"/>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38" name="Freeform 250"/>
            <p:cNvSpPr>
              <a:spLocks noEditPoints="1"/>
            </p:cNvSpPr>
            <p:nvPr/>
          </p:nvSpPr>
          <p:spPr bwMode="auto">
            <a:xfrm>
              <a:off x="8764505" y="5282379"/>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grpSp>
        <p:nvGrpSpPr>
          <p:cNvPr id="39" name="Group 20"/>
          <p:cNvGrpSpPr/>
          <p:nvPr/>
        </p:nvGrpSpPr>
        <p:grpSpPr>
          <a:xfrm flipH="1">
            <a:off x="5608256" y="3828760"/>
            <a:ext cx="1219421" cy="2377363"/>
            <a:chOff x="6598421" y="4121221"/>
            <a:chExt cx="1474828" cy="2876809"/>
          </a:xfrm>
          <a:solidFill>
            <a:srgbClr val="076DC1"/>
          </a:solidFill>
        </p:grpSpPr>
        <p:sp>
          <p:nvSpPr>
            <p:cNvPr id="40" name="Freeform 254"/>
            <p:cNvSpPr>
              <a:spLocks/>
            </p:cNvSpPr>
            <p:nvPr/>
          </p:nvSpPr>
          <p:spPr bwMode="auto">
            <a:xfrm flipH="1">
              <a:off x="7112037" y="4121221"/>
              <a:ext cx="735013" cy="35242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41" name="Freeform 255"/>
            <p:cNvSpPr>
              <a:spLocks/>
            </p:cNvSpPr>
            <p:nvPr/>
          </p:nvSpPr>
          <p:spPr bwMode="auto">
            <a:xfrm flipH="1">
              <a:off x="6598421" y="4170929"/>
              <a:ext cx="1474828" cy="2827101"/>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42" name="Freeform 256"/>
            <p:cNvSpPr>
              <a:spLocks/>
            </p:cNvSpPr>
            <p:nvPr/>
          </p:nvSpPr>
          <p:spPr bwMode="auto">
            <a:xfrm flipH="1">
              <a:off x="7195557" y="4513916"/>
              <a:ext cx="604838" cy="327025"/>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sp>
        <p:nvSpPr>
          <p:cNvPr id="43" name="TextBox 42"/>
          <p:cNvSpPr txBox="1"/>
          <p:nvPr/>
        </p:nvSpPr>
        <p:spPr>
          <a:xfrm>
            <a:off x="2041110" y="2693326"/>
            <a:ext cx="3211888" cy="1553631"/>
          </a:xfrm>
          <a:prstGeom prst="rect">
            <a:avLst/>
          </a:prstGeom>
          <a:noFill/>
        </p:spPr>
        <p:txBody>
          <a:bodyPr wrap="square" lIns="75566" tIns="37783" rIns="75566" bIns="37783" rtlCol="0">
            <a:spAutoFit/>
          </a:bodyPr>
          <a:lstStyle/>
          <a:p>
            <a:pPr algn="just">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id-ID" sz="1600" b="1"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a:t>
            </a:r>
            <a:endParaRPr lang="id-ID"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2006180" y="1793359"/>
            <a:ext cx="1986443" cy="1091967"/>
          </a:xfrm>
          <a:prstGeom prst="rect">
            <a:avLst/>
          </a:prstGeom>
          <a:noFill/>
        </p:spPr>
        <p:txBody>
          <a:bodyPr wrap="none" lIns="75566" tIns="37783" rIns="75566" bIns="37783" rtlCol="0">
            <a:spAutoFit/>
          </a:bodyPr>
          <a:lstStyle/>
          <a:p>
            <a:r>
              <a:rPr lang="en-US" sz="6600" b="1" dirty="0" smtClean="0">
                <a:solidFill>
                  <a:schemeClr val="bg1">
                    <a:lumMod val="50000"/>
                  </a:schemeClr>
                </a:solidFill>
                <a:latin typeface="微软雅黑" panose="020B0503020204020204" pitchFamily="34" charset="-122"/>
                <a:ea typeface="微软雅黑" panose="020B0503020204020204" pitchFamily="34" charset="-122"/>
              </a:rPr>
              <a:t>96</a:t>
            </a:r>
            <a:r>
              <a:rPr lang="id-ID" sz="6600" b="1" dirty="0" smtClean="0">
                <a:solidFill>
                  <a:schemeClr val="bg1">
                    <a:lumMod val="50000"/>
                  </a:schemeClr>
                </a:solidFill>
                <a:latin typeface="微软雅黑" panose="020B0503020204020204" pitchFamily="34" charset="-122"/>
                <a:ea typeface="微软雅黑" panose="020B0503020204020204" pitchFamily="34" charset="-122"/>
              </a:rPr>
              <a:t>%</a:t>
            </a:r>
            <a:endParaRPr lang="id-ID" sz="66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45" name="Straight Connector 560"/>
          <p:cNvCxnSpPr/>
          <p:nvPr/>
        </p:nvCxnSpPr>
        <p:spPr>
          <a:xfrm>
            <a:off x="1951115" y="4548609"/>
            <a:ext cx="339187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561"/>
          <p:cNvCxnSpPr/>
          <p:nvPr/>
        </p:nvCxnSpPr>
        <p:spPr>
          <a:xfrm>
            <a:off x="5454243" y="2363388"/>
            <a:ext cx="0" cy="3102103"/>
          </a:xfrm>
          <a:prstGeom prst="line">
            <a:avLst/>
          </a:prstGeom>
          <a:ln>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032605" y="4752701"/>
            <a:ext cx="3205613" cy="1189766"/>
          </a:xfrm>
          <a:prstGeom prst="rect">
            <a:avLst/>
          </a:prstGeom>
          <a:noFill/>
        </p:spPr>
        <p:txBody>
          <a:bodyPr wrap="square" lIns="80979" tIns="40490" rIns="80979" bIns="40490" rtlCol="0">
            <a:spAutoFit/>
          </a:bodyPr>
          <a:lstStyle/>
          <a:p>
            <a:pP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506586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10" presetClass="entr" presetSubtype="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par>
                          <p:cTn id="28" fill="hold">
                            <p:stCondLst>
                              <p:cond delay="1760"/>
                            </p:stCondLst>
                            <p:childTnLst>
                              <p:par>
                                <p:cTn id="29" presetID="10"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226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par>
                          <p:cTn id="39" fill="hold">
                            <p:stCondLst>
                              <p:cond delay="2760"/>
                            </p:stCondLst>
                            <p:childTnLst>
                              <p:par>
                                <p:cTn id="40" presetID="37" presetClass="entr" presetSubtype="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900" decel="100000" fill="hold"/>
                                        <p:tgtEl>
                                          <p:spTgt spid="39"/>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par>
                          <p:cTn id="46" fill="hold">
                            <p:stCondLst>
                              <p:cond delay="3760"/>
                            </p:stCondLst>
                            <p:childTnLst>
                              <p:par>
                                <p:cTn id="47" presetID="2" presetClass="entr" presetSubtype="2" fill="hold" nodeType="afterEffect">
                                  <p:stCondLst>
                                    <p:cond delay="1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1+#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20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30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1+#ppt_w/2"/>
                                          </p:val>
                                        </p:tav>
                                        <p:tav tm="100000">
                                          <p:val>
                                            <p:strVal val="#ppt_x"/>
                                          </p:val>
                                        </p:tav>
                                      </p:tavLst>
                                    </p:anim>
                                    <p:anim calcmode="lin" valueType="num">
                                      <p:cBhvr additive="base">
                                        <p:cTn id="58" dur="500" fill="hold"/>
                                        <p:tgtEl>
                                          <p:spTgt spid="24"/>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40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1+#ppt_w/2"/>
                                          </p:val>
                                        </p:tav>
                                        <p:tav tm="100000">
                                          <p:val>
                                            <p:strVal val="#ppt_x"/>
                                          </p:val>
                                        </p:tav>
                                      </p:tavLst>
                                    </p:anim>
                                    <p:anim calcmode="lin" valueType="num">
                                      <p:cBhvr additive="base">
                                        <p:cTn id="62" dur="500" fill="hold"/>
                                        <p:tgtEl>
                                          <p:spTgt spid="30"/>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1+#ppt_w/2"/>
                                          </p:val>
                                        </p:tav>
                                        <p:tav tm="100000">
                                          <p:val>
                                            <p:strVal val="#ppt_x"/>
                                          </p:val>
                                        </p:tav>
                                      </p:tavLst>
                                    </p:anim>
                                    <p:anim calcmode="lin" valueType="num">
                                      <p:cBhvr additive="base">
                                        <p:cTn id="66" dur="500" fill="hold"/>
                                        <p:tgtEl>
                                          <p:spTgt spid="36"/>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60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fill="hold"/>
                                        <p:tgtEl>
                                          <p:spTgt spid="21"/>
                                        </p:tgtEl>
                                        <p:attrNameLst>
                                          <p:attrName>ppt_x</p:attrName>
                                        </p:attrNameLst>
                                      </p:cBhvr>
                                      <p:tavLst>
                                        <p:tav tm="0">
                                          <p:val>
                                            <p:strVal val="1+#ppt_w/2"/>
                                          </p:val>
                                        </p:tav>
                                        <p:tav tm="100000">
                                          <p:val>
                                            <p:strVal val="#ppt_x"/>
                                          </p:val>
                                        </p:tav>
                                      </p:tavLst>
                                    </p:anim>
                                    <p:anim calcmode="lin" valueType="num">
                                      <p:cBhvr additive="base">
                                        <p:cTn id="70" dur="500" fill="hold"/>
                                        <p:tgtEl>
                                          <p:spTgt spid="21"/>
                                        </p:tgtEl>
                                        <p:attrNameLst>
                                          <p:attrName>ppt_y</p:attrName>
                                        </p:attrNameLst>
                                      </p:cBhvr>
                                      <p:tavLst>
                                        <p:tav tm="0">
                                          <p:val>
                                            <p:strVal val="#ppt_y"/>
                                          </p:val>
                                        </p:tav>
                                        <p:tav tm="100000">
                                          <p:val>
                                            <p:strVal val="#ppt_y"/>
                                          </p:val>
                                        </p:tav>
                                      </p:tavLst>
                                    </p:anim>
                                  </p:childTnLst>
                                </p:cTn>
                              </p:par>
                              <p:par>
                                <p:cTn id="71" presetID="8" presetClass="emph" presetSubtype="0" fill="hold" nodeType="withEffect">
                                  <p:stCondLst>
                                    <p:cond delay="0"/>
                                  </p:stCondLst>
                                  <p:childTnLst>
                                    <p:animRot by="21600000">
                                      <p:cBhvr>
                                        <p:cTn id="72" dur="2000" fill="hold"/>
                                        <p:tgtEl>
                                          <p:spTgt spid="27"/>
                                        </p:tgtEl>
                                        <p:attrNameLst>
                                          <p:attrName>r</p:attrName>
                                        </p:attrNameLst>
                                      </p:cBhvr>
                                    </p:animRot>
                                  </p:childTnLst>
                                </p:cTn>
                              </p:par>
                              <p:par>
                                <p:cTn id="73" presetID="8" presetClass="emph" presetSubtype="0" fill="hold" nodeType="withEffect">
                                  <p:stCondLst>
                                    <p:cond delay="0"/>
                                  </p:stCondLst>
                                  <p:childTnLst>
                                    <p:animRot by="21600000">
                                      <p:cBhvr>
                                        <p:cTn id="74" dur="2000" fill="hold"/>
                                        <p:tgtEl>
                                          <p:spTgt spid="33"/>
                                        </p:tgtEl>
                                        <p:attrNameLst>
                                          <p:attrName>r</p:attrName>
                                        </p:attrNameLst>
                                      </p:cBhvr>
                                    </p:animRot>
                                  </p:childTnLst>
                                </p:cTn>
                              </p:par>
                              <p:par>
                                <p:cTn id="75" presetID="8" presetClass="emph" presetSubtype="0" fill="hold" nodeType="withEffect">
                                  <p:stCondLst>
                                    <p:cond delay="0"/>
                                  </p:stCondLst>
                                  <p:childTnLst>
                                    <p:animRot by="21600000">
                                      <p:cBhvr>
                                        <p:cTn id="76" dur="2000" fill="hold"/>
                                        <p:tgtEl>
                                          <p:spTgt spid="24"/>
                                        </p:tgtEl>
                                        <p:attrNameLst>
                                          <p:attrName>r</p:attrName>
                                        </p:attrNameLst>
                                      </p:cBhvr>
                                    </p:animRot>
                                  </p:childTnLst>
                                </p:cTn>
                              </p:par>
                              <p:par>
                                <p:cTn id="77" presetID="8" presetClass="emph" presetSubtype="0" fill="hold" nodeType="withEffect">
                                  <p:stCondLst>
                                    <p:cond delay="0"/>
                                  </p:stCondLst>
                                  <p:childTnLst>
                                    <p:animRot by="21600000">
                                      <p:cBhvr>
                                        <p:cTn id="78" dur="2000" fill="hold"/>
                                        <p:tgtEl>
                                          <p:spTgt spid="30"/>
                                        </p:tgtEl>
                                        <p:attrNameLst>
                                          <p:attrName>r</p:attrName>
                                        </p:attrNameLst>
                                      </p:cBhvr>
                                    </p:animRot>
                                  </p:childTnLst>
                                </p:cTn>
                              </p:par>
                              <p:par>
                                <p:cTn id="79" presetID="8" presetClass="emph" presetSubtype="0" fill="hold" nodeType="withEffect">
                                  <p:stCondLst>
                                    <p:cond delay="0"/>
                                  </p:stCondLst>
                                  <p:childTnLst>
                                    <p:animRot by="21600000">
                                      <p:cBhvr>
                                        <p:cTn id="80" dur="2000" fill="hold"/>
                                        <p:tgtEl>
                                          <p:spTgt spid="36"/>
                                        </p:tgtEl>
                                        <p:attrNameLst>
                                          <p:attrName>r</p:attrName>
                                        </p:attrNameLst>
                                      </p:cBhvr>
                                    </p:animRot>
                                  </p:childTnLst>
                                </p:cTn>
                              </p:par>
                              <p:par>
                                <p:cTn id="81" presetID="8" presetClass="emph" presetSubtype="0" fill="hold" nodeType="withEffect">
                                  <p:stCondLst>
                                    <p:cond delay="0"/>
                                  </p:stCondLst>
                                  <p:childTnLst>
                                    <p:animRot by="21600000">
                                      <p:cBhvr>
                                        <p:cTn id="82" dur="2000" fill="hold"/>
                                        <p:tgtEl>
                                          <p:spTgt spid="21"/>
                                        </p:tgtEl>
                                        <p:attrNameLst>
                                          <p:attrName>r</p:attrName>
                                        </p:attrNameLst>
                                      </p:cBhvr>
                                    </p:animRot>
                                  </p:childTnLst>
                                </p:cTn>
                              </p:par>
                              <p:par>
                                <p:cTn id="83" presetID="10" presetClass="entr" presetSubtype="0"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43" grpId="0"/>
      <p:bldP spid="44"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完成项目一</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4281510" y="2712172"/>
            <a:ext cx="2158360" cy="2202622"/>
            <a:chOff x="4091509" y="2726388"/>
            <a:chExt cx="2158360" cy="2202623"/>
          </a:xfrm>
        </p:grpSpPr>
        <p:sp>
          <p:nvSpPr>
            <p:cNvPr id="22" name="Oval 49"/>
            <p:cNvSpPr>
              <a:spLocks noChangeArrowheads="1"/>
            </p:cNvSpPr>
            <p:nvPr/>
          </p:nvSpPr>
          <p:spPr bwMode="auto">
            <a:xfrm>
              <a:off x="4420932" y="4751480"/>
              <a:ext cx="1499516" cy="17753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50"/>
            <p:cNvSpPr>
              <a:spLocks noChangeArrowheads="1"/>
            </p:cNvSpPr>
            <p:nvPr/>
          </p:nvSpPr>
          <p:spPr bwMode="auto">
            <a:xfrm>
              <a:off x="4440183" y="4751480"/>
              <a:ext cx="1461011" cy="177531"/>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51"/>
            <p:cNvSpPr>
              <a:spLocks noChangeArrowheads="1"/>
            </p:cNvSpPr>
            <p:nvPr/>
          </p:nvSpPr>
          <p:spPr bwMode="auto">
            <a:xfrm>
              <a:off x="4459435" y="4757674"/>
              <a:ext cx="1422507" cy="16514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52"/>
            <p:cNvSpPr>
              <a:spLocks noChangeArrowheads="1"/>
            </p:cNvSpPr>
            <p:nvPr/>
          </p:nvSpPr>
          <p:spPr bwMode="auto">
            <a:xfrm>
              <a:off x="4478686" y="4757674"/>
              <a:ext cx="1381864" cy="16514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Oval 53"/>
            <p:cNvSpPr>
              <a:spLocks noChangeArrowheads="1"/>
            </p:cNvSpPr>
            <p:nvPr/>
          </p:nvSpPr>
          <p:spPr bwMode="auto">
            <a:xfrm>
              <a:off x="4506495" y="4757674"/>
              <a:ext cx="1334804" cy="158953"/>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54"/>
            <p:cNvSpPr>
              <a:spLocks noChangeArrowheads="1"/>
            </p:cNvSpPr>
            <p:nvPr/>
          </p:nvSpPr>
          <p:spPr bwMode="auto">
            <a:xfrm>
              <a:off x="4525746" y="4763866"/>
              <a:ext cx="1289882" cy="152759"/>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55"/>
            <p:cNvSpPr>
              <a:spLocks noChangeArrowheads="1"/>
            </p:cNvSpPr>
            <p:nvPr/>
          </p:nvSpPr>
          <p:spPr bwMode="auto">
            <a:xfrm>
              <a:off x="4545000" y="4763866"/>
              <a:ext cx="1251379" cy="152759"/>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56"/>
            <p:cNvSpPr>
              <a:spLocks noChangeArrowheads="1"/>
            </p:cNvSpPr>
            <p:nvPr/>
          </p:nvSpPr>
          <p:spPr bwMode="auto">
            <a:xfrm>
              <a:off x="4564251" y="4770059"/>
              <a:ext cx="1210735" cy="140374"/>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57"/>
            <p:cNvSpPr>
              <a:spLocks noChangeArrowheads="1"/>
            </p:cNvSpPr>
            <p:nvPr/>
          </p:nvSpPr>
          <p:spPr bwMode="auto">
            <a:xfrm>
              <a:off x="4583504" y="4770059"/>
              <a:ext cx="1172230" cy="140374"/>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58"/>
            <p:cNvSpPr>
              <a:spLocks noChangeArrowheads="1"/>
            </p:cNvSpPr>
            <p:nvPr/>
          </p:nvSpPr>
          <p:spPr bwMode="auto">
            <a:xfrm>
              <a:off x="4604895" y="4770059"/>
              <a:ext cx="1131588" cy="140374"/>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59"/>
            <p:cNvSpPr>
              <a:spLocks noChangeArrowheads="1"/>
            </p:cNvSpPr>
            <p:nvPr/>
          </p:nvSpPr>
          <p:spPr bwMode="auto">
            <a:xfrm>
              <a:off x="4624146" y="4776252"/>
              <a:ext cx="1093085" cy="127988"/>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60"/>
            <p:cNvSpPr>
              <a:spLocks noChangeArrowheads="1"/>
            </p:cNvSpPr>
            <p:nvPr/>
          </p:nvSpPr>
          <p:spPr bwMode="auto">
            <a:xfrm>
              <a:off x="4643398" y="4776252"/>
              <a:ext cx="1052441" cy="127988"/>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61"/>
            <p:cNvSpPr>
              <a:spLocks noChangeArrowheads="1"/>
            </p:cNvSpPr>
            <p:nvPr/>
          </p:nvSpPr>
          <p:spPr bwMode="auto">
            <a:xfrm>
              <a:off x="4662649" y="4782445"/>
              <a:ext cx="1013938" cy="115601"/>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62"/>
            <p:cNvSpPr>
              <a:spLocks noChangeArrowheads="1"/>
            </p:cNvSpPr>
            <p:nvPr/>
          </p:nvSpPr>
          <p:spPr bwMode="auto">
            <a:xfrm>
              <a:off x="4684041" y="4782445"/>
              <a:ext cx="973295" cy="115601"/>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63"/>
            <p:cNvSpPr>
              <a:spLocks noChangeArrowheads="1"/>
            </p:cNvSpPr>
            <p:nvPr/>
          </p:nvSpPr>
          <p:spPr bwMode="auto">
            <a:xfrm>
              <a:off x="4709710" y="4782445"/>
              <a:ext cx="928372" cy="115601"/>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64"/>
            <p:cNvSpPr>
              <a:spLocks noChangeArrowheads="1"/>
            </p:cNvSpPr>
            <p:nvPr/>
          </p:nvSpPr>
          <p:spPr bwMode="auto">
            <a:xfrm>
              <a:off x="4728963" y="4788637"/>
              <a:ext cx="881312" cy="103215"/>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65"/>
            <p:cNvSpPr>
              <a:spLocks noChangeArrowheads="1"/>
            </p:cNvSpPr>
            <p:nvPr/>
          </p:nvSpPr>
          <p:spPr bwMode="auto">
            <a:xfrm>
              <a:off x="4748214" y="4788637"/>
              <a:ext cx="842809" cy="103215"/>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66"/>
            <p:cNvSpPr>
              <a:spLocks noChangeArrowheads="1"/>
            </p:cNvSpPr>
            <p:nvPr/>
          </p:nvSpPr>
          <p:spPr bwMode="auto">
            <a:xfrm>
              <a:off x="4769606" y="4788637"/>
              <a:ext cx="802167" cy="9702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67"/>
            <p:cNvSpPr>
              <a:spLocks noChangeArrowheads="1"/>
            </p:cNvSpPr>
            <p:nvPr/>
          </p:nvSpPr>
          <p:spPr bwMode="auto">
            <a:xfrm>
              <a:off x="4788858" y="4796895"/>
              <a:ext cx="763662" cy="88767"/>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68"/>
            <p:cNvSpPr>
              <a:spLocks noChangeArrowheads="1"/>
            </p:cNvSpPr>
            <p:nvPr/>
          </p:nvSpPr>
          <p:spPr bwMode="auto">
            <a:xfrm>
              <a:off x="4808109" y="4796895"/>
              <a:ext cx="723018" cy="88767"/>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69"/>
            <p:cNvSpPr>
              <a:spLocks noChangeArrowheads="1"/>
            </p:cNvSpPr>
            <p:nvPr/>
          </p:nvSpPr>
          <p:spPr bwMode="auto">
            <a:xfrm>
              <a:off x="4827362" y="4803088"/>
              <a:ext cx="684515" cy="76380"/>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70"/>
            <p:cNvSpPr>
              <a:spLocks noChangeArrowheads="1"/>
            </p:cNvSpPr>
            <p:nvPr/>
          </p:nvSpPr>
          <p:spPr bwMode="auto">
            <a:xfrm>
              <a:off x="4848753" y="4803088"/>
              <a:ext cx="643872" cy="76380"/>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1"/>
            <p:cNvSpPr>
              <a:spLocks/>
            </p:cNvSpPr>
            <p:nvPr/>
          </p:nvSpPr>
          <p:spPr bwMode="auto">
            <a:xfrm>
              <a:off x="4091509" y="2726388"/>
              <a:ext cx="2158360" cy="2089085"/>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76DC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TextBox 44"/>
            <p:cNvSpPr txBox="1"/>
            <p:nvPr/>
          </p:nvSpPr>
          <p:spPr>
            <a:xfrm>
              <a:off x="4754632" y="3266298"/>
              <a:ext cx="1480262" cy="923330"/>
            </a:xfrm>
            <a:prstGeom prst="rect">
              <a:avLst/>
            </a:prstGeom>
            <a:noFill/>
          </p:spPr>
          <p:txBody>
            <a:bodyPr wrap="square" rtlCol="0">
              <a:spAutoFit/>
            </a:bodyPr>
            <a:lstStyle/>
            <a:p>
              <a:r>
                <a:rPr lang="en-US" altLang="zh-CN" sz="5400" b="1" dirty="0">
                  <a:solidFill>
                    <a:schemeClr val="bg1"/>
                  </a:solidFill>
                </a:rPr>
                <a:t>39%</a:t>
              </a:r>
              <a:endParaRPr lang="zh-CN" altLang="en-US" sz="5400" b="1" dirty="0">
                <a:solidFill>
                  <a:schemeClr val="bg1"/>
                </a:solidFill>
              </a:endParaRPr>
            </a:p>
          </p:txBody>
        </p:sp>
        <p:sp>
          <p:nvSpPr>
            <p:cNvPr id="46" name="TextBox 45"/>
            <p:cNvSpPr txBox="1"/>
            <p:nvPr/>
          </p:nvSpPr>
          <p:spPr>
            <a:xfrm>
              <a:off x="4669067" y="2953673"/>
              <a:ext cx="1565827"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47" name="组合 46"/>
          <p:cNvGrpSpPr/>
          <p:nvPr/>
        </p:nvGrpSpPr>
        <p:grpSpPr>
          <a:xfrm>
            <a:off x="2627982" y="2712172"/>
            <a:ext cx="2166918" cy="2202622"/>
            <a:chOff x="2437978" y="2726388"/>
            <a:chExt cx="2166917" cy="2202623"/>
          </a:xfrm>
        </p:grpSpPr>
        <p:sp>
          <p:nvSpPr>
            <p:cNvPr id="48" name="Oval 27"/>
            <p:cNvSpPr>
              <a:spLocks noChangeArrowheads="1"/>
            </p:cNvSpPr>
            <p:nvPr/>
          </p:nvSpPr>
          <p:spPr bwMode="auto">
            <a:xfrm>
              <a:off x="2773819" y="4751480"/>
              <a:ext cx="1495237" cy="17753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28"/>
            <p:cNvSpPr>
              <a:spLocks noChangeArrowheads="1"/>
            </p:cNvSpPr>
            <p:nvPr/>
          </p:nvSpPr>
          <p:spPr bwMode="auto">
            <a:xfrm>
              <a:off x="2795210" y="4751480"/>
              <a:ext cx="1454593" cy="177531"/>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29"/>
            <p:cNvSpPr>
              <a:spLocks noChangeArrowheads="1"/>
            </p:cNvSpPr>
            <p:nvPr/>
          </p:nvSpPr>
          <p:spPr bwMode="auto">
            <a:xfrm>
              <a:off x="2814461" y="4757674"/>
              <a:ext cx="1413951" cy="16514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30"/>
            <p:cNvSpPr>
              <a:spLocks noChangeArrowheads="1"/>
            </p:cNvSpPr>
            <p:nvPr/>
          </p:nvSpPr>
          <p:spPr bwMode="auto">
            <a:xfrm>
              <a:off x="2833714" y="4757674"/>
              <a:ext cx="1375447" cy="16514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31"/>
            <p:cNvSpPr>
              <a:spLocks noChangeArrowheads="1"/>
            </p:cNvSpPr>
            <p:nvPr/>
          </p:nvSpPr>
          <p:spPr bwMode="auto">
            <a:xfrm>
              <a:off x="2852965" y="4757674"/>
              <a:ext cx="1336942" cy="158953"/>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32"/>
            <p:cNvSpPr>
              <a:spLocks noChangeArrowheads="1"/>
            </p:cNvSpPr>
            <p:nvPr/>
          </p:nvSpPr>
          <p:spPr bwMode="auto">
            <a:xfrm>
              <a:off x="2874356" y="4763866"/>
              <a:ext cx="1296299" cy="152759"/>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33"/>
            <p:cNvSpPr>
              <a:spLocks noChangeArrowheads="1"/>
            </p:cNvSpPr>
            <p:nvPr/>
          </p:nvSpPr>
          <p:spPr bwMode="auto">
            <a:xfrm>
              <a:off x="2893608" y="4763866"/>
              <a:ext cx="1255656" cy="152759"/>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34"/>
            <p:cNvSpPr>
              <a:spLocks noChangeArrowheads="1"/>
            </p:cNvSpPr>
            <p:nvPr/>
          </p:nvSpPr>
          <p:spPr bwMode="auto">
            <a:xfrm>
              <a:off x="2912859" y="4770059"/>
              <a:ext cx="1217153" cy="140374"/>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35"/>
            <p:cNvSpPr>
              <a:spLocks noChangeArrowheads="1"/>
            </p:cNvSpPr>
            <p:nvPr/>
          </p:nvSpPr>
          <p:spPr bwMode="auto">
            <a:xfrm>
              <a:off x="2932113" y="4770059"/>
              <a:ext cx="1178648" cy="140374"/>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36"/>
            <p:cNvSpPr>
              <a:spLocks noChangeArrowheads="1"/>
            </p:cNvSpPr>
            <p:nvPr/>
          </p:nvSpPr>
          <p:spPr bwMode="auto">
            <a:xfrm>
              <a:off x="2951364" y="4770059"/>
              <a:ext cx="1133727" cy="140374"/>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7"/>
            <p:cNvSpPr>
              <a:spLocks noChangeArrowheads="1"/>
            </p:cNvSpPr>
            <p:nvPr/>
          </p:nvSpPr>
          <p:spPr bwMode="auto">
            <a:xfrm>
              <a:off x="2979173" y="4776252"/>
              <a:ext cx="1084528" cy="127988"/>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38"/>
            <p:cNvSpPr>
              <a:spLocks noChangeArrowheads="1"/>
            </p:cNvSpPr>
            <p:nvPr/>
          </p:nvSpPr>
          <p:spPr bwMode="auto">
            <a:xfrm>
              <a:off x="2998424" y="4776252"/>
              <a:ext cx="1046024" cy="127988"/>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39"/>
            <p:cNvSpPr>
              <a:spLocks noChangeArrowheads="1"/>
            </p:cNvSpPr>
            <p:nvPr/>
          </p:nvSpPr>
          <p:spPr bwMode="auto">
            <a:xfrm>
              <a:off x="3017677" y="4782445"/>
              <a:ext cx="1007521" cy="115601"/>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0"/>
            <p:cNvSpPr>
              <a:spLocks noChangeArrowheads="1"/>
            </p:cNvSpPr>
            <p:nvPr/>
          </p:nvSpPr>
          <p:spPr bwMode="auto">
            <a:xfrm>
              <a:off x="3036928" y="4782445"/>
              <a:ext cx="969016" cy="115601"/>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41"/>
            <p:cNvSpPr>
              <a:spLocks noChangeArrowheads="1"/>
            </p:cNvSpPr>
            <p:nvPr/>
          </p:nvSpPr>
          <p:spPr bwMode="auto">
            <a:xfrm>
              <a:off x="3058319" y="4782445"/>
              <a:ext cx="926234" cy="115601"/>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42"/>
            <p:cNvSpPr>
              <a:spLocks noChangeArrowheads="1"/>
            </p:cNvSpPr>
            <p:nvPr/>
          </p:nvSpPr>
          <p:spPr bwMode="auto">
            <a:xfrm>
              <a:off x="3077571" y="4788637"/>
              <a:ext cx="887730" cy="103215"/>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43"/>
            <p:cNvSpPr>
              <a:spLocks noChangeArrowheads="1"/>
            </p:cNvSpPr>
            <p:nvPr/>
          </p:nvSpPr>
          <p:spPr bwMode="auto">
            <a:xfrm>
              <a:off x="3096822" y="4788637"/>
              <a:ext cx="849227" cy="103215"/>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44"/>
            <p:cNvSpPr>
              <a:spLocks noChangeArrowheads="1"/>
            </p:cNvSpPr>
            <p:nvPr/>
          </p:nvSpPr>
          <p:spPr bwMode="auto">
            <a:xfrm>
              <a:off x="3116076" y="4788637"/>
              <a:ext cx="810722" cy="9702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45"/>
            <p:cNvSpPr>
              <a:spLocks noChangeArrowheads="1"/>
            </p:cNvSpPr>
            <p:nvPr/>
          </p:nvSpPr>
          <p:spPr bwMode="auto">
            <a:xfrm>
              <a:off x="3137466" y="4796895"/>
              <a:ext cx="770078" cy="88767"/>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Oval 46"/>
            <p:cNvSpPr>
              <a:spLocks noChangeArrowheads="1"/>
            </p:cNvSpPr>
            <p:nvPr/>
          </p:nvSpPr>
          <p:spPr bwMode="auto">
            <a:xfrm>
              <a:off x="3156719" y="4796895"/>
              <a:ext cx="723018" cy="88767"/>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Oval 47"/>
            <p:cNvSpPr>
              <a:spLocks noChangeArrowheads="1"/>
            </p:cNvSpPr>
            <p:nvPr/>
          </p:nvSpPr>
          <p:spPr bwMode="auto">
            <a:xfrm>
              <a:off x="3175971" y="4803088"/>
              <a:ext cx="684515" cy="76380"/>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Oval 48"/>
            <p:cNvSpPr>
              <a:spLocks noChangeArrowheads="1"/>
            </p:cNvSpPr>
            <p:nvPr/>
          </p:nvSpPr>
          <p:spPr bwMode="auto">
            <a:xfrm>
              <a:off x="3201640" y="4803088"/>
              <a:ext cx="639593" cy="76380"/>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2"/>
            <p:cNvSpPr>
              <a:spLocks/>
            </p:cNvSpPr>
            <p:nvPr/>
          </p:nvSpPr>
          <p:spPr bwMode="auto">
            <a:xfrm>
              <a:off x="2437978" y="2726388"/>
              <a:ext cx="2166917" cy="2089085"/>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01B0F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TextBox 70"/>
            <p:cNvSpPr txBox="1"/>
            <p:nvPr/>
          </p:nvSpPr>
          <p:spPr>
            <a:xfrm>
              <a:off x="3009118" y="3266298"/>
              <a:ext cx="1480262" cy="923330"/>
            </a:xfrm>
            <a:prstGeom prst="rect">
              <a:avLst/>
            </a:prstGeom>
            <a:noFill/>
          </p:spPr>
          <p:txBody>
            <a:bodyPr wrap="square" rtlCol="0">
              <a:spAutoFit/>
            </a:bodyPr>
            <a:lstStyle/>
            <a:p>
              <a:r>
                <a:rPr lang="en-US" altLang="zh-CN" sz="5400" b="1" dirty="0">
                  <a:solidFill>
                    <a:schemeClr val="bg1"/>
                  </a:solidFill>
                </a:rPr>
                <a:t>34%</a:t>
              </a:r>
              <a:endParaRPr lang="zh-CN" altLang="en-US" sz="5400" b="1" dirty="0">
                <a:solidFill>
                  <a:schemeClr val="bg1"/>
                </a:solidFill>
              </a:endParaRPr>
            </a:p>
          </p:txBody>
        </p:sp>
        <p:sp>
          <p:nvSpPr>
            <p:cNvPr id="72" name="TextBox 71"/>
            <p:cNvSpPr txBox="1"/>
            <p:nvPr/>
          </p:nvSpPr>
          <p:spPr>
            <a:xfrm>
              <a:off x="2954942" y="2953673"/>
              <a:ext cx="1565826"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73" name="组合 72"/>
          <p:cNvGrpSpPr/>
          <p:nvPr/>
        </p:nvGrpSpPr>
        <p:grpSpPr>
          <a:xfrm>
            <a:off x="884606" y="2712172"/>
            <a:ext cx="2158360" cy="2202622"/>
            <a:chOff x="694606" y="2726388"/>
            <a:chExt cx="2158360" cy="2202623"/>
          </a:xfrm>
        </p:grpSpPr>
        <p:sp>
          <p:nvSpPr>
            <p:cNvPr id="74" name="Oval 5"/>
            <p:cNvSpPr>
              <a:spLocks noChangeArrowheads="1"/>
            </p:cNvSpPr>
            <p:nvPr/>
          </p:nvSpPr>
          <p:spPr bwMode="auto">
            <a:xfrm>
              <a:off x="1024029" y="4751480"/>
              <a:ext cx="1499516" cy="17753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6"/>
            <p:cNvSpPr>
              <a:spLocks noChangeArrowheads="1"/>
            </p:cNvSpPr>
            <p:nvPr/>
          </p:nvSpPr>
          <p:spPr bwMode="auto">
            <a:xfrm>
              <a:off x="1043280" y="4751480"/>
              <a:ext cx="1461011" cy="177531"/>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7"/>
            <p:cNvSpPr>
              <a:spLocks noChangeArrowheads="1"/>
            </p:cNvSpPr>
            <p:nvPr/>
          </p:nvSpPr>
          <p:spPr bwMode="auto">
            <a:xfrm>
              <a:off x="1062532" y="4757674"/>
              <a:ext cx="1422507" cy="16514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Oval 8"/>
            <p:cNvSpPr>
              <a:spLocks noChangeArrowheads="1"/>
            </p:cNvSpPr>
            <p:nvPr/>
          </p:nvSpPr>
          <p:spPr bwMode="auto">
            <a:xfrm>
              <a:off x="1083924" y="4757674"/>
              <a:ext cx="1381864" cy="16514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9"/>
            <p:cNvSpPr>
              <a:spLocks noChangeArrowheads="1"/>
            </p:cNvSpPr>
            <p:nvPr/>
          </p:nvSpPr>
          <p:spPr bwMode="auto">
            <a:xfrm>
              <a:off x="1103175" y="4757674"/>
              <a:ext cx="1343359" cy="158953"/>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Oval 10"/>
            <p:cNvSpPr>
              <a:spLocks noChangeArrowheads="1"/>
            </p:cNvSpPr>
            <p:nvPr/>
          </p:nvSpPr>
          <p:spPr bwMode="auto">
            <a:xfrm>
              <a:off x="1128844" y="4763866"/>
              <a:ext cx="1289882" cy="152759"/>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11"/>
            <p:cNvSpPr>
              <a:spLocks noChangeArrowheads="1"/>
            </p:cNvSpPr>
            <p:nvPr/>
          </p:nvSpPr>
          <p:spPr bwMode="auto">
            <a:xfrm>
              <a:off x="1148097" y="4763866"/>
              <a:ext cx="1251379" cy="152759"/>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12"/>
            <p:cNvSpPr>
              <a:spLocks noChangeArrowheads="1"/>
            </p:cNvSpPr>
            <p:nvPr/>
          </p:nvSpPr>
          <p:spPr bwMode="auto">
            <a:xfrm>
              <a:off x="1169489" y="4770059"/>
              <a:ext cx="1210735" cy="140374"/>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3"/>
            <p:cNvSpPr>
              <a:spLocks noChangeArrowheads="1"/>
            </p:cNvSpPr>
            <p:nvPr/>
          </p:nvSpPr>
          <p:spPr bwMode="auto">
            <a:xfrm>
              <a:off x="1188740" y="4770059"/>
              <a:ext cx="1172230" cy="140374"/>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14"/>
            <p:cNvSpPr>
              <a:spLocks noChangeArrowheads="1"/>
            </p:cNvSpPr>
            <p:nvPr/>
          </p:nvSpPr>
          <p:spPr bwMode="auto">
            <a:xfrm>
              <a:off x="1207992" y="4770059"/>
              <a:ext cx="1131588" cy="140374"/>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5"/>
            <p:cNvSpPr>
              <a:spLocks noChangeArrowheads="1"/>
            </p:cNvSpPr>
            <p:nvPr/>
          </p:nvSpPr>
          <p:spPr bwMode="auto">
            <a:xfrm>
              <a:off x="1227243" y="4776252"/>
              <a:ext cx="1093085" cy="127988"/>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17"/>
            <p:cNvSpPr>
              <a:spLocks noChangeArrowheads="1"/>
            </p:cNvSpPr>
            <p:nvPr/>
          </p:nvSpPr>
          <p:spPr bwMode="auto">
            <a:xfrm>
              <a:off x="1267887" y="4782445"/>
              <a:ext cx="1013938" cy="115601"/>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8"/>
            <p:cNvSpPr>
              <a:spLocks noChangeArrowheads="1"/>
            </p:cNvSpPr>
            <p:nvPr/>
          </p:nvSpPr>
          <p:spPr bwMode="auto">
            <a:xfrm>
              <a:off x="1287138" y="4782445"/>
              <a:ext cx="973295" cy="115601"/>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19"/>
            <p:cNvSpPr>
              <a:spLocks noChangeArrowheads="1"/>
            </p:cNvSpPr>
            <p:nvPr/>
          </p:nvSpPr>
          <p:spPr bwMode="auto">
            <a:xfrm>
              <a:off x="1306390" y="4782445"/>
              <a:ext cx="934790" cy="115601"/>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20"/>
            <p:cNvSpPr>
              <a:spLocks noChangeArrowheads="1"/>
            </p:cNvSpPr>
            <p:nvPr/>
          </p:nvSpPr>
          <p:spPr bwMode="auto">
            <a:xfrm>
              <a:off x="1334198" y="4788637"/>
              <a:ext cx="881312" cy="103215"/>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21"/>
            <p:cNvSpPr>
              <a:spLocks noChangeArrowheads="1"/>
            </p:cNvSpPr>
            <p:nvPr/>
          </p:nvSpPr>
          <p:spPr bwMode="auto">
            <a:xfrm>
              <a:off x="1353452" y="4788637"/>
              <a:ext cx="842809" cy="103215"/>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23"/>
            <p:cNvSpPr>
              <a:spLocks noChangeArrowheads="1"/>
            </p:cNvSpPr>
            <p:nvPr/>
          </p:nvSpPr>
          <p:spPr bwMode="auto">
            <a:xfrm>
              <a:off x="1391955" y="4796895"/>
              <a:ext cx="763662" cy="88767"/>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24"/>
            <p:cNvSpPr>
              <a:spLocks noChangeArrowheads="1"/>
            </p:cNvSpPr>
            <p:nvPr/>
          </p:nvSpPr>
          <p:spPr bwMode="auto">
            <a:xfrm>
              <a:off x="1411206" y="4796895"/>
              <a:ext cx="725158" cy="88767"/>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Oval 25"/>
            <p:cNvSpPr>
              <a:spLocks noChangeArrowheads="1"/>
            </p:cNvSpPr>
            <p:nvPr/>
          </p:nvSpPr>
          <p:spPr bwMode="auto">
            <a:xfrm>
              <a:off x="1432597" y="4803088"/>
              <a:ext cx="684515" cy="76380"/>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3" name="组合 92"/>
            <p:cNvGrpSpPr/>
            <p:nvPr/>
          </p:nvGrpSpPr>
          <p:grpSpPr>
            <a:xfrm>
              <a:off x="694606" y="2726388"/>
              <a:ext cx="2158360" cy="2177852"/>
              <a:chOff x="694606" y="2726388"/>
              <a:chExt cx="2158360" cy="2177852"/>
            </a:xfrm>
          </p:grpSpPr>
          <p:sp>
            <p:nvSpPr>
              <p:cNvPr id="94" name="Oval 16"/>
              <p:cNvSpPr>
                <a:spLocks noChangeArrowheads="1"/>
              </p:cNvSpPr>
              <p:nvPr/>
            </p:nvSpPr>
            <p:spPr bwMode="auto">
              <a:xfrm>
                <a:off x="1248634" y="4776252"/>
                <a:ext cx="1052441" cy="127988"/>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Oval 22"/>
              <p:cNvSpPr>
                <a:spLocks noChangeArrowheads="1"/>
              </p:cNvSpPr>
              <p:nvPr/>
            </p:nvSpPr>
            <p:spPr bwMode="auto">
              <a:xfrm>
                <a:off x="1372703" y="4788637"/>
                <a:ext cx="802167" cy="9702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6" name="组合 95"/>
              <p:cNvGrpSpPr/>
              <p:nvPr/>
            </p:nvGrpSpPr>
            <p:grpSpPr>
              <a:xfrm>
                <a:off x="694606" y="2726388"/>
                <a:ext cx="2158360" cy="2153080"/>
                <a:chOff x="694606" y="2726388"/>
                <a:chExt cx="2158360" cy="2153080"/>
              </a:xfrm>
            </p:grpSpPr>
            <p:sp>
              <p:nvSpPr>
                <p:cNvPr id="97" name="Oval 26"/>
                <p:cNvSpPr>
                  <a:spLocks noChangeArrowheads="1"/>
                </p:cNvSpPr>
                <p:nvPr/>
              </p:nvSpPr>
              <p:spPr bwMode="auto">
                <a:xfrm>
                  <a:off x="1451850" y="4803088"/>
                  <a:ext cx="643872" cy="76380"/>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3"/>
                <p:cNvSpPr>
                  <a:spLocks/>
                </p:cNvSpPr>
                <p:nvPr/>
              </p:nvSpPr>
              <p:spPr bwMode="auto">
                <a:xfrm>
                  <a:off x="694606" y="2726388"/>
                  <a:ext cx="2158360" cy="2089085"/>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76DC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TextBox 98"/>
                <p:cNvSpPr txBox="1"/>
                <p:nvPr/>
              </p:nvSpPr>
              <p:spPr>
                <a:xfrm>
                  <a:off x="1128843" y="3266298"/>
                  <a:ext cx="1480262" cy="923330"/>
                </a:xfrm>
                <a:prstGeom prst="rect">
                  <a:avLst/>
                </a:prstGeom>
                <a:noFill/>
              </p:spPr>
              <p:txBody>
                <a:bodyPr wrap="square" rtlCol="0">
                  <a:spAutoFit/>
                </a:bodyPr>
                <a:lstStyle/>
                <a:p>
                  <a:r>
                    <a:rPr lang="en-US" altLang="zh-CN" sz="5400" b="1" dirty="0">
                      <a:solidFill>
                        <a:schemeClr val="bg1"/>
                      </a:solidFill>
                    </a:rPr>
                    <a:t>27%</a:t>
                  </a:r>
                  <a:endParaRPr lang="zh-CN" altLang="en-US" sz="5400" b="1" dirty="0">
                    <a:solidFill>
                      <a:schemeClr val="bg1"/>
                    </a:solidFill>
                  </a:endParaRPr>
                </a:p>
              </p:txBody>
            </p:sp>
            <p:sp>
              <p:nvSpPr>
                <p:cNvPr id="100" name="TextBox 99"/>
                <p:cNvSpPr txBox="1"/>
                <p:nvPr/>
              </p:nvSpPr>
              <p:spPr>
                <a:xfrm>
                  <a:off x="1132420" y="2953675"/>
                  <a:ext cx="1565827"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grpSp>
        </p:grpSp>
      </p:grpSp>
      <p:sp>
        <p:nvSpPr>
          <p:cNvPr id="101" name="矩形 1"/>
          <p:cNvSpPr>
            <a:spLocks noChangeArrowheads="1"/>
          </p:cNvSpPr>
          <p:nvPr/>
        </p:nvSpPr>
        <p:spPr bwMode="auto">
          <a:xfrm>
            <a:off x="7148182" y="2479472"/>
            <a:ext cx="4465620" cy="3032532"/>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en-US"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endParaRPr lang="zh-CN" altLang="zh-CN" sz="1800" dirty="0">
              <a:solidFill>
                <a:schemeClr val="bg1">
                  <a:lumMod val="50000"/>
                </a:schemeClr>
              </a:solidFill>
              <a:latin typeface="微软雅黑" pitchFamily="34" charset="-122"/>
              <a:ea typeface="微软雅黑" pitchFamily="34" charset="-122"/>
            </a:endParaRPr>
          </a:p>
        </p:txBody>
      </p:sp>
      <p:sp>
        <p:nvSpPr>
          <p:cNvPr id="102" name="L 形 101"/>
          <p:cNvSpPr/>
          <p:nvPr/>
        </p:nvSpPr>
        <p:spPr>
          <a:xfrm rot="5400000">
            <a:off x="7039296" y="2507192"/>
            <a:ext cx="457385" cy="407148"/>
          </a:xfrm>
          <a:prstGeom prst="corner">
            <a:avLst>
              <a:gd name="adj1" fmla="val 25014"/>
              <a:gd name="adj2" fmla="val 23544"/>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
        <p:nvSpPr>
          <p:cNvPr id="103" name="L 形 102"/>
          <p:cNvSpPr/>
          <p:nvPr/>
        </p:nvSpPr>
        <p:spPr>
          <a:xfrm rot="16200000">
            <a:off x="11007005" y="4725652"/>
            <a:ext cx="457385" cy="407148"/>
          </a:xfrm>
          <a:prstGeom prst="corner">
            <a:avLst>
              <a:gd name="adj1" fmla="val 25014"/>
              <a:gd name="adj2" fmla="val 23544"/>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extLst>
      <p:ext uri="{BB962C8B-B14F-4D97-AF65-F5344CB8AC3E}">
        <p14:creationId xmlns:p14="http://schemas.microsoft.com/office/powerpoint/2010/main" val="364443550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 presetClass="entr" presetSubtype="8"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0-#ppt_w/2"/>
                                          </p:val>
                                        </p:tav>
                                        <p:tav tm="100000">
                                          <p:val>
                                            <p:strVal val="#ppt_x"/>
                                          </p:val>
                                        </p:tav>
                                      </p:tavLst>
                                    </p:anim>
                                    <p:anim calcmode="lin" valueType="num">
                                      <p:cBhvr additive="base">
                                        <p:cTn id="28" dur="500" fill="hold"/>
                                        <p:tgtEl>
                                          <p:spTgt spid="73"/>
                                        </p:tgtEl>
                                        <p:attrNameLst>
                                          <p:attrName>ppt_y</p:attrName>
                                        </p:attrNameLst>
                                      </p:cBhvr>
                                      <p:tavLst>
                                        <p:tav tm="0">
                                          <p:val>
                                            <p:strVal val="#ppt_y"/>
                                          </p:val>
                                        </p:tav>
                                        <p:tav tm="100000">
                                          <p:val>
                                            <p:strVal val="#ppt_y"/>
                                          </p:val>
                                        </p:tav>
                                      </p:tavLst>
                                    </p:anim>
                                  </p:childTnLst>
                                </p:cTn>
                              </p:par>
                            </p:childTnLst>
                          </p:cTn>
                        </p:par>
                        <p:par>
                          <p:cTn id="29" fill="hold">
                            <p:stCondLst>
                              <p:cond delay="1750"/>
                            </p:stCondLst>
                            <p:childTnLst>
                              <p:par>
                                <p:cTn id="30" presetID="2" presetClass="entr" presetSubtype="8"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fill="hold"/>
                                        <p:tgtEl>
                                          <p:spTgt spid="47"/>
                                        </p:tgtEl>
                                        <p:attrNameLst>
                                          <p:attrName>ppt_x</p:attrName>
                                        </p:attrNameLst>
                                      </p:cBhvr>
                                      <p:tavLst>
                                        <p:tav tm="0">
                                          <p:val>
                                            <p:strVal val="0-#ppt_w/2"/>
                                          </p:val>
                                        </p:tav>
                                        <p:tav tm="100000">
                                          <p:val>
                                            <p:strVal val="#ppt_x"/>
                                          </p:val>
                                        </p:tav>
                                      </p:tavLst>
                                    </p:anim>
                                    <p:anim calcmode="lin" valueType="num">
                                      <p:cBhvr additive="base">
                                        <p:cTn id="33" dur="500" fill="hold"/>
                                        <p:tgtEl>
                                          <p:spTgt spid="47"/>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0-#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53" presetClass="entr" presetSubtype="16" fill="hold" grpId="0" nodeType="afterEffect">
                                  <p:stCondLst>
                                    <p:cond delay="0"/>
                                  </p:stCondLst>
                                  <p:childTnLst>
                                    <p:set>
                                      <p:cBhvr>
                                        <p:cTn id="41" dur="1" fill="hold">
                                          <p:stCondLst>
                                            <p:cond delay="0"/>
                                          </p:stCondLst>
                                        </p:cTn>
                                        <p:tgtEl>
                                          <p:spTgt spid="101"/>
                                        </p:tgtEl>
                                        <p:attrNameLst>
                                          <p:attrName>style.visibility</p:attrName>
                                        </p:attrNameLst>
                                      </p:cBhvr>
                                      <p:to>
                                        <p:strVal val="visible"/>
                                      </p:to>
                                    </p:set>
                                    <p:anim calcmode="lin" valueType="num">
                                      <p:cBhvr>
                                        <p:cTn id="42" dur="500" fill="hold"/>
                                        <p:tgtEl>
                                          <p:spTgt spid="101"/>
                                        </p:tgtEl>
                                        <p:attrNameLst>
                                          <p:attrName>ppt_w</p:attrName>
                                        </p:attrNameLst>
                                      </p:cBhvr>
                                      <p:tavLst>
                                        <p:tav tm="0">
                                          <p:val>
                                            <p:fltVal val="0"/>
                                          </p:val>
                                        </p:tav>
                                        <p:tav tm="100000">
                                          <p:val>
                                            <p:strVal val="#ppt_w"/>
                                          </p:val>
                                        </p:tav>
                                      </p:tavLst>
                                    </p:anim>
                                    <p:anim calcmode="lin" valueType="num">
                                      <p:cBhvr>
                                        <p:cTn id="43" dur="500" fill="hold"/>
                                        <p:tgtEl>
                                          <p:spTgt spid="101"/>
                                        </p:tgtEl>
                                        <p:attrNameLst>
                                          <p:attrName>ppt_h</p:attrName>
                                        </p:attrNameLst>
                                      </p:cBhvr>
                                      <p:tavLst>
                                        <p:tav tm="0">
                                          <p:val>
                                            <p:fltVal val="0"/>
                                          </p:val>
                                        </p:tav>
                                        <p:tav tm="100000">
                                          <p:val>
                                            <p:strVal val="#ppt_h"/>
                                          </p:val>
                                        </p:tav>
                                      </p:tavLst>
                                    </p:anim>
                                    <p:animEffect transition="in" filter="fade">
                                      <p:cBhvr>
                                        <p:cTn id="44" dur="500"/>
                                        <p:tgtEl>
                                          <p:spTgt spid="101"/>
                                        </p:tgtEl>
                                      </p:cBhvr>
                                    </p:animEffect>
                                  </p:childTnLst>
                                </p:cTn>
                              </p:par>
                            </p:childTnLst>
                          </p:cTn>
                        </p:par>
                        <p:par>
                          <p:cTn id="45" fill="hold">
                            <p:stCondLst>
                              <p:cond delay="3250"/>
                            </p:stCondLst>
                            <p:childTnLst>
                              <p:par>
                                <p:cTn id="46" presetID="2" presetClass="entr" presetSubtype="9"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additive="base">
                                        <p:cTn id="48" dur="500" fill="hold"/>
                                        <p:tgtEl>
                                          <p:spTgt spid="102"/>
                                        </p:tgtEl>
                                        <p:attrNameLst>
                                          <p:attrName>ppt_x</p:attrName>
                                        </p:attrNameLst>
                                      </p:cBhvr>
                                      <p:tavLst>
                                        <p:tav tm="0">
                                          <p:val>
                                            <p:strVal val="0-#ppt_w/2"/>
                                          </p:val>
                                        </p:tav>
                                        <p:tav tm="100000">
                                          <p:val>
                                            <p:strVal val="#ppt_x"/>
                                          </p:val>
                                        </p:tav>
                                      </p:tavLst>
                                    </p:anim>
                                    <p:anim calcmode="lin" valueType="num">
                                      <p:cBhvr additive="base">
                                        <p:cTn id="49" dur="500" fill="hold"/>
                                        <p:tgtEl>
                                          <p:spTgt spid="102"/>
                                        </p:tgtEl>
                                        <p:attrNameLst>
                                          <p:attrName>ppt_y</p:attrName>
                                        </p:attrNameLst>
                                      </p:cBhvr>
                                      <p:tavLst>
                                        <p:tav tm="0">
                                          <p:val>
                                            <p:strVal val="0-#ppt_h/2"/>
                                          </p:val>
                                        </p:tav>
                                        <p:tav tm="100000">
                                          <p:val>
                                            <p:strVal val="#ppt_y"/>
                                          </p:val>
                                        </p:tav>
                                      </p:tavLst>
                                    </p:anim>
                                  </p:childTnLst>
                                </p:cTn>
                              </p:par>
                            </p:childTnLst>
                          </p:cTn>
                        </p:par>
                        <p:par>
                          <p:cTn id="50" fill="hold">
                            <p:stCondLst>
                              <p:cond delay="3750"/>
                            </p:stCondLst>
                            <p:childTnLst>
                              <p:par>
                                <p:cTn id="51" presetID="2" presetClass="entr" presetSubtype="6"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500" fill="hold"/>
                                        <p:tgtEl>
                                          <p:spTgt spid="103"/>
                                        </p:tgtEl>
                                        <p:attrNameLst>
                                          <p:attrName>ppt_x</p:attrName>
                                        </p:attrNameLst>
                                      </p:cBhvr>
                                      <p:tavLst>
                                        <p:tav tm="0">
                                          <p:val>
                                            <p:strVal val="1+#ppt_w/2"/>
                                          </p:val>
                                        </p:tav>
                                        <p:tav tm="100000">
                                          <p:val>
                                            <p:strVal val="#ppt_x"/>
                                          </p:val>
                                        </p:tav>
                                      </p:tavLst>
                                    </p:anim>
                                    <p:anim calcmode="lin" valueType="num">
                                      <p:cBhvr additive="base">
                                        <p:cTn id="54"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01" grpId="0"/>
      <p:bldP spid="102" grpId="0" animBg="1"/>
      <p:bldP spid="10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完成项目二</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圆角矩形 20"/>
          <p:cNvSpPr/>
          <p:nvPr/>
        </p:nvSpPr>
        <p:spPr>
          <a:xfrm>
            <a:off x="502881" y="1886281"/>
            <a:ext cx="11239146" cy="1861226"/>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38" tIns="66719" rIns="133438" bIns="66719" rtlCol="0" anchor="ctr"/>
          <a:lstStyle/>
          <a:p>
            <a:pPr algn="ctr"/>
            <a:endParaRPr lang="zh-CN" altLang="en-US"/>
          </a:p>
        </p:txBody>
      </p:sp>
      <p:sp>
        <p:nvSpPr>
          <p:cNvPr id="22" name="TextBox 21"/>
          <p:cNvSpPr txBox="1"/>
          <p:nvPr/>
        </p:nvSpPr>
        <p:spPr>
          <a:xfrm>
            <a:off x="958013" y="2210981"/>
            <a:ext cx="10328882" cy="1329595"/>
          </a:xfrm>
          <a:prstGeom prst="rect">
            <a:avLst/>
          </a:prstGeom>
          <a:noFill/>
        </p:spPr>
        <p:txBody>
          <a:bodyPr wrap="square" lIns="0" tIns="0" rIns="0" bIns="0" rtlCol="0">
            <a:spAutoFit/>
          </a:bodyPr>
          <a:lstStyle/>
          <a:p>
            <a:pPr algn="just">
              <a:lnSpc>
                <a:spcPct val="120000"/>
              </a:lnSpc>
            </a:pPr>
            <a:r>
              <a:rPr lang="zh-CN" altLang="en-US" sz="1800" dirty="0">
                <a:solidFill>
                  <a:schemeClr val="bg1">
                    <a:lumMod val="50000"/>
                  </a:schemeClr>
                </a:solidFill>
                <a:latin typeface="微软雅黑" pitchFamily="34" charset="-122"/>
                <a:ea typeface="微软雅黑" pitchFamily="34" charset="-122"/>
              </a:rPr>
              <a:t>写内容</a:t>
            </a:r>
            <a:r>
              <a:rPr lang="en-US" altLang="zh-CN" sz="1800" dirty="0">
                <a:solidFill>
                  <a:schemeClr val="bg1">
                    <a:lumMod val="50000"/>
                  </a:schemeClr>
                </a:solidFill>
                <a:latin typeface="微软雅黑" pitchFamily="34" charset="-122"/>
                <a:ea typeface="微软雅黑" pitchFamily="34" charset="-122"/>
              </a:rPr>
              <a:t>……</a:t>
            </a:r>
            <a:r>
              <a:rPr lang="zh-CN" altLang="en-US" sz="1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800" dirty="0">
                <a:solidFill>
                  <a:schemeClr val="bg1">
                    <a:lumMod val="50000"/>
                  </a:schemeClr>
                </a:solidFill>
                <a:latin typeface="微软雅黑" pitchFamily="34" charset="-122"/>
                <a:ea typeface="微软雅黑" pitchFamily="34" charset="-122"/>
              </a:rPr>
              <a:t>……</a:t>
            </a:r>
            <a:r>
              <a:rPr lang="zh-CN" altLang="en-US" sz="1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800" dirty="0">
                <a:solidFill>
                  <a:schemeClr val="bg1">
                    <a:lumMod val="50000"/>
                  </a:schemeClr>
                </a:solidFill>
                <a:latin typeface="微软雅黑" pitchFamily="34" charset="-122"/>
                <a:ea typeface="微软雅黑" pitchFamily="34" charset="-122"/>
              </a:rPr>
              <a:t>……</a:t>
            </a:r>
            <a:r>
              <a:rPr lang="zh-CN" altLang="en-US" sz="1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800" dirty="0">
              <a:solidFill>
                <a:schemeClr val="bg1">
                  <a:lumMod val="50000"/>
                </a:schemeClr>
              </a:solidFill>
              <a:latin typeface="微软雅黑" pitchFamily="34" charset="-122"/>
              <a:ea typeface="微软雅黑" pitchFamily="34" charset="-122"/>
            </a:endParaRPr>
          </a:p>
        </p:txBody>
      </p:sp>
      <p:sp>
        <p:nvSpPr>
          <p:cNvPr id="23" name="Freeform 5"/>
          <p:cNvSpPr>
            <a:spLocks/>
          </p:cNvSpPr>
          <p:nvPr/>
        </p:nvSpPr>
        <p:spPr bwMode="auto">
          <a:xfrm>
            <a:off x="3724853" y="4227672"/>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1B0F1"/>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38" tIns="66719" rIns="133438" bIns="66719" numCol="1" anchor="t" anchorCtr="0" compatLnSpc="1">
            <a:prstTxWarp prst="textNoShape">
              <a:avLst/>
            </a:prstTxWarp>
          </a:bodyPr>
          <a:lstStyle/>
          <a:p>
            <a:endParaRPr lang="zh-CN" altLang="en-US">
              <a:solidFill>
                <a:schemeClr val="bg1"/>
              </a:solidFill>
            </a:endParaRPr>
          </a:p>
        </p:txBody>
      </p:sp>
      <p:sp>
        <p:nvSpPr>
          <p:cNvPr id="24" name="TextBox 23"/>
          <p:cNvSpPr txBox="1"/>
          <p:nvPr/>
        </p:nvSpPr>
        <p:spPr>
          <a:xfrm>
            <a:off x="4081290" y="4737264"/>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25" name="Freeform 5"/>
          <p:cNvSpPr>
            <a:spLocks/>
          </p:cNvSpPr>
          <p:nvPr/>
        </p:nvSpPr>
        <p:spPr bwMode="auto">
          <a:xfrm>
            <a:off x="1285898" y="4227672"/>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6DC1"/>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38" tIns="66719" rIns="133438" bIns="66719" numCol="1" anchor="t" anchorCtr="0" compatLnSpc="1">
            <a:prstTxWarp prst="textNoShape">
              <a:avLst/>
            </a:prstTxWarp>
          </a:bodyPr>
          <a:lstStyle/>
          <a:p>
            <a:endParaRPr lang="zh-CN" altLang="en-US">
              <a:solidFill>
                <a:schemeClr val="bg1"/>
              </a:solidFill>
            </a:endParaRPr>
          </a:p>
        </p:txBody>
      </p:sp>
      <p:sp>
        <p:nvSpPr>
          <p:cNvPr id="26" name="Freeform 5"/>
          <p:cNvSpPr>
            <a:spLocks/>
          </p:cNvSpPr>
          <p:nvPr/>
        </p:nvSpPr>
        <p:spPr bwMode="auto">
          <a:xfrm>
            <a:off x="6163808" y="4227672"/>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76DC1"/>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38" tIns="66719" rIns="133438" bIns="66719" numCol="1" anchor="t" anchorCtr="0" compatLnSpc="1">
            <a:prstTxWarp prst="textNoShape">
              <a:avLst/>
            </a:prstTxWarp>
          </a:bodyPr>
          <a:lstStyle/>
          <a:p>
            <a:endParaRPr lang="zh-CN" altLang="en-US">
              <a:solidFill>
                <a:schemeClr val="bg1"/>
              </a:solidFill>
            </a:endParaRPr>
          </a:p>
        </p:txBody>
      </p:sp>
      <p:sp>
        <p:nvSpPr>
          <p:cNvPr id="27" name="Freeform 5"/>
          <p:cNvSpPr>
            <a:spLocks/>
          </p:cNvSpPr>
          <p:nvPr/>
        </p:nvSpPr>
        <p:spPr bwMode="auto">
          <a:xfrm>
            <a:off x="8602763" y="4227672"/>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1B0F1"/>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38" tIns="66719" rIns="133438" bIns="66719" numCol="1" anchor="t" anchorCtr="0" compatLnSpc="1">
            <a:prstTxWarp prst="textNoShape">
              <a:avLst/>
            </a:prstTxWarp>
          </a:bodyPr>
          <a:lstStyle/>
          <a:p>
            <a:endParaRPr lang="zh-CN" altLang="en-US">
              <a:solidFill>
                <a:schemeClr val="bg1"/>
              </a:solidFill>
            </a:endParaRPr>
          </a:p>
        </p:txBody>
      </p:sp>
      <p:sp>
        <p:nvSpPr>
          <p:cNvPr id="28" name="TextBox 27"/>
          <p:cNvSpPr txBox="1"/>
          <p:nvPr/>
        </p:nvSpPr>
        <p:spPr>
          <a:xfrm>
            <a:off x="1667605" y="4737264"/>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29" name="TextBox 28"/>
          <p:cNvSpPr txBox="1"/>
          <p:nvPr/>
        </p:nvSpPr>
        <p:spPr>
          <a:xfrm>
            <a:off x="6545515" y="4737264"/>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30" name="TextBox 29"/>
          <p:cNvSpPr txBox="1"/>
          <p:nvPr/>
        </p:nvSpPr>
        <p:spPr>
          <a:xfrm>
            <a:off x="8984470" y="4737264"/>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Tree>
    <p:extLst>
      <p:ext uri="{BB962C8B-B14F-4D97-AF65-F5344CB8AC3E}">
        <p14:creationId xmlns:p14="http://schemas.microsoft.com/office/powerpoint/2010/main" val="248484258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6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90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p:bldP spid="23" grpId="0" animBg="1"/>
      <p:bldP spid="24" grpId="0"/>
      <p:bldP spid="25" grpId="0" animBg="1"/>
      <p:bldP spid="26" grpId="0" animBg="1"/>
      <p:bldP spid="27" grpId="0" animBg="1"/>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12000"/>
                    </a14:imgEffect>
                  </a14:imgLayer>
                </a14:imgProps>
              </a:ext>
              <a:ext uri="{28A0092B-C50C-407E-A947-70E740481C1C}">
                <a14:useLocalDpi xmlns:a14="http://schemas.microsoft.com/office/drawing/2010/main"/>
              </a:ext>
            </a:extLst>
          </a:blip>
          <a:srcRect/>
          <a:stretch/>
        </p:blipFill>
        <p:spPr>
          <a:xfrm flipH="1">
            <a:off x="0" y="-723900"/>
            <a:ext cx="12192000" cy="6858000"/>
          </a:xfrm>
          <a:prstGeom prst="rect">
            <a:avLst/>
          </a:prstGeom>
        </p:spPr>
      </p:pic>
      <p:grpSp>
        <p:nvGrpSpPr>
          <p:cNvPr id="13" name="组合 12"/>
          <p:cNvGrpSpPr/>
          <p:nvPr/>
        </p:nvGrpSpPr>
        <p:grpSpPr>
          <a:xfrm rot="16200000" flipV="1">
            <a:off x="871166" y="-162757"/>
            <a:ext cx="10429048" cy="17257730"/>
            <a:chOff x="-232228" y="1039199"/>
            <a:chExt cx="3323772" cy="1854970"/>
          </a:xfrm>
        </p:grpSpPr>
        <p:sp>
          <p:nvSpPr>
            <p:cNvPr id="23"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4"/>
            <p:cNvSpPr/>
            <p:nvPr/>
          </p:nvSpPr>
          <p:spPr>
            <a:xfrm>
              <a:off x="-462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425570" y="4056947"/>
            <a:ext cx="1324188" cy="720672"/>
            <a:chOff x="8046865" y="3178903"/>
            <a:chExt cx="1595802" cy="868495"/>
          </a:xfrm>
        </p:grpSpPr>
        <p:sp>
          <p:nvSpPr>
            <p:cNvPr id="26" name="椭圆 25"/>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076DC1"/>
                  </a:solidFill>
                  <a:latin typeface="微软雅黑" pitchFamily="34" charset="-122"/>
                  <a:ea typeface="微软雅黑" pitchFamily="34" charset="-122"/>
                </a:rPr>
                <a:t>D</a:t>
              </a:r>
              <a:endParaRPr lang="zh-CN" altLang="en-US" sz="3600" b="1" dirty="0">
                <a:solidFill>
                  <a:srgbClr val="076DC1"/>
                </a:solidFill>
                <a:latin typeface="微软雅黑" pitchFamily="34" charset="-122"/>
                <a:ea typeface="微软雅黑" pitchFamily="34" charset="-122"/>
              </a:endParaRPr>
            </a:p>
          </p:txBody>
        </p:sp>
      </p:grpSp>
      <p:sp>
        <p:nvSpPr>
          <p:cNvPr id="28" name="TextBox 42"/>
          <p:cNvSpPr txBox="1"/>
          <p:nvPr/>
        </p:nvSpPr>
        <p:spPr>
          <a:xfrm>
            <a:off x="3231353" y="4962249"/>
            <a:ext cx="5712622" cy="923330"/>
          </a:xfrm>
          <a:prstGeom prst="rect">
            <a:avLst/>
          </a:prstGeom>
          <a:noFill/>
        </p:spPr>
        <p:txBody>
          <a:bodyPr wrap="square" rtlCol="0">
            <a:spAutoFit/>
          </a:bodyPr>
          <a:lstStyle/>
          <a:p>
            <a:pPr algn="ctr"/>
            <a:r>
              <a:rPr lang="zh-CN" altLang="en-US" sz="5400" b="1" dirty="0" smtClean="0">
                <a:solidFill>
                  <a:schemeClr val="bg1"/>
                </a:solidFill>
                <a:latin typeface="微软雅黑" pitchFamily="34" charset="-122"/>
                <a:ea typeface="微软雅黑" pitchFamily="34" charset="-122"/>
              </a:rPr>
              <a:t>点击加入</a:t>
            </a:r>
            <a:r>
              <a:rPr lang="zh-CN" altLang="en-US" sz="5400" b="1" dirty="0">
                <a:solidFill>
                  <a:schemeClr val="bg1"/>
                </a:solidFill>
                <a:latin typeface="微软雅黑" pitchFamily="34" charset="-122"/>
                <a:ea typeface="微软雅黑" pitchFamily="34" charset="-122"/>
              </a:rPr>
              <a:t>你的标题</a:t>
            </a:r>
          </a:p>
        </p:txBody>
      </p:sp>
      <p:sp>
        <p:nvSpPr>
          <p:cNvPr id="29" name="TextBox 42"/>
          <p:cNvSpPr txBox="1"/>
          <p:nvPr/>
        </p:nvSpPr>
        <p:spPr>
          <a:xfrm>
            <a:off x="4209090" y="5923900"/>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4369930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28"/>
                                        </p:tgtEl>
                                        <p:attrNameLst>
                                          <p:attrName>style.visibility</p:attrName>
                                        </p:attrNameLst>
                                      </p:cBhvr>
                                      <p:to>
                                        <p:strVal val="visible"/>
                                      </p:to>
                                    </p:set>
                                    <p:anim by="(-#ppt_w*2)" calcmode="lin" valueType="num">
                                      <p:cBhvr rctx="PPT">
                                        <p:cTn id="18" dur="250" autoRev="1" fill="hold">
                                          <p:stCondLst>
                                            <p:cond delay="0"/>
                                          </p:stCondLst>
                                        </p:cTn>
                                        <p:tgtEl>
                                          <p:spTgt spid="28"/>
                                        </p:tgtEl>
                                        <p:attrNameLst>
                                          <p:attrName>ppt_w</p:attrName>
                                        </p:attrNameLst>
                                      </p:cBhvr>
                                    </p:anim>
                                    <p:anim by="(#ppt_w*0.50)" calcmode="lin" valueType="num">
                                      <p:cBhvr>
                                        <p:cTn id="19" dur="250" decel="50000" autoRev="1" fill="hold">
                                          <p:stCondLst>
                                            <p:cond delay="0"/>
                                          </p:stCondLst>
                                        </p:cTn>
                                        <p:tgtEl>
                                          <p:spTgt spid="28"/>
                                        </p:tgtEl>
                                        <p:attrNameLst>
                                          <p:attrName>ppt_x</p:attrName>
                                        </p:attrNameLst>
                                      </p:cBhvr>
                                    </p:anim>
                                    <p:anim from="(-#ppt_h/2)" to="(#ppt_y)" calcmode="lin" valueType="num">
                                      <p:cBhvr>
                                        <p:cTn id="20" dur="500" fill="hold">
                                          <p:stCondLst>
                                            <p:cond delay="0"/>
                                          </p:stCondLst>
                                        </p:cTn>
                                        <p:tgtEl>
                                          <p:spTgt spid="28"/>
                                        </p:tgtEl>
                                        <p:attrNameLst>
                                          <p:attrName>ppt_y</p:attrName>
                                        </p:attrNameLst>
                                      </p:cBhvr>
                                    </p:anim>
                                    <p:animRot by="21600000">
                                      <p:cBhvr>
                                        <p:cTn id="21" dur="500" fill="hold">
                                          <p:stCondLst>
                                            <p:cond delay="0"/>
                                          </p:stCondLst>
                                        </p:cTn>
                                        <p:tgtEl>
                                          <p:spTgt spid="28"/>
                                        </p:tgtEl>
                                        <p:attrNameLst>
                                          <p:attrName>r</p:attrName>
                                        </p:attrNameLst>
                                      </p:cBhvr>
                                    </p:animRot>
                                  </p:childTnLst>
                                </p:cTn>
                              </p:par>
                            </p:childTnLst>
                          </p:cTn>
                        </p:par>
                        <p:par>
                          <p:cTn id="22" fill="hold">
                            <p:stCondLst>
                              <p:cond delay="235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29"/>
                                        </p:tgtEl>
                                        <p:attrNameLst>
                                          <p:attrName>style.visibility</p:attrName>
                                        </p:attrNameLst>
                                      </p:cBhvr>
                                      <p:to>
                                        <p:strVal val="visible"/>
                                      </p:to>
                                    </p:set>
                                    <p:anim by="(-#ppt_w*2)" calcmode="lin" valueType="num">
                                      <p:cBhvr rctx="PPT">
                                        <p:cTn id="25" dur="250" autoRev="1" fill="hold">
                                          <p:stCondLst>
                                            <p:cond delay="0"/>
                                          </p:stCondLst>
                                        </p:cTn>
                                        <p:tgtEl>
                                          <p:spTgt spid="29"/>
                                        </p:tgtEl>
                                        <p:attrNameLst>
                                          <p:attrName>ppt_w</p:attrName>
                                        </p:attrNameLst>
                                      </p:cBhvr>
                                    </p:anim>
                                    <p:anim by="(#ppt_w*0.50)" calcmode="lin" valueType="num">
                                      <p:cBhvr>
                                        <p:cTn id="26" dur="250" decel="50000" autoRev="1" fill="hold">
                                          <p:stCondLst>
                                            <p:cond delay="0"/>
                                          </p:stCondLst>
                                        </p:cTn>
                                        <p:tgtEl>
                                          <p:spTgt spid="29"/>
                                        </p:tgtEl>
                                        <p:attrNameLst>
                                          <p:attrName>ppt_x</p:attrName>
                                        </p:attrNameLst>
                                      </p:cBhvr>
                                    </p:anim>
                                    <p:anim from="(-#ppt_h/2)" to="(#ppt_y)" calcmode="lin" valueType="num">
                                      <p:cBhvr>
                                        <p:cTn id="27" dur="500" fill="hold">
                                          <p:stCondLst>
                                            <p:cond delay="0"/>
                                          </p:stCondLst>
                                        </p:cTn>
                                        <p:tgtEl>
                                          <p:spTgt spid="29"/>
                                        </p:tgtEl>
                                        <p:attrNameLst>
                                          <p:attrName>ppt_y</p:attrName>
                                        </p:attrNameLst>
                                      </p:cBhvr>
                                    </p:anim>
                                    <p:animRot by="21600000">
                                      <p:cBhvr>
                                        <p:cTn id="28" dur="5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01.</a:t>
            </a:r>
            <a:r>
              <a:rPr lang="zh-CN" altLang="en-US" sz="3200" dirty="0">
                <a:solidFill>
                  <a:schemeClr val="bg1">
                    <a:lumMod val="50000"/>
                  </a:schemeClr>
                </a:solidFill>
              </a:rPr>
              <a:t>工作认知不足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12"/>
          <p:cNvSpPr/>
          <p:nvPr/>
        </p:nvSpPr>
        <p:spPr>
          <a:xfrm>
            <a:off x="2307556" y="2214569"/>
            <a:ext cx="1714083" cy="1714802"/>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76D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solidFill>
                <a:srgbClr val="0067B4"/>
              </a:solidFill>
            </a:endParaRPr>
          </a:p>
        </p:txBody>
      </p:sp>
      <p:sp>
        <p:nvSpPr>
          <p:cNvPr id="22" name="矩形 12"/>
          <p:cNvSpPr/>
          <p:nvPr/>
        </p:nvSpPr>
        <p:spPr>
          <a:xfrm>
            <a:off x="3795208" y="3186255"/>
            <a:ext cx="1392799" cy="139338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1B0F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solidFill>
                <a:srgbClr val="0067B4"/>
              </a:solidFill>
            </a:endParaRPr>
          </a:p>
        </p:txBody>
      </p:sp>
      <p:sp>
        <p:nvSpPr>
          <p:cNvPr id="23" name="矩形 12"/>
          <p:cNvSpPr/>
          <p:nvPr/>
        </p:nvSpPr>
        <p:spPr>
          <a:xfrm>
            <a:off x="5132071" y="2710001"/>
            <a:ext cx="1498099" cy="1498726"/>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76D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solidFill>
                <a:srgbClr val="0067B4"/>
              </a:solidFill>
            </a:endParaRPr>
          </a:p>
        </p:txBody>
      </p:sp>
      <p:sp>
        <p:nvSpPr>
          <p:cNvPr id="24" name="矩形 12"/>
          <p:cNvSpPr/>
          <p:nvPr/>
        </p:nvSpPr>
        <p:spPr>
          <a:xfrm>
            <a:off x="6449326" y="1917547"/>
            <a:ext cx="1584245" cy="158491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1B0F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solidFill>
                <a:srgbClr val="0067B4"/>
              </a:solidFill>
            </a:endParaRPr>
          </a:p>
        </p:txBody>
      </p:sp>
      <p:sp>
        <p:nvSpPr>
          <p:cNvPr id="25" name="矩形 12"/>
          <p:cNvSpPr/>
          <p:nvPr/>
        </p:nvSpPr>
        <p:spPr>
          <a:xfrm>
            <a:off x="7982198" y="2145585"/>
            <a:ext cx="1932392" cy="193320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76D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solidFill>
                <a:srgbClr val="0067B4"/>
              </a:solidFill>
            </a:endParaRPr>
          </a:p>
        </p:txBody>
      </p:sp>
      <p:sp>
        <p:nvSpPr>
          <p:cNvPr id="26" name="TextBox 25"/>
          <p:cNvSpPr txBox="1"/>
          <p:nvPr/>
        </p:nvSpPr>
        <p:spPr>
          <a:xfrm>
            <a:off x="2537744" y="2638570"/>
            <a:ext cx="1307175" cy="769615"/>
          </a:xfrm>
          <a:prstGeom prst="rect">
            <a:avLst/>
          </a:prstGeom>
          <a:noFill/>
        </p:spPr>
        <p:txBody>
          <a:bodyPr wrap="square" lIns="91433" tIns="45716" rIns="91433" bIns="45716"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27" name="TextBox 26"/>
          <p:cNvSpPr txBox="1"/>
          <p:nvPr/>
        </p:nvSpPr>
        <p:spPr>
          <a:xfrm>
            <a:off x="3824895" y="3466163"/>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8" name="TextBox 27"/>
          <p:cNvSpPr txBox="1"/>
          <p:nvPr/>
        </p:nvSpPr>
        <p:spPr>
          <a:xfrm>
            <a:off x="5227534" y="3105257"/>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9" name="TextBox 28"/>
          <p:cNvSpPr txBox="1"/>
          <p:nvPr/>
        </p:nvSpPr>
        <p:spPr>
          <a:xfrm>
            <a:off x="6587861" y="2284461"/>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30" name="TextBox 29"/>
          <p:cNvSpPr txBox="1"/>
          <p:nvPr/>
        </p:nvSpPr>
        <p:spPr>
          <a:xfrm>
            <a:off x="8279651" y="2632766"/>
            <a:ext cx="1435666" cy="831185"/>
          </a:xfrm>
          <a:prstGeom prst="rect">
            <a:avLst/>
          </a:prstGeom>
          <a:noFill/>
        </p:spPr>
        <p:txBody>
          <a:bodyPr wrap="square" lIns="91433" tIns="45716" rIns="91433" bIns="45716" rtlCol="0">
            <a:spAutoFit/>
          </a:bodyPr>
          <a:lstStyle/>
          <a:p>
            <a:pPr algn="ctr"/>
            <a:r>
              <a:rPr lang="zh-CN" altLang="en-US" sz="2400" b="1" dirty="0">
                <a:solidFill>
                  <a:schemeClr val="bg1"/>
                </a:solidFill>
                <a:latin typeface="微软雅黑" pitchFamily="34" charset="-122"/>
                <a:ea typeface="微软雅黑" pitchFamily="34" charset="-122"/>
              </a:rPr>
              <a:t>加入</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文字描述</a:t>
            </a:r>
          </a:p>
        </p:txBody>
      </p:sp>
      <p:sp>
        <p:nvSpPr>
          <p:cNvPr id="31" name="矩形 30"/>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2"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275316458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35"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250"/>
                                        <p:tgtEl>
                                          <p:spTgt spid="21"/>
                                        </p:tgtEl>
                                      </p:cBhvr>
                                    </p:animEffect>
                                    <p:anim calcmode="lin" valueType="num">
                                      <p:cBhvr>
                                        <p:cTn id="28" dur="1250" fill="hold"/>
                                        <p:tgtEl>
                                          <p:spTgt spid="21"/>
                                        </p:tgtEl>
                                        <p:attrNameLst>
                                          <p:attrName>style.rotation</p:attrName>
                                        </p:attrNameLst>
                                      </p:cBhvr>
                                      <p:tavLst>
                                        <p:tav tm="0">
                                          <p:val>
                                            <p:fltVal val="720"/>
                                          </p:val>
                                        </p:tav>
                                        <p:tav tm="100000">
                                          <p:val>
                                            <p:fltVal val="0"/>
                                          </p:val>
                                        </p:tav>
                                      </p:tavLst>
                                    </p:anim>
                                    <p:anim calcmode="lin" valueType="num">
                                      <p:cBhvr>
                                        <p:cTn id="29" dur="1250" fill="hold"/>
                                        <p:tgtEl>
                                          <p:spTgt spid="21"/>
                                        </p:tgtEl>
                                        <p:attrNameLst>
                                          <p:attrName>ppt_h</p:attrName>
                                        </p:attrNameLst>
                                      </p:cBhvr>
                                      <p:tavLst>
                                        <p:tav tm="0">
                                          <p:val>
                                            <p:fltVal val="0"/>
                                          </p:val>
                                        </p:tav>
                                        <p:tav tm="100000">
                                          <p:val>
                                            <p:strVal val="#ppt_h"/>
                                          </p:val>
                                        </p:tav>
                                      </p:tavLst>
                                    </p:anim>
                                    <p:anim calcmode="lin" valueType="num">
                                      <p:cBhvr>
                                        <p:cTn id="30" dur="1250" fill="hold"/>
                                        <p:tgtEl>
                                          <p:spTgt spid="21"/>
                                        </p:tgtEl>
                                        <p:attrNameLst>
                                          <p:attrName>ppt_w</p:attrName>
                                        </p:attrNameLst>
                                      </p:cBhvr>
                                      <p:tavLst>
                                        <p:tav tm="0">
                                          <p:val>
                                            <p:fltVal val="0"/>
                                          </p:val>
                                        </p:tav>
                                        <p:tav tm="100000">
                                          <p:val>
                                            <p:strVal val="#ppt_w"/>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3000"/>
                            </p:stCondLst>
                            <p:childTnLst>
                              <p:par>
                                <p:cTn id="36" presetID="35"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250"/>
                                        <p:tgtEl>
                                          <p:spTgt spid="22"/>
                                        </p:tgtEl>
                                      </p:cBhvr>
                                    </p:animEffect>
                                    <p:anim calcmode="lin" valueType="num">
                                      <p:cBhvr>
                                        <p:cTn id="39" dur="1250" fill="hold"/>
                                        <p:tgtEl>
                                          <p:spTgt spid="22"/>
                                        </p:tgtEl>
                                        <p:attrNameLst>
                                          <p:attrName>style.rotation</p:attrName>
                                        </p:attrNameLst>
                                      </p:cBhvr>
                                      <p:tavLst>
                                        <p:tav tm="0">
                                          <p:val>
                                            <p:fltVal val="720"/>
                                          </p:val>
                                        </p:tav>
                                        <p:tav tm="100000">
                                          <p:val>
                                            <p:fltVal val="0"/>
                                          </p:val>
                                        </p:tav>
                                      </p:tavLst>
                                    </p:anim>
                                    <p:anim calcmode="lin" valueType="num">
                                      <p:cBhvr>
                                        <p:cTn id="40" dur="1250" fill="hold"/>
                                        <p:tgtEl>
                                          <p:spTgt spid="22"/>
                                        </p:tgtEl>
                                        <p:attrNameLst>
                                          <p:attrName>ppt_h</p:attrName>
                                        </p:attrNameLst>
                                      </p:cBhvr>
                                      <p:tavLst>
                                        <p:tav tm="0">
                                          <p:val>
                                            <p:fltVal val="0"/>
                                          </p:val>
                                        </p:tav>
                                        <p:tav tm="100000">
                                          <p:val>
                                            <p:strVal val="#ppt_h"/>
                                          </p:val>
                                        </p:tav>
                                      </p:tavLst>
                                    </p:anim>
                                    <p:anim calcmode="lin" valueType="num">
                                      <p:cBhvr>
                                        <p:cTn id="41" dur="1250" fill="hold"/>
                                        <p:tgtEl>
                                          <p:spTgt spid="22"/>
                                        </p:tgtEl>
                                        <p:attrNameLst>
                                          <p:attrName>ppt_w</p:attrName>
                                        </p:attrNameLst>
                                      </p:cBhvr>
                                      <p:tavLst>
                                        <p:tav tm="0">
                                          <p:val>
                                            <p:fltVal val="0"/>
                                          </p:val>
                                        </p:tav>
                                        <p:tav tm="100000">
                                          <p:val>
                                            <p:strVal val="#ppt_w"/>
                                          </p:val>
                                        </p:tav>
                                      </p:tavLst>
                                    </p:anim>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4750"/>
                            </p:stCondLst>
                            <p:childTnLst>
                              <p:par>
                                <p:cTn id="47" presetID="35"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250"/>
                                        <p:tgtEl>
                                          <p:spTgt spid="23"/>
                                        </p:tgtEl>
                                      </p:cBhvr>
                                    </p:animEffect>
                                    <p:anim calcmode="lin" valueType="num">
                                      <p:cBhvr>
                                        <p:cTn id="50" dur="1250" fill="hold"/>
                                        <p:tgtEl>
                                          <p:spTgt spid="23"/>
                                        </p:tgtEl>
                                        <p:attrNameLst>
                                          <p:attrName>style.rotation</p:attrName>
                                        </p:attrNameLst>
                                      </p:cBhvr>
                                      <p:tavLst>
                                        <p:tav tm="0">
                                          <p:val>
                                            <p:fltVal val="720"/>
                                          </p:val>
                                        </p:tav>
                                        <p:tav tm="100000">
                                          <p:val>
                                            <p:fltVal val="0"/>
                                          </p:val>
                                        </p:tav>
                                      </p:tavLst>
                                    </p:anim>
                                    <p:anim calcmode="lin" valueType="num">
                                      <p:cBhvr>
                                        <p:cTn id="51" dur="1250" fill="hold"/>
                                        <p:tgtEl>
                                          <p:spTgt spid="23"/>
                                        </p:tgtEl>
                                        <p:attrNameLst>
                                          <p:attrName>ppt_h</p:attrName>
                                        </p:attrNameLst>
                                      </p:cBhvr>
                                      <p:tavLst>
                                        <p:tav tm="0">
                                          <p:val>
                                            <p:fltVal val="0"/>
                                          </p:val>
                                        </p:tav>
                                        <p:tav tm="100000">
                                          <p:val>
                                            <p:strVal val="#ppt_h"/>
                                          </p:val>
                                        </p:tav>
                                      </p:tavLst>
                                    </p:anim>
                                    <p:anim calcmode="lin" valueType="num">
                                      <p:cBhvr>
                                        <p:cTn id="52" dur="1250" fill="hold"/>
                                        <p:tgtEl>
                                          <p:spTgt spid="23"/>
                                        </p:tgtEl>
                                        <p:attrNameLst>
                                          <p:attrName>ppt_w</p:attrName>
                                        </p:attrNameLst>
                                      </p:cBhvr>
                                      <p:tavLst>
                                        <p:tav tm="0">
                                          <p:val>
                                            <p:fltVal val="0"/>
                                          </p:val>
                                        </p:tav>
                                        <p:tav tm="100000">
                                          <p:val>
                                            <p:strVal val="#ppt_w"/>
                                          </p:val>
                                        </p:tav>
                                      </p:tavLst>
                                    </p:anim>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par>
                          <p:cTn id="57" fill="hold">
                            <p:stCondLst>
                              <p:cond delay="6500"/>
                            </p:stCondLst>
                            <p:childTnLst>
                              <p:par>
                                <p:cTn id="58" presetID="35"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250"/>
                                        <p:tgtEl>
                                          <p:spTgt spid="24"/>
                                        </p:tgtEl>
                                      </p:cBhvr>
                                    </p:animEffect>
                                    <p:anim calcmode="lin" valueType="num">
                                      <p:cBhvr>
                                        <p:cTn id="61" dur="1250" fill="hold"/>
                                        <p:tgtEl>
                                          <p:spTgt spid="24"/>
                                        </p:tgtEl>
                                        <p:attrNameLst>
                                          <p:attrName>style.rotation</p:attrName>
                                        </p:attrNameLst>
                                      </p:cBhvr>
                                      <p:tavLst>
                                        <p:tav tm="0">
                                          <p:val>
                                            <p:fltVal val="720"/>
                                          </p:val>
                                        </p:tav>
                                        <p:tav tm="100000">
                                          <p:val>
                                            <p:fltVal val="0"/>
                                          </p:val>
                                        </p:tav>
                                      </p:tavLst>
                                    </p:anim>
                                    <p:anim calcmode="lin" valueType="num">
                                      <p:cBhvr>
                                        <p:cTn id="62" dur="1250" fill="hold"/>
                                        <p:tgtEl>
                                          <p:spTgt spid="24"/>
                                        </p:tgtEl>
                                        <p:attrNameLst>
                                          <p:attrName>ppt_h</p:attrName>
                                        </p:attrNameLst>
                                      </p:cBhvr>
                                      <p:tavLst>
                                        <p:tav tm="0">
                                          <p:val>
                                            <p:fltVal val="0"/>
                                          </p:val>
                                        </p:tav>
                                        <p:tav tm="100000">
                                          <p:val>
                                            <p:strVal val="#ppt_h"/>
                                          </p:val>
                                        </p:tav>
                                      </p:tavLst>
                                    </p:anim>
                                    <p:anim calcmode="lin" valueType="num">
                                      <p:cBhvr>
                                        <p:cTn id="63" dur="1250" fill="hold"/>
                                        <p:tgtEl>
                                          <p:spTgt spid="24"/>
                                        </p:tgtEl>
                                        <p:attrNameLst>
                                          <p:attrName>ppt_w</p:attrName>
                                        </p:attrNameLst>
                                      </p:cBhvr>
                                      <p:tavLst>
                                        <p:tav tm="0">
                                          <p:val>
                                            <p:fltVal val="0"/>
                                          </p:val>
                                        </p:tav>
                                        <p:tav tm="100000">
                                          <p:val>
                                            <p:strVal val="#ppt_w"/>
                                          </p:val>
                                        </p:tav>
                                      </p:tavLst>
                                    </p:anim>
                                  </p:childTnLst>
                                </p:cTn>
                              </p:par>
                            </p:childTnLst>
                          </p:cTn>
                        </p:par>
                        <p:par>
                          <p:cTn id="64" fill="hold">
                            <p:stCondLst>
                              <p:cond delay="7750"/>
                            </p:stCondLst>
                            <p:childTnLst>
                              <p:par>
                                <p:cTn id="65" presetID="10" presetClass="entr" presetSubtype="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par>
                          <p:cTn id="68" fill="hold">
                            <p:stCondLst>
                              <p:cond delay="8250"/>
                            </p:stCondLst>
                            <p:childTnLst>
                              <p:par>
                                <p:cTn id="69" presetID="35" presetClass="entr" presetSubtype="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250"/>
                                        <p:tgtEl>
                                          <p:spTgt spid="25"/>
                                        </p:tgtEl>
                                      </p:cBhvr>
                                    </p:animEffect>
                                    <p:anim calcmode="lin" valueType="num">
                                      <p:cBhvr>
                                        <p:cTn id="72" dur="1250" fill="hold"/>
                                        <p:tgtEl>
                                          <p:spTgt spid="25"/>
                                        </p:tgtEl>
                                        <p:attrNameLst>
                                          <p:attrName>style.rotation</p:attrName>
                                        </p:attrNameLst>
                                      </p:cBhvr>
                                      <p:tavLst>
                                        <p:tav tm="0">
                                          <p:val>
                                            <p:fltVal val="720"/>
                                          </p:val>
                                        </p:tav>
                                        <p:tav tm="100000">
                                          <p:val>
                                            <p:fltVal val="0"/>
                                          </p:val>
                                        </p:tav>
                                      </p:tavLst>
                                    </p:anim>
                                    <p:anim calcmode="lin" valueType="num">
                                      <p:cBhvr>
                                        <p:cTn id="73" dur="1250" fill="hold"/>
                                        <p:tgtEl>
                                          <p:spTgt spid="25"/>
                                        </p:tgtEl>
                                        <p:attrNameLst>
                                          <p:attrName>ppt_h</p:attrName>
                                        </p:attrNameLst>
                                      </p:cBhvr>
                                      <p:tavLst>
                                        <p:tav tm="0">
                                          <p:val>
                                            <p:fltVal val="0"/>
                                          </p:val>
                                        </p:tav>
                                        <p:tav tm="100000">
                                          <p:val>
                                            <p:strVal val="#ppt_h"/>
                                          </p:val>
                                        </p:tav>
                                      </p:tavLst>
                                    </p:anim>
                                    <p:anim calcmode="lin" valueType="num">
                                      <p:cBhvr>
                                        <p:cTn id="74" dur="1250" fill="hold"/>
                                        <p:tgtEl>
                                          <p:spTgt spid="25"/>
                                        </p:tgtEl>
                                        <p:attrNameLst>
                                          <p:attrName>ppt_w</p:attrName>
                                        </p:attrNameLst>
                                      </p:cBhvr>
                                      <p:tavLst>
                                        <p:tav tm="0">
                                          <p:val>
                                            <p:fltVal val="0"/>
                                          </p:val>
                                        </p:tav>
                                        <p:tav tm="100000">
                                          <p:val>
                                            <p:strVal val="#ppt_w"/>
                                          </p:val>
                                        </p:tav>
                                      </p:tavLst>
                                    </p:anim>
                                  </p:childTnLst>
                                </p:cTn>
                              </p:par>
                            </p:childTnLst>
                          </p:cTn>
                        </p:par>
                        <p:par>
                          <p:cTn id="75" fill="hold">
                            <p:stCondLst>
                              <p:cond delay="950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10000"/>
                            </p:stCondLst>
                            <p:childTnLst>
                              <p:par>
                                <p:cTn id="80" presetID="22" presetClass="entr" presetSubtype="8"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wipe(left)">
                                      <p:cBhvr>
                                        <p:cTn id="82" dur="500"/>
                                        <p:tgtEl>
                                          <p:spTgt spid="31"/>
                                        </p:tgtEl>
                                      </p:cBhvr>
                                    </p:animEffect>
                                  </p:childTnLst>
                                </p:cTn>
                              </p:par>
                            </p:childTnLst>
                          </p:cTn>
                        </p:par>
                        <p:par>
                          <p:cTn id="83" fill="hold">
                            <p:stCondLst>
                              <p:cond delay="10500"/>
                            </p:stCondLst>
                            <p:childTnLst>
                              <p:par>
                                <p:cTn id="84" presetID="10" presetClass="entr" presetSubtype="0"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P spid="25" grpId="0" animBg="1"/>
      <p:bldP spid="26" grpId="0"/>
      <p:bldP spid="27" grpId="0"/>
      <p:bldP spid="28" grpId="0"/>
      <p:bldP spid="29" grpId="0"/>
      <p:bldP spid="30" grpId="0"/>
      <p:bldP spid="31" grpId="0" animBg="1"/>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935000" y="-630828"/>
            <a:ext cx="5900052" cy="8013492"/>
            <a:chOff x="-232228" y="1039199"/>
            <a:chExt cx="3323772" cy="1854970"/>
          </a:xfrm>
        </p:grpSpPr>
        <p:sp>
          <p:nvSpPr>
            <p:cNvPr id="29"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4"/>
            <p:cNvSpPr/>
            <p:nvPr/>
          </p:nvSpPr>
          <p:spPr>
            <a:xfrm>
              <a:off x="-5723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27"/>
          <p:cNvSpPr>
            <a:spLocks/>
          </p:cNvSpPr>
          <p:nvPr/>
        </p:nvSpPr>
        <p:spPr bwMode="auto">
          <a:xfrm>
            <a:off x="1609369" y="2304886"/>
            <a:ext cx="1395896" cy="1245656"/>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dirty="0"/>
          </a:p>
        </p:txBody>
      </p:sp>
      <p:sp>
        <p:nvSpPr>
          <p:cNvPr id="27" name="TextBox 26"/>
          <p:cNvSpPr txBox="1"/>
          <p:nvPr/>
        </p:nvSpPr>
        <p:spPr>
          <a:xfrm>
            <a:off x="1522116" y="3566306"/>
            <a:ext cx="1595802" cy="923322"/>
          </a:xfrm>
          <a:prstGeom prst="rect">
            <a:avLst/>
          </a:prstGeom>
          <a:noFill/>
        </p:spPr>
        <p:txBody>
          <a:bodyPr wrap="square" lIns="91433" tIns="45716" rIns="91433" bIns="45716" rtlCol="0">
            <a:spAutoFit/>
          </a:bodyPr>
          <a:lstStyle/>
          <a:p>
            <a:pPr algn="ctr"/>
            <a:r>
              <a:rPr lang="zh-CN" altLang="en-US" sz="5400" b="1" dirty="0">
                <a:solidFill>
                  <a:schemeClr val="bg1"/>
                </a:solidFill>
                <a:latin typeface="微软雅黑" pitchFamily="34" charset="-122"/>
                <a:ea typeface="微软雅黑" pitchFamily="34" charset="-122"/>
              </a:rPr>
              <a:t>目录</a:t>
            </a:r>
          </a:p>
        </p:txBody>
      </p:sp>
      <p:grpSp>
        <p:nvGrpSpPr>
          <p:cNvPr id="76" name="组合 75"/>
          <p:cNvGrpSpPr/>
          <p:nvPr/>
        </p:nvGrpSpPr>
        <p:grpSpPr>
          <a:xfrm>
            <a:off x="6701253" y="1371697"/>
            <a:ext cx="3793579" cy="592932"/>
            <a:chOff x="5180762" y="1341138"/>
            <a:chExt cx="3793579" cy="592932"/>
          </a:xfrm>
          <a:solidFill>
            <a:srgbClr val="076DC1"/>
          </a:solidFill>
        </p:grpSpPr>
        <p:sp>
          <p:nvSpPr>
            <p:cNvPr id="51" name="Freeform 11"/>
            <p:cNvSpPr>
              <a:spLocks/>
            </p:cNvSpPr>
            <p:nvPr/>
          </p:nvSpPr>
          <p:spPr bwMode="auto">
            <a:xfrm>
              <a:off x="5303349" y="134113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endParaRPr lang="zh-CN" altLang="en-US"/>
            </a:p>
          </p:txBody>
        </p:sp>
        <p:sp>
          <p:nvSpPr>
            <p:cNvPr id="52" name="Freeform 10"/>
            <p:cNvSpPr>
              <a:spLocks/>
            </p:cNvSpPr>
            <p:nvPr/>
          </p:nvSpPr>
          <p:spPr bwMode="auto">
            <a:xfrm>
              <a:off x="5180762" y="140781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53" name="Rectangle 12"/>
            <p:cNvSpPr>
              <a:spLocks noChangeArrowheads="1"/>
            </p:cNvSpPr>
            <p:nvPr/>
          </p:nvSpPr>
          <p:spPr bwMode="auto">
            <a:xfrm>
              <a:off x="5367617" y="1341139"/>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3" name="TextBox 105"/>
            <p:cNvSpPr txBox="1">
              <a:spLocks noChangeArrowheads="1"/>
            </p:cNvSpPr>
            <p:nvPr/>
          </p:nvSpPr>
          <p:spPr bwMode="auto">
            <a:xfrm>
              <a:off x="6065051" y="1454247"/>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smtClean="0">
                  <a:solidFill>
                    <a:schemeClr val="bg1"/>
                  </a:solidFill>
                  <a:latin typeface="微软雅黑" pitchFamily="34" charset="-122"/>
                  <a:ea typeface="微软雅黑" pitchFamily="34" charset="-122"/>
                </a:rPr>
                <a:t>加入你的标题</a:t>
              </a:r>
              <a:endParaRPr lang="zh-CN" altLang="en-US" sz="2400" dirty="0">
                <a:solidFill>
                  <a:schemeClr val="bg1"/>
                </a:solidFill>
                <a:latin typeface="微软雅黑" pitchFamily="34" charset="-122"/>
                <a:ea typeface="微软雅黑" pitchFamily="34" charset="-122"/>
              </a:endParaRPr>
            </a:p>
          </p:txBody>
        </p:sp>
        <p:sp>
          <p:nvSpPr>
            <p:cNvPr id="64" name="TextBox 106"/>
            <p:cNvSpPr txBox="1">
              <a:spLocks noChangeArrowheads="1"/>
            </p:cNvSpPr>
            <p:nvPr/>
          </p:nvSpPr>
          <p:spPr bwMode="auto">
            <a:xfrm>
              <a:off x="5448548" y="1373285"/>
              <a:ext cx="427004"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A</a:t>
              </a:r>
              <a:endParaRPr lang="zh-CN" altLang="en-US" sz="3000" b="1" dirty="0">
                <a:solidFill>
                  <a:srgbClr val="FFFFFF"/>
                </a:solidFill>
                <a:latin typeface="微软雅黑" pitchFamily="34" charset="-122"/>
                <a:ea typeface="微软雅黑" pitchFamily="34" charset="-122"/>
              </a:endParaRPr>
            </a:p>
          </p:txBody>
        </p:sp>
      </p:grpSp>
      <p:grpSp>
        <p:nvGrpSpPr>
          <p:cNvPr id="77" name="组合 76"/>
          <p:cNvGrpSpPr/>
          <p:nvPr/>
        </p:nvGrpSpPr>
        <p:grpSpPr>
          <a:xfrm>
            <a:off x="6701253" y="2263377"/>
            <a:ext cx="3793579" cy="592931"/>
            <a:chOff x="5694561" y="2088852"/>
            <a:chExt cx="3793579" cy="592931"/>
          </a:xfrm>
        </p:grpSpPr>
        <p:sp>
          <p:nvSpPr>
            <p:cNvPr id="54" name="Freeform 11"/>
            <p:cNvSpPr>
              <a:spLocks/>
            </p:cNvSpPr>
            <p:nvPr/>
          </p:nvSpPr>
          <p:spPr bwMode="auto">
            <a:xfrm>
              <a:off x="5817148" y="2088852"/>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1B0F1"/>
            </a:solidFill>
            <a:ln>
              <a:noFill/>
            </a:ln>
          </p:spPr>
          <p:txBody>
            <a:bodyPr lIns="68562" tIns="34281" rIns="68562" bIns="34281"/>
            <a:lstStyle/>
            <a:p>
              <a:endParaRPr lang="zh-CN" altLang="en-US"/>
            </a:p>
          </p:txBody>
        </p:sp>
        <p:sp>
          <p:nvSpPr>
            <p:cNvPr id="55" name="Freeform 10"/>
            <p:cNvSpPr>
              <a:spLocks/>
            </p:cNvSpPr>
            <p:nvPr/>
          </p:nvSpPr>
          <p:spPr bwMode="auto">
            <a:xfrm>
              <a:off x="5694561" y="2155527"/>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01B0F1"/>
            </a:solidFill>
            <a:ln w="10" cap="flat" cmpd="sng">
              <a:solidFill>
                <a:srgbClr val="A8A9AD"/>
              </a:solidFill>
              <a:round/>
              <a:headEnd/>
              <a:tailEnd/>
            </a:ln>
          </p:spPr>
          <p:txBody>
            <a:bodyPr lIns="68562" tIns="34281" rIns="68562" bIns="34281"/>
            <a:lstStyle/>
            <a:p>
              <a:endParaRPr lang="zh-CN" altLang="en-US"/>
            </a:p>
          </p:txBody>
        </p:sp>
        <p:sp>
          <p:nvSpPr>
            <p:cNvPr id="56" name="Rectangle 12"/>
            <p:cNvSpPr>
              <a:spLocks noChangeArrowheads="1"/>
            </p:cNvSpPr>
            <p:nvPr/>
          </p:nvSpPr>
          <p:spPr bwMode="auto">
            <a:xfrm>
              <a:off x="5881416" y="2088852"/>
              <a:ext cx="540333" cy="553641"/>
            </a:xfrm>
            <a:prstGeom prst="rect">
              <a:avLst/>
            </a:prstGeom>
            <a:solidFill>
              <a:srgbClr val="01B0F1"/>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5" name="TextBox 108"/>
            <p:cNvSpPr txBox="1">
              <a:spLocks noChangeArrowheads="1"/>
            </p:cNvSpPr>
            <p:nvPr/>
          </p:nvSpPr>
          <p:spPr bwMode="auto">
            <a:xfrm>
              <a:off x="6578850" y="2224583"/>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加入你的标题</a:t>
              </a:r>
            </a:p>
          </p:txBody>
        </p:sp>
        <p:sp>
          <p:nvSpPr>
            <p:cNvPr id="66" name="TextBox 109"/>
            <p:cNvSpPr txBox="1">
              <a:spLocks noChangeArrowheads="1"/>
            </p:cNvSpPr>
            <p:nvPr/>
          </p:nvSpPr>
          <p:spPr bwMode="auto">
            <a:xfrm>
              <a:off x="5962347" y="2104330"/>
              <a:ext cx="401356"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B</a:t>
              </a:r>
              <a:endParaRPr lang="zh-CN" altLang="en-US" sz="3000" b="1" dirty="0">
                <a:solidFill>
                  <a:srgbClr val="FFFFFF"/>
                </a:solidFill>
                <a:latin typeface="微软雅黑" pitchFamily="34" charset="-122"/>
                <a:ea typeface="微软雅黑" pitchFamily="34" charset="-122"/>
              </a:endParaRPr>
            </a:p>
          </p:txBody>
        </p:sp>
      </p:grpSp>
      <p:grpSp>
        <p:nvGrpSpPr>
          <p:cNvPr id="78" name="组合 77"/>
          <p:cNvGrpSpPr/>
          <p:nvPr/>
        </p:nvGrpSpPr>
        <p:grpSpPr>
          <a:xfrm>
            <a:off x="6701253" y="3155056"/>
            <a:ext cx="3793579" cy="591741"/>
            <a:chOff x="5862527" y="3014841"/>
            <a:chExt cx="3793579" cy="591741"/>
          </a:xfrm>
          <a:solidFill>
            <a:srgbClr val="076DC1"/>
          </a:solidFill>
        </p:grpSpPr>
        <p:sp>
          <p:nvSpPr>
            <p:cNvPr id="57" name="Freeform 11"/>
            <p:cNvSpPr>
              <a:spLocks/>
            </p:cNvSpPr>
            <p:nvPr/>
          </p:nvSpPr>
          <p:spPr bwMode="auto">
            <a:xfrm>
              <a:off x="5985114" y="3014841"/>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endParaRPr lang="zh-CN" altLang="en-US"/>
            </a:p>
          </p:txBody>
        </p:sp>
        <p:sp>
          <p:nvSpPr>
            <p:cNvPr id="58" name="Freeform 10"/>
            <p:cNvSpPr>
              <a:spLocks/>
            </p:cNvSpPr>
            <p:nvPr/>
          </p:nvSpPr>
          <p:spPr bwMode="auto">
            <a:xfrm>
              <a:off x="5862527" y="3080326"/>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59" name="Rectangle 12"/>
            <p:cNvSpPr>
              <a:spLocks noChangeArrowheads="1"/>
            </p:cNvSpPr>
            <p:nvPr/>
          </p:nvSpPr>
          <p:spPr bwMode="auto">
            <a:xfrm>
              <a:off x="6049382" y="3014842"/>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7" name="TextBox 115"/>
            <p:cNvSpPr txBox="1">
              <a:spLocks noChangeArrowheads="1"/>
            </p:cNvSpPr>
            <p:nvPr/>
          </p:nvSpPr>
          <p:spPr bwMode="auto">
            <a:xfrm>
              <a:off x="6746816" y="3110091"/>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加入你的标题</a:t>
              </a:r>
            </a:p>
          </p:txBody>
        </p:sp>
        <p:sp>
          <p:nvSpPr>
            <p:cNvPr id="68" name="TextBox 116"/>
            <p:cNvSpPr txBox="1">
              <a:spLocks noChangeArrowheads="1"/>
            </p:cNvSpPr>
            <p:nvPr/>
          </p:nvSpPr>
          <p:spPr bwMode="auto">
            <a:xfrm>
              <a:off x="6130313" y="3029129"/>
              <a:ext cx="398150"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C</a:t>
              </a:r>
              <a:endParaRPr lang="zh-CN" altLang="en-US" sz="3000" b="1" dirty="0">
                <a:solidFill>
                  <a:srgbClr val="FFFFFF"/>
                </a:solidFill>
                <a:latin typeface="微软雅黑" pitchFamily="34" charset="-122"/>
                <a:ea typeface="微软雅黑" pitchFamily="34" charset="-122"/>
              </a:endParaRPr>
            </a:p>
          </p:txBody>
        </p:sp>
      </p:grpSp>
      <p:grpSp>
        <p:nvGrpSpPr>
          <p:cNvPr id="79" name="组合 78"/>
          <p:cNvGrpSpPr/>
          <p:nvPr/>
        </p:nvGrpSpPr>
        <p:grpSpPr>
          <a:xfrm>
            <a:off x="6701253" y="4045545"/>
            <a:ext cx="3793579" cy="591741"/>
            <a:chOff x="5677148" y="3848257"/>
            <a:chExt cx="3793579" cy="591741"/>
          </a:xfrm>
          <a:solidFill>
            <a:srgbClr val="01B0F1"/>
          </a:solidFill>
        </p:grpSpPr>
        <p:sp>
          <p:nvSpPr>
            <p:cNvPr id="60" name="Freeform 11"/>
            <p:cNvSpPr>
              <a:spLocks/>
            </p:cNvSpPr>
            <p:nvPr/>
          </p:nvSpPr>
          <p:spPr bwMode="auto">
            <a:xfrm>
              <a:off x="5787035" y="3848257"/>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w="9525">
              <a:noFill/>
              <a:round/>
              <a:headEnd/>
              <a:tailEnd/>
            </a:ln>
          </p:spPr>
          <p:txBody>
            <a:bodyPr lIns="68562" tIns="34281" rIns="68562" bIns="34281"/>
            <a:lstStyle/>
            <a:p>
              <a:endParaRPr lang="zh-CN" altLang="en-US"/>
            </a:p>
          </p:txBody>
        </p:sp>
        <p:sp>
          <p:nvSpPr>
            <p:cNvPr id="61" name="Freeform 10"/>
            <p:cNvSpPr>
              <a:spLocks/>
            </p:cNvSpPr>
            <p:nvPr/>
          </p:nvSpPr>
          <p:spPr bwMode="auto">
            <a:xfrm>
              <a:off x="5677148" y="391374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62" name="Rectangle 12"/>
            <p:cNvSpPr>
              <a:spLocks noChangeArrowheads="1"/>
            </p:cNvSpPr>
            <p:nvPr/>
          </p:nvSpPr>
          <p:spPr bwMode="auto">
            <a:xfrm>
              <a:off x="5864003" y="3848258"/>
              <a:ext cx="540333" cy="553640"/>
            </a:xfrm>
            <a:prstGeom prst="rect">
              <a:avLst/>
            </a:prstGeom>
            <a:grp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9" name="TextBox 117"/>
            <p:cNvSpPr txBox="1">
              <a:spLocks noChangeArrowheads="1"/>
            </p:cNvSpPr>
            <p:nvPr/>
          </p:nvSpPr>
          <p:spPr bwMode="auto">
            <a:xfrm>
              <a:off x="6561437" y="3951841"/>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加入你的标题</a:t>
              </a:r>
            </a:p>
          </p:txBody>
        </p:sp>
        <p:sp>
          <p:nvSpPr>
            <p:cNvPr id="70" name="TextBox 118"/>
            <p:cNvSpPr txBox="1">
              <a:spLocks noChangeArrowheads="1"/>
            </p:cNvSpPr>
            <p:nvPr/>
          </p:nvSpPr>
          <p:spPr bwMode="auto">
            <a:xfrm>
              <a:off x="5944934" y="3870879"/>
              <a:ext cx="443034"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D</a:t>
              </a:r>
              <a:endParaRPr lang="zh-CN" altLang="en-US" sz="3000" b="1" dirty="0">
                <a:solidFill>
                  <a:srgbClr val="FFFFFF"/>
                </a:solidFill>
                <a:latin typeface="微软雅黑" pitchFamily="34" charset="-122"/>
                <a:ea typeface="微软雅黑" pitchFamily="34" charset="-122"/>
              </a:endParaRPr>
            </a:p>
          </p:txBody>
        </p:sp>
      </p:grpSp>
      <p:grpSp>
        <p:nvGrpSpPr>
          <p:cNvPr id="80" name="组合 79"/>
          <p:cNvGrpSpPr/>
          <p:nvPr/>
        </p:nvGrpSpPr>
        <p:grpSpPr>
          <a:xfrm>
            <a:off x="6701253" y="4936035"/>
            <a:ext cx="3793579" cy="591741"/>
            <a:chOff x="5359346" y="4778476"/>
            <a:chExt cx="3793579" cy="591741"/>
          </a:xfrm>
          <a:solidFill>
            <a:srgbClr val="076DC1"/>
          </a:solidFill>
        </p:grpSpPr>
        <p:sp>
          <p:nvSpPr>
            <p:cNvPr id="71" name="Freeform 11"/>
            <p:cNvSpPr>
              <a:spLocks/>
            </p:cNvSpPr>
            <p:nvPr/>
          </p:nvSpPr>
          <p:spPr bwMode="auto">
            <a:xfrm>
              <a:off x="5481933" y="4778476"/>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w="9525">
              <a:noFill/>
              <a:round/>
              <a:headEnd/>
              <a:tailEnd/>
            </a:ln>
          </p:spPr>
          <p:txBody>
            <a:bodyPr lIns="68562" tIns="34281" rIns="68562" bIns="34281"/>
            <a:lstStyle/>
            <a:p>
              <a:endParaRPr lang="zh-CN" altLang="en-US"/>
            </a:p>
          </p:txBody>
        </p:sp>
        <p:sp>
          <p:nvSpPr>
            <p:cNvPr id="72" name="Freeform 10"/>
            <p:cNvSpPr>
              <a:spLocks/>
            </p:cNvSpPr>
            <p:nvPr/>
          </p:nvSpPr>
          <p:spPr bwMode="auto">
            <a:xfrm>
              <a:off x="5359346" y="484396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73" name="Rectangle 12"/>
            <p:cNvSpPr>
              <a:spLocks noChangeArrowheads="1"/>
            </p:cNvSpPr>
            <p:nvPr/>
          </p:nvSpPr>
          <p:spPr bwMode="auto">
            <a:xfrm>
              <a:off x="5546201" y="4778477"/>
              <a:ext cx="540333" cy="553640"/>
            </a:xfrm>
            <a:prstGeom prst="rect">
              <a:avLst/>
            </a:prstGeom>
            <a:grp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74" name="TextBox 117"/>
            <p:cNvSpPr txBox="1">
              <a:spLocks noChangeArrowheads="1"/>
            </p:cNvSpPr>
            <p:nvPr/>
          </p:nvSpPr>
          <p:spPr bwMode="auto">
            <a:xfrm>
              <a:off x="6243635" y="4882060"/>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加入你的标题</a:t>
              </a:r>
            </a:p>
          </p:txBody>
        </p:sp>
        <p:sp>
          <p:nvSpPr>
            <p:cNvPr id="75" name="TextBox 118"/>
            <p:cNvSpPr txBox="1">
              <a:spLocks noChangeArrowheads="1"/>
            </p:cNvSpPr>
            <p:nvPr/>
          </p:nvSpPr>
          <p:spPr bwMode="auto">
            <a:xfrm>
              <a:off x="5627132" y="4801098"/>
              <a:ext cx="358075"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E</a:t>
              </a:r>
              <a:endParaRPr lang="zh-CN" altLang="en-US" sz="3000" b="1"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5336235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900"/>
                                        <p:tgtEl>
                                          <p:spTgt spid="26"/>
                                        </p:tgtEl>
                                      </p:cBhvr>
                                    </p:animEffect>
                                    <p:anim calcmode="lin" valueType="num">
                                      <p:cBhvr>
                                        <p:cTn id="13" dur="900" fill="hold"/>
                                        <p:tgtEl>
                                          <p:spTgt spid="26"/>
                                        </p:tgtEl>
                                        <p:attrNameLst>
                                          <p:attrName>ppt_w</p:attrName>
                                        </p:attrNameLst>
                                      </p:cBhvr>
                                      <p:tavLst>
                                        <p:tav tm="0" fmla="#ppt_w*sin(2.5*pi*$)">
                                          <p:val>
                                            <p:fltVal val="0"/>
                                          </p:val>
                                        </p:tav>
                                        <p:tav tm="100000">
                                          <p:val>
                                            <p:fltVal val="1"/>
                                          </p:val>
                                        </p:tav>
                                      </p:tavLst>
                                    </p:anim>
                                    <p:anim calcmode="lin" valueType="num">
                                      <p:cBhvr>
                                        <p:cTn id="14" dur="900" fill="hold"/>
                                        <p:tgtEl>
                                          <p:spTgt spid="26"/>
                                        </p:tgtEl>
                                        <p:attrNameLst>
                                          <p:attrName>ppt_h</p:attrName>
                                        </p:attrNameLst>
                                      </p:cBhvr>
                                      <p:tavLst>
                                        <p:tav tm="0">
                                          <p:val>
                                            <p:strVal val="#ppt_h"/>
                                          </p:val>
                                        </p:tav>
                                        <p:tav tm="100000">
                                          <p:val>
                                            <p:strVal val="#ppt_h"/>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00"/>
                                        <p:tgtEl>
                                          <p:spTgt spid="27"/>
                                        </p:tgtEl>
                                      </p:cBhvr>
                                    </p:animEffect>
                                    <p:anim calcmode="lin" valueType="num">
                                      <p:cBhvr>
                                        <p:cTn id="18" dur="700" fill="hold"/>
                                        <p:tgtEl>
                                          <p:spTgt spid="27"/>
                                        </p:tgtEl>
                                        <p:attrNameLst>
                                          <p:attrName>ppt_x</p:attrName>
                                        </p:attrNameLst>
                                      </p:cBhvr>
                                      <p:tavLst>
                                        <p:tav tm="0">
                                          <p:val>
                                            <p:strVal val="#ppt_x"/>
                                          </p:val>
                                        </p:tav>
                                        <p:tav tm="100000">
                                          <p:val>
                                            <p:strVal val="#ppt_x"/>
                                          </p:val>
                                        </p:tav>
                                      </p:tavLst>
                                    </p:anim>
                                    <p:anim calcmode="lin" valueType="num">
                                      <p:cBhvr>
                                        <p:cTn id="19" dur="7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22" presetClass="entr" presetSubtype="8"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wipe(left)">
                                      <p:cBhvr>
                                        <p:cTn id="23" dur="500"/>
                                        <p:tgtEl>
                                          <p:spTgt spid="76"/>
                                        </p:tgtEl>
                                      </p:cBhvr>
                                    </p:animEffect>
                                  </p:childTnLst>
                                </p:cTn>
                              </p:par>
                            </p:childTnLst>
                          </p:cTn>
                        </p:par>
                        <p:par>
                          <p:cTn id="24" fill="hold">
                            <p:stCondLst>
                              <p:cond delay="19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2400"/>
                            </p:stCondLst>
                            <p:childTnLst>
                              <p:par>
                                <p:cTn id="29" presetID="22" presetClass="entr" presetSubtype="8"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left)">
                                      <p:cBhvr>
                                        <p:cTn id="31" dur="500"/>
                                        <p:tgtEl>
                                          <p:spTgt spid="78"/>
                                        </p:tgtEl>
                                      </p:cBhvr>
                                    </p:animEffect>
                                  </p:childTnLst>
                                </p:cTn>
                              </p:par>
                            </p:childTnLst>
                          </p:cTn>
                        </p:par>
                        <p:par>
                          <p:cTn id="32" fill="hold">
                            <p:stCondLst>
                              <p:cond delay="2900"/>
                            </p:stCondLst>
                            <p:childTnLst>
                              <p:par>
                                <p:cTn id="33" presetID="22" presetClass="entr" presetSubtype="8" fill="hold"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left)">
                                      <p:cBhvr>
                                        <p:cTn id="35" dur="500"/>
                                        <p:tgtEl>
                                          <p:spTgt spid="79"/>
                                        </p:tgtEl>
                                      </p:cBhvr>
                                    </p:animEffect>
                                  </p:childTnLst>
                                </p:cTn>
                              </p:par>
                            </p:childTnLst>
                          </p:cTn>
                        </p:par>
                        <p:par>
                          <p:cTn id="36" fill="hold">
                            <p:stCondLst>
                              <p:cond delay="3400"/>
                            </p:stCondLst>
                            <p:childTnLst>
                              <p:par>
                                <p:cTn id="37" presetID="22" presetClass="entr" presetSubtype="8"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left)">
                                      <p:cBhvr>
                                        <p:cTn id="39"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管理上的不足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p:nvSpPr>
        <p:spPr>
          <a:xfrm>
            <a:off x="1625600" y="2425700"/>
            <a:ext cx="1600200" cy="1600200"/>
          </a:xfrm>
          <a:prstGeom prst="ellipse">
            <a:avLst/>
          </a:prstGeom>
          <a:noFill/>
          <a:ln w="19050">
            <a:solidFill>
              <a:srgbClr val="076D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22" name="矩形 21"/>
          <p:cNvSpPr/>
          <p:nvPr/>
        </p:nvSpPr>
        <p:spPr>
          <a:xfrm>
            <a:off x="1968500" y="3771900"/>
            <a:ext cx="914400" cy="330200"/>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23" name="椭圆 22"/>
          <p:cNvSpPr/>
          <p:nvPr/>
        </p:nvSpPr>
        <p:spPr>
          <a:xfrm>
            <a:off x="4064000" y="2425700"/>
            <a:ext cx="1600200" cy="1600200"/>
          </a:xfrm>
          <a:prstGeom prst="ellipse">
            <a:avLst/>
          </a:prstGeom>
          <a:noFill/>
          <a:ln w="19050">
            <a:solidFill>
              <a:srgbClr val="01B0F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24" name="矩形 23"/>
          <p:cNvSpPr/>
          <p:nvPr/>
        </p:nvSpPr>
        <p:spPr>
          <a:xfrm>
            <a:off x="4406900" y="3771900"/>
            <a:ext cx="914400" cy="330200"/>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25" name="椭圆 24"/>
          <p:cNvSpPr/>
          <p:nvPr/>
        </p:nvSpPr>
        <p:spPr>
          <a:xfrm>
            <a:off x="6502400" y="2425700"/>
            <a:ext cx="1600200" cy="1600200"/>
          </a:xfrm>
          <a:prstGeom prst="ellipse">
            <a:avLst/>
          </a:prstGeom>
          <a:noFill/>
          <a:ln w="19050">
            <a:solidFill>
              <a:srgbClr val="076D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26" name="矩形 25"/>
          <p:cNvSpPr/>
          <p:nvPr/>
        </p:nvSpPr>
        <p:spPr>
          <a:xfrm>
            <a:off x="6845300" y="3771900"/>
            <a:ext cx="914400" cy="330200"/>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27" name="椭圆 26"/>
          <p:cNvSpPr/>
          <p:nvPr/>
        </p:nvSpPr>
        <p:spPr>
          <a:xfrm>
            <a:off x="8940800" y="2425700"/>
            <a:ext cx="1600200" cy="1600200"/>
          </a:xfrm>
          <a:prstGeom prst="ellipse">
            <a:avLst/>
          </a:prstGeom>
          <a:noFill/>
          <a:ln w="19050">
            <a:solidFill>
              <a:srgbClr val="01B0F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endParaRPr>
          </a:p>
        </p:txBody>
      </p:sp>
      <p:sp>
        <p:nvSpPr>
          <p:cNvPr id="28" name="矩形 27"/>
          <p:cNvSpPr/>
          <p:nvPr/>
        </p:nvSpPr>
        <p:spPr>
          <a:xfrm>
            <a:off x="9283700" y="3771900"/>
            <a:ext cx="914400" cy="330200"/>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29" name="矩形 17"/>
          <p:cNvSpPr>
            <a:spLocks noChangeArrowheads="1"/>
          </p:cNvSpPr>
          <p:nvPr/>
        </p:nvSpPr>
        <p:spPr bwMode="auto">
          <a:xfrm>
            <a:off x="14033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itchFamily="34" charset="0"/>
              <a:buNone/>
            </a:pPr>
            <a:r>
              <a:rPr lang="zh-CN" altLang="en-US" sz="1400">
                <a:solidFill>
                  <a:schemeClr val="bg1">
                    <a:lumMod val="50000"/>
                  </a:schemeClr>
                </a:solidFill>
                <a:latin typeface="Calibri Light" pitchFamily="34" charset="0"/>
              </a:rPr>
              <a:t>Vestibulum ante ipsum primis in faucibus orci luctus et ultrices posuere cubilia Curae; Donec velit neque, auctor sit amet aliquam vel, ullamcorper sit amet ligula. </a:t>
            </a:r>
          </a:p>
        </p:txBody>
      </p:sp>
      <p:sp>
        <p:nvSpPr>
          <p:cNvPr id="30" name="矩形 29"/>
          <p:cNvSpPr>
            <a:spLocks noChangeArrowheads="1"/>
          </p:cNvSpPr>
          <p:nvPr/>
        </p:nvSpPr>
        <p:spPr bwMode="auto">
          <a:xfrm>
            <a:off x="38417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itchFamily="34" charset="0"/>
              <a:buNone/>
            </a:pPr>
            <a:r>
              <a:rPr lang="zh-CN" altLang="en-US" sz="1400">
                <a:solidFill>
                  <a:schemeClr val="bg1">
                    <a:lumMod val="50000"/>
                  </a:schemeClr>
                </a:solidFill>
                <a:latin typeface="Calibri Light" pitchFamily="34" charset="0"/>
              </a:rPr>
              <a:t>Vestibulum ante ipsum primis in faucibus orci luctus et ultrices posuere cubilia Curae; Donec velit neque, auctor sit amet aliquam vel, ullamcorper sit amet ligula. </a:t>
            </a:r>
          </a:p>
        </p:txBody>
      </p:sp>
      <p:sp>
        <p:nvSpPr>
          <p:cNvPr id="31" name="矩形 17"/>
          <p:cNvSpPr>
            <a:spLocks noChangeArrowheads="1"/>
          </p:cNvSpPr>
          <p:nvPr/>
        </p:nvSpPr>
        <p:spPr bwMode="auto">
          <a:xfrm>
            <a:off x="62801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itchFamily="34" charset="0"/>
              <a:buNone/>
            </a:pPr>
            <a:r>
              <a:rPr lang="zh-CN" altLang="en-US" sz="1400">
                <a:solidFill>
                  <a:schemeClr val="bg1">
                    <a:lumMod val="50000"/>
                  </a:schemeClr>
                </a:solidFill>
                <a:latin typeface="Calibri Light" pitchFamily="34" charset="0"/>
              </a:rPr>
              <a:t>Vestibulum ante ipsum primis in faucibus orci luctus et ultrices posuere cubilia Curae; Donec velit neque, auctor sit amet aliquam vel, ullamcorper sit amet ligula. </a:t>
            </a:r>
          </a:p>
        </p:txBody>
      </p:sp>
      <p:sp>
        <p:nvSpPr>
          <p:cNvPr id="32" name="矩形 17"/>
          <p:cNvSpPr>
            <a:spLocks noChangeArrowheads="1"/>
          </p:cNvSpPr>
          <p:nvPr/>
        </p:nvSpPr>
        <p:spPr bwMode="auto">
          <a:xfrm>
            <a:off x="8718550" y="4371975"/>
            <a:ext cx="2043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pitchFamily="34" charset="0"/>
              <a:buNone/>
            </a:pPr>
            <a:r>
              <a:rPr lang="zh-CN" altLang="en-US" sz="1400">
                <a:solidFill>
                  <a:schemeClr val="bg1">
                    <a:lumMod val="50000"/>
                  </a:schemeClr>
                </a:solidFill>
                <a:latin typeface="Calibri Light" pitchFamily="34" charset="0"/>
              </a:rPr>
              <a:t>Vestibulum ante ipsum primis in faucibus orci luctus et ultrices posuere cubilia Curae; Donec velit neque, auctor sit amet aliquam vel, ullamcorper sit amet ligula. </a:t>
            </a:r>
          </a:p>
        </p:txBody>
      </p:sp>
      <p:grpSp>
        <p:nvGrpSpPr>
          <p:cNvPr id="33" name="Group 4"/>
          <p:cNvGrpSpPr>
            <a:grpSpLocks noChangeAspect="1"/>
          </p:cNvGrpSpPr>
          <p:nvPr/>
        </p:nvGrpSpPr>
        <p:grpSpPr bwMode="auto">
          <a:xfrm>
            <a:off x="2066973" y="2759755"/>
            <a:ext cx="723177" cy="764267"/>
            <a:chOff x="1834" y="425"/>
            <a:chExt cx="704" cy="744"/>
          </a:xfrm>
          <a:solidFill>
            <a:srgbClr val="076DC1"/>
          </a:solidFill>
        </p:grpSpPr>
        <p:sp>
          <p:nvSpPr>
            <p:cNvPr id="34"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35"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36"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37"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38" name="Freeform 9"/>
            <p:cNvSpPr>
              <a:spLocks/>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grpSp>
      <p:grpSp>
        <p:nvGrpSpPr>
          <p:cNvPr id="39" name="Group 12"/>
          <p:cNvGrpSpPr>
            <a:grpSpLocks noChangeAspect="1"/>
          </p:cNvGrpSpPr>
          <p:nvPr/>
        </p:nvGrpSpPr>
        <p:grpSpPr bwMode="auto">
          <a:xfrm>
            <a:off x="4422709" y="2753494"/>
            <a:ext cx="882782" cy="776788"/>
            <a:chOff x="3551" y="1900"/>
            <a:chExt cx="583" cy="513"/>
          </a:xfrm>
          <a:solidFill>
            <a:srgbClr val="01B0F1"/>
          </a:solidFill>
        </p:grpSpPr>
        <p:sp>
          <p:nvSpPr>
            <p:cNvPr id="40"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41"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grpSp>
      <p:grpSp>
        <p:nvGrpSpPr>
          <p:cNvPr id="42" name="Group 17"/>
          <p:cNvGrpSpPr>
            <a:grpSpLocks noChangeAspect="1"/>
          </p:cNvGrpSpPr>
          <p:nvPr/>
        </p:nvGrpSpPr>
        <p:grpSpPr bwMode="auto">
          <a:xfrm>
            <a:off x="6914325" y="2733598"/>
            <a:ext cx="776350" cy="816581"/>
            <a:chOff x="4364" y="740"/>
            <a:chExt cx="1428" cy="1502"/>
          </a:xfrm>
          <a:solidFill>
            <a:srgbClr val="076DC1"/>
          </a:solidFill>
        </p:grpSpPr>
        <p:sp>
          <p:nvSpPr>
            <p:cNvPr id="43"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44" name="Freeform 19"/>
            <p:cNvSpPr>
              <a:spLocks/>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45"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grpSp>
      <p:grpSp>
        <p:nvGrpSpPr>
          <p:cNvPr id="46" name="Group 25"/>
          <p:cNvGrpSpPr>
            <a:grpSpLocks noChangeAspect="1"/>
          </p:cNvGrpSpPr>
          <p:nvPr/>
        </p:nvGrpSpPr>
        <p:grpSpPr bwMode="auto">
          <a:xfrm>
            <a:off x="9361924" y="2725772"/>
            <a:ext cx="757952" cy="832233"/>
            <a:chOff x="5449" y="693"/>
            <a:chExt cx="551" cy="605"/>
          </a:xfrm>
          <a:solidFill>
            <a:srgbClr val="01B0F1"/>
          </a:solidFill>
        </p:grpSpPr>
        <p:sp>
          <p:nvSpPr>
            <p:cNvPr id="47" name="Freeform 26"/>
            <p:cNvSpPr>
              <a:spLocks/>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48" name="Freeform 27"/>
            <p:cNvSpPr>
              <a:spLocks/>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49" name="Freeform 28"/>
            <p:cNvSpPr>
              <a:spLocks/>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0" name="Freeform 29"/>
            <p:cNvSpPr>
              <a:spLocks/>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1" name="Freeform 30"/>
            <p:cNvSpPr>
              <a:spLocks/>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2" name="Freeform 31"/>
            <p:cNvSpPr>
              <a:spLocks/>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3" name="Freeform 32"/>
            <p:cNvSpPr>
              <a:spLocks/>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4" name="Freeform 33"/>
            <p:cNvSpPr>
              <a:spLocks/>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5" name="Freeform 34"/>
            <p:cNvSpPr>
              <a:spLocks/>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6" name="Freeform 35"/>
            <p:cNvSpPr>
              <a:spLocks/>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7" name="Freeform 36"/>
            <p:cNvSpPr>
              <a:spLocks/>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58"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lumMod val="50000"/>
                  </a:schemeClr>
                </a:solidFill>
                <a:latin typeface="+mn-lt"/>
                <a:ea typeface="+mn-ea"/>
              </a:endParaRPr>
            </a:p>
          </p:txBody>
        </p:sp>
      </p:grpSp>
    </p:spTree>
    <p:extLst>
      <p:ext uri="{BB962C8B-B14F-4D97-AF65-F5344CB8AC3E}">
        <p14:creationId xmlns:p14="http://schemas.microsoft.com/office/powerpoint/2010/main" val="350822102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250"/>
                                        <p:tgtEl>
                                          <p:spTgt spid="21"/>
                                        </p:tgtEl>
                                      </p:cBhvr>
                                    </p:animEffect>
                                    <p:anim calcmode="lin" valueType="num">
                                      <p:cBhvr>
                                        <p:cTn id="28" dur="250" fill="hold"/>
                                        <p:tgtEl>
                                          <p:spTgt spid="21"/>
                                        </p:tgtEl>
                                        <p:attrNameLst>
                                          <p:attrName>ppt_x</p:attrName>
                                        </p:attrNameLst>
                                      </p:cBhvr>
                                      <p:tavLst>
                                        <p:tav tm="0">
                                          <p:val>
                                            <p:strVal val="#ppt_x"/>
                                          </p:val>
                                        </p:tav>
                                        <p:tav tm="100000">
                                          <p:val>
                                            <p:strVal val="#ppt_x"/>
                                          </p:val>
                                        </p:tav>
                                      </p:tavLst>
                                    </p:anim>
                                    <p:anim calcmode="lin" valueType="num">
                                      <p:cBhvr>
                                        <p:cTn id="29" dur="25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50"/>
                                        <p:tgtEl>
                                          <p:spTgt spid="22"/>
                                        </p:tgtEl>
                                      </p:cBhvr>
                                    </p:animEffect>
                                    <p:anim calcmode="lin" valueType="num">
                                      <p:cBhvr>
                                        <p:cTn id="34" dur="250" fill="hold"/>
                                        <p:tgtEl>
                                          <p:spTgt spid="22"/>
                                        </p:tgtEl>
                                        <p:attrNameLst>
                                          <p:attrName>ppt_x</p:attrName>
                                        </p:attrNameLst>
                                      </p:cBhvr>
                                      <p:tavLst>
                                        <p:tav tm="0">
                                          <p:val>
                                            <p:strVal val="#ppt_x"/>
                                          </p:val>
                                        </p:tav>
                                        <p:tav tm="100000">
                                          <p:val>
                                            <p:strVal val="#ppt_x"/>
                                          </p:val>
                                        </p:tav>
                                      </p:tavLst>
                                    </p:anim>
                                    <p:anim calcmode="lin" valueType="num">
                                      <p:cBhvr>
                                        <p:cTn id="35" dur="25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175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250"/>
                                        <p:tgtEl>
                                          <p:spTgt spid="23"/>
                                        </p:tgtEl>
                                      </p:cBhvr>
                                    </p:animEffect>
                                    <p:anim calcmode="lin" valueType="num">
                                      <p:cBhvr>
                                        <p:cTn id="40" dur="250" fill="hold"/>
                                        <p:tgtEl>
                                          <p:spTgt spid="23"/>
                                        </p:tgtEl>
                                        <p:attrNameLst>
                                          <p:attrName>ppt_x</p:attrName>
                                        </p:attrNameLst>
                                      </p:cBhvr>
                                      <p:tavLst>
                                        <p:tav tm="0">
                                          <p:val>
                                            <p:strVal val="#ppt_x"/>
                                          </p:val>
                                        </p:tav>
                                        <p:tav tm="100000">
                                          <p:val>
                                            <p:strVal val="#ppt_x"/>
                                          </p:val>
                                        </p:tav>
                                      </p:tavLst>
                                    </p:anim>
                                    <p:anim calcmode="lin" valueType="num">
                                      <p:cBhvr>
                                        <p:cTn id="41" dur="25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250"/>
                                        <p:tgtEl>
                                          <p:spTgt spid="24"/>
                                        </p:tgtEl>
                                      </p:cBhvr>
                                    </p:animEffect>
                                    <p:anim calcmode="lin" valueType="num">
                                      <p:cBhvr>
                                        <p:cTn id="46" dur="250" fill="hold"/>
                                        <p:tgtEl>
                                          <p:spTgt spid="24"/>
                                        </p:tgtEl>
                                        <p:attrNameLst>
                                          <p:attrName>ppt_x</p:attrName>
                                        </p:attrNameLst>
                                      </p:cBhvr>
                                      <p:tavLst>
                                        <p:tav tm="0">
                                          <p:val>
                                            <p:strVal val="#ppt_x"/>
                                          </p:val>
                                        </p:tav>
                                        <p:tav tm="100000">
                                          <p:val>
                                            <p:strVal val="#ppt_x"/>
                                          </p:val>
                                        </p:tav>
                                      </p:tavLst>
                                    </p:anim>
                                    <p:anim calcmode="lin" valueType="num">
                                      <p:cBhvr>
                                        <p:cTn id="47" dur="250" fill="hold"/>
                                        <p:tgtEl>
                                          <p:spTgt spid="2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250"/>
                                        <p:tgtEl>
                                          <p:spTgt spid="25"/>
                                        </p:tgtEl>
                                      </p:cBhvr>
                                    </p:animEffect>
                                    <p:anim calcmode="lin" valueType="num">
                                      <p:cBhvr>
                                        <p:cTn id="52" dur="250" fill="hold"/>
                                        <p:tgtEl>
                                          <p:spTgt spid="25"/>
                                        </p:tgtEl>
                                        <p:attrNameLst>
                                          <p:attrName>ppt_x</p:attrName>
                                        </p:attrNameLst>
                                      </p:cBhvr>
                                      <p:tavLst>
                                        <p:tav tm="0">
                                          <p:val>
                                            <p:strVal val="#ppt_x"/>
                                          </p:val>
                                        </p:tav>
                                        <p:tav tm="100000">
                                          <p:val>
                                            <p:strVal val="#ppt_x"/>
                                          </p:val>
                                        </p:tav>
                                      </p:tavLst>
                                    </p:anim>
                                    <p:anim calcmode="lin" valueType="num">
                                      <p:cBhvr>
                                        <p:cTn id="53" dur="25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2" presetClass="entr" presetSubtype="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250"/>
                                        <p:tgtEl>
                                          <p:spTgt spid="26"/>
                                        </p:tgtEl>
                                      </p:cBhvr>
                                    </p:animEffect>
                                    <p:anim calcmode="lin" valueType="num">
                                      <p:cBhvr>
                                        <p:cTn id="58" dur="250" fill="hold"/>
                                        <p:tgtEl>
                                          <p:spTgt spid="26"/>
                                        </p:tgtEl>
                                        <p:attrNameLst>
                                          <p:attrName>ppt_x</p:attrName>
                                        </p:attrNameLst>
                                      </p:cBhvr>
                                      <p:tavLst>
                                        <p:tav tm="0">
                                          <p:val>
                                            <p:strVal val="#ppt_x"/>
                                          </p:val>
                                        </p:tav>
                                        <p:tav tm="100000">
                                          <p:val>
                                            <p:strVal val="#ppt_x"/>
                                          </p:val>
                                        </p:tav>
                                      </p:tavLst>
                                    </p:anim>
                                    <p:anim calcmode="lin" valueType="num">
                                      <p:cBhvr>
                                        <p:cTn id="59" dur="250" fill="hold"/>
                                        <p:tgtEl>
                                          <p:spTgt spid="26"/>
                                        </p:tgtEl>
                                        <p:attrNameLst>
                                          <p:attrName>ppt_y</p:attrName>
                                        </p:attrNameLst>
                                      </p:cBhvr>
                                      <p:tavLst>
                                        <p:tav tm="0">
                                          <p:val>
                                            <p:strVal val="#ppt_y+.1"/>
                                          </p:val>
                                        </p:tav>
                                        <p:tav tm="100000">
                                          <p:val>
                                            <p:strVal val="#ppt_y"/>
                                          </p:val>
                                        </p:tav>
                                      </p:tavLst>
                                    </p:anim>
                                  </p:childTnLst>
                                </p:cTn>
                              </p:par>
                            </p:childTnLst>
                          </p:cTn>
                        </p:par>
                        <p:par>
                          <p:cTn id="60" fill="hold">
                            <p:stCondLst>
                              <p:cond delay="2750"/>
                            </p:stCondLst>
                            <p:childTnLst>
                              <p:par>
                                <p:cTn id="61" presetID="42"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250"/>
                                        <p:tgtEl>
                                          <p:spTgt spid="27"/>
                                        </p:tgtEl>
                                      </p:cBhvr>
                                    </p:animEffect>
                                    <p:anim calcmode="lin" valueType="num">
                                      <p:cBhvr>
                                        <p:cTn id="64" dur="250" fill="hold"/>
                                        <p:tgtEl>
                                          <p:spTgt spid="27"/>
                                        </p:tgtEl>
                                        <p:attrNameLst>
                                          <p:attrName>ppt_x</p:attrName>
                                        </p:attrNameLst>
                                      </p:cBhvr>
                                      <p:tavLst>
                                        <p:tav tm="0">
                                          <p:val>
                                            <p:strVal val="#ppt_x"/>
                                          </p:val>
                                        </p:tav>
                                        <p:tav tm="100000">
                                          <p:val>
                                            <p:strVal val="#ppt_x"/>
                                          </p:val>
                                        </p:tav>
                                      </p:tavLst>
                                    </p:anim>
                                    <p:anim calcmode="lin" valueType="num">
                                      <p:cBhvr>
                                        <p:cTn id="65" dur="250" fill="hold"/>
                                        <p:tgtEl>
                                          <p:spTgt spid="27"/>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250"/>
                                        <p:tgtEl>
                                          <p:spTgt spid="28"/>
                                        </p:tgtEl>
                                      </p:cBhvr>
                                    </p:animEffect>
                                    <p:anim calcmode="lin" valueType="num">
                                      <p:cBhvr>
                                        <p:cTn id="70" dur="250" fill="hold"/>
                                        <p:tgtEl>
                                          <p:spTgt spid="28"/>
                                        </p:tgtEl>
                                        <p:attrNameLst>
                                          <p:attrName>ppt_x</p:attrName>
                                        </p:attrNameLst>
                                      </p:cBhvr>
                                      <p:tavLst>
                                        <p:tav tm="0">
                                          <p:val>
                                            <p:strVal val="#ppt_x"/>
                                          </p:val>
                                        </p:tav>
                                        <p:tav tm="100000">
                                          <p:val>
                                            <p:strVal val="#ppt_x"/>
                                          </p:val>
                                        </p:tav>
                                      </p:tavLst>
                                    </p:anim>
                                    <p:anim calcmode="lin" valueType="num">
                                      <p:cBhvr>
                                        <p:cTn id="71" dur="250" fill="hold"/>
                                        <p:tgtEl>
                                          <p:spTgt spid="28"/>
                                        </p:tgtEl>
                                        <p:attrNameLst>
                                          <p:attrName>ppt_y</p:attrName>
                                        </p:attrNameLst>
                                      </p:cBhvr>
                                      <p:tavLst>
                                        <p:tav tm="0">
                                          <p:val>
                                            <p:strVal val="#ppt_y+.1"/>
                                          </p:val>
                                        </p:tav>
                                        <p:tav tm="100000">
                                          <p:val>
                                            <p:strVal val="#ppt_y"/>
                                          </p:val>
                                        </p:tav>
                                      </p:tavLst>
                                    </p:anim>
                                  </p:childTnLst>
                                </p:cTn>
                              </p:par>
                            </p:childTnLst>
                          </p:cTn>
                        </p:par>
                        <p:par>
                          <p:cTn id="72" fill="hold">
                            <p:stCondLst>
                              <p:cond delay="3250"/>
                            </p:stCondLst>
                            <p:childTnLst>
                              <p:par>
                                <p:cTn id="73" presetID="42"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250"/>
                                        <p:tgtEl>
                                          <p:spTgt spid="29"/>
                                        </p:tgtEl>
                                      </p:cBhvr>
                                    </p:animEffect>
                                    <p:anim calcmode="lin" valueType="num">
                                      <p:cBhvr>
                                        <p:cTn id="76" dur="250" fill="hold"/>
                                        <p:tgtEl>
                                          <p:spTgt spid="29"/>
                                        </p:tgtEl>
                                        <p:attrNameLst>
                                          <p:attrName>ppt_x</p:attrName>
                                        </p:attrNameLst>
                                      </p:cBhvr>
                                      <p:tavLst>
                                        <p:tav tm="0">
                                          <p:val>
                                            <p:strVal val="#ppt_x"/>
                                          </p:val>
                                        </p:tav>
                                        <p:tav tm="100000">
                                          <p:val>
                                            <p:strVal val="#ppt_x"/>
                                          </p:val>
                                        </p:tav>
                                      </p:tavLst>
                                    </p:anim>
                                    <p:anim calcmode="lin" valueType="num">
                                      <p:cBhvr>
                                        <p:cTn id="77" dur="250" fill="hold"/>
                                        <p:tgtEl>
                                          <p:spTgt spid="29"/>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42"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250"/>
                                        <p:tgtEl>
                                          <p:spTgt spid="30"/>
                                        </p:tgtEl>
                                      </p:cBhvr>
                                    </p:animEffect>
                                    <p:anim calcmode="lin" valueType="num">
                                      <p:cBhvr>
                                        <p:cTn id="82" dur="250" fill="hold"/>
                                        <p:tgtEl>
                                          <p:spTgt spid="30"/>
                                        </p:tgtEl>
                                        <p:attrNameLst>
                                          <p:attrName>ppt_x</p:attrName>
                                        </p:attrNameLst>
                                      </p:cBhvr>
                                      <p:tavLst>
                                        <p:tav tm="0">
                                          <p:val>
                                            <p:strVal val="#ppt_x"/>
                                          </p:val>
                                        </p:tav>
                                        <p:tav tm="100000">
                                          <p:val>
                                            <p:strVal val="#ppt_x"/>
                                          </p:val>
                                        </p:tav>
                                      </p:tavLst>
                                    </p:anim>
                                    <p:anim calcmode="lin" valueType="num">
                                      <p:cBhvr>
                                        <p:cTn id="83" dur="250" fill="hold"/>
                                        <p:tgtEl>
                                          <p:spTgt spid="30"/>
                                        </p:tgtEl>
                                        <p:attrNameLst>
                                          <p:attrName>ppt_y</p:attrName>
                                        </p:attrNameLst>
                                      </p:cBhvr>
                                      <p:tavLst>
                                        <p:tav tm="0">
                                          <p:val>
                                            <p:strVal val="#ppt_y+.1"/>
                                          </p:val>
                                        </p:tav>
                                        <p:tav tm="100000">
                                          <p:val>
                                            <p:strVal val="#ppt_y"/>
                                          </p:val>
                                        </p:tav>
                                      </p:tavLst>
                                    </p:anim>
                                  </p:childTnLst>
                                </p:cTn>
                              </p:par>
                            </p:childTnLst>
                          </p:cTn>
                        </p:par>
                        <p:par>
                          <p:cTn id="84" fill="hold">
                            <p:stCondLst>
                              <p:cond delay="3750"/>
                            </p:stCondLst>
                            <p:childTnLst>
                              <p:par>
                                <p:cTn id="85" presetID="42"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250"/>
                                        <p:tgtEl>
                                          <p:spTgt spid="31"/>
                                        </p:tgtEl>
                                      </p:cBhvr>
                                    </p:animEffect>
                                    <p:anim calcmode="lin" valueType="num">
                                      <p:cBhvr>
                                        <p:cTn id="88" dur="250" fill="hold"/>
                                        <p:tgtEl>
                                          <p:spTgt spid="31"/>
                                        </p:tgtEl>
                                        <p:attrNameLst>
                                          <p:attrName>ppt_x</p:attrName>
                                        </p:attrNameLst>
                                      </p:cBhvr>
                                      <p:tavLst>
                                        <p:tav tm="0">
                                          <p:val>
                                            <p:strVal val="#ppt_x"/>
                                          </p:val>
                                        </p:tav>
                                        <p:tav tm="100000">
                                          <p:val>
                                            <p:strVal val="#ppt_x"/>
                                          </p:val>
                                        </p:tav>
                                      </p:tavLst>
                                    </p:anim>
                                    <p:anim calcmode="lin" valueType="num">
                                      <p:cBhvr>
                                        <p:cTn id="89" dur="250" fill="hold"/>
                                        <p:tgtEl>
                                          <p:spTgt spid="31"/>
                                        </p:tgtEl>
                                        <p:attrNameLst>
                                          <p:attrName>ppt_y</p:attrName>
                                        </p:attrNameLst>
                                      </p:cBhvr>
                                      <p:tavLst>
                                        <p:tav tm="0">
                                          <p:val>
                                            <p:strVal val="#ppt_y+.1"/>
                                          </p:val>
                                        </p:tav>
                                        <p:tav tm="100000">
                                          <p:val>
                                            <p:strVal val="#ppt_y"/>
                                          </p:val>
                                        </p:tav>
                                      </p:tavLst>
                                    </p:anim>
                                  </p:childTnLst>
                                </p:cTn>
                              </p:par>
                            </p:childTnLst>
                          </p:cTn>
                        </p:par>
                        <p:par>
                          <p:cTn id="90" fill="hold">
                            <p:stCondLst>
                              <p:cond delay="4000"/>
                            </p:stCondLst>
                            <p:childTnLst>
                              <p:par>
                                <p:cTn id="91" presetID="42" presetClass="entr" presetSubtype="0"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250"/>
                                        <p:tgtEl>
                                          <p:spTgt spid="32"/>
                                        </p:tgtEl>
                                      </p:cBhvr>
                                    </p:animEffect>
                                    <p:anim calcmode="lin" valueType="num">
                                      <p:cBhvr>
                                        <p:cTn id="94" dur="250" fill="hold"/>
                                        <p:tgtEl>
                                          <p:spTgt spid="32"/>
                                        </p:tgtEl>
                                        <p:attrNameLst>
                                          <p:attrName>ppt_x</p:attrName>
                                        </p:attrNameLst>
                                      </p:cBhvr>
                                      <p:tavLst>
                                        <p:tav tm="0">
                                          <p:val>
                                            <p:strVal val="#ppt_x"/>
                                          </p:val>
                                        </p:tav>
                                        <p:tav tm="100000">
                                          <p:val>
                                            <p:strVal val="#ppt_x"/>
                                          </p:val>
                                        </p:tav>
                                      </p:tavLst>
                                    </p:anim>
                                    <p:anim calcmode="lin" valueType="num">
                                      <p:cBhvr>
                                        <p:cTn id="95" dur="250" fill="hold"/>
                                        <p:tgtEl>
                                          <p:spTgt spid="32"/>
                                        </p:tgtEl>
                                        <p:attrNameLst>
                                          <p:attrName>ppt_y</p:attrName>
                                        </p:attrNameLst>
                                      </p:cBhvr>
                                      <p:tavLst>
                                        <p:tav tm="0">
                                          <p:val>
                                            <p:strVal val="#ppt_y+.1"/>
                                          </p:val>
                                        </p:tav>
                                        <p:tav tm="100000">
                                          <p:val>
                                            <p:strVal val="#ppt_y"/>
                                          </p:val>
                                        </p:tav>
                                      </p:tavLst>
                                    </p:anim>
                                  </p:childTnLst>
                                </p:cTn>
                              </p:par>
                            </p:childTnLst>
                          </p:cTn>
                        </p:par>
                        <p:par>
                          <p:cTn id="96" fill="hold">
                            <p:stCondLst>
                              <p:cond delay="4250"/>
                            </p:stCondLst>
                            <p:childTnLst>
                              <p:par>
                                <p:cTn id="97" presetID="42" presetClass="entr" presetSubtype="0"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250"/>
                                        <p:tgtEl>
                                          <p:spTgt spid="33"/>
                                        </p:tgtEl>
                                      </p:cBhvr>
                                    </p:animEffect>
                                    <p:anim calcmode="lin" valueType="num">
                                      <p:cBhvr>
                                        <p:cTn id="100" dur="250" fill="hold"/>
                                        <p:tgtEl>
                                          <p:spTgt spid="33"/>
                                        </p:tgtEl>
                                        <p:attrNameLst>
                                          <p:attrName>ppt_x</p:attrName>
                                        </p:attrNameLst>
                                      </p:cBhvr>
                                      <p:tavLst>
                                        <p:tav tm="0">
                                          <p:val>
                                            <p:strVal val="#ppt_x"/>
                                          </p:val>
                                        </p:tav>
                                        <p:tav tm="100000">
                                          <p:val>
                                            <p:strVal val="#ppt_x"/>
                                          </p:val>
                                        </p:tav>
                                      </p:tavLst>
                                    </p:anim>
                                    <p:anim calcmode="lin" valueType="num">
                                      <p:cBhvr>
                                        <p:cTn id="101" dur="250" fill="hold"/>
                                        <p:tgtEl>
                                          <p:spTgt spid="33"/>
                                        </p:tgtEl>
                                        <p:attrNameLst>
                                          <p:attrName>ppt_y</p:attrName>
                                        </p:attrNameLst>
                                      </p:cBhvr>
                                      <p:tavLst>
                                        <p:tav tm="0">
                                          <p:val>
                                            <p:strVal val="#ppt_y+.1"/>
                                          </p:val>
                                        </p:tav>
                                        <p:tav tm="100000">
                                          <p:val>
                                            <p:strVal val="#ppt_y"/>
                                          </p:val>
                                        </p:tav>
                                      </p:tavLst>
                                    </p:anim>
                                  </p:childTnLst>
                                </p:cTn>
                              </p:par>
                            </p:childTnLst>
                          </p:cTn>
                        </p:par>
                        <p:par>
                          <p:cTn id="102" fill="hold">
                            <p:stCondLst>
                              <p:cond delay="4500"/>
                            </p:stCondLst>
                            <p:childTnLst>
                              <p:par>
                                <p:cTn id="103" presetID="42" presetClass="entr" presetSubtype="0" fill="hold"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250"/>
                                        <p:tgtEl>
                                          <p:spTgt spid="39"/>
                                        </p:tgtEl>
                                      </p:cBhvr>
                                    </p:animEffect>
                                    <p:anim calcmode="lin" valueType="num">
                                      <p:cBhvr>
                                        <p:cTn id="106" dur="250" fill="hold"/>
                                        <p:tgtEl>
                                          <p:spTgt spid="39"/>
                                        </p:tgtEl>
                                        <p:attrNameLst>
                                          <p:attrName>ppt_x</p:attrName>
                                        </p:attrNameLst>
                                      </p:cBhvr>
                                      <p:tavLst>
                                        <p:tav tm="0">
                                          <p:val>
                                            <p:strVal val="#ppt_x"/>
                                          </p:val>
                                        </p:tav>
                                        <p:tav tm="100000">
                                          <p:val>
                                            <p:strVal val="#ppt_x"/>
                                          </p:val>
                                        </p:tav>
                                      </p:tavLst>
                                    </p:anim>
                                    <p:anim calcmode="lin" valueType="num">
                                      <p:cBhvr>
                                        <p:cTn id="107" dur="250" fill="hold"/>
                                        <p:tgtEl>
                                          <p:spTgt spid="39"/>
                                        </p:tgtEl>
                                        <p:attrNameLst>
                                          <p:attrName>ppt_y</p:attrName>
                                        </p:attrNameLst>
                                      </p:cBhvr>
                                      <p:tavLst>
                                        <p:tav tm="0">
                                          <p:val>
                                            <p:strVal val="#ppt_y+.1"/>
                                          </p:val>
                                        </p:tav>
                                        <p:tav tm="100000">
                                          <p:val>
                                            <p:strVal val="#ppt_y"/>
                                          </p:val>
                                        </p:tav>
                                      </p:tavLst>
                                    </p:anim>
                                  </p:childTnLst>
                                </p:cTn>
                              </p:par>
                            </p:childTnLst>
                          </p:cTn>
                        </p:par>
                        <p:par>
                          <p:cTn id="108" fill="hold">
                            <p:stCondLst>
                              <p:cond delay="4750"/>
                            </p:stCondLst>
                            <p:childTnLst>
                              <p:par>
                                <p:cTn id="109" presetID="42" presetClass="entr" presetSubtype="0"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fade">
                                      <p:cBhvr>
                                        <p:cTn id="111" dur="250"/>
                                        <p:tgtEl>
                                          <p:spTgt spid="42"/>
                                        </p:tgtEl>
                                      </p:cBhvr>
                                    </p:animEffect>
                                    <p:anim calcmode="lin" valueType="num">
                                      <p:cBhvr>
                                        <p:cTn id="112" dur="250" fill="hold"/>
                                        <p:tgtEl>
                                          <p:spTgt spid="42"/>
                                        </p:tgtEl>
                                        <p:attrNameLst>
                                          <p:attrName>ppt_x</p:attrName>
                                        </p:attrNameLst>
                                      </p:cBhvr>
                                      <p:tavLst>
                                        <p:tav tm="0">
                                          <p:val>
                                            <p:strVal val="#ppt_x"/>
                                          </p:val>
                                        </p:tav>
                                        <p:tav tm="100000">
                                          <p:val>
                                            <p:strVal val="#ppt_x"/>
                                          </p:val>
                                        </p:tav>
                                      </p:tavLst>
                                    </p:anim>
                                    <p:anim calcmode="lin" valueType="num">
                                      <p:cBhvr>
                                        <p:cTn id="113" dur="250" fill="hold"/>
                                        <p:tgtEl>
                                          <p:spTgt spid="42"/>
                                        </p:tgtEl>
                                        <p:attrNameLst>
                                          <p:attrName>ppt_y</p:attrName>
                                        </p:attrNameLst>
                                      </p:cBhvr>
                                      <p:tavLst>
                                        <p:tav tm="0">
                                          <p:val>
                                            <p:strVal val="#ppt_y+.1"/>
                                          </p:val>
                                        </p:tav>
                                        <p:tav tm="100000">
                                          <p:val>
                                            <p:strVal val="#ppt_y"/>
                                          </p:val>
                                        </p:tav>
                                      </p:tavLst>
                                    </p:anim>
                                  </p:childTnLst>
                                </p:cTn>
                              </p:par>
                            </p:childTnLst>
                          </p:cTn>
                        </p:par>
                        <p:par>
                          <p:cTn id="114" fill="hold">
                            <p:stCondLst>
                              <p:cond delay="5000"/>
                            </p:stCondLst>
                            <p:childTnLst>
                              <p:par>
                                <p:cTn id="115" presetID="42" presetClass="entr" presetSubtype="0" fill="hold"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250"/>
                                        <p:tgtEl>
                                          <p:spTgt spid="46"/>
                                        </p:tgtEl>
                                      </p:cBhvr>
                                    </p:animEffect>
                                    <p:anim calcmode="lin" valueType="num">
                                      <p:cBhvr>
                                        <p:cTn id="118" dur="250" fill="hold"/>
                                        <p:tgtEl>
                                          <p:spTgt spid="46"/>
                                        </p:tgtEl>
                                        <p:attrNameLst>
                                          <p:attrName>ppt_x</p:attrName>
                                        </p:attrNameLst>
                                      </p:cBhvr>
                                      <p:tavLst>
                                        <p:tav tm="0">
                                          <p:val>
                                            <p:strVal val="#ppt_x"/>
                                          </p:val>
                                        </p:tav>
                                        <p:tav tm="100000">
                                          <p:val>
                                            <p:strVal val="#ppt_x"/>
                                          </p:val>
                                        </p:tav>
                                      </p:tavLst>
                                    </p:anim>
                                    <p:anim calcmode="lin" valueType="num">
                                      <p:cBhvr>
                                        <p:cTn id="119" dur="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执行力不足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1063625" y="2215584"/>
            <a:ext cx="2174875" cy="2858294"/>
            <a:chOff x="3908425" y="969169"/>
            <a:chExt cx="2174875" cy="2858294"/>
          </a:xfrm>
          <a:solidFill>
            <a:srgbClr val="076DC1"/>
          </a:solidFill>
        </p:grpSpPr>
        <p:sp>
          <p:nvSpPr>
            <p:cNvPr id="22" name="Freeform 6"/>
            <p:cNvSpPr>
              <a:spLocks noEditPoints="1"/>
            </p:cNvSpPr>
            <p:nvPr/>
          </p:nvSpPr>
          <p:spPr bwMode="auto">
            <a:xfrm>
              <a:off x="3968750" y="1439863"/>
              <a:ext cx="2114550" cy="2387600"/>
            </a:xfrm>
            <a:custGeom>
              <a:avLst/>
              <a:gdLst>
                <a:gd name="T0" fmla="*/ 292 w 563"/>
                <a:gd name="T1" fmla="*/ 0 h 635"/>
                <a:gd name="T2" fmla="*/ 286 w 563"/>
                <a:gd name="T3" fmla="*/ 130 h 635"/>
                <a:gd name="T4" fmla="*/ 329 w 563"/>
                <a:gd name="T5" fmla="*/ 5 h 635"/>
                <a:gd name="T6" fmla="*/ 315 w 563"/>
                <a:gd name="T7" fmla="*/ 119 h 635"/>
                <a:gd name="T8" fmla="*/ 373 w 563"/>
                <a:gd name="T9" fmla="*/ 30 h 635"/>
                <a:gd name="T10" fmla="*/ 432 w 563"/>
                <a:gd name="T11" fmla="*/ 155 h 635"/>
                <a:gd name="T12" fmla="*/ 561 w 563"/>
                <a:gd name="T13" fmla="*/ 178 h 635"/>
                <a:gd name="T14" fmla="*/ 397 w 563"/>
                <a:gd name="T15" fmla="*/ 203 h 635"/>
                <a:gd name="T16" fmla="*/ 382 w 563"/>
                <a:gd name="T17" fmla="*/ 161 h 635"/>
                <a:gd name="T18" fmla="*/ 364 w 563"/>
                <a:gd name="T19" fmla="*/ 136 h 635"/>
                <a:gd name="T20" fmla="*/ 373 w 563"/>
                <a:gd name="T21" fmla="*/ 275 h 635"/>
                <a:gd name="T22" fmla="*/ 447 w 563"/>
                <a:gd name="T23" fmla="*/ 403 h 635"/>
                <a:gd name="T24" fmla="*/ 324 w 563"/>
                <a:gd name="T25" fmla="*/ 509 h 635"/>
                <a:gd name="T26" fmla="*/ 291 w 563"/>
                <a:gd name="T27" fmla="*/ 631 h 635"/>
                <a:gd name="T28" fmla="*/ 250 w 563"/>
                <a:gd name="T29" fmla="*/ 629 h 635"/>
                <a:gd name="T30" fmla="*/ 238 w 563"/>
                <a:gd name="T31" fmla="*/ 579 h 635"/>
                <a:gd name="T32" fmla="*/ 260 w 563"/>
                <a:gd name="T33" fmla="*/ 418 h 635"/>
                <a:gd name="T34" fmla="*/ 224 w 563"/>
                <a:gd name="T35" fmla="*/ 250 h 635"/>
                <a:gd name="T36" fmla="*/ 140 w 563"/>
                <a:gd name="T37" fmla="*/ 93 h 635"/>
                <a:gd name="T38" fmla="*/ 128 w 563"/>
                <a:gd name="T39" fmla="*/ 213 h 635"/>
                <a:gd name="T40" fmla="*/ 162 w 563"/>
                <a:gd name="T41" fmla="*/ 245 h 635"/>
                <a:gd name="T42" fmla="*/ 115 w 563"/>
                <a:gd name="T43" fmla="*/ 289 h 635"/>
                <a:gd name="T44" fmla="*/ 74 w 563"/>
                <a:gd name="T45" fmla="*/ 280 h 635"/>
                <a:gd name="T46" fmla="*/ 70 w 563"/>
                <a:gd name="T47" fmla="*/ 276 h 635"/>
                <a:gd name="T48" fmla="*/ 0 w 563"/>
                <a:gd name="T49" fmla="*/ 250 h 635"/>
                <a:gd name="T50" fmla="*/ 58 w 563"/>
                <a:gd name="T51" fmla="*/ 221 h 635"/>
                <a:gd name="T52" fmla="*/ 72 w 563"/>
                <a:gd name="T53" fmla="*/ 200 h 635"/>
                <a:gd name="T54" fmla="*/ 255 w 563"/>
                <a:gd name="T55" fmla="*/ 6 h 635"/>
                <a:gd name="T56" fmla="*/ 117 w 563"/>
                <a:gd name="T57" fmla="*/ 234 h 635"/>
                <a:gd name="T58" fmla="*/ 69 w 563"/>
                <a:gd name="T59" fmla="*/ 211 h 635"/>
                <a:gd name="T60" fmla="*/ 299 w 563"/>
                <a:gd name="T61" fmla="*/ 291 h 635"/>
                <a:gd name="T62" fmla="*/ 368 w 563"/>
                <a:gd name="T63" fmla="*/ 395 h 635"/>
                <a:gd name="T64" fmla="*/ 315 w 563"/>
                <a:gd name="T65" fmla="*/ 309 h 635"/>
                <a:gd name="T66" fmla="*/ 299 w 563"/>
                <a:gd name="T67" fmla="*/ 291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635">
                  <a:moveTo>
                    <a:pt x="255" y="6"/>
                  </a:moveTo>
                  <a:cubicBezTo>
                    <a:pt x="267" y="3"/>
                    <a:pt x="279" y="1"/>
                    <a:pt x="292" y="0"/>
                  </a:cubicBezTo>
                  <a:cubicBezTo>
                    <a:pt x="287" y="15"/>
                    <a:pt x="285" y="31"/>
                    <a:pt x="283" y="46"/>
                  </a:cubicBezTo>
                  <a:cubicBezTo>
                    <a:pt x="282" y="74"/>
                    <a:pt x="279" y="102"/>
                    <a:pt x="286" y="130"/>
                  </a:cubicBezTo>
                  <a:cubicBezTo>
                    <a:pt x="288" y="87"/>
                    <a:pt x="307" y="46"/>
                    <a:pt x="303" y="3"/>
                  </a:cubicBezTo>
                  <a:cubicBezTo>
                    <a:pt x="312" y="3"/>
                    <a:pt x="320" y="4"/>
                    <a:pt x="329" y="5"/>
                  </a:cubicBezTo>
                  <a:cubicBezTo>
                    <a:pt x="326" y="17"/>
                    <a:pt x="320" y="29"/>
                    <a:pt x="319" y="42"/>
                  </a:cubicBezTo>
                  <a:cubicBezTo>
                    <a:pt x="317" y="68"/>
                    <a:pt x="315" y="93"/>
                    <a:pt x="315" y="119"/>
                  </a:cubicBezTo>
                  <a:cubicBezTo>
                    <a:pt x="328" y="83"/>
                    <a:pt x="342" y="46"/>
                    <a:pt x="345" y="8"/>
                  </a:cubicBezTo>
                  <a:cubicBezTo>
                    <a:pt x="355" y="14"/>
                    <a:pt x="370" y="16"/>
                    <a:pt x="373" y="30"/>
                  </a:cubicBezTo>
                  <a:cubicBezTo>
                    <a:pt x="378" y="50"/>
                    <a:pt x="390" y="68"/>
                    <a:pt x="398" y="87"/>
                  </a:cubicBezTo>
                  <a:cubicBezTo>
                    <a:pt x="410" y="109"/>
                    <a:pt x="419" y="133"/>
                    <a:pt x="432" y="155"/>
                  </a:cubicBezTo>
                  <a:cubicBezTo>
                    <a:pt x="465" y="152"/>
                    <a:pt x="498" y="153"/>
                    <a:pt x="530" y="153"/>
                  </a:cubicBezTo>
                  <a:cubicBezTo>
                    <a:pt x="544" y="152"/>
                    <a:pt x="561" y="163"/>
                    <a:pt x="561" y="178"/>
                  </a:cubicBezTo>
                  <a:cubicBezTo>
                    <a:pt x="563" y="191"/>
                    <a:pt x="550" y="201"/>
                    <a:pt x="538" y="201"/>
                  </a:cubicBezTo>
                  <a:cubicBezTo>
                    <a:pt x="491" y="203"/>
                    <a:pt x="444" y="202"/>
                    <a:pt x="397" y="203"/>
                  </a:cubicBezTo>
                  <a:cubicBezTo>
                    <a:pt x="390" y="189"/>
                    <a:pt x="383" y="176"/>
                    <a:pt x="376" y="162"/>
                  </a:cubicBezTo>
                  <a:cubicBezTo>
                    <a:pt x="382" y="161"/>
                    <a:pt x="382" y="161"/>
                    <a:pt x="382" y="161"/>
                  </a:cubicBezTo>
                  <a:cubicBezTo>
                    <a:pt x="380" y="161"/>
                    <a:pt x="377" y="161"/>
                    <a:pt x="375" y="161"/>
                  </a:cubicBezTo>
                  <a:cubicBezTo>
                    <a:pt x="371" y="153"/>
                    <a:pt x="368" y="144"/>
                    <a:pt x="364" y="136"/>
                  </a:cubicBezTo>
                  <a:cubicBezTo>
                    <a:pt x="360" y="162"/>
                    <a:pt x="360" y="188"/>
                    <a:pt x="360" y="214"/>
                  </a:cubicBezTo>
                  <a:cubicBezTo>
                    <a:pt x="361" y="235"/>
                    <a:pt x="361" y="257"/>
                    <a:pt x="373" y="275"/>
                  </a:cubicBezTo>
                  <a:cubicBezTo>
                    <a:pt x="395" y="310"/>
                    <a:pt x="423" y="343"/>
                    <a:pt x="443" y="381"/>
                  </a:cubicBezTo>
                  <a:cubicBezTo>
                    <a:pt x="446" y="388"/>
                    <a:pt x="451" y="396"/>
                    <a:pt x="447" y="403"/>
                  </a:cubicBezTo>
                  <a:cubicBezTo>
                    <a:pt x="441" y="420"/>
                    <a:pt x="427" y="432"/>
                    <a:pt x="414" y="445"/>
                  </a:cubicBezTo>
                  <a:cubicBezTo>
                    <a:pt x="386" y="469"/>
                    <a:pt x="359" y="496"/>
                    <a:pt x="324" y="509"/>
                  </a:cubicBezTo>
                  <a:cubicBezTo>
                    <a:pt x="315" y="544"/>
                    <a:pt x="310" y="580"/>
                    <a:pt x="300" y="614"/>
                  </a:cubicBezTo>
                  <a:cubicBezTo>
                    <a:pt x="299" y="621"/>
                    <a:pt x="295" y="626"/>
                    <a:pt x="291" y="631"/>
                  </a:cubicBezTo>
                  <a:cubicBezTo>
                    <a:pt x="290" y="632"/>
                    <a:pt x="286" y="634"/>
                    <a:pt x="285" y="635"/>
                  </a:cubicBezTo>
                  <a:cubicBezTo>
                    <a:pt x="273" y="635"/>
                    <a:pt x="261" y="632"/>
                    <a:pt x="250" y="629"/>
                  </a:cubicBezTo>
                  <a:cubicBezTo>
                    <a:pt x="246" y="625"/>
                    <a:pt x="242" y="622"/>
                    <a:pt x="238" y="618"/>
                  </a:cubicBezTo>
                  <a:cubicBezTo>
                    <a:pt x="230" y="606"/>
                    <a:pt x="234" y="591"/>
                    <a:pt x="238" y="579"/>
                  </a:cubicBezTo>
                  <a:cubicBezTo>
                    <a:pt x="249" y="543"/>
                    <a:pt x="258" y="508"/>
                    <a:pt x="265" y="472"/>
                  </a:cubicBezTo>
                  <a:cubicBezTo>
                    <a:pt x="269" y="454"/>
                    <a:pt x="264" y="435"/>
                    <a:pt x="260" y="418"/>
                  </a:cubicBezTo>
                  <a:cubicBezTo>
                    <a:pt x="251" y="383"/>
                    <a:pt x="242" y="349"/>
                    <a:pt x="233" y="315"/>
                  </a:cubicBezTo>
                  <a:cubicBezTo>
                    <a:pt x="229" y="294"/>
                    <a:pt x="222" y="272"/>
                    <a:pt x="224" y="250"/>
                  </a:cubicBezTo>
                  <a:cubicBezTo>
                    <a:pt x="228" y="189"/>
                    <a:pt x="235" y="128"/>
                    <a:pt x="243" y="67"/>
                  </a:cubicBezTo>
                  <a:cubicBezTo>
                    <a:pt x="208" y="75"/>
                    <a:pt x="174" y="84"/>
                    <a:pt x="140" y="93"/>
                  </a:cubicBezTo>
                  <a:cubicBezTo>
                    <a:pt x="131" y="132"/>
                    <a:pt x="129" y="174"/>
                    <a:pt x="114" y="212"/>
                  </a:cubicBezTo>
                  <a:cubicBezTo>
                    <a:pt x="118" y="212"/>
                    <a:pt x="125" y="213"/>
                    <a:pt x="128" y="213"/>
                  </a:cubicBezTo>
                  <a:cubicBezTo>
                    <a:pt x="127" y="221"/>
                    <a:pt x="125" y="228"/>
                    <a:pt x="123" y="236"/>
                  </a:cubicBezTo>
                  <a:cubicBezTo>
                    <a:pt x="136" y="239"/>
                    <a:pt x="149" y="242"/>
                    <a:pt x="162" y="245"/>
                  </a:cubicBezTo>
                  <a:cubicBezTo>
                    <a:pt x="160" y="260"/>
                    <a:pt x="156" y="274"/>
                    <a:pt x="153" y="289"/>
                  </a:cubicBezTo>
                  <a:cubicBezTo>
                    <a:pt x="140" y="289"/>
                    <a:pt x="128" y="289"/>
                    <a:pt x="115" y="289"/>
                  </a:cubicBezTo>
                  <a:cubicBezTo>
                    <a:pt x="101" y="288"/>
                    <a:pt x="88" y="288"/>
                    <a:pt x="75" y="288"/>
                  </a:cubicBezTo>
                  <a:cubicBezTo>
                    <a:pt x="74" y="280"/>
                    <a:pt x="74" y="280"/>
                    <a:pt x="74" y="280"/>
                  </a:cubicBezTo>
                  <a:cubicBezTo>
                    <a:pt x="81" y="282"/>
                    <a:pt x="81" y="282"/>
                    <a:pt x="81" y="282"/>
                  </a:cubicBezTo>
                  <a:cubicBezTo>
                    <a:pt x="77" y="280"/>
                    <a:pt x="74" y="278"/>
                    <a:pt x="70" y="276"/>
                  </a:cubicBezTo>
                  <a:cubicBezTo>
                    <a:pt x="66" y="278"/>
                    <a:pt x="62" y="279"/>
                    <a:pt x="58" y="280"/>
                  </a:cubicBezTo>
                  <a:cubicBezTo>
                    <a:pt x="38" y="272"/>
                    <a:pt x="20" y="258"/>
                    <a:pt x="0" y="250"/>
                  </a:cubicBezTo>
                  <a:cubicBezTo>
                    <a:pt x="2" y="237"/>
                    <a:pt x="6" y="224"/>
                    <a:pt x="8" y="211"/>
                  </a:cubicBezTo>
                  <a:cubicBezTo>
                    <a:pt x="25" y="212"/>
                    <a:pt x="41" y="217"/>
                    <a:pt x="58" y="221"/>
                  </a:cubicBezTo>
                  <a:cubicBezTo>
                    <a:pt x="59" y="214"/>
                    <a:pt x="60" y="207"/>
                    <a:pt x="62" y="200"/>
                  </a:cubicBezTo>
                  <a:cubicBezTo>
                    <a:pt x="64" y="200"/>
                    <a:pt x="70" y="200"/>
                    <a:pt x="72" y="200"/>
                  </a:cubicBezTo>
                  <a:cubicBezTo>
                    <a:pt x="78" y="150"/>
                    <a:pt x="91" y="102"/>
                    <a:pt x="97" y="52"/>
                  </a:cubicBezTo>
                  <a:cubicBezTo>
                    <a:pt x="150" y="36"/>
                    <a:pt x="202" y="22"/>
                    <a:pt x="255" y="6"/>
                  </a:cubicBezTo>
                  <a:close/>
                  <a:moveTo>
                    <a:pt x="67" y="223"/>
                  </a:moveTo>
                  <a:cubicBezTo>
                    <a:pt x="84" y="226"/>
                    <a:pt x="100" y="232"/>
                    <a:pt x="117" y="234"/>
                  </a:cubicBezTo>
                  <a:cubicBezTo>
                    <a:pt x="117" y="231"/>
                    <a:pt x="117" y="225"/>
                    <a:pt x="116" y="222"/>
                  </a:cubicBezTo>
                  <a:cubicBezTo>
                    <a:pt x="101" y="219"/>
                    <a:pt x="85" y="216"/>
                    <a:pt x="69" y="211"/>
                  </a:cubicBezTo>
                  <a:cubicBezTo>
                    <a:pt x="68" y="215"/>
                    <a:pt x="68" y="219"/>
                    <a:pt x="67" y="223"/>
                  </a:cubicBezTo>
                  <a:close/>
                  <a:moveTo>
                    <a:pt x="299" y="291"/>
                  </a:moveTo>
                  <a:cubicBezTo>
                    <a:pt x="310" y="337"/>
                    <a:pt x="322" y="383"/>
                    <a:pt x="330" y="429"/>
                  </a:cubicBezTo>
                  <a:cubicBezTo>
                    <a:pt x="344" y="420"/>
                    <a:pt x="358" y="410"/>
                    <a:pt x="368" y="395"/>
                  </a:cubicBezTo>
                  <a:cubicBezTo>
                    <a:pt x="362" y="381"/>
                    <a:pt x="355" y="367"/>
                    <a:pt x="347" y="354"/>
                  </a:cubicBezTo>
                  <a:cubicBezTo>
                    <a:pt x="337" y="339"/>
                    <a:pt x="326" y="324"/>
                    <a:pt x="315" y="309"/>
                  </a:cubicBezTo>
                  <a:cubicBezTo>
                    <a:pt x="311" y="303"/>
                    <a:pt x="307" y="297"/>
                    <a:pt x="303" y="291"/>
                  </a:cubicBezTo>
                  <a:cubicBezTo>
                    <a:pt x="302" y="291"/>
                    <a:pt x="300" y="291"/>
                    <a:pt x="299" y="29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Freeform 7"/>
            <p:cNvSpPr>
              <a:spLocks/>
            </p:cNvSpPr>
            <p:nvPr/>
          </p:nvSpPr>
          <p:spPr bwMode="auto">
            <a:xfrm>
              <a:off x="3908425" y="2387600"/>
              <a:ext cx="630238" cy="409575"/>
            </a:xfrm>
            <a:custGeom>
              <a:avLst/>
              <a:gdLst>
                <a:gd name="T0" fmla="*/ 14 w 168"/>
                <a:gd name="T1" fmla="*/ 0 h 109"/>
                <a:gd name="T2" fmla="*/ 77 w 168"/>
                <a:gd name="T3" fmla="*/ 33 h 109"/>
                <a:gd name="T4" fmla="*/ 76 w 168"/>
                <a:gd name="T5" fmla="*/ 49 h 109"/>
                <a:gd name="T6" fmla="*/ 90 w 168"/>
                <a:gd name="T7" fmla="*/ 39 h 109"/>
                <a:gd name="T8" fmla="*/ 137 w 168"/>
                <a:gd name="T9" fmla="*/ 39 h 109"/>
                <a:gd name="T10" fmla="*/ 168 w 168"/>
                <a:gd name="T11" fmla="*/ 39 h 109"/>
                <a:gd name="T12" fmla="*/ 152 w 168"/>
                <a:gd name="T13" fmla="*/ 109 h 109"/>
                <a:gd name="T14" fmla="*/ 102 w 168"/>
                <a:gd name="T15" fmla="*/ 98 h 109"/>
                <a:gd name="T16" fmla="*/ 1 w 168"/>
                <a:gd name="T17" fmla="*/ 74 h 109"/>
                <a:gd name="T18" fmla="*/ 14 w 168"/>
                <a:gd name="T1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09">
                  <a:moveTo>
                    <a:pt x="14" y="0"/>
                  </a:moveTo>
                  <a:cubicBezTo>
                    <a:pt x="36" y="10"/>
                    <a:pt x="55" y="23"/>
                    <a:pt x="77" y="33"/>
                  </a:cubicBezTo>
                  <a:cubicBezTo>
                    <a:pt x="77" y="37"/>
                    <a:pt x="76" y="45"/>
                    <a:pt x="76" y="49"/>
                  </a:cubicBezTo>
                  <a:cubicBezTo>
                    <a:pt x="81" y="46"/>
                    <a:pt x="85" y="42"/>
                    <a:pt x="90" y="39"/>
                  </a:cubicBezTo>
                  <a:cubicBezTo>
                    <a:pt x="106" y="39"/>
                    <a:pt x="122" y="39"/>
                    <a:pt x="137" y="39"/>
                  </a:cubicBezTo>
                  <a:cubicBezTo>
                    <a:pt x="148" y="39"/>
                    <a:pt x="158" y="39"/>
                    <a:pt x="168" y="39"/>
                  </a:cubicBezTo>
                  <a:cubicBezTo>
                    <a:pt x="163" y="63"/>
                    <a:pt x="159" y="86"/>
                    <a:pt x="152" y="109"/>
                  </a:cubicBezTo>
                  <a:cubicBezTo>
                    <a:pt x="135" y="105"/>
                    <a:pt x="119" y="102"/>
                    <a:pt x="102" y="98"/>
                  </a:cubicBezTo>
                  <a:cubicBezTo>
                    <a:pt x="69" y="89"/>
                    <a:pt x="34" y="83"/>
                    <a:pt x="1" y="74"/>
                  </a:cubicBezTo>
                  <a:cubicBezTo>
                    <a:pt x="0" y="49"/>
                    <a:pt x="11" y="25"/>
                    <a:pt x="1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Line 9"/>
            <p:cNvSpPr>
              <a:spLocks noChangeShapeType="1"/>
            </p:cNvSpPr>
            <p:nvPr/>
          </p:nvSpPr>
          <p:spPr bwMode="auto">
            <a:xfrm>
              <a:off x="5586413" y="1933575"/>
              <a:ext cx="0" cy="0"/>
            </a:xfrm>
            <a:prstGeom prst="lin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Line 10"/>
            <p:cNvSpPr>
              <a:spLocks noChangeShapeType="1"/>
            </p:cNvSpPr>
            <p:nvPr/>
          </p:nvSpPr>
          <p:spPr bwMode="auto">
            <a:xfrm>
              <a:off x="5586413" y="1933575"/>
              <a:ext cx="0" cy="0"/>
            </a:xfrm>
            <a:prstGeom prst="lin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椭圆 25"/>
            <p:cNvSpPr/>
            <p:nvPr/>
          </p:nvSpPr>
          <p:spPr>
            <a:xfrm>
              <a:off x="4960144" y="969169"/>
              <a:ext cx="442912" cy="442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7" name="矩形 26"/>
          <p:cNvSpPr/>
          <p:nvPr/>
        </p:nvSpPr>
        <p:spPr>
          <a:xfrm>
            <a:off x="0" y="5073650"/>
            <a:ext cx="5661025" cy="1195388"/>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p:cNvSpPr/>
          <p:nvPr/>
        </p:nvSpPr>
        <p:spPr>
          <a:xfrm>
            <a:off x="3033713" y="4043363"/>
            <a:ext cx="4818062" cy="1031875"/>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p:cNvSpPr/>
          <p:nvPr/>
        </p:nvSpPr>
        <p:spPr>
          <a:xfrm>
            <a:off x="4616450" y="3013075"/>
            <a:ext cx="4819650" cy="1030288"/>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p:cNvSpPr/>
          <p:nvPr/>
        </p:nvSpPr>
        <p:spPr>
          <a:xfrm>
            <a:off x="0" y="5264150"/>
            <a:ext cx="5661025" cy="81253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1" name="矩形 30"/>
          <p:cNvSpPr/>
          <p:nvPr/>
        </p:nvSpPr>
        <p:spPr>
          <a:xfrm>
            <a:off x="2613025" y="4165600"/>
            <a:ext cx="5659438"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4195763" y="3121025"/>
            <a:ext cx="5661025"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53138" y="1981200"/>
            <a:ext cx="4818062" cy="1031875"/>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p:cNvSpPr/>
          <p:nvPr/>
        </p:nvSpPr>
        <p:spPr>
          <a:xfrm>
            <a:off x="5632450" y="2103438"/>
            <a:ext cx="5659438"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177793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right)">
                                      <p:cBhvr>
                                        <p:cTn id="30" dur="5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right)">
                                      <p:cBhvr>
                                        <p:cTn id="36" dur="500"/>
                                        <p:tgtEl>
                                          <p:spTgt spid="33"/>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225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par>
                          <p:cTn id="49" fill="hold">
                            <p:stCondLst>
                              <p:cond delay="3250"/>
                            </p:stCondLst>
                            <p:childTnLst>
                              <p:par>
                                <p:cTn id="50" presetID="10" presetClass="entr" presetSubtype="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childTnLst>
                                </p:cTn>
                              </p:par>
                            </p:childTnLst>
                          </p:cTn>
                        </p:par>
                        <p:par>
                          <p:cTn id="53" fill="hold">
                            <p:stCondLst>
                              <p:cond delay="375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7" grpId="0" animBg="1"/>
      <p:bldP spid="28" grpId="0" animBg="1"/>
      <p:bldP spid="29" grpId="0" animBg="1"/>
      <p:bldP spid="30" grpId="0"/>
      <p:bldP spid="31" grpId="0"/>
      <p:bldP spid="32" grpId="0"/>
      <p:bldP spid="33" grpId="0" animBg="1"/>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
            <a:ext cx="12190414" cy="6858000"/>
          </a:xfrm>
          <a:prstGeom prst="rect">
            <a:avLst/>
          </a:prstGeom>
        </p:spPr>
      </p:pic>
      <p:grpSp>
        <p:nvGrpSpPr>
          <p:cNvPr id="12" name="组合 11"/>
          <p:cNvGrpSpPr/>
          <p:nvPr/>
        </p:nvGrpSpPr>
        <p:grpSpPr>
          <a:xfrm rot="16200000" flipV="1">
            <a:off x="871166" y="-162757"/>
            <a:ext cx="10429048" cy="17257730"/>
            <a:chOff x="-232228" y="1039199"/>
            <a:chExt cx="3323772" cy="1854970"/>
          </a:xfrm>
        </p:grpSpPr>
        <p:sp>
          <p:nvSpPr>
            <p:cNvPr id="15"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4"/>
            <p:cNvSpPr/>
            <p:nvPr/>
          </p:nvSpPr>
          <p:spPr>
            <a:xfrm>
              <a:off x="-462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425570" y="4056947"/>
            <a:ext cx="1324188" cy="720672"/>
            <a:chOff x="8046865" y="3178903"/>
            <a:chExt cx="1595802" cy="868495"/>
          </a:xfrm>
        </p:grpSpPr>
        <p:sp>
          <p:nvSpPr>
            <p:cNvPr id="18" name="椭圆 17"/>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076DC1"/>
                  </a:solidFill>
                  <a:latin typeface="微软雅黑" pitchFamily="34" charset="-122"/>
                  <a:ea typeface="微软雅黑" pitchFamily="34" charset="-122"/>
                </a:rPr>
                <a:t>E</a:t>
              </a:r>
              <a:endParaRPr lang="zh-CN" altLang="en-US" sz="3600" b="1" dirty="0">
                <a:solidFill>
                  <a:srgbClr val="076DC1"/>
                </a:solidFill>
                <a:latin typeface="微软雅黑" pitchFamily="34" charset="-122"/>
                <a:ea typeface="微软雅黑" pitchFamily="34" charset="-122"/>
              </a:endParaRPr>
            </a:p>
          </p:txBody>
        </p:sp>
      </p:grpSp>
      <p:sp>
        <p:nvSpPr>
          <p:cNvPr id="20" name="TextBox 42"/>
          <p:cNvSpPr txBox="1"/>
          <p:nvPr/>
        </p:nvSpPr>
        <p:spPr>
          <a:xfrm>
            <a:off x="3231353" y="4962249"/>
            <a:ext cx="5712622" cy="923330"/>
          </a:xfrm>
          <a:prstGeom prst="rect">
            <a:avLst/>
          </a:prstGeom>
          <a:noFill/>
        </p:spPr>
        <p:txBody>
          <a:bodyPr wrap="square" rtlCol="0">
            <a:spAutoFit/>
          </a:bodyPr>
          <a:lstStyle/>
          <a:p>
            <a:pPr algn="ctr"/>
            <a:r>
              <a:rPr lang="zh-CN" altLang="en-US" sz="5400" b="1" dirty="0" smtClean="0">
                <a:solidFill>
                  <a:schemeClr val="bg1"/>
                </a:solidFill>
                <a:latin typeface="微软雅黑" pitchFamily="34" charset="-122"/>
                <a:ea typeface="微软雅黑" pitchFamily="34" charset="-122"/>
              </a:rPr>
              <a:t>点击加入</a:t>
            </a:r>
            <a:r>
              <a:rPr lang="zh-CN" altLang="en-US" sz="5400" b="1" dirty="0">
                <a:solidFill>
                  <a:schemeClr val="bg1"/>
                </a:solidFill>
                <a:latin typeface="微软雅黑" pitchFamily="34" charset="-122"/>
                <a:ea typeface="微软雅黑" pitchFamily="34" charset="-122"/>
              </a:rPr>
              <a:t>你的标题</a:t>
            </a:r>
          </a:p>
        </p:txBody>
      </p:sp>
      <p:sp>
        <p:nvSpPr>
          <p:cNvPr id="21" name="TextBox 42"/>
          <p:cNvSpPr txBox="1"/>
          <p:nvPr/>
        </p:nvSpPr>
        <p:spPr>
          <a:xfrm>
            <a:off x="4209090" y="5923900"/>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4008754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0"/>
                                        </p:tgtEl>
                                        <p:attrNameLst>
                                          <p:attrName>style.visibility</p:attrName>
                                        </p:attrNameLst>
                                      </p:cBhvr>
                                      <p:to>
                                        <p:strVal val="visible"/>
                                      </p:to>
                                    </p:set>
                                    <p:anim by="(-#ppt_w*2)" calcmode="lin" valueType="num">
                                      <p:cBhvr rctx="PPT">
                                        <p:cTn id="22" dur="250" autoRev="1" fill="hold">
                                          <p:stCondLst>
                                            <p:cond delay="0"/>
                                          </p:stCondLst>
                                        </p:cTn>
                                        <p:tgtEl>
                                          <p:spTgt spid="20"/>
                                        </p:tgtEl>
                                        <p:attrNameLst>
                                          <p:attrName>ppt_w</p:attrName>
                                        </p:attrNameLst>
                                      </p:cBhvr>
                                    </p:anim>
                                    <p:anim by="(#ppt_w*0.50)" calcmode="lin" valueType="num">
                                      <p:cBhvr>
                                        <p:cTn id="23" dur="250" decel="50000" autoRev="1" fill="hold">
                                          <p:stCondLst>
                                            <p:cond delay="0"/>
                                          </p:stCondLst>
                                        </p:cTn>
                                        <p:tgtEl>
                                          <p:spTgt spid="20"/>
                                        </p:tgtEl>
                                        <p:attrNameLst>
                                          <p:attrName>ppt_x</p:attrName>
                                        </p:attrNameLst>
                                      </p:cBhvr>
                                    </p:anim>
                                    <p:anim from="(-#ppt_h/2)" to="(#ppt_y)" calcmode="lin" valueType="num">
                                      <p:cBhvr>
                                        <p:cTn id="24" dur="500" fill="hold">
                                          <p:stCondLst>
                                            <p:cond delay="0"/>
                                          </p:stCondLst>
                                        </p:cTn>
                                        <p:tgtEl>
                                          <p:spTgt spid="20"/>
                                        </p:tgtEl>
                                        <p:attrNameLst>
                                          <p:attrName>ppt_y</p:attrName>
                                        </p:attrNameLst>
                                      </p:cBhvr>
                                    </p:anim>
                                    <p:animRot by="21600000">
                                      <p:cBhvr>
                                        <p:cTn id="25" dur="500" fill="hold">
                                          <p:stCondLst>
                                            <p:cond delay="0"/>
                                          </p:stCondLst>
                                        </p:cTn>
                                        <p:tgtEl>
                                          <p:spTgt spid="20"/>
                                        </p:tgtEl>
                                        <p:attrNameLst>
                                          <p:attrName>r</p:attrName>
                                        </p:attrNameLst>
                                      </p:cBhvr>
                                    </p:animRot>
                                  </p:childTnLst>
                                </p:cTn>
                              </p:par>
                            </p:childTnLst>
                          </p:cTn>
                        </p:par>
                        <p:par>
                          <p:cTn id="26" fill="hold">
                            <p:stCondLst>
                              <p:cond delay="28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21"/>
                                        </p:tgtEl>
                                        <p:attrNameLst>
                                          <p:attrName>style.visibility</p:attrName>
                                        </p:attrNameLst>
                                      </p:cBhvr>
                                      <p:to>
                                        <p:strVal val="visible"/>
                                      </p:to>
                                    </p:set>
                                    <p:anim by="(-#ppt_w*2)" calcmode="lin" valueType="num">
                                      <p:cBhvr rctx="PPT">
                                        <p:cTn id="29" dur="250" autoRev="1" fill="hold">
                                          <p:stCondLst>
                                            <p:cond delay="0"/>
                                          </p:stCondLst>
                                        </p:cTn>
                                        <p:tgtEl>
                                          <p:spTgt spid="21"/>
                                        </p:tgtEl>
                                        <p:attrNameLst>
                                          <p:attrName>ppt_w</p:attrName>
                                        </p:attrNameLst>
                                      </p:cBhvr>
                                    </p:anim>
                                    <p:anim by="(#ppt_w*0.50)" calcmode="lin" valueType="num">
                                      <p:cBhvr>
                                        <p:cTn id="30" dur="250" decel="50000" autoRev="1" fill="hold">
                                          <p:stCondLst>
                                            <p:cond delay="0"/>
                                          </p:stCondLst>
                                        </p:cTn>
                                        <p:tgtEl>
                                          <p:spTgt spid="21"/>
                                        </p:tgtEl>
                                        <p:attrNameLst>
                                          <p:attrName>ppt_x</p:attrName>
                                        </p:attrNameLst>
                                      </p:cBhvr>
                                    </p:anim>
                                    <p:anim from="(-#ppt_h/2)" to="(#ppt_y)" calcmode="lin" valueType="num">
                                      <p:cBhvr>
                                        <p:cTn id="31" dur="500" fill="hold">
                                          <p:stCondLst>
                                            <p:cond delay="0"/>
                                          </p:stCondLst>
                                        </p:cTn>
                                        <p:tgtEl>
                                          <p:spTgt spid="21"/>
                                        </p:tgtEl>
                                        <p:attrNameLst>
                                          <p:attrName>ppt_y</p:attrName>
                                        </p:attrNameLst>
                                      </p:cBhvr>
                                    </p:anim>
                                    <p:animRot by="21600000">
                                      <p:cBhvr>
                                        <p:cTn id="32" dur="500"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下年度目标规划</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占位符 2"/>
          <p:cNvPicPr>
            <a:picLocks noChangeAspect="1"/>
          </p:cNvPicPr>
          <p:nvPr/>
        </p:nvPicPr>
        <p:blipFill rotWithShape="1">
          <a:blip r:embed="rId2" cstate="screen">
            <a:extLst>
              <a:ext uri="{28A0092B-C50C-407E-A947-70E740481C1C}">
                <a14:useLocalDpi xmlns:a14="http://schemas.microsoft.com/office/drawing/2010/main"/>
              </a:ext>
            </a:extLst>
          </a:blip>
          <a:srcRect t="-152"/>
          <a:stretch/>
        </p:blipFill>
        <p:spPr>
          <a:xfrm>
            <a:off x="285750" y="2615764"/>
            <a:ext cx="5223435" cy="2520000"/>
          </a:xfrm>
          <a:prstGeom prst="rect">
            <a:avLst/>
          </a:prstGeom>
        </p:spPr>
      </p:pic>
      <p:grpSp>
        <p:nvGrpSpPr>
          <p:cNvPr id="22" name="Group 4"/>
          <p:cNvGrpSpPr>
            <a:grpSpLocks noChangeAspect="1"/>
          </p:cNvGrpSpPr>
          <p:nvPr/>
        </p:nvGrpSpPr>
        <p:grpSpPr bwMode="auto">
          <a:xfrm>
            <a:off x="6201750" y="2923394"/>
            <a:ext cx="360000" cy="356539"/>
            <a:chOff x="3684" y="2007"/>
            <a:chExt cx="312" cy="309"/>
          </a:xfrm>
          <a:solidFill>
            <a:srgbClr val="698298"/>
          </a:solidFill>
        </p:grpSpPr>
        <p:sp>
          <p:nvSpPr>
            <p:cNvPr id="23" name="Freeform 5"/>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7"/>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9"/>
            <p:cNvSpPr>
              <a:spLocks noChangeArrowheads="1"/>
            </p:cNvSpPr>
            <p:nvPr/>
          </p:nvSpPr>
          <p:spPr bwMode="auto">
            <a:xfrm>
              <a:off x="3803" y="2219"/>
              <a:ext cx="19" cy="20"/>
            </a:xfrm>
            <a:prstGeom prst="ellipse">
              <a:avLst/>
            </a:pr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10"/>
            <p:cNvSpPr>
              <a:spLocks noChangeArrowheads="1"/>
            </p:cNvSpPr>
            <p:nvPr/>
          </p:nvSpPr>
          <p:spPr bwMode="auto">
            <a:xfrm>
              <a:off x="3957" y="2074"/>
              <a:ext cx="20" cy="20"/>
            </a:xfrm>
            <a:prstGeom prst="ellipse">
              <a:avLst/>
            </a:prstGeom>
            <a:solidFill>
              <a:srgbClr val="678DA8"/>
            </a:solidFill>
            <a:ln w="9525">
              <a:solidFill>
                <a:srgbClr val="076DC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Group 5"/>
          <p:cNvGrpSpPr>
            <a:grpSpLocks noChangeAspect="1"/>
          </p:cNvGrpSpPr>
          <p:nvPr/>
        </p:nvGrpSpPr>
        <p:grpSpPr bwMode="auto">
          <a:xfrm>
            <a:off x="6208673" y="3708193"/>
            <a:ext cx="360000" cy="335141"/>
            <a:chOff x="1577" y="314"/>
            <a:chExt cx="782" cy="728"/>
          </a:xfrm>
          <a:solidFill>
            <a:srgbClr val="FFB000"/>
          </a:solidFill>
        </p:grpSpPr>
        <p:sp>
          <p:nvSpPr>
            <p:cNvPr id="30" name="Freeform 6"/>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solidFill>
              <a:srgbClr val="01B0F1"/>
            </a:solid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7"/>
            <p:cNvSpPr>
              <a:spLocks noChangeArrowheads="1"/>
            </p:cNvSpPr>
            <p:nvPr/>
          </p:nvSpPr>
          <p:spPr bwMode="auto">
            <a:xfrm>
              <a:off x="1742" y="460"/>
              <a:ext cx="52" cy="52"/>
            </a:xfrm>
            <a:prstGeom prst="ellipse">
              <a:avLst/>
            </a:pr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
            <p:cNvSpPr>
              <a:spLocks/>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
            <p:cNvSpPr>
              <a:spLocks/>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solidFill>
              <a:srgbClr val="FFB000"/>
            </a:solid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1"/>
            <p:cNvSpPr>
              <a:spLocks/>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2"/>
            <p:cNvSpPr>
              <a:spLocks/>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w="9525">
              <a:solidFill>
                <a:srgbClr val="01B0F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Freeform 5"/>
          <p:cNvSpPr>
            <a:spLocks noChangeAspect="1" noEditPoints="1"/>
          </p:cNvSpPr>
          <p:nvPr/>
        </p:nvSpPr>
        <p:spPr bwMode="auto">
          <a:xfrm>
            <a:off x="6192791" y="4522191"/>
            <a:ext cx="360000" cy="266709"/>
          </a:xfrm>
          <a:custGeom>
            <a:avLst/>
            <a:gdLst>
              <a:gd name="T0" fmla="*/ 243 w 263"/>
              <a:gd name="T1" fmla="*/ 34 h 194"/>
              <a:gd name="T2" fmla="*/ 250 w 263"/>
              <a:gd name="T3" fmla="*/ 26 h 194"/>
              <a:gd name="T4" fmla="*/ 29 w 263"/>
              <a:gd name="T5" fmla="*/ 19 h 194"/>
              <a:gd name="T6" fmla="*/ 23 w 263"/>
              <a:gd name="T7" fmla="*/ 69 h 194"/>
              <a:gd name="T8" fmla="*/ 19 w 263"/>
              <a:gd name="T9" fmla="*/ 80 h 194"/>
              <a:gd name="T10" fmla="*/ 25 w 263"/>
              <a:gd name="T11" fmla="*/ 105 h 194"/>
              <a:gd name="T12" fmla="*/ 14 w 263"/>
              <a:gd name="T13" fmla="*/ 116 h 194"/>
              <a:gd name="T14" fmla="*/ 21 w 263"/>
              <a:gd name="T15" fmla="*/ 165 h 194"/>
              <a:gd name="T16" fmla="*/ 246 w 263"/>
              <a:gd name="T17" fmla="*/ 161 h 194"/>
              <a:gd name="T18" fmla="*/ 236 w 263"/>
              <a:gd name="T19" fmla="*/ 127 h 194"/>
              <a:gd name="T20" fmla="*/ 243 w 263"/>
              <a:gd name="T21" fmla="*/ 119 h 194"/>
              <a:gd name="T22" fmla="*/ 248 w 263"/>
              <a:gd name="T23" fmla="*/ 92 h 194"/>
              <a:gd name="T24" fmla="*/ 254 w 263"/>
              <a:gd name="T25" fmla="*/ 68 h 194"/>
              <a:gd name="T26" fmla="*/ 124 w 263"/>
              <a:gd name="T27" fmla="*/ 58 h 194"/>
              <a:gd name="T28" fmla="*/ 224 w 263"/>
              <a:gd name="T29" fmla="*/ 38 h 194"/>
              <a:gd name="T30" fmla="*/ 233 w 263"/>
              <a:gd name="T31" fmla="*/ 57 h 194"/>
              <a:gd name="T32" fmla="*/ 220 w 263"/>
              <a:gd name="T33" fmla="*/ 64 h 194"/>
              <a:gd name="T34" fmla="*/ 124 w 263"/>
              <a:gd name="T35" fmla="*/ 58 h 194"/>
              <a:gd name="T36" fmla="*/ 38 w 263"/>
              <a:gd name="T37" fmla="*/ 84 h 194"/>
              <a:gd name="T38" fmla="*/ 118 w 263"/>
              <a:gd name="T39" fmla="*/ 101 h 194"/>
              <a:gd name="T40" fmla="*/ 118 w 263"/>
              <a:gd name="T41" fmla="*/ 101 h 194"/>
              <a:gd name="T42" fmla="*/ 139 w 263"/>
              <a:gd name="T43" fmla="*/ 134 h 194"/>
              <a:gd name="T44" fmla="*/ 29 w 263"/>
              <a:gd name="T45" fmla="*/ 107 h 194"/>
              <a:gd name="T46" fmla="*/ 27 w 263"/>
              <a:gd name="T47" fmla="*/ 82 h 194"/>
              <a:gd name="T48" fmla="*/ 26 w 263"/>
              <a:gd name="T49" fmla="*/ 31 h 194"/>
              <a:gd name="T50" fmla="*/ 31 w 263"/>
              <a:gd name="T51" fmla="*/ 29 h 194"/>
              <a:gd name="T52" fmla="*/ 120 w 263"/>
              <a:gd name="T53" fmla="*/ 58 h 194"/>
              <a:gd name="T54" fmla="*/ 36 w 263"/>
              <a:gd name="T55" fmla="*/ 65 h 194"/>
              <a:gd name="T56" fmla="*/ 31 w 263"/>
              <a:gd name="T57" fmla="*/ 63 h 194"/>
              <a:gd name="T58" fmla="*/ 111 w 263"/>
              <a:gd name="T59" fmla="*/ 181 h 194"/>
              <a:gd name="T60" fmla="*/ 24 w 263"/>
              <a:gd name="T61" fmla="*/ 156 h 194"/>
              <a:gd name="T62" fmla="*/ 18 w 263"/>
              <a:gd name="T63" fmla="*/ 124 h 194"/>
              <a:gd name="T64" fmla="*/ 24 w 263"/>
              <a:gd name="T65" fmla="*/ 122 h 194"/>
              <a:gd name="T66" fmla="*/ 112 w 263"/>
              <a:gd name="T67" fmla="*/ 151 h 194"/>
              <a:gd name="T68" fmla="*/ 225 w 263"/>
              <a:gd name="T69" fmla="*/ 150 h 194"/>
              <a:gd name="T70" fmla="*/ 116 w 263"/>
              <a:gd name="T71" fmla="*/ 181 h 194"/>
              <a:gd name="T72" fmla="*/ 140 w 263"/>
              <a:gd name="T73" fmla="*/ 147 h 194"/>
              <a:gd name="T74" fmla="*/ 157 w 263"/>
              <a:gd name="T75" fmla="*/ 143 h 194"/>
              <a:gd name="T76" fmla="*/ 228 w 263"/>
              <a:gd name="T77" fmla="*/ 129 h 194"/>
              <a:gd name="T78" fmla="*/ 231 w 263"/>
              <a:gd name="T79" fmla="*/ 110 h 194"/>
              <a:gd name="T80" fmla="*/ 222 w 263"/>
              <a:gd name="T81" fmla="*/ 112 h 194"/>
              <a:gd name="T82" fmla="*/ 143 w 263"/>
              <a:gd name="T83" fmla="*/ 105 h 194"/>
              <a:gd name="T84" fmla="*/ 231 w 263"/>
              <a:gd name="T85" fmla="*/ 76 h 194"/>
              <a:gd name="T86" fmla="*/ 240 w 263"/>
              <a:gd name="T87" fmla="*/ 91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rgbClr val="678DA8"/>
          </a:solidFill>
          <a:ln>
            <a:solidFill>
              <a:srgbClr val="076DC1"/>
            </a:solidFill>
          </a:ln>
        </p:spPr>
        <p:txBody>
          <a:bodyPr vert="horz" wrap="square" lIns="91440" tIns="45720" rIns="91440" bIns="45720" numCol="1" anchor="t" anchorCtr="0" compatLnSpc="1">
            <a:prstTxWarp prst="textNoShape">
              <a:avLst/>
            </a:prstTxWarp>
          </a:bodyPr>
          <a:lstStyle/>
          <a:p>
            <a:endParaRPr lang="zh-CN" altLang="en-US"/>
          </a:p>
        </p:txBody>
      </p:sp>
      <p:sp>
        <p:nvSpPr>
          <p:cNvPr id="39" name="圆角矩形 38"/>
          <p:cNvSpPr>
            <a:spLocks noChangeAspect="1"/>
          </p:cNvSpPr>
          <p:nvPr/>
        </p:nvSpPr>
        <p:spPr>
          <a:xfrm>
            <a:off x="6111750" y="2831664"/>
            <a:ext cx="540000" cy="540000"/>
          </a:xfrm>
          <a:prstGeom prst="roundRect">
            <a:avLst/>
          </a:prstGeom>
          <a:noFill/>
          <a:ln>
            <a:solidFill>
              <a:srgbClr val="076D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a:spLocks noChangeAspect="1"/>
          </p:cNvSpPr>
          <p:nvPr/>
        </p:nvSpPr>
        <p:spPr>
          <a:xfrm>
            <a:off x="6111750" y="3608605"/>
            <a:ext cx="540000" cy="540000"/>
          </a:xfrm>
          <a:prstGeom prst="roundRect">
            <a:avLst/>
          </a:prstGeom>
          <a:noFill/>
          <a:ln>
            <a:solidFill>
              <a:srgbClr val="01B0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a:spLocks noChangeAspect="1"/>
          </p:cNvSpPr>
          <p:nvPr/>
        </p:nvSpPr>
        <p:spPr>
          <a:xfrm>
            <a:off x="6111750" y="4385546"/>
            <a:ext cx="540000" cy="540000"/>
          </a:xfrm>
          <a:prstGeom prst="roundRect">
            <a:avLst/>
          </a:prstGeom>
          <a:noFill/>
          <a:ln>
            <a:solidFill>
              <a:srgbClr val="076D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741750" y="2803852"/>
            <a:ext cx="4896213" cy="652486"/>
          </a:xfrm>
          <a:prstGeom prst="rect">
            <a:avLst/>
          </a:prstGeom>
          <a:solidFill>
            <a:srgbClr val="076DC1"/>
          </a:solidFill>
        </p:spPr>
        <p:txBody>
          <a:bodyPr wrap="square">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a:t>
            </a:r>
            <a:r>
              <a:rPr lang="zh-CN" altLang="en-US" sz="1400" kern="0" dirty="0" smtClean="0">
                <a:solidFill>
                  <a:schemeClr val="bg1"/>
                </a:solidFill>
                <a:latin typeface="微软雅黑" panose="020B0503020204020204" pitchFamily="34" charset="-122"/>
                <a:ea typeface="微软雅黑" panose="020B0503020204020204" pitchFamily="34" charset="-122"/>
                <a:cs typeface="Arial" pitchFamily="34" charset="0"/>
              </a:rPr>
              <a:t>文本请</a:t>
            </a: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在此处输入您的</a:t>
            </a:r>
            <a:r>
              <a:rPr lang="zh-CN" altLang="en-US" sz="1400" kern="0" dirty="0" smtClean="0">
                <a:solidFill>
                  <a:schemeClr val="bg1"/>
                </a:solidFill>
                <a:latin typeface="微软雅黑" panose="020B0503020204020204" pitchFamily="34" charset="-122"/>
                <a:ea typeface="微软雅黑" panose="020B0503020204020204" pitchFamily="34" charset="-122"/>
                <a:cs typeface="Arial" pitchFamily="34" charset="0"/>
              </a:rPr>
              <a:t>文本</a:t>
            </a:r>
            <a:endParaRPr lang="en-US" altLang="zh-CN" sz="1400" kern="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请在此处输入您的文本请在此处输入您的</a:t>
            </a:r>
            <a:r>
              <a:rPr lang="zh-CN" altLang="en-US" sz="1400" kern="0" dirty="0" smtClean="0">
                <a:solidFill>
                  <a:schemeClr val="bg1"/>
                </a:solidFill>
                <a:latin typeface="微软雅黑" panose="020B0503020204020204" pitchFamily="34" charset="-122"/>
                <a:ea typeface="微软雅黑" panose="020B0503020204020204" pitchFamily="34" charset="-122"/>
                <a:cs typeface="Arial" pitchFamily="34" charset="0"/>
              </a:rPr>
              <a:t>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6741750" y="3589430"/>
            <a:ext cx="4896213" cy="625171"/>
          </a:xfrm>
          <a:prstGeom prst="rect">
            <a:avLst/>
          </a:prstGeom>
          <a:solidFill>
            <a:srgbClr val="01B0F1"/>
          </a:solidFill>
        </p:spPr>
        <p:txBody>
          <a:bodyPr wrap="square">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6741750" y="4370185"/>
            <a:ext cx="4896213" cy="625171"/>
          </a:xfrm>
          <a:prstGeom prst="rect">
            <a:avLst/>
          </a:prstGeom>
          <a:solidFill>
            <a:srgbClr val="076DC1"/>
          </a:solidFill>
        </p:spPr>
        <p:txBody>
          <a:bodyPr wrap="square">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787380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14" presetClass="entr" presetSubtype="1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par>
                          <p:cTn id="28" fill="hold">
                            <p:stCondLst>
                              <p:cond delay="176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1000"/>
                                        <p:tgtEl>
                                          <p:spTgt spid="38"/>
                                        </p:tgtEl>
                                      </p:cBhvr>
                                    </p:animEffect>
                                    <p:anim calcmode="lin" valueType="num">
                                      <p:cBhvr>
                                        <p:cTn id="42" dur="1000" fill="hold"/>
                                        <p:tgtEl>
                                          <p:spTgt spid="38"/>
                                        </p:tgtEl>
                                        <p:attrNameLst>
                                          <p:attrName>ppt_x</p:attrName>
                                        </p:attrNameLst>
                                      </p:cBhvr>
                                      <p:tavLst>
                                        <p:tav tm="0">
                                          <p:val>
                                            <p:strVal val="#ppt_x"/>
                                          </p:val>
                                        </p:tav>
                                        <p:tav tm="100000">
                                          <p:val>
                                            <p:strVal val="#ppt_x"/>
                                          </p:val>
                                        </p:tav>
                                      </p:tavLst>
                                    </p:anim>
                                    <p:anim calcmode="lin" valueType="num">
                                      <p:cBhvr>
                                        <p:cTn id="43" dur="1000" fill="hold"/>
                                        <p:tgtEl>
                                          <p:spTgt spid="3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1000"/>
                                        <p:tgtEl>
                                          <p:spTgt spid="39"/>
                                        </p:tgtEl>
                                      </p:cBhvr>
                                    </p:animEffect>
                                    <p:anim calcmode="lin" valueType="num">
                                      <p:cBhvr>
                                        <p:cTn id="47" dur="1000" fill="hold"/>
                                        <p:tgtEl>
                                          <p:spTgt spid="39"/>
                                        </p:tgtEl>
                                        <p:attrNameLst>
                                          <p:attrName>ppt_x</p:attrName>
                                        </p:attrNameLst>
                                      </p:cBhvr>
                                      <p:tavLst>
                                        <p:tav tm="0">
                                          <p:val>
                                            <p:strVal val="#ppt_x"/>
                                          </p:val>
                                        </p:tav>
                                        <p:tav tm="100000">
                                          <p:val>
                                            <p:strVal val="#ppt_x"/>
                                          </p:val>
                                        </p:tav>
                                      </p:tavLst>
                                    </p:anim>
                                    <p:anim calcmode="lin" valueType="num">
                                      <p:cBhvr>
                                        <p:cTn id="48" dur="1000" fill="hold"/>
                                        <p:tgtEl>
                                          <p:spTgt spid="3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1000"/>
                                        <p:tgtEl>
                                          <p:spTgt spid="40"/>
                                        </p:tgtEl>
                                      </p:cBhvr>
                                    </p:animEffect>
                                    <p:anim calcmode="lin" valueType="num">
                                      <p:cBhvr>
                                        <p:cTn id="52" dur="1000" fill="hold"/>
                                        <p:tgtEl>
                                          <p:spTgt spid="40"/>
                                        </p:tgtEl>
                                        <p:attrNameLst>
                                          <p:attrName>ppt_x</p:attrName>
                                        </p:attrNameLst>
                                      </p:cBhvr>
                                      <p:tavLst>
                                        <p:tav tm="0">
                                          <p:val>
                                            <p:strVal val="#ppt_x"/>
                                          </p:val>
                                        </p:tav>
                                        <p:tav tm="100000">
                                          <p:val>
                                            <p:strVal val="#ppt_x"/>
                                          </p:val>
                                        </p:tav>
                                      </p:tavLst>
                                    </p:anim>
                                    <p:anim calcmode="lin" valueType="num">
                                      <p:cBhvr>
                                        <p:cTn id="53" dur="1000" fill="hold"/>
                                        <p:tgtEl>
                                          <p:spTgt spid="4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childTnLst>
                          </p:cTn>
                        </p:par>
                        <p:par>
                          <p:cTn id="59" fill="hold">
                            <p:stCondLst>
                              <p:cond delay="2760"/>
                            </p:stCondLst>
                            <p:childTnLst>
                              <p:par>
                                <p:cTn id="60" presetID="2" presetClass="entr" presetSubtype="2"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1+#ppt_w/2"/>
                                          </p:val>
                                        </p:tav>
                                        <p:tav tm="100000">
                                          <p:val>
                                            <p:strVal val="#ppt_x"/>
                                          </p:val>
                                        </p:tav>
                                      </p:tavLst>
                                    </p:anim>
                                    <p:anim calcmode="lin" valueType="num">
                                      <p:cBhvr additive="base">
                                        <p:cTn id="63" dur="5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260"/>
                            </p:stCondLst>
                            <p:childTnLst>
                              <p:par>
                                <p:cTn id="65" presetID="2" presetClass="entr" presetSubtype="2" fill="hold" grpId="0" nodeType="after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1+#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par>
                          <p:cTn id="69" fill="hold">
                            <p:stCondLst>
                              <p:cond delay="3760"/>
                            </p:stCondLst>
                            <p:childTnLst>
                              <p:par>
                                <p:cTn id="70" presetID="2" presetClass="entr" presetSubtype="2"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1+#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8" grpId="0" animBg="1"/>
      <p:bldP spid="39" grpId="0" animBg="1"/>
      <p:bldP spid="40" grpId="0" animBg="1"/>
      <p:bldP spid="41" grpId="0" animBg="1"/>
      <p:bldP spid="42" grpId="0" animBg="1"/>
      <p:bldP spid="43" grpId="0" animBg="1"/>
      <p:bldP spid="4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02.</a:t>
            </a:r>
            <a:r>
              <a:rPr lang="zh-CN" altLang="en-US" sz="3200" dirty="0" smtClean="0">
                <a:solidFill>
                  <a:schemeClr val="bg1">
                    <a:lumMod val="50000"/>
                  </a:schemeClr>
                </a:solidFill>
              </a:rPr>
              <a:t>下年度工作思路</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圆角矩形 20"/>
          <p:cNvSpPr/>
          <p:nvPr/>
        </p:nvSpPr>
        <p:spPr>
          <a:xfrm>
            <a:off x="653767" y="3785330"/>
            <a:ext cx="10973435" cy="239043"/>
          </a:xfrm>
          <a:prstGeom prst="roundRect">
            <a:avLst>
              <a:gd name="adj" fmla="val 4935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80" tIns="34290" rIns="68580" bIns="34290"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074163" y="3131183"/>
            <a:ext cx="699399" cy="699399"/>
            <a:chOff x="2250831" y="2560320"/>
            <a:chExt cx="745587" cy="745587"/>
          </a:xfrm>
        </p:grpSpPr>
        <p:sp>
          <p:nvSpPr>
            <p:cNvPr id="23" name="泪滴形 22"/>
            <p:cNvSpPr/>
            <p:nvPr/>
          </p:nvSpPr>
          <p:spPr>
            <a:xfrm rot="8100000">
              <a:off x="2250831" y="2560320"/>
              <a:ext cx="745587" cy="745587"/>
            </a:xfrm>
            <a:prstGeom prst="teardrop">
              <a:avLst/>
            </a:prstGeom>
            <a:solidFill>
              <a:srgbClr val="076DC1"/>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同心圆 23"/>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5" name="文本框 9"/>
          <p:cNvSpPr txBox="1"/>
          <p:nvPr/>
        </p:nvSpPr>
        <p:spPr>
          <a:xfrm>
            <a:off x="2004795" y="2474719"/>
            <a:ext cx="1891502" cy="1177245"/>
          </a:xfrm>
          <a:prstGeom prst="rect">
            <a:avLst/>
          </a:prstGeom>
          <a:noFill/>
        </p:spPr>
        <p:txBody>
          <a:bodyPr wrap="square" lIns="68580" tIns="34290" rIns="68580" bIns="34290" rtlCol="0">
            <a:spAutoFit/>
          </a:bodyPr>
          <a:lstStyle/>
          <a:p>
            <a:r>
              <a:rPr lang="en-US" altLang="zh-CN" sz="1600" dirty="0" smtClean="0">
                <a:solidFill>
                  <a:schemeClr val="bg1">
                    <a:lumMod val="50000"/>
                  </a:schemeClr>
                </a:solidFill>
                <a:latin typeface="微软雅黑"/>
                <a:ea typeface="微软雅黑"/>
              </a:rPr>
              <a:t>01.</a:t>
            </a:r>
            <a:r>
              <a:rPr lang="zh-CN" altLang="en-US" sz="1600" dirty="0" smtClean="0">
                <a:solidFill>
                  <a:schemeClr val="bg1">
                    <a:lumMod val="50000"/>
                  </a:schemeClr>
                </a:solidFill>
                <a:latin typeface="微软雅黑"/>
                <a:ea typeface="微软雅黑"/>
              </a:rPr>
              <a:t>添加标题</a:t>
            </a:r>
            <a:endParaRPr lang="en-GB" altLang="zh-CN" sz="1600" dirty="0">
              <a:solidFill>
                <a:schemeClr val="bg1">
                  <a:lumMod val="50000"/>
                </a:schemeClr>
              </a:solidFill>
              <a:latin typeface="微软雅黑"/>
              <a:ea typeface="微软雅黑"/>
            </a:endParaRPr>
          </a:p>
          <a:p>
            <a:r>
              <a:rPr lang="zh-CN" altLang="en-US" sz="1400" b="0" dirty="0">
                <a:solidFill>
                  <a:schemeClr val="bg1">
                    <a:lumMod val="50000"/>
                  </a:schemeClr>
                </a:solidFill>
                <a:latin typeface="微软雅黑"/>
                <a:ea typeface="微软雅黑"/>
              </a:rPr>
              <a:t>此处添加详细文本描述，建议与标题相关并符合整体语言风格，语言描述尽量简洁</a:t>
            </a:r>
            <a:r>
              <a:rPr lang="zh-CN" altLang="en-US" sz="1400" b="0" dirty="0" smtClean="0">
                <a:solidFill>
                  <a:schemeClr val="bg1">
                    <a:lumMod val="50000"/>
                  </a:schemeClr>
                </a:solidFill>
                <a:latin typeface="微软雅黑"/>
                <a:ea typeface="微软雅黑"/>
              </a:rPr>
              <a:t>生</a:t>
            </a:r>
            <a:endParaRPr lang="en-GB" altLang="zh-CN" sz="1400" b="0" dirty="0">
              <a:solidFill>
                <a:schemeClr val="bg1">
                  <a:lumMod val="50000"/>
                </a:schemeClr>
              </a:solidFill>
              <a:latin typeface="微软雅黑"/>
              <a:ea typeface="微软雅黑"/>
            </a:endParaRPr>
          </a:p>
        </p:txBody>
      </p:sp>
      <p:grpSp>
        <p:nvGrpSpPr>
          <p:cNvPr id="26" name="组合 25"/>
          <p:cNvGrpSpPr/>
          <p:nvPr/>
        </p:nvGrpSpPr>
        <p:grpSpPr>
          <a:xfrm>
            <a:off x="4828049" y="2401868"/>
            <a:ext cx="1302793" cy="1302793"/>
            <a:chOff x="2250831" y="2560320"/>
            <a:chExt cx="745587" cy="745587"/>
          </a:xfrm>
        </p:grpSpPr>
        <p:sp>
          <p:nvSpPr>
            <p:cNvPr id="27" name="泪滴形 26"/>
            <p:cNvSpPr/>
            <p:nvPr/>
          </p:nvSpPr>
          <p:spPr>
            <a:xfrm rot="8100000">
              <a:off x="2250831" y="2560320"/>
              <a:ext cx="745587" cy="745587"/>
            </a:xfrm>
            <a:prstGeom prst="teardrop">
              <a:avLst/>
            </a:prstGeom>
            <a:solidFill>
              <a:srgbClr val="076DC1"/>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同心圆 27"/>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9" name="文本框 13"/>
          <p:cNvSpPr txBox="1"/>
          <p:nvPr/>
        </p:nvSpPr>
        <p:spPr>
          <a:xfrm>
            <a:off x="6281081" y="2474719"/>
            <a:ext cx="1891502" cy="1177245"/>
          </a:xfrm>
          <a:prstGeom prst="rect">
            <a:avLst/>
          </a:prstGeom>
          <a:noFill/>
        </p:spPr>
        <p:txBody>
          <a:bodyPr wrap="square" lIns="68580" tIns="34290" rIns="68580" bIns="34290" rtlCol="0">
            <a:spAutoFit/>
          </a:bodyPr>
          <a:lstStyle/>
          <a:p>
            <a:r>
              <a:rPr lang="en-US" altLang="zh-CN" sz="1600" dirty="0" smtClean="0">
                <a:solidFill>
                  <a:schemeClr val="bg1">
                    <a:lumMod val="50000"/>
                  </a:schemeClr>
                </a:solidFill>
                <a:latin typeface="微软雅黑"/>
                <a:ea typeface="微软雅黑"/>
              </a:rPr>
              <a:t>03.</a:t>
            </a:r>
            <a:r>
              <a:rPr lang="zh-CN" altLang="en-US" sz="1600" dirty="0" smtClean="0">
                <a:solidFill>
                  <a:schemeClr val="bg1">
                    <a:lumMod val="50000"/>
                  </a:schemeClr>
                </a:solidFill>
                <a:latin typeface="微软雅黑"/>
                <a:ea typeface="微软雅黑"/>
              </a:rPr>
              <a:t>添加</a:t>
            </a:r>
            <a:r>
              <a:rPr lang="zh-CN" altLang="en-US" sz="1600" dirty="0">
                <a:solidFill>
                  <a:schemeClr val="bg1">
                    <a:lumMod val="50000"/>
                  </a:schemeClr>
                </a:solidFill>
                <a:latin typeface="微软雅黑"/>
                <a:ea typeface="微软雅黑"/>
              </a:rPr>
              <a:t>标题</a:t>
            </a:r>
            <a:endParaRPr lang="en-GB" altLang="zh-CN" sz="1600" dirty="0">
              <a:solidFill>
                <a:schemeClr val="bg1">
                  <a:lumMod val="50000"/>
                </a:schemeClr>
              </a:solidFill>
              <a:latin typeface="微软雅黑"/>
              <a:ea typeface="微软雅黑"/>
            </a:endParaRPr>
          </a:p>
          <a:p>
            <a:r>
              <a:rPr lang="zh-CN" altLang="en-US" sz="1400" b="0" dirty="0">
                <a:solidFill>
                  <a:schemeClr val="bg1">
                    <a:lumMod val="50000"/>
                  </a:schemeClr>
                </a:solidFill>
                <a:latin typeface="微软雅黑"/>
                <a:ea typeface="微软雅黑"/>
              </a:rPr>
              <a:t>此处添加详细文本描述，建议与标题相关并符合整体语言风格，语言描述尽量简洁</a:t>
            </a:r>
            <a:r>
              <a:rPr lang="zh-CN" altLang="en-US" sz="1400" b="0" dirty="0" smtClean="0">
                <a:solidFill>
                  <a:schemeClr val="bg1">
                    <a:lumMod val="50000"/>
                  </a:schemeClr>
                </a:solidFill>
                <a:latin typeface="微软雅黑"/>
                <a:ea typeface="微软雅黑"/>
              </a:rPr>
              <a:t>生</a:t>
            </a:r>
            <a:endParaRPr lang="en-GB" altLang="zh-CN" sz="1400" b="0" dirty="0">
              <a:solidFill>
                <a:schemeClr val="bg1">
                  <a:lumMod val="50000"/>
                </a:schemeClr>
              </a:solidFill>
              <a:latin typeface="微软雅黑"/>
              <a:ea typeface="微软雅黑"/>
            </a:endParaRPr>
          </a:p>
        </p:txBody>
      </p:sp>
      <p:grpSp>
        <p:nvGrpSpPr>
          <p:cNvPr id="30" name="组合 29"/>
          <p:cNvGrpSpPr/>
          <p:nvPr/>
        </p:nvGrpSpPr>
        <p:grpSpPr>
          <a:xfrm rot="10800000">
            <a:off x="2611411" y="4168128"/>
            <a:ext cx="1023964" cy="1023964"/>
            <a:chOff x="2250831" y="2560320"/>
            <a:chExt cx="745587" cy="745587"/>
          </a:xfrm>
        </p:grpSpPr>
        <p:sp>
          <p:nvSpPr>
            <p:cNvPr id="31" name="泪滴形 30"/>
            <p:cNvSpPr/>
            <p:nvPr/>
          </p:nvSpPr>
          <p:spPr>
            <a:xfrm rot="8100000">
              <a:off x="2250831" y="2560320"/>
              <a:ext cx="745587" cy="745587"/>
            </a:xfrm>
            <a:prstGeom prst="teardrop">
              <a:avLst/>
            </a:prstGeom>
            <a:solidFill>
              <a:srgbClr val="01B0F1"/>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同心圆 31"/>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3" name="文本框 17"/>
          <p:cNvSpPr txBox="1"/>
          <p:nvPr/>
        </p:nvSpPr>
        <p:spPr>
          <a:xfrm>
            <a:off x="3812087" y="4229391"/>
            <a:ext cx="1891502" cy="1177245"/>
          </a:xfrm>
          <a:prstGeom prst="rect">
            <a:avLst/>
          </a:prstGeom>
          <a:noFill/>
        </p:spPr>
        <p:txBody>
          <a:bodyPr wrap="square" lIns="68580" tIns="34290" rIns="68580" bIns="34290" rtlCol="0">
            <a:spAutoFit/>
          </a:bodyPr>
          <a:lstStyle/>
          <a:p>
            <a:r>
              <a:rPr lang="en-US" altLang="zh-CN" sz="1600" dirty="0" smtClean="0">
                <a:solidFill>
                  <a:schemeClr val="bg1">
                    <a:lumMod val="50000"/>
                  </a:schemeClr>
                </a:solidFill>
                <a:latin typeface="微软雅黑"/>
                <a:ea typeface="微软雅黑"/>
              </a:rPr>
              <a:t>02.</a:t>
            </a:r>
            <a:r>
              <a:rPr lang="zh-CN" altLang="en-US" sz="1600" dirty="0" smtClean="0">
                <a:solidFill>
                  <a:schemeClr val="bg1">
                    <a:lumMod val="50000"/>
                  </a:schemeClr>
                </a:solidFill>
                <a:latin typeface="微软雅黑"/>
                <a:ea typeface="微软雅黑"/>
              </a:rPr>
              <a:t>添加</a:t>
            </a:r>
            <a:r>
              <a:rPr lang="zh-CN" altLang="en-US" sz="1600" dirty="0">
                <a:solidFill>
                  <a:schemeClr val="bg1">
                    <a:lumMod val="50000"/>
                  </a:schemeClr>
                </a:solidFill>
                <a:latin typeface="微软雅黑"/>
                <a:ea typeface="微软雅黑"/>
              </a:rPr>
              <a:t>标题</a:t>
            </a:r>
            <a:endParaRPr lang="en-GB" altLang="zh-CN" sz="1600" dirty="0">
              <a:solidFill>
                <a:schemeClr val="bg1">
                  <a:lumMod val="50000"/>
                </a:schemeClr>
              </a:solidFill>
              <a:latin typeface="微软雅黑"/>
              <a:ea typeface="微软雅黑"/>
            </a:endParaRPr>
          </a:p>
          <a:p>
            <a:r>
              <a:rPr lang="zh-CN" altLang="en-US" sz="1400" b="0" dirty="0">
                <a:solidFill>
                  <a:schemeClr val="bg1">
                    <a:lumMod val="50000"/>
                  </a:schemeClr>
                </a:solidFill>
                <a:latin typeface="微软雅黑"/>
                <a:ea typeface="微软雅黑"/>
              </a:rPr>
              <a:t>此处添加详细文本描述，建议与标题相关并符合整体语言风格，语言描述尽量简洁</a:t>
            </a:r>
            <a:r>
              <a:rPr lang="zh-CN" altLang="en-US" sz="1400" b="0" dirty="0" smtClean="0">
                <a:solidFill>
                  <a:schemeClr val="bg1">
                    <a:lumMod val="50000"/>
                  </a:schemeClr>
                </a:solidFill>
                <a:latin typeface="微软雅黑"/>
                <a:ea typeface="微软雅黑"/>
              </a:rPr>
              <a:t>生</a:t>
            </a:r>
            <a:endParaRPr lang="en-GB" altLang="zh-CN" sz="1400" b="0" dirty="0">
              <a:solidFill>
                <a:schemeClr val="bg1">
                  <a:lumMod val="50000"/>
                </a:schemeClr>
              </a:solidFill>
              <a:latin typeface="微软雅黑"/>
              <a:ea typeface="微软雅黑"/>
            </a:endParaRPr>
          </a:p>
        </p:txBody>
      </p:sp>
      <p:grpSp>
        <p:nvGrpSpPr>
          <p:cNvPr id="34" name="组合 33"/>
          <p:cNvGrpSpPr/>
          <p:nvPr/>
        </p:nvGrpSpPr>
        <p:grpSpPr>
          <a:xfrm rot="10800000">
            <a:off x="7195941" y="4056095"/>
            <a:ext cx="432668" cy="432668"/>
            <a:chOff x="2250831" y="2560320"/>
            <a:chExt cx="745587" cy="745587"/>
          </a:xfrm>
        </p:grpSpPr>
        <p:sp>
          <p:nvSpPr>
            <p:cNvPr id="35" name="泪滴形 34"/>
            <p:cNvSpPr/>
            <p:nvPr/>
          </p:nvSpPr>
          <p:spPr>
            <a:xfrm rot="8100000">
              <a:off x="2250831" y="2560320"/>
              <a:ext cx="745587" cy="745587"/>
            </a:xfrm>
            <a:prstGeom prst="teardrop">
              <a:avLst/>
            </a:prstGeom>
            <a:solidFill>
              <a:srgbClr val="01B0F1"/>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同心圆 35"/>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文本框 21"/>
          <p:cNvSpPr txBox="1"/>
          <p:nvPr/>
        </p:nvSpPr>
        <p:spPr>
          <a:xfrm>
            <a:off x="7941482" y="4228876"/>
            <a:ext cx="1891502" cy="1177245"/>
          </a:xfrm>
          <a:prstGeom prst="rect">
            <a:avLst/>
          </a:prstGeom>
          <a:noFill/>
        </p:spPr>
        <p:txBody>
          <a:bodyPr wrap="square" lIns="68580" tIns="34290" rIns="68580" bIns="34290" rtlCol="0">
            <a:spAutoFit/>
          </a:bodyPr>
          <a:lstStyle/>
          <a:p>
            <a:r>
              <a:rPr lang="en-US" altLang="zh-CN" sz="1600" dirty="0" smtClean="0">
                <a:solidFill>
                  <a:schemeClr val="bg1">
                    <a:lumMod val="50000"/>
                  </a:schemeClr>
                </a:solidFill>
                <a:latin typeface="微软雅黑"/>
                <a:ea typeface="微软雅黑"/>
              </a:rPr>
              <a:t>04.</a:t>
            </a:r>
            <a:r>
              <a:rPr lang="zh-CN" altLang="en-US" sz="1600" dirty="0" smtClean="0">
                <a:solidFill>
                  <a:schemeClr val="bg1">
                    <a:lumMod val="50000"/>
                  </a:schemeClr>
                </a:solidFill>
                <a:latin typeface="微软雅黑"/>
                <a:ea typeface="微软雅黑"/>
              </a:rPr>
              <a:t>添加</a:t>
            </a:r>
            <a:r>
              <a:rPr lang="zh-CN" altLang="en-US" sz="1600" dirty="0">
                <a:solidFill>
                  <a:schemeClr val="bg1">
                    <a:lumMod val="50000"/>
                  </a:schemeClr>
                </a:solidFill>
                <a:latin typeface="微软雅黑"/>
                <a:ea typeface="微软雅黑"/>
              </a:rPr>
              <a:t>标题</a:t>
            </a:r>
            <a:endParaRPr lang="en-GB" altLang="zh-CN" sz="1600" dirty="0">
              <a:solidFill>
                <a:schemeClr val="bg1">
                  <a:lumMod val="50000"/>
                </a:schemeClr>
              </a:solidFill>
              <a:latin typeface="微软雅黑"/>
              <a:ea typeface="微软雅黑"/>
            </a:endParaRPr>
          </a:p>
          <a:p>
            <a:r>
              <a:rPr lang="zh-CN" altLang="en-US" sz="1400" b="0" dirty="0">
                <a:solidFill>
                  <a:schemeClr val="bg1">
                    <a:lumMod val="50000"/>
                  </a:schemeClr>
                </a:solidFill>
                <a:latin typeface="微软雅黑"/>
                <a:ea typeface="微软雅黑"/>
              </a:rPr>
              <a:t>此处添加详细文本描述，建议与标题相关并符合整体语言风格，语言描述尽量简洁</a:t>
            </a:r>
            <a:r>
              <a:rPr lang="zh-CN" altLang="en-US" sz="1400" b="0" dirty="0" smtClean="0">
                <a:solidFill>
                  <a:schemeClr val="bg1">
                    <a:lumMod val="50000"/>
                  </a:schemeClr>
                </a:solidFill>
                <a:latin typeface="微软雅黑"/>
                <a:ea typeface="微软雅黑"/>
              </a:rPr>
              <a:t>生</a:t>
            </a:r>
            <a:endParaRPr lang="en-GB" altLang="zh-CN" sz="1400" b="0" dirty="0">
              <a:solidFill>
                <a:schemeClr val="bg1">
                  <a:lumMod val="50000"/>
                </a:schemeClr>
              </a:solidFill>
              <a:latin typeface="微软雅黑"/>
              <a:ea typeface="微软雅黑"/>
            </a:endParaRPr>
          </a:p>
        </p:txBody>
      </p:sp>
      <p:grpSp>
        <p:nvGrpSpPr>
          <p:cNvPr id="38" name="组合 37"/>
          <p:cNvGrpSpPr/>
          <p:nvPr/>
        </p:nvGrpSpPr>
        <p:grpSpPr>
          <a:xfrm>
            <a:off x="9051405" y="3131183"/>
            <a:ext cx="699399" cy="699399"/>
            <a:chOff x="2250831" y="2560320"/>
            <a:chExt cx="745587" cy="745587"/>
          </a:xfrm>
        </p:grpSpPr>
        <p:sp>
          <p:nvSpPr>
            <p:cNvPr id="39" name="泪滴形 38"/>
            <p:cNvSpPr/>
            <p:nvPr/>
          </p:nvSpPr>
          <p:spPr>
            <a:xfrm rot="8100000">
              <a:off x="2250831" y="2560320"/>
              <a:ext cx="745587" cy="745587"/>
            </a:xfrm>
            <a:prstGeom prst="teardrop">
              <a:avLst/>
            </a:prstGeom>
            <a:solidFill>
              <a:srgbClr val="076DC1"/>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同心圆 39"/>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文本框 25"/>
          <p:cNvSpPr txBox="1"/>
          <p:nvPr/>
        </p:nvSpPr>
        <p:spPr>
          <a:xfrm>
            <a:off x="9833373" y="2474719"/>
            <a:ext cx="1891502" cy="1177245"/>
          </a:xfrm>
          <a:prstGeom prst="rect">
            <a:avLst/>
          </a:prstGeom>
          <a:noFill/>
        </p:spPr>
        <p:txBody>
          <a:bodyPr wrap="square" lIns="68580" tIns="34290" rIns="68580" bIns="34290" rtlCol="0">
            <a:spAutoFit/>
          </a:bodyPr>
          <a:lstStyle/>
          <a:p>
            <a:r>
              <a:rPr lang="en-US" altLang="zh-CN" sz="1600" dirty="0" smtClean="0">
                <a:solidFill>
                  <a:schemeClr val="bg1">
                    <a:lumMod val="50000"/>
                  </a:schemeClr>
                </a:solidFill>
                <a:latin typeface="微软雅黑"/>
                <a:ea typeface="微软雅黑"/>
              </a:rPr>
              <a:t>05.</a:t>
            </a:r>
            <a:r>
              <a:rPr lang="zh-CN" altLang="en-US" sz="1600" dirty="0" smtClean="0">
                <a:solidFill>
                  <a:schemeClr val="bg1">
                    <a:lumMod val="50000"/>
                  </a:schemeClr>
                </a:solidFill>
                <a:latin typeface="微软雅黑"/>
                <a:ea typeface="微软雅黑"/>
              </a:rPr>
              <a:t>添加</a:t>
            </a:r>
            <a:r>
              <a:rPr lang="zh-CN" altLang="en-US" sz="1600" dirty="0">
                <a:solidFill>
                  <a:schemeClr val="bg1">
                    <a:lumMod val="50000"/>
                  </a:schemeClr>
                </a:solidFill>
                <a:latin typeface="微软雅黑"/>
                <a:ea typeface="微软雅黑"/>
              </a:rPr>
              <a:t>标题</a:t>
            </a:r>
            <a:endParaRPr lang="en-GB" altLang="zh-CN" sz="1600" dirty="0">
              <a:solidFill>
                <a:schemeClr val="bg1">
                  <a:lumMod val="50000"/>
                </a:schemeClr>
              </a:solidFill>
              <a:latin typeface="微软雅黑"/>
              <a:ea typeface="微软雅黑"/>
            </a:endParaRPr>
          </a:p>
          <a:p>
            <a:r>
              <a:rPr lang="zh-CN" altLang="en-US" sz="1400" b="0" dirty="0">
                <a:solidFill>
                  <a:schemeClr val="bg1">
                    <a:lumMod val="50000"/>
                  </a:schemeClr>
                </a:solidFill>
                <a:latin typeface="微软雅黑"/>
                <a:ea typeface="微软雅黑"/>
              </a:rPr>
              <a:t>此处添加详细文本描述，建议与标题相关并符合整体语言风格，语言描述尽量简洁</a:t>
            </a:r>
            <a:r>
              <a:rPr lang="zh-CN" altLang="en-US" sz="1400" b="0" dirty="0" smtClean="0">
                <a:solidFill>
                  <a:schemeClr val="bg1">
                    <a:lumMod val="50000"/>
                  </a:schemeClr>
                </a:solidFill>
                <a:latin typeface="微软雅黑"/>
                <a:ea typeface="微软雅黑"/>
              </a:rPr>
              <a:t>生</a:t>
            </a:r>
            <a:endParaRPr lang="en-GB" altLang="zh-CN" sz="1400" b="0" dirty="0">
              <a:solidFill>
                <a:schemeClr val="bg1">
                  <a:lumMod val="50000"/>
                </a:schemeClr>
              </a:solidFill>
              <a:latin typeface="微软雅黑"/>
              <a:ea typeface="微软雅黑"/>
            </a:endParaRPr>
          </a:p>
        </p:txBody>
      </p:sp>
    </p:spTree>
    <p:extLst>
      <p:ext uri="{BB962C8B-B14F-4D97-AF65-F5344CB8AC3E}">
        <p14:creationId xmlns:p14="http://schemas.microsoft.com/office/powerpoint/2010/main" val="54485380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1000"/>
                                        <p:tgtEl>
                                          <p:spTgt spid="21"/>
                                        </p:tgtEl>
                                      </p:cBhvr>
                                    </p:animEffect>
                                  </p:childTnLst>
                                </p:cTn>
                              </p:par>
                            </p:childTnLst>
                          </p:cTn>
                        </p:par>
                        <p:par>
                          <p:cTn id="28" fill="hold">
                            <p:stCondLst>
                              <p:cond delay="2260"/>
                            </p:stCondLst>
                            <p:childTnLst>
                              <p:par>
                                <p:cTn id="29" presetID="47"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6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1000"/>
                                        <p:tgtEl>
                                          <p:spTgt spid="25"/>
                                        </p:tgtEl>
                                      </p:cBhvr>
                                    </p:animEffect>
                                  </p:childTnLst>
                                </p:cTn>
                              </p:par>
                            </p:childTnLst>
                          </p:cTn>
                        </p:par>
                        <p:par>
                          <p:cTn id="38" fill="hold">
                            <p:stCondLst>
                              <p:cond delay="4260"/>
                            </p:stCondLst>
                            <p:childTnLst>
                              <p:par>
                                <p:cTn id="39" presetID="42" presetClass="entr" presetSubtype="0"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1000" fill="hold"/>
                                        <p:tgtEl>
                                          <p:spTgt spid="30"/>
                                        </p:tgtEl>
                                        <p:attrNameLst>
                                          <p:attrName>ppt_y</p:attrName>
                                        </p:attrNameLst>
                                      </p:cBhvr>
                                      <p:tavLst>
                                        <p:tav tm="0">
                                          <p:val>
                                            <p:strVal val="#ppt_y+.1"/>
                                          </p:val>
                                        </p:tav>
                                        <p:tav tm="100000">
                                          <p:val>
                                            <p:strVal val="#ppt_y"/>
                                          </p:val>
                                        </p:tav>
                                      </p:tavLst>
                                    </p:anim>
                                  </p:childTnLst>
                                </p:cTn>
                              </p:par>
                            </p:childTnLst>
                          </p:cTn>
                        </p:par>
                        <p:par>
                          <p:cTn id="44" fill="hold">
                            <p:stCondLst>
                              <p:cond delay="526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1000"/>
                                        <p:tgtEl>
                                          <p:spTgt spid="33"/>
                                        </p:tgtEl>
                                      </p:cBhvr>
                                    </p:animEffect>
                                  </p:childTnLst>
                                </p:cTn>
                              </p:par>
                            </p:childTnLst>
                          </p:cTn>
                        </p:par>
                        <p:par>
                          <p:cTn id="48" fill="hold">
                            <p:stCondLst>
                              <p:cond delay="6260"/>
                            </p:stCondLst>
                            <p:childTnLst>
                              <p:par>
                                <p:cTn id="49" presetID="47" presetClass="entr" presetSubtype="0"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1000"/>
                                        <p:tgtEl>
                                          <p:spTgt spid="26"/>
                                        </p:tgtEl>
                                      </p:cBhvr>
                                    </p:animEffect>
                                    <p:anim calcmode="lin" valueType="num">
                                      <p:cBhvr>
                                        <p:cTn id="52" dur="1000" fill="hold"/>
                                        <p:tgtEl>
                                          <p:spTgt spid="26"/>
                                        </p:tgtEl>
                                        <p:attrNameLst>
                                          <p:attrName>ppt_x</p:attrName>
                                        </p:attrNameLst>
                                      </p:cBhvr>
                                      <p:tavLst>
                                        <p:tav tm="0">
                                          <p:val>
                                            <p:strVal val="#ppt_x"/>
                                          </p:val>
                                        </p:tav>
                                        <p:tav tm="100000">
                                          <p:val>
                                            <p:strVal val="#ppt_x"/>
                                          </p:val>
                                        </p:tav>
                                      </p:tavLst>
                                    </p:anim>
                                    <p:anim calcmode="lin" valueType="num">
                                      <p:cBhvr>
                                        <p:cTn id="53" dur="1000" fill="hold"/>
                                        <p:tgtEl>
                                          <p:spTgt spid="26"/>
                                        </p:tgtEl>
                                        <p:attrNameLst>
                                          <p:attrName>ppt_y</p:attrName>
                                        </p:attrNameLst>
                                      </p:cBhvr>
                                      <p:tavLst>
                                        <p:tav tm="0">
                                          <p:val>
                                            <p:strVal val="#ppt_y-.1"/>
                                          </p:val>
                                        </p:tav>
                                        <p:tav tm="100000">
                                          <p:val>
                                            <p:strVal val="#ppt_y"/>
                                          </p:val>
                                        </p:tav>
                                      </p:tavLst>
                                    </p:anim>
                                  </p:childTnLst>
                                </p:cTn>
                              </p:par>
                            </p:childTnLst>
                          </p:cTn>
                        </p:par>
                        <p:par>
                          <p:cTn id="54" fill="hold">
                            <p:stCondLst>
                              <p:cond delay="726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1000"/>
                                        <p:tgtEl>
                                          <p:spTgt spid="29"/>
                                        </p:tgtEl>
                                      </p:cBhvr>
                                    </p:animEffect>
                                  </p:childTnLst>
                                </p:cTn>
                              </p:par>
                            </p:childTnLst>
                          </p:cTn>
                        </p:par>
                        <p:par>
                          <p:cTn id="58" fill="hold">
                            <p:stCondLst>
                              <p:cond delay="8260"/>
                            </p:stCondLst>
                            <p:childTnLst>
                              <p:par>
                                <p:cTn id="59" presetID="42" presetClass="entr" presetSubtype="0" fill="hold" nodeType="after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000"/>
                                        <p:tgtEl>
                                          <p:spTgt spid="34"/>
                                        </p:tgtEl>
                                      </p:cBhvr>
                                    </p:animEffect>
                                    <p:anim calcmode="lin" valueType="num">
                                      <p:cBhvr>
                                        <p:cTn id="62" dur="1000" fill="hold"/>
                                        <p:tgtEl>
                                          <p:spTgt spid="34"/>
                                        </p:tgtEl>
                                        <p:attrNameLst>
                                          <p:attrName>ppt_x</p:attrName>
                                        </p:attrNameLst>
                                      </p:cBhvr>
                                      <p:tavLst>
                                        <p:tav tm="0">
                                          <p:val>
                                            <p:strVal val="#ppt_x"/>
                                          </p:val>
                                        </p:tav>
                                        <p:tav tm="100000">
                                          <p:val>
                                            <p:strVal val="#ppt_x"/>
                                          </p:val>
                                        </p:tav>
                                      </p:tavLst>
                                    </p:anim>
                                    <p:anim calcmode="lin" valueType="num">
                                      <p:cBhvr>
                                        <p:cTn id="63" dur="1000" fill="hold"/>
                                        <p:tgtEl>
                                          <p:spTgt spid="34"/>
                                        </p:tgtEl>
                                        <p:attrNameLst>
                                          <p:attrName>ppt_y</p:attrName>
                                        </p:attrNameLst>
                                      </p:cBhvr>
                                      <p:tavLst>
                                        <p:tav tm="0">
                                          <p:val>
                                            <p:strVal val="#ppt_y+.1"/>
                                          </p:val>
                                        </p:tav>
                                        <p:tav tm="100000">
                                          <p:val>
                                            <p:strVal val="#ppt_y"/>
                                          </p:val>
                                        </p:tav>
                                      </p:tavLst>
                                    </p:anim>
                                  </p:childTnLst>
                                </p:cTn>
                              </p:par>
                            </p:childTnLst>
                          </p:cTn>
                        </p:par>
                        <p:par>
                          <p:cTn id="64" fill="hold">
                            <p:stCondLst>
                              <p:cond delay="9260"/>
                            </p:stCondLst>
                            <p:childTnLst>
                              <p:par>
                                <p:cTn id="65" presetID="22" presetClass="entr" presetSubtype="8"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left)">
                                      <p:cBhvr>
                                        <p:cTn id="67" dur="1000"/>
                                        <p:tgtEl>
                                          <p:spTgt spid="37"/>
                                        </p:tgtEl>
                                      </p:cBhvr>
                                    </p:animEffect>
                                  </p:childTnLst>
                                </p:cTn>
                              </p:par>
                            </p:childTnLst>
                          </p:cTn>
                        </p:par>
                        <p:par>
                          <p:cTn id="68" fill="hold">
                            <p:stCondLst>
                              <p:cond delay="10260"/>
                            </p:stCondLst>
                            <p:childTnLst>
                              <p:par>
                                <p:cTn id="69" presetID="47" presetClass="entr" presetSubtype="0" fill="hold"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childTnLst>
                          </p:cTn>
                        </p:par>
                        <p:par>
                          <p:cTn id="74" fill="hold">
                            <p:stCondLst>
                              <p:cond delay="11260"/>
                            </p:stCondLst>
                            <p:childTnLst>
                              <p:par>
                                <p:cTn id="75" presetID="22" presetClass="entr" presetSubtype="8"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left)">
                                      <p:cBhvr>
                                        <p:cTn id="77"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5" grpId="0"/>
      <p:bldP spid="29" grpId="0"/>
      <p:bldP spid="33" grpId="0"/>
      <p:bldP spid="37"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计划实施步骤</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1"/>
          <p:cNvSpPr/>
          <p:nvPr/>
        </p:nvSpPr>
        <p:spPr>
          <a:xfrm>
            <a:off x="3656661" y="1677065"/>
            <a:ext cx="1654845" cy="165432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76DC1"/>
          </a:solidFill>
          <a:ln w="25400" cap="flat" cmpd="sng" algn="ctr">
            <a:noFill/>
            <a:prstDash val="solid"/>
          </a:ln>
          <a:effectLst/>
        </p:spPr>
        <p:txBody>
          <a:bodyPr lIns="121917" tIns="60958" rIns="121917" bIns="60958" rtlCol="0" anchor="ctr"/>
          <a:lstStyle/>
          <a:p>
            <a:pPr algn="ctr"/>
            <a:endParaRPr lang="zh-CN" altLang="en-US" b="1" kern="0">
              <a:solidFill>
                <a:sysClr val="window" lastClr="FFFFFF"/>
              </a:solidFill>
              <a:latin typeface="微软雅黑" pitchFamily="34" charset="-122"/>
              <a:ea typeface="微软雅黑" pitchFamily="34" charset="-122"/>
            </a:endParaRPr>
          </a:p>
        </p:txBody>
      </p:sp>
      <p:sp>
        <p:nvSpPr>
          <p:cNvPr id="22" name="椭圆 1"/>
          <p:cNvSpPr/>
          <p:nvPr/>
        </p:nvSpPr>
        <p:spPr>
          <a:xfrm>
            <a:off x="3505357" y="3127784"/>
            <a:ext cx="831357" cy="1654323"/>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01B0F1"/>
          </a:solidFill>
          <a:ln w="25400" cap="flat" cmpd="sng" algn="ctr">
            <a:noFill/>
            <a:prstDash val="solid"/>
          </a:ln>
          <a:effectLst/>
        </p:spPr>
        <p:txBody>
          <a:bodyPr lIns="121917" tIns="60958" rIns="121917" bIns="60958" rtlCol="0" anchor="ctr"/>
          <a:lstStyle/>
          <a:p>
            <a:pPr algn="ctr">
              <a:defRPr/>
            </a:pPr>
            <a:endParaRPr lang="zh-CN" altLang="en-US" sz="2200" kern="0">
              <a:solidFill>
                <a:sysClr val="window" lastClr="FFFFFF"/>
              </a:solidFill>
            </a:endParaRPr>
          </a:p>
        </p:txBody>
      </p:sp>
      <p:sp>
        <p:nvSpPr>
          <p:cNvPr id="23" name="椭圆 1"/>
          <p:cNvSpPr/>
          <p:nvPr/>
        </p:nvSpPr>
        <p:spPr>
          <a:xfrm rot="5400000">
            <a:off x="3392215" y="4594381"/>
            <a:ext cx="1646493" cy="166271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76DC1"/>
          </a:solidFill>
          <a:ln w="25400" cap="flat" cmpd="sng" algn="ctr">
            <a:noFill/>
            <a:prstDash val="solid"/>
          </a:ln>
          <a:effectLst/>
        </p:spPr>
        <p:txBody>
          <a:bodyPr lIns="121917" tIns="60958" rIns="121917" bIns="60958" rtlCol="0" anchor="ctr"/>
          <a:lstStyle/>
          <a:p>
            <a:pPr algn="ctr"/>
            <a:endParaRPr lang="zh-CN" altLang="en-US" b="1" kern="0">
              <a:solidFill>
                <a:sysClr val="window" lastClr="FFFFFF"/>
              </a:solidFill>
              <a:latin typeface="微软雅黑" pitchFamily="34" charset="-122"/>
              <a:ea typeface="微软雅黑" pitchFamily="34" charset="-122"/>
            </a:endParaRPr>
          </a:p>
        </p:txBody>
      </p:sp>
      <p:sp>
        <p:nvSpPr>
          <p:cNvPr id="24" name="椭圆 1"/>
          <p:cNvSpPr/>
          <p:nvPr/>
        </p:nvSpPr>
        <p:spPr>
          <a:xfrm rot="10800000">
            <a:off x="2177607" y="1449105"/>
            <a:ext cx="1654845" cy="165432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1B0F1"/>
          </a:solidFill>
          <a:ln w="25400" cap="flat" cmpd="sng" algn="ctr">
            <a:noFill/>
            <a:prstDash val="solid"/>
          </a:ln>
          <a:effectLst/>
        </p:spPr>
        <p:txBody>
          <a:bodyPr lIns="121917" tIns="60958" rIns="121917" bIns="60958" rtlCol="0" anchor="ctr"/>
          <a:lstStyle/>
          <a:p>
            <a:pPr algn="ctr">
              <a:defRPr/>
            </a:pPr>
            <a:endParaRPr lang="zh-CN" altLang="en-US" sz="2200" kern="0">
              <a:solidFill>
                <a:sysClr val="window" lastClr="FFFFFF"/>
              </a:solidFill>
            </a:endParaRPr>
          </a:p>
        </p:txBody>
      </p:sp>
      <p:sp>
        <p:nvSpPr>
          <p:cNvPr id="25" name="椭圆 1"/>
          <p:cNvSpPr/>
          <p:nvPr/>
        </p:nvSpPr>
        <p:spPr>
          <a:xfrm rot="6199008">
            <a:off x="2490207" y="3948976"/>
            <a:ext cx="827161" cy="156652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01B0F1"/>
          </a:solidFill>
          <a:ln w="25400" cap="flat" cmpd="sng" algn="ctr">
            <a:noFill/>
            <a:prstDash val="solid"/>
          </a:ln>
          <a:effectLst/>
        </p:spPr>
        <p:txBody>
          <a:bodyPr lIns="121917" tIns="60958" rIns="121917" bIns="60958" rtlCol="0" anchor="ctr"/>
          <a:lstStyle/>
          <a:p>
            <a:pPr algn="ctr">
              <a:defRPr/>
            </a:pPr>
            <a:endParaRPr lang="zh-CN" altLang="en-US" sz="2200" kern="0">
              <a:solidFill>
                <a:sysClr val="window" lastClr="FFFFFF"/>
              </a:solidFill>
            </a:endParaRPr>
          </a:p>
        </p:txBody>
      </p:sp>
      <p:sp>
        <p:nvSpPr>
          <p:cNvPr id="26" name="圆角矩形 14"/>
          <p:cNvSpPr/>
          <p:nvPr/>
        </p:nvSpPr>
        <p:spPr>
          <a:xfrm>
            <a:off x="5157561" y="2077216"/>
            <a:ext cx="3976056" cy="647343"/>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76DC1"/>
          </a:solidFill>
          <a:ln w="25400" cap="flat" cmpd="sng" algn="ctr">
            <a:noFill/>
            <a:prstDash val="solid"/>
          </a:ln>
          <a:effectLst/>
        </p:spPr>
        <p:txBody>
          <a:bodyPr lIns="121917" tIns="60958" rIns="121917" bIns="60958" rtlCol="0" anchor="ctr"/>
          <a:lstStyle/>
          <a:p>
            <a:pPr algn="ctr">
              <a:defRPr/>
            </a:pPr>
            <a:r>
              <a:rPr lang="zh-CN" altLang="en-US" b="1" kern="0" dirty="0">
                <a:solidFill>
                  <a:sysClr val="window" lastClr="FFFFFF"/>
                </a:solidFill>
                <a:latin typeface="微软雅黑" pitchFamily="34" charset="-122"/>
                <a:ea typeface="微软雅黑" pitchFamily="34" charset="-122"/>
              </a:rPr>
              <a:t>您的标题写在这里</a:t>
            </a:r>
          </a:p>
        </p:txBody>
      </p:sp>
      <p:sp>
        <p:nvSpPr>
          <p:cNvPr id="27" name="圆角矩形 14"/>
          <p:cNvSpPr/>
          <p:nvPr/>
        </p:nvSpPr>
        <p:spPr>
          <a:xfrm>
            <a:off x="4824363" y="4884767"/>
            <a:ext cx="4049198" cy="647343"/>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76DC1"/>
          </a:solidFill>
          <a:ln w="25400" cap="flat" cmpd="sng" algn="ctr">
            <a:noFill/>
            <a:prstDash val="solid"/>
          </a:ln>
          <a:effectLst/>
        </p:spPr>
        <p:txBody>
          <a:bodyPr lIns="121917" tIns="60958" rIns="121917" bIns="60958" rtlCol="0" anchor="ctr"/>
          <a:lstStyle/>
          <a:p>
            <a:pPr algn="ctr"/>
            <a:r>
              <a:rPr lang="zh-CN" altLang="en-US" b="1" kern="0" dirty="0">
                <a:solidFill>
                  <a:sysClr val="window" lastClr="FFFFFF"/>
                </a:solidFill>
                <a:latin typeface="微软雅黑" pitchFamily="34" charset="-122"/>
                <a:ea typeface="微软雅黑" pitchFamily="34" charset="-122"/>
              </a:rPr>
              <a:t>您的标题写在这里</a:t>
            </a:r>
          </a:p>
        </p:txBody>
      </p:sp>
      <p:sp>
        <p:nvSpPr>
          <p:cNvPr id="28" name="TextBox 45"/>
          <p:cNvSpPr txBox="1"/>
          <p:nvPr/>
        </p:nvSpPr>
        <p:spPr>
          <a:xfrm>
            <a:off x="4193286" y="2099837"/>
            <a:ext cx="608362" cy="861770"/>
          </a:xfrm>
          <a:prstGeom prst="rect">
            <a:avLst/>
          </a:prstGeom>
          <a:noFill/>
        </p:spPr>
        <p:txBody>
          <a:bodyPr wrap="square" lIns="121917" tIns="60958" rIns="121917" bIns="60958" rtlCol="0">
            <a:spAutoFit/>
          </a:bodyPr>
          <a:lstStyle/>
          <a:p>
            <a:pPr>
              <a:defRPr/>
            </a:pPr>
            <a:r>
              <a:rPr lang="en-US" altLang="zh-CN" sz="4800" b="1" kern="0" dirty="0">
                <a:solidFill>
                  <a:schemeClr val="bg1">
                    <a:lumMod val="50000"/>
                  </a:schemeClr>
                </a:solidFill>
                <a:latin typeface="Arial Black" pitchFamily="34" charset="0"/>
                <a:ea typeface="微软雅黑" pitchFamily="34" charset="-122"/>
              </a:rPr>
              <a:t>A</a:t>
            </a:r>
            <a:endParaRPr lang="zh-CN" altLang="en-US" sz="4800" b="1" kern="0" dirty="0">
              <a:solidFill>
                <a:schemeClr val="bg1">
                  <a:lumMod val="50000"/>
                </a:schemeClr>
              </a:solidFill>
              <a:latin typeface="Arial Black" pitchFamily="34" charset="0"/>
              <a:ea typeface="微软雅黑" pitchFamily="34" charset="-122"/>
            </a:endParaRPr>
          </a:p>
        </p:txBody>
      </p:sp>
      <p:sp>
        <p:nvSpPr>
          <p:cNvPr id="29" name="TextBox 46"/>
          <p:cNvSpPr txBox="1"/>
          <p:nvPr/>
        </p:nvSpPr>
        <p:spPr>
          <a:xfrm>
            <a:off x="4048701" y="5041450"/>
            <a:ext cx="608362" cy="861770"/>
          </a:xfrm>
          <a:prstGeom prst="rect">
            <a:avLst/>
          </a:prstGeom>
          <a:noFill/>
        </p:spPr>
        <p:txBody>
          <a:bodyPr wrap="square" lIns="121917" tIns="60958" rIns="121917" bIns="60958" rtlCol="0">
            <a:spAutoFit/>
          </a:bodyPr>
          <a:lstStyle/>
          <a:p>
            <a:pPr>
              <a:defRPr/>
            </a:pPr>
            <a:r>
              <a:rPr lang="en-US" altLang="zh-CN" sz="4800" b="1" kern="0" dirty="0">
                <a:solidFill>
                  <a:schemeClr val="bg1">
                    <a:lumMod val="50000"/>
                  </a:schemeClr>
                </a:solidFill>
                <a:latin typeface="Arial Black" pitchFamily="34" charset="0"/>
                <a:ea typeface="微软雅黑" pitchFamily="34" charset="-122"/>
              </a:rPr>
              <a:t>B</a:t>
            </a:r>
            <a:endParaRPr lang="zh-CN" altLang="en-US" sz="4800" b="1" kern="0" dirty="0">
              <a:solidFill>
                <a:schemeClr val="bg1">
                  <a:lumMod val="50000"/>
                </a:schemeClr>
              </a:solidFill>
              <a:latin typeface="Arial Black" pitchFamily="34" charset="0"/>
              <a:ea typeface="微软雅黑" pitchFamily="34" charset="-122"/>
            </a:endParaRPr>
          </a:p>
        </p:txBody>
      </p:sp>
      <p:sp>
        <p:nvSpPr>
          <p:cNvPr id="30" name="TextBox 47"/>
          <p:cNvSpPr txBox="1"/>
          <p:nvPr/>
        </p:nvSpPr>
        <p:spPr>
          <a:xfrm>
            <a:off x="5277663" y="2868414"/>
            <a:ext cx="4453404" cy="1203402"/>
          </a:xfrm>
          <a:prstGeom prst="rect">
            <a:avLst/>
          </a:prstGeom>
          <a:noFill/>
        </p:spPr>
        <p:txBody>
          <a:bodyPr wrap="square" lIns="121917" tIns="60958" rIns="121917" bIns="60958" rtlCol="0">
            <a:spAutoFit/>
          </a:bodyPr>
          <a:lstStyle/>
          <a:p>
            <a:pPr>
              <a:lnSpc>
                <a:spcPct val="130000"/>
              </a:lnSpc>
              <a:defRPr/>
            </a:pPr>
            <a:r>
              <a:rPr lang="zh-CN" altLang="en-US" kern="0" dirty="0">
                <a:solidFill>
                  <a:schemeClr val="bg1">
                    <a:lumMod val="50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kern="0" dirty="0">
              <a:solidFill>
                <a:schemeClr val="bg1">
                  <a:lumMod val="50000"/>
                </a:schemeClr>
              </a:solidFill>
              <a:latin typeface="微软雅黑" pitchFamily="34" charset="-122"/>
              <a:ea typeface="微软雅黑" pitchFamily="34" charset="-122"/>
            </a:endParaRPr>
          </a:p>
        </p:txBody>
      </p:sp>
      <p:sp>
        <p:nvSpPr>
          <p:cNvPr id="31" name="TextBox 48"/>
          <p:cNvSpPr txBox="1"/>
          <p:nvPr/>
        </p:nvSpPr>
        <p:spPr>
          <a:xfrm>
            <a:off x="5157560" y="5532110"/>
            <a:ext cx="4785776" cy="448132"/>
          </a:xfrm>
          <a:prstGeom prst="rect">
            <a:avLst/>
          </a:prstGeom>
          <a:noFill/>
        </p:spPr>
        <p:txBody>
          <a:bodyPr wrap="square" lIns="121917" tIns="60958" rIns="121917" bIns="60958" rtlCol="0">
            <a:spAutoFit/>
          </a:bodyPr>
          <a:lstStyle/>
          <a:p>
            <a:pPr>
              <a:lnSpc>
                <a:spcPct val="130000"/>
              </a:lnSpc>
              <a:defRPr/>
            </a:pPr>
            <a:r>
              <a:rPr lang="zh-CN" altLang="en-US" kern="0" dirty="0">
                <a:solidFill>
                  <a:schemeClr val="bg1">
                    <a:lumMod val="50000"/>
                  </a:schemeClr>
                </a:solidFill>
                <a:latin typeface="微软雅黑" pitchFamily="34" charset="-122"/>
                <a:ea typeface="微软雅黑" pitchFamily="34" charset="-122"/>
              </a:rPr>
              <a:t>您的内容打在这里，或通过复制您的文本</a:t>
            </a:r>
            <a:endParaRPr lang="en-US" altLang="zh-CN"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2193385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250"/>
                                        <p:tgtEl>
                                          <p:spTgt spid="24"/>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250"/>
                                        <p:tgtEl>
                                          <p:spTgt spid="21"/>
                                        </p:tgtEl>
                                      </p:cBhvr>
                                    </p:animEffect>
                                  </p:childTnLst>
                                </p:cTn>
                              </p:par>
                            </p:childTnLst>
                          </p:cTn>
                        </p:par>
                        <p:par>
                          <p:cTn id="32" fill="hold">
                            <p:stCondLst>
                              <p:cond delay="1750"/>
                            </p:stCondLst>
                            <p:childTnLst>
                              <p:par>
                                <p:cTn id="33" presetID="22" presetClass="entr" presetSubtype="1"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250"/>
                                        <p:tgtEl>
                                          <p:spTgt spid="22"/>
                                        </p:tgtEl>
                                      </p:cBhvr>
                                    </p:animEffect>
                                  </p:childTnLst>
                                </p:cTn>
                              </p:par>
                            </p:childTnLst>
                          </p:cTn>
                        </p:par>
                        <p:par>
                          <p:cTn id="36" fill="hold">
                            <p:stCondLst>
                              <p:cond delay="2000"/>
                            </p:stCondLst>
                            <p:childTnLst>
                              <p:par>
                                <p:cTn id="37" presetID="21"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heel(1)">
                                      <p:cBhvr>
                                        <p:cTn id="39" dur="1000"/>
                                        <p:tgtEl>
                                          <p:spTgt spid="23"/>
                                        </p:tgtEl>
                                      </p:cBhvr>
                                    </p:animEffect>
                                  </p:childTnLst>
                                </p:cTn>
                              </p:par>
                              <p:par>
                                <p:cTn id="40" presetID="22" presetClass="entr" presetSubtype="2" fill="hold" grpId="0" nodeType="withEffect">
                                  <p:stCondLst>
                                    <p:cond delay="750"/>
                                  </p:stCondLst>
                                  <p:childTnLst>
                                    <p:set>
                                      <p:cBhvr>
                                        <p:cTn id="41" dur="1" fill="hold">
                                          <p:stCondLst>
                                            <p:cond delay="0"/>
                                          </p:stCondLst>
                                        </p:cTn>
                                        <p:tgtEl>
                                          <p:spTgt spid="25"/>
                                        </p:tgtEl>
                                        <p:attrNameLst>
                                          <p:attrName>style.visibility</p:attrName>
                                        </p:attrNameLst>
                                      </p:cBhvr>
                                      <p:to>
                                        <p:strVal val="visible"/>
                                      </p:to>
                                    </p:set>
                                    <p:animEffect transition="in" filter="wipe(right)">
                                      <p:cBhvr>
                                        <p:cTn id="42" dur="250"/>
                                        <p:tgtEl>
                                          <p:spTgt spid="25"/>
                                        </p:tgtEl>
                                      </p:cBhvr>
                                    </p:animEffect>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anim calcmode="lin" valueType="num">
                                      <p:cBhvr>
                                        <p:cTn id="47" dur="500" fill="hold"/>
                                        <p:tgtEl>
                                          <p:spTgt spid="28"/>
                                        </p:tgtEl>
                                        <p:attrNameLst>
                                          <p:attrName>ppt_x</p:attrName>
                                        </p:attrNameLst>
                                      </p:cBhvr>
                                      <p:tavLst>
                                        <p:tav tm="0">
                                          <p:val>
                                            <p:strVal val="#ppt_x"/>
                                          </p:val>
                                        </p:tav>
                                        <p:tav tm="100000">
                                          <p:val>
                                            <p:strVal val="#ppt_x"/>
                                          </p:val>
                                        </p:tav>
                                      </p:tavLst>
                                    </p:anim>
                                    <p:anim calcmode="lin" valueType="num">
                                      <p:cBhvr>
                                        <p:cTn id="48" dur="500" fill="hold"/>
                                        <p:tgtEl>
                                          <p:spTgt spid="28"/>
                                        </p:tgtEl>
                                        <p:attrNameLst>
                                          <p:attrName>ppt_y</p:attrName>
                                        </p:attrNameLst>
                                      </p:cBhvr>
                                      <p:tavLst>
                                        <p:tav tm="0">
                                          <p:val>
                                            <p:strVal val="#ppt_y+.1"/>
                                          </p:val>
                                        </p:tav>
                                        <p:tav tm="100000">
                                          <p:val>
                                            <p:strVal val="#ppt_y"/>
                                          </p:val>
                                        </p:tav>
                                      </p:tavLst>
                                    </p:anim>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250"/>
                                        <p:tgtEl>
                                          <p:spTgt spid="26"/>
                                        </p:tgtEl>
                                      </p:cBhvr>
                                    </p:animEffect>
                                  </p:childTnLst>
                                </p:cTn>
                              </p:par>
                            </p:childTnLst>
                          </p:cTn>
                        </p:par>
                        <p:par>
                          <p:cTn id="53" fill="hold">
                            <p:stCondLst>
                              <p:cond delay="3750"/>
                            </p:stCondLst>
                            <p:childTnLst>
                              <p:par>
                                <p:cTn id="54" presetID="22" presetClass="entr" presetSubtype="4"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down)">
                                      <p:cBhvr>
                                        <p:cTn id="56" dur="250"/>
                                        <p:tgtEl>
                                          <p:spTgt spid="30"/>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anim calcmode="lin" valueType="num">
                                      <p:cBhvr>
                                        <p:cTn id="61" dur="500" fill="hold"/>
                                        <p:tgtEl>
                                          <p:spTgt spid="29"/>
                                        </p:tgtEl>
                                        <p:attrNameLst>
                                          <p:attrName>ppt_x</p:attrName>
                                        </p:attrNameLst>
                                      </p:cBhvr>
                                      <p:tavLst>
                                        <p:tav tm="0">
                                          <p:val>
                                            <p:strVal val="#ppt_x"/>
                                          </p:val>
                                        </p:tav>
                                        <p:tav tm="100000">
                                          <p:val>
                                            <p:strVal val="#ppt_x"/>
                                          </p:val>
                                        </p:tav>
                                      </p:tavLst>
                                    </p:anim>
                                    <p:anim calcmode="lin" valueType="num">
                                      <p:cBhvr>
                                        <p:cTn id="62" dur="500" fill="hold"/>
                                        <p:tgtEl>
                                          <p:spTgt spid="29"/>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250"/>
                                        <p:tgtEl>
                                          <p:spTgt spid="27"/>
                                        </p:tgtEl>
                                      </p:cBhvr>
                                    </p:animEffect>
                                  </p:childTnLst>
                                </p:cTn>
                              </p:par>
                            </p:childTnLst>
                          </p:cTn>
                        </p:par>
                        <p:par>
                          <p:cTn id="67" fill="hold">
                            <p:stCondLst>
                              <p:cond delay="4750"/>
                            </p:stCondLst>
                            <p:childTnLst>
                              <p:par>
                                <p:cTn id="68" presetID="42"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250"/>
                                        <p:tgtEl>
                                          <p:spTgt spid="31"/>
                                        </p:tgtEl>
                                      </p:cBhvr>
                                    </p:animEffect>
                                    <p:anim calcmode="lin" valueType="num">
                                      <p:cBhvr>
                                        <p:cTn id="71" dur="250" fill="hold"/>
                                        <p:tgtEl>
                                          <p:spTgt spid="31"/>
                                        </p:tgtEl>
                                        <p:attrNameLst>
                                          <p:attrName>ppt_x</p:attrName>
                                        </p:attrNameLst>
                                      </p:cBhvr>
                                      <p:tavLst>
                                        <p:tav tm="0">
                                          <p:val>
                                            <p:strVal val="#ppt_x"/>
                                          </p:val>
                                        </p:tav>
                                        <p:tav tm="100000">
                                          <p:val>
                                            <p:strVal val="#ppt_x"/>
                                          </p:val>
                                        </p:tav>
                                      </p:tavLst>
                                    </p:anim>
                                    <p:anim calcmode="lin" valueType="num">
                                      <p:cBhvr>
                                        <p:cTn id="72"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能力提升计划</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4525013" y="2151063"/>
            <a:ext cx="1782762" cy="1373187"/>
            <a:chOff x="4525013" y="1808163"/>
            <a:chExt cx="1782762" cy="1373187"/>
          </a:xfrm>
          <a:solidFill>
            <a:srgbClr val="076DC1"/>
          </a:solidFill>
        </p:grpSpPr>
        <p:sp>
          <p:nvSpPr>
            <p:cNvPr id="22" name="Freeform 8"/>
            <p:cNvSpPr>
              <a:spLocks/>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lstStyle/>
            <a:p>
              <a:endParaRPr lang="zh-CN" altLang="en-US"/>
            </a:p>
          </p:txBody>
        </p:sp>
        <p:sp>
          <p:nvSpPr>
            <p:cNvPr id="23" name="Freeform 9"/>
            <p:cNvSpPr>
              <a:spLocks/>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lstStyle/>
            <a:p>
              <a:endParaRPr lang="zh-CN" altLang="en-US"/>
            </a:p>
          </p:txBody>
        </p:sp>
        <p:sp>
          <p:nvSpPr>
            <p:cNvPr id="24" name="Freeform 21"/>
            <p:cNvSpPr>
              <a:spLocks/>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22"/>
            <p:cNvSpPr>
              <a:spLocks/>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6" name="组合 25"/>
          <p:cNvGrpSpPr/>
          <p:nvPr/>
        </p:nvGrpSpPr>
        <p:grpSpPr>
          <a:xfrm>
            <a:off x="5712692" y="3361552"/>
            <a:ext cx="752606" cy="776237"/>
            <a:chOff x="3862388" y="1625601"/>
            <a:chExt cx="608013" cy="628649"/>
          </a:xfrm>
          <a:solidFill>
            <a:srgbClr val="01B0F1"/>
          </a:solidFill>
        </p:grpSpPr>
        <p:sp>
          <p:nvSpPr>
            <p:cNvPr id="27"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31" name="组合 30"/>
          <p:cNvGrpSpPr/>
          <p:nvPr/>
        </p:nvGrpSpPr>
        <p:grpSpPr>
          <a:xfrm>
            <a:off x="4469450" y="3771900"/>
            <a:ext cx="1244600" cy="1617663"/>
            <a:chOff x="4469450" y="3429000"/>
            <a:chExt cx="1244600" cy="1617663"/>
          </a:xfrm>
          <a:solidFill>
            <a:srgbClr val="01B0F1"/>
          </a:solidFill>
        </p:grpSpPr>
        <p:sp>
          <p:nvSpPr>
            <p:cNvPr id="32" name="Freeform 14"/>
            <p:cNvSpPr>
              <a:spLocks/>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Freeform 15"/>
            <p:cNvSpPr>
              <a:spLocks/>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Oval 42"/>
            <p:cNvSpPr>
              <a:spLocks noChangeArrowheads="1"/>
            </p:cNvSpPr>
            <p:nvPr/>
          </p:nvSpPr>
          <p:spPr bwMode="auto">
            <a:xfrm>
              <a:off x="5002850" y="4213225"/>
              <a:ext cx="73025"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35" name="Oval 43"/>
            <p:cNvSpPr>
              <a:spLocks noChangeArrowheads="1"/>
            </p:cNvSpPr>
            <p:nvPr/>
          </p:nvSpPr>
          <p:spPr bwMode="auto">
            <a:xfrm>
              <a:off x="5090163" y="4194175"/>
              <a:ext cx="88900" cy="88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36" name="Oval 44"/>
            <p:cNvSpPr>
              <a:spLocks noChangeArrowheads="1"/>
            </p:cNvSpPr>
            <p:nvPr/>
          </p:nvSpPr>
          <p:spPr bwMode="auto">
            <a:xfrm>
              <a:off x="5002850" y="4297363"/>
              <a:ext cx="73025"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37" name="Oval 45"/>
            <p:cNvSpPr>
              <a:spLocks noChangeArrowheads="1"/>
            </p:cNvSpPr>
            <p:nvPr/>
          </p:nvSpPr>
          <p:spPr bwMode="auto">
            <a:xfrm>
              <a:off x="5090163" y="4297363"/>
              <a:ext cx="71437"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grpSp>
      <p:grpSp>
        <p:nvGrpSpPr>
          <p:cNvPr id="38" name="组合 37"/>
          <p:cNvGrpSpPr/>
          <p:nvPr/>
        </p:nvGrpSpPr>
        <p:grpSpPr>
          <a:xfrm>
            <a:off x="5958525" y="4014788"/>
            <a:ext cx="1719263" cy="1417637"/>
            <a:chOff x="5958525" y="3671888"/>
            <a:chExt cx="1719263" cy="1417637"/>
          </a:xfrm>
          <a:solidFill>
            <a:srgbClr val="076DC1"/>
          </a:solidFill>
        </p:grpSpPr>
        <p:sp>
          <p:nvSpPr>
            <p:cNvPr id="39" name="Freeform 14"/>
            <p:cNvSpPr>
              <a:spLocks/>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txBody>
            <a:bodyPr/>
            <a:lstStyle/>
            <a:p>
              <a:endParaRPr lang="zh-CN" altLang="en-US"/>
            </a:p>
          </p:txBody>
        </p:sp>
        <p:sp>
          <p:nvSpPr>
            <p:cNvPr id="40" name="Freeform 15"/>
            <p:cNvSpPr>
              <a:spLocks/>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grpFill/>
            <a:ln>
              <a:noFill/>
            </a:ln>
          </p:spPr>
          <p:txBody>
            <a:bodyPr/>
            <a:lstStyle/>
            <a:p>
              <a:endParaRPr lang="zh-CN" altLang="en-US"/>
            </a:p>
          </p:txBody>
        </p:sp>
        <p:sp>
          <p:nvSpPr>
            <p:cNvPr id="41" name="Freeform 36"/>
            <p:cNvSpPr>
              <a:spLocks/>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 name="组合 41"/>
          <p:cNvGrpSpPr/>
          <p:nvPr/>
        </p:nvGrpSpPr>
        <p:grpSpPr>
          <a:xfrm>
            <a:off x="6380800" y="2132013"/>
            <a:ext cx="1416050" cy="1719262"/>
            <a:chOff x="6380800" y="1789113"/>
            <a:chExt cx="1416050" cy="1719262"/>
          </a:xfrm>
          <a:solidFill>
            <a:srgbClr val="01B0F1"/>
          </a:solidFill>
        </p:grpSpPr>
        <p:sp>
          <p:nvSpPr>
            <p:cNvPr id="43" name="Freeform 14"/>
            <p:cNvSpPr>
              <a:spLocks/>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Freeform 15"/>
            <p:cNvSpPr>
              <a:spLocks/>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Rectangle 27"/>
            <p:cNvSpPr>
              <a:spLocks noChangeArrowheads="1"/>
            </p:cNvSpPr>
            <p:nvPr/>
          </p:nvSpPr>
          <p:spPr bwMode="auto">
            <a:xfrm>
              <a:off x="7033263" y="2547938"/>
              <a:ext cx="2222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46" name="Rectangle 28"/>
            <p:cNvSpPr>
              <a:spLocks noChangeArrowheads="1"/>
            </p:cNvSpPr>
            <p:nvPr/>
          </p:nvSpPr>
          <p:spPr bwMode="auto">
            <a:xfrm>
              <a:off x="7074538" y="2524125"/>
              <a:ext cx="20637" cy="176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47" name="Rectangle 29"/>
            <p:cNvSpPr>
              <a:spLocks noChangeArrowheads="1"/>
            </p:cNvSpPr>
            <p:nvPr/>
          </p:nvSpPr>
          <p:spPr bwMode="auto">
            <a:xfrm>
              <a:off x="7111050" y="2508250"/>
              <a:ext cx="22225"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
          <p:nvSpPr>
            <p:cNvPr id="48" name="Rectangle 30"/>
            <p:cNvSpPr>
              <a:spLocks noChangeArrowheads="1"/>
            </p:cNvSpPr>
            <p:nvPr/>
          </p:nvSpPr>
          <p:spPr bwMode="auto">
            <a:xfrm>
              <a:off x="7149150" y="2606675"/>
              <a:ext cx="238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grpSp>
      <p:sp>
        <p:nvSpPr>
          <p:cNvPr id="49" name="TextBox 57"/>
          <p:cNvSpPr txBox="1"/>
          <p:nvPr/>
        </p:nvSpPr>
        <p:spPr bwMode="auto">
          <a:xfrm>
            <a:off x="1453200" y="24145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bwMode="auto">
          <a:xfrm>
            <a:off x="8139750" y="24145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57"/>
          <p:cNvSpPr txBox="1"/>
          <p:nvPr/>
        </p:nvSpPr>
        <p:spPr bwMode="auto">
          <a:xfrm>
            <a:off x="1453200" y="42799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TextBox 57"/>
          <p:cNvSpPr txBox="1"/>
          <p:nvPr/>
        </p:nvSpPr>
        <p:spPr bwMode="auto">
          <a:xfrm>
            <a:off x="8139750" y="42799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923700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3" presetClass="entr" presetSubtype="16"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childTnLst>
                                </p:cTn>
                              </p:par>
                              <p:par>
                                <p:cTn id="29" presetID="8" presetClass="emph" presetSubtype="0" fill="hold" nodeType="withEffect">
                                  <p:stCondLst>
                                    <p:cond delay="0"/>
                                  </p:stCondLst>
                                  <p:childTnLst>
                                    <p:animRot by="21600000">
                                      <p:cBhvr>
                                        <p:cTn id="30" dur="4550" fill="hold"/>
                                        <p:tgtEl>
                                          <p:spTgt spid="26"/>
                                        </p:tgtEl>
                                        <p:attrNameLst>
                                          <p:attrName>r</p:attrName>
                                        </p:attrNameLst>
                                      </p:cBhvr>
                                    </p:animRot>
                                  </p:childTnLst>
                                </p:cTn>
                              </p:par>
                              <p:par>
                                <p:cTn id="31" presetID="22" presetClass="entr" presetSubtype="8" fill="hold" nodeType="withEffect">
                                  <p:stCondLst>
                                    <p:cond delay="55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par>
                                <p:cTn id="34" presetID="22" presetClass="entr" presetSubtype="1" fill="hold" nodeType="withEffect">
                                  <p:stCondLst>
                                    <p:cond delay="105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500"/>
                                        <p:tgtEl>
                                          <p:spTgt spid="42"/>
                                        </p:tgtEl>
                                      </p:cBhvr>
                                    </p:animEffect>
                                  </p:childTnLst>
                                </p:cTn>
                              </p:par>
                              <p:par>
                                <p:cTn id="37" presetID="22" presetClass="entr" presetSubtype="2" fill="hold" nodeType="withEffect">
                                  <p:stCondLst>
                                    <p:cond delay="1550"/>
                                  </p:stCondLst>
                                  <p:childTnLst>
                                    <p:set>
                                      <p:cBhvr>
                                        <p:cTn id="38" dur="1" fill="hold">
                                          <p:stCondLst>
                                            <p:cond delay="0"/>
                                          </p:stCondLst>
                                        </p:cTn>
                                        <p:tgtEl>
                                          <p:spTgt spid="38"/>
                                        </p:tgtEl>
                                        <p:attrNameLst>
                                          <p:attrName>style.visibility</p:attrName>
                                        </p:attrNameLst>
                                      </p:cBhvr>
                                      <p:to>
                                        <p:strVal val="visible"/>
                                      </p:to>
                                    </p:set>
                                    <p:animEffect transition="in" filter="wipe(right)">
                                      <p:cBhvr>
                                        <p:cTn id="39" dur="500"/>
                                        <p:tgtEl>
                                          <p:spTgt spid="38"/>
                                        </p:tgtEl>
                                      </p:cBhvr>
                                    </p:animEffect>
                                  </p:childTnLst>
                                </p:cTn>
                              </p:par>
                              <p:par>
                                <p:cTn id="40" presetID="22" presetClass="entr" presetSubtype="4" fill="hold" nodeType="withEffect">
                                  <p:stCondLst>
                                    <p:cond delay="2150"/>
                                  </p:stCondLst>
                                  <p:childTnLst>
                                    <p:set>
                                      <p:cBhvr>
                                        <p:cTn id="41" dur="1" fill="hold">
                                          <p:stCondLst>
                                            <p:cond delay="0"/>
                                          </p:stCondLst>
                                        </p:cTn>
                                        <p:tgtEl>
                                          <p:spTgt spid="31"/>
                                        </p:tgtEl>
                                        <p:attrNameLst>
                                          <p:attrName>style.visibility</p:attrName>
                                        </p:attrNameLst>
                                      </p:cBhvr>
                                      <p:to>
                                        <p:strVal val="visible"/>
                                      </p:to>
                                    </p:set>
                                    <p:animEffect transition="in" filter="wipe(down)">
                                      <p:cBhvr>
                                        <p:cTn id="42" dur="500"/>
                                        <p:tgtEl>
                                          <p:spTgt spid="31"/>
                                        </p:tgtEl>
                                      </p:cBhvr>
                                    </p:animEffect>
                                  </p:childTnLst>
                                </p:cTn>
                              </p:par>
                              <p:par>
                                <p:cTn id="43" presetID="42" presetClass="entr" presetSubtype="0" fill="hold" grpId="0" nodeType="withEffect">
                                  <p:stCondLst>
                                    <p:cond delay="275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050"/>
                                  </p:stCondLst>
                                  <p:childTnLst>
                                    <p:set>
                                      <p:cBhvr>
                                        <p:cTn id="49" dur="1" fill="hold">
                                          <p:stCondLst>
                                            <p:cond delay="0"/>
                                          </p:stCondLst>
                                        </p:cTn>
                                        <p:tgtEl>
                                          <p:spTgt spid="51"/>
                                        </p:tgtEl>
                                        <p:attrNameLst>
                                          <p:attrName>style.visibility</p:attrName>
                                        </p:attrNameLst>
                                      </p:cBhvr>
                                      <p:to>
                                        <p:strVal val="visible"/>
                                      </p:to>
                                    </p:set>
                                    <p:animEffect transition="in" filter="fade">
                                      <p:cBhvr>
                                        <p:cTn id="50" dur="1000"/>
                                        <p:tgtEl>
                                          <p:spTgt spid="51"/>
                                        </p:tgtEl>
                                      </p:cBhvr>
                                    </p:animEffect>
                                    <p:anim calcmode="lin" valueType="num">
                                      <p:cBhvr>
                                        <p:cTn id="51" dur="1000" fill="hold"/>
                                        <p:tgtEl>
                                          <p:spTgt spid="51"/>
                                        </p:tgtEl>
                                        <p:attrNameLst>
                                          <p:attrName>ppt_x</p:attrName>
                                        </p:attrNameLst>
                                      </p:cBhvr>
                                      <p:tavLst>
                                        <p:tav tm="0">
                                          <p:val>
                                            <p:strVal val="#ppt_x"/>
                                          </p:val>
                                        </p:tav>
                                        <p:tav tm="100000">
                                          <p:val>
                                            <p:strVal val="#ppt_x"/>
                                          </p:val>
                                        </p:tav>
                                      </p:tavLst>
                                    </p:anim>
                                    <p:anim calcmode="lin" valueType="num">
                                      <p:cBhvr>
                                        <p:cTn id="52" dur="1000" fill="hold"/>
                                        <p:tgtEl>
                                          <p:spTgt spid="5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335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65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1000"/>
                                        <p:tgtEl>
                                          <p:spTgt spid="52"/>
                                        </p:tgtEl>
                                      </p:cBhvr>
                                    </p:animEffect>
                                    <p:anim calcmode="lin" valueType="num">
                                      <p:cBhvr>
                                        <p:cTn id="61" dur="1000" fill="hold"/>
                                        <p:tgtEl>
                                          <p:spTgt spid="52"/>
                                        </p:tgtEl>
                                        <p:attrNameLst>
                                          <p:attrName>ppt_x</p:attrName>
                                        </p:attrNameLst>
                                      </p:cBhvr>
                                      <p:tavLst>
                                        <p:tav tm="0">
                                          <p:val>
                                            <p:strVal val="#ppt_x"/>
                                          </p:val>
                                        </p:tav>
                                        <p:tav tm="100000">
                                          <p:val>
                                            <p:strVal val="#ppt_x"/>
                                          </p:val>
                                        </p:tav>
                                      </p:tavLst>
                                    </p:anim>
                                    <p:anim calcmode="lin" valueType="num">
                                      <p:cBhvr>
                                        <p:cTn id="62"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49" grpId="0"/>
      <p:bldP spid="50" grpId="0"/>
      <p:bldP spid="51" grpId="0"/>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145811" y="3949440"/>
            <a:ext cx="5885027" cy="532880"/>
          </a:xfrm>
          <a:prstGeom prst="roundRect">
            <a:avLst>
              <a:gd name="adj" fmla="val 50000"/>
            </a:avLst>
          </a:prstGeom>
          <a:solidFill>
            <a:srgbClr val="076DC1"/>
          </a:solidFill>
          <a:ln w="12700">
            <a:solidFill>
              <a:srgbClr val="076DC1"/>
            </a:solidFill>
          </a:ln>
          <a:effectLst>
            <a:outerShdw blurRad="63500" dist="63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原创设计师QQ5858324           _16"/>
          <p:cNvSpPr txBox="1">
            <a:spLocks noChangeArrowheads="1"/>
          </p:cNvSpPr>
          <p:nvPr/>
        </p:nvSpPr>
        <p:spPr bwMode="auto">
          <a:xfrm>
            <a:off x="3247851" y="41096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latin typeface="微软雅黑" panose="020B0503020204020204" pitchFamily="34" charset="-122"/>
                <a:ea typeface="微软雅黑" panose="020B0503020204020204" pitchFamily="34" charset="-122"/>
              </a:rPr>
              <a:t>汇报人：</a:t>
            </a:r>
            <a:r>
              <a:rPr lang="en-US" altLang="zh-CN" sz="1800" b="0" dirty="0" smtClean="0">
                <a:latin typeface="微软雅黑" panose="020B0503020204020204" pitchFamily="34" charset="-122"/>
                <a:ea typeface="微软雅黑" panose="020B0503020204020204" pitchFamily="34" charset="-122"/>
              </a:rPr>
              <a:t>XXX     </a:t>
            </a:r>
            <a:r>
              <a:rPr lang="zh-CN" altLang="en-US" sz="1800" b="0" dirty="0" smtClean="0">
                <a:latin typeface="微软雅黑" panose="020B0503020204020204" pitchFamily="34" charset="-122"/>
                <a:ea typeface="微软雅黑" panose="020B0503020204020204" pitchFamily="34" charset="-122"/>
              </a:rPr>
              <a:t>部门：</a:t>
            </a:r>
            <a:r>
              <a:rPr lang="en-US" altLang="zh-CN" sz="1800" b="0" dirty="0" smtClean="0">
                <a:latin typeface="微软雅黑" panose="020B0503020204020204" pitchFamily="34" charset="-122"/>
                <a:ea typeface="微软雅黑" panose="020B0503020204020204" pitchFamily="34" charset="-122"/>
              </a:rPr>
              <a:t>XXXXX     </a:t>
            </a:r>
            <a:r>
              <a:rPr lang="zh-CN" altLang="en-US" sz="1800" b="0" dirty="0" smtClean="0">
                <a:latin typeface="微软雅黑" panose="020B0503020204020204" pitchFamily="34" charset="-122"/>
                <a:ea typeface="微软雅黑" panose="020B0503020204020204" pitchFamily="34" charset="-122"/>
              </a:rPr>
              <a:t>日期</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20XX.08.08</a:t>
            </a:r>
            <a:endParaRPr lang="zh-CN" altLang="zh-CN" sz="1800" b="0" dirty="0">
              <a:latin typeface="微软雅黑" panose="020B0503020204020204" pitchFamily="34" charset="-122"/>
              <a:ea typeface="微软雅黑" panose="020B0503020204020204" pitchFamily="34" charset="-122"/>
            </a:endParaRPr>
          </a:p>
        </p:txBody>
      </p:sp>
      <p:sp>
        <p:nvSpPr>
          <p:cNvPr id="51" name="原创设计师QQ598969553          _14"/>
          <p:cNvSpPr txBox="1">
            <a:spLocks noChangeArrowheads="1"/>
          </p:cNvSpPr>
          <p:nvPr/>
        </p:nvSpPr>
        <p:spPr bwMode="auto">
          <a:xfrm>
            <a:off x="2331058" y="2309198"/>
            <a:ext cx="7524142"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600" b="1" dirty="0" smtClean="0">
                <a:solidFill>
                  <a:srgbClr val="076DC1"/>
                </a:solidFill>
                <a:latin typeface="微软雅黑" panose="020B0503020204020204" pitchFamily="34" charset="-122"/>
                <a:ea typeface="微软雅黑" panose="020B0503020204020204" pitchFamily="34" charset="-122"/>
              </a:rPr>
              <a:t>汇报完毕 谢谢指导</a:t>
            </a:r>
            <a:endParaRPr lang="zh-CN" sz="6600" b="1" dirty="0">
              <a:solidFill>
                <a:srgbClr val="076DC1"/>
              </a:solidFill>
              <a:latin typeface="微软雅黑" panose="020B0503020204020204" pitchFamily="34" charset="-122"/>
              <a:ea typeface="微软雅黑" panose="020B0503020204020204" pitchFamily="34" charset="-122"/>
            </a:endParaRPr>
          </a:p>
        </p:txBody>
      </p:sp>
      <p:sp>
        <p:nvSpPr>
          <p:cNvPr id="52" name="原创设计师QQ598969553          _15"/>
          <p:cNvSpPr txBox="1">
            <a:spLocks noChangeArrowheads="1"/>
          </p:cNvSpPr>
          <p:nvPr/>
        </p:nvSpPr>
        <p:spPr bwMode="auto">
          <a:xfrm>
            <a:off x="2684780" y="3148949"/>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Introduction Of Atmospheric</a:t>
            </a:r>
          </a:p>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200" b="0" dirty="0">
              <a:solidFill>
                <a:schemeClr val="tx1">
                  <a:lumMod val="50000"/>
                  <a:lumOff val="50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2615461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51"/>
                                        </p:tgtEl>
                                        <p:attrNameLst>
                                          <p:attrName>style.visibility</p:attrName>
                                        </p:attrNameLst>
                                      </p:cBhvr>
                                      <p:to>
                                        <p:strVal val="visible"/>
                                      </p:to>
                                    </p:set>
                                    <p:anim by="(-#ppt_w*2)" calcmode="lin" valueType="num">
                                      <p:cBhvr rctx="PPT">
                                        <p:cTn id="15" dur="500" autoRev="1" fill="hold">
                                          <p:stCondLst>
                                            <p:cond delay="0"/>
                                          </p:stCondLst>
                                        </p:cTn>
                                        <p:tgtEl>
                                          <p:spTgt spid="51"/>
                                        </p:tgtEl>
                                        <p:attrNameLst>
                                          <p:attrName>ppt_w</p:attrName>
                                        </p:attrNameLst>
                                      </p:cBhvr>
                                    </p:anim>
                                    <p:anim by="(#ppt_w*0.50)" calcmode="lin" valueType="num">
                                      <p:cBhvr>
                                        <p:cTn id="16" dur="500" decel="50000" autoRev="1" fill="hold">
                                          <p:stCondLst>
                                            <p:cond delay="0"/>
                                          </p:stCondLst>
                                        </p:cTn>
                                        <p:tgtEl>
                                          <p:spTgt spid="51"/>
                                        </p:tgtEl>
                                        <p:attrNameLst>
                                          <p:attrName>ppt_x</p:attrName>
                                        </p:attrNameLst>
                                      </p:cBhvr>
                                    </p:anim>
                                    <p:anim from="(-#ppt_h/2)" to="(#ppt_y)" calcmode="lin" valueType="num">
                                      <p:cBhvr>
                                        <p:cTn id="17" dur="1000" fill="hold">
                                          <p:stCondLst>
                                            <p:cond delay="0"/>
                                          </p:stCondLst>
                                        </p:cTn>
                                        <p:tgtEl>
                                          <p:spTgt spid="51"/>
                                        </p:tgtEl>
                                        <p:attrNameLst>
                                          <p:attrName>ppt_y</p:attrName>
                                        </p:attrNameLst>
                                      </p:cBhvr>
                                    </p:anim>
                                    <p:animRot by="21600000">
                                      <p:cBhvr>
                                        <p:cTn id="18" dur="1000" fill="hold">
                                          <p:stCondLst>
                                            <p:cond delay="0"/>
                                          </p:stCondLst>
                                        </p:cTn>
                                        <p:tgtEl>
                                          <p:spTgt spid="51"/>
                                        </p:tgtEl>
                                        <p:attrNameLst>
                                          <p:attrName>r</p:attrName>
                                        </p:attrNameLst>
                                      </p:cBhvr>
                                    </p:animRot>
                                  </p:childTnLst>
                                </p:cTn>
                              </p:par>
                            </p:childTnLst>
                          </p:cTn>
                        </p:par>
                        <p:par>
                          <p:cTn id="19" fill="hold">
                            <p:stCondLst>
                              <p:cond delay="2700"/>
                            </p:stCondLst>
                            <p:childTnLst>
                              <p:par>
                                <p:cTn id="20" presetID="22" presetClass="entr" presetSubtype="8"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left)">
                                      <p:cBhvr>
                                        <p:cTn id="2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6" grpId="0"/>
      <p:bldP spid="51" grpId="0"/>
      <p:bldP spid="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0752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p:blipFill>
        <p:spPr>
          <a:xfrm>
            <a:off x="-1" y="1"/>
            <a:ext cx="12190414" cy="6858000"/>
          </a:xfrm>
          <a:prstGeom prst="rect">
            <a:avLst/>
          </a:prstGeom>
        </p:spPr>
      </p:pic>
      <p:grpSp>
        <p:nvGrpSpPr>
          <p:cNvPr id="3" name="组合 2"/>
          <p:cNvGrpSpPr/>
          <p:nvPr/>
        </p:nvGrpSpPr>
        <p:grpSpPr>
          <a:xfrm rot="16200000" flipV="1">
            <a:off x="871166" y="-162757"/>
            <a:ext cx="10429048" cy="17257730"/>
            <a:chOff x="-232228" y="1039199"/>
            <a:chExt cx="3323772" cy="1854970"/>
          </a:xfrm>
        </p:grpSpPr>
        <p:sp>
          <p:nvSpPr>
            <p:cNvPr id="4"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2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5425570" y="4056947"/>
            <a:ext cx="1324188" cy="720672"/>
            <a:chOff x="8046865" y="3178903"/>
            <a:chExt cx="1595802" cy="868495"/>
          </a:xfrm>
        </p:grpSpPr>
        <p:sp>
          <p:nvSpPr>
            <p:cNvPr id="8" name="椭圆 7"/>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076DC1"/>
                  </a:solidFill>
                  <a:latin typeface="微软雅黑" pitchFamily="34" charset="-122"/>
                  <a:ea typeface="微软雅黑" pitchFamily="34" charset="-122"/>
                </a:rPr>
                <a:t>A</a:t>
              </a:r>
              <a:endParaRPr lang="zh-CN" altLang="en-US" sz="3600" b="1" dirty="0">
                <a:solidFill>
                  <a:srgbClr val="076DC1"/>
                </a:solidFill>
                <a:latin typeface="微软雅黑" pitchFamily="34" charset="-122"/>
                <a:ea typeface="微软雅黑" pitchFamily="34" charset="-122"/>
              </a:endParaRPr>
            </a:p>
          </p:txBody>
        </p:sp>
      </p:grpSp>
      <p:sp>
        <p:nvSpPr>
          <p:cNvPr id="10" name="TextBox 42"/>
          <p:cNvSpPr txBox="1"/>
          <p:nvPr/>
        </p:nvSpPr>
        <p:spPr>
          <a:xfrm>
            <a:off x="3231353" y="4962249"/>
            <a:ext cx="5712622" cy="923330"/>
          </a:xfrm>
          <a:prstGeom prst="rect">
            <a:avLst/>
          </a:prstGeom>
          <a:noFill/>
        </p:spPr>
        <p:txBody>
          <a:bodyPr wrap="square" rtlCol="0">
            <a:spAutoFit/>
          </a:bodyPr>
          <a:lstStyle/>
          <a:p>
            <a:pPr algn="ctr"/>
            <a:r>
              <a:rPr lang="zh-CN" altLang="en-US" sz="5400" b="1" dirty="0" smtClean="0">
                <a:solidFill>
                  <a:schemeClr val="bg1"/>
                </a:solidFill>
                <a:latin typeface="微软雅黑" pitchFamily="34" charset="-122"/>
                <a:ea typeface="微软雅黑" pitchFamily="34" charset="-122"/>
              </a:rPr>
              <a:t>点击加入</a:t>
            </a:r>
            <a:r>
              <a:rPr lang="zh-CN" altLang="en-US" sz="5400" b="1" dirty="0">
                <a:solidFill>
                  <a:schemeClr val="bg1"/>
                </a:solidFill>
                <a:latin typeface="微软雅黑" pitchFamily="34" charset="-122"/>
                <a:ea typeface="微软雅黑" pitchFamily="34" charset="-122"/>
              </a:rPr>
              <a:t>你的标题</a:t>
            </a:r>
          </a:p>
        </p:txBody>
      </p:sp>
      <p:sp>
        <p:nvSpPr>
          <p:cNvPr id="11" name="TextBox 42"/>
          <p:cNvSpPr txBox="1"/>
          <p:nvPr/>
        </p:nvSpPr>
        <p:spPr>
          <a:xfrm>
            <a:off x="4209090" y="5923900"/>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061097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by="(-#ppt_w*2)" calcmode="lin" valueType="num">
                                      <p:cBhvr rctx="PPT">
                                        <p:cTn id="22" dur="250" autoRev="1" fill="hold">
                                          <p:stCondLst>
                                            <p:cond delay="0"/>
                                          </p:stCondLst>
                                        </p:cTn>
                                        <p:tgtEl>
                                          <p:spTgt spid="10"/>
                                        </p:tgtEl>
                                        <p:attrNameLst>
                                          <p:attrName>ppt_w</p:attrName>
                                        </p:attrNameLst>
                                      </p:cBhvr>
                                    </p:anim>
                                    <p:anim by="(#ppt_w*0.50)" calcmode="lin" valueType="num">
                                      <p:cBhvr>
                                        <p:cTn id="23" dur="250" decel="50000" autoRev="1" fill="hold">
                                          <p:stCondLst>
                                            <p:cond delay="0"/>
                                          </p:stCondLst>
                                        </p:cTn>
                                        <p:tgtEl>
                                          <p:spTgt spid="10"/>
                                        </p:tgtEl>
                                        <p:attrNameLst>
                                          <p:attrName>ppt_x</p:attrName>
                                        </p:attrNameLst>
                                      </p:cBhvr>
                                    </p:anim>
                                    <p:anim from="(-#ppt_h/2)" to="(#ppt_y)" calcmode="lin" valueType="num">
                                      <p:cBhvr>
                                        <p:cTn id="24" dur="500" fill="hold">
                                          <p:stCondLst>
                                            <p:cond delay="0"/>
                                          </p:stCondLst>
                                        </p:cTn>
                                        <p:tgtEl>
                                          <p:spTgt spid="10"/>
                                        </p:tgtEl>
                                        <p:attrNameLst>
                                          <p:attrName>ppt_y</p:attrName>
                                        </p:attrNameLst>
                                      </p:cBhvr>
                                    </p:anim>
                                    <p:animRot by="21600000">
                                      <p:cBhvr>
                                        <p:cTn id="25" dur="500" fill="hold">
                                          <p:stCondLst>
                                            <p:cond delay="0"/>
                                          </p:stCondLst>
                                        </p:cTn>
                                        <p:tgtEl>
                                          <p:spTgt spid="10"/>
                                        </p:tgtEl>
                                        <p:attrNameLst>
                                          <p:attrName>r</p:attrName>
                                        </p:attrNameLst>
                                      </p:cBhvr>
                                    </p:animRot>
                                  </p:childTnLst>
                                </p:cTn>
                              </p:par>
                            </p:childTnLst>
                          </p:cTn>
                        </p:par>
                        <p:par>
                          <p:cTn id="26" fill="hold">
                            <p:stCondLst>
                              <p:cond delay="28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by="(-#ppt_w*2)" calcmode="lin" valueType="num">
                                      <p:cBhvr rctx="PPT">
                                        <p:cTn id="29" dur="250" autoRev="1" fill="hold">
                                          <p:stCondLst>
                                            <p:cond delay="0"/>
                                          </p:stCondLst>
                                        </p:cTn>
                                        <p:tgtEl>
                                          <p:spTgt spid="11"/>
                                        </p:tgtEl>
                                        <p:attrNameLst>
                                          <p:attrName>ppt_w</p:attrName>
                                        </p:attrNameLst>
                                      </p:cBhvr>
                                    </p:anim>
                                    <p:anim by="(#ppt_w*0.50)" calcmode="lin" valueType="num">
                                      <p:cBhvr>
                                        <p:cTn id="30" dur="250" decel="50000" autoRev="1" fill="hold">
                                          <p:stCondLst>
                                            <p:cond delay="0"/>
                                          </p:stCondLst>
                                        </p:cTn>
                                        <p:tgtEl>
                                          <p:spTgt spid="11"/>
                                        </p:tgtEl>
                                        <p:attrNameLst>
                                          <p:attrName>ppt_x</p:attrName>
                                        </p:attrNameLst>
                                      </p:cBhvr>
                                    </p:anim>
                                    <p:anim from="(-#ppt_h/2)" to="(#ppt_y)" calcmode="lin" valueType="num">
                                      <p:cBhvr>
                                        <p:cTn id="31" dur="500" fill="hold">
                                          <p:stCondLst>
                                            <p:cond delay="0"/>
                                          </p:stCondLst>
                                        </p:cTn>
                                        <p:tgtEl>
                                          <p:spTgt spid="11"/>
                                        </p:tgtEl>
                                        <p:attrNameLst>
                                          <p:attrName>ppt_y</p:attrName>
                                        </p:attrNameLst>
                                      </p:cBhvr>
                                    </p:anim>
                                    <p:animRot by="21600000">
                                      <p:cBhvr>
                                        <p:cTn id="32"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年度工作概述</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631169" y="1476686"/>
            <a:ext cx="9417050" cy="4890488"/>
            <a:chOff x="3067050" y="1333813"/>
            <a:chExt cx="7969250" cy="4138612"/>
          </a:xfrm>
        </p:grpSpPr>
        <p:sp>
          <p:nvSpPr>
            <p:cNvPr id="21" name="AutoShape 2"/>
            <p:cNvSpPr>
              <a:spLocks noChangeArrowheads="1"/>
            </p:cNvSpPr>
            <p:nvPr/>
          </p:nvSpPr>
          <p:spPr bwMode="auto">
            <a:xfrm>
              <a:off x="7191375" y="1713225"/>
              <a:ext cx="3844925" cy="3633788"/>
            </a:xfrm>
            <a:prstGeom prst="roundRect">
              <a:avLst>
                <a:gd name="adj" fmla="val 2255"/>
              </a:avLst>
            </a:prstGeom>
            <a:solidFill>
              <a:schemeClr val="bg1"/>
            </a:solidFill>
            <a:ln w="3175">
              <a:solidFill>
                <a:srgbClr val="D7D7D7"/>
              </a:solidFill>
              <a:bevel/>
              <a:headEnd/>
              <a:tailEnd/>
            </a:ln>
          </p:spPr>
          <p:txBody>
            <a:bodyPr lIns="18000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2000">
                  <a:solidFill>
                    <a:srgbClr val="FFFFFF"/>
                  </a:solidFill>
                  <a:latin typeface="微软雅黑" pitchFamily="34" charset="-122"/>
                  <a:ea typeface="微软雅黑" pitchFamily="34" charset="-122"/>
                  <a:sym typeface="微软雅黑" pitchFamily="34" charset="-122"/>
                </a:rPr>
                <a:t>       </a:t>
              </a:r>
              <a:endParaRPr lang="zh-CN" altLang="en-US" sz="1100">
                <a:solidFill>
                  <a:srgbClr val="FFFFFF"/>
                </a:solidFill>
                <a:latin typeface="微软雅黑" pitchFamily="34" charset="-122"/>
                <a:ea typeface="微软雅黑" pitchFamily="34" charset="-122"/>
                <a:sym typeface="微软雅黑" pitchFamily="34" charset="-122"/>
              </a:endParaRPr>
            </a:p>
          </p:txBody>
        </p:sp>
        <p:sp>
          <p:nvSpPr>
            <p:cNvPr id="22" name="Oval 4"/>
            <p:cNvSpPr>
              <a:spLocks noChangeArrowheads="1"/>
            </p:cNvSpPr>
            <p:nvPr/>
          </p:nvSpPr>
          <p:spPr bwMode="auto">
            <a:xfrm>
              <a:off x="3370263" y="1665600"/>
              <a:ext cx="3249612" cy="3273425"/>
            </a:xfrm>
            <a:prstGeom prst="ellipse">
              <a:avLst/>
            </a:prstGeom>
            <a:noFill/>
            <a:ln w="12700">
              <a:solidFill>
                <a:schemeClr val="bg1">
                  <a:lumMod val="50000"/>
                </a:schemeClr>
              </a:solidFill>
              <a:prstDash val="dash"/>
              <a:bevel/>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400">
                <a:solidFill>
                  <a:srgbClr val="000000"/>
                </a:solidFill>
                <a:latin typeface="Impact" pitchFamily="34" charset="0"/>
                <a:ea typeface="微软雅黑" pitchFamily="34" charset="-122"/>
                <a:sym typeface="Impact" pitchFamily="34" charset="0"/>
              </a:endParaRPr>
            </a:p>
          </p:txBody>
        </p:sp>
        <p:sp>
          <p:nvSpPr>
            <p:cNvPr id="23" name="Oval 5"/>
            <p:cNvSpPr>
              <a:spLocks noChangeArrowheads="1"/>
            </p:cNvSpPr>
            <p:nvPr/>
          </p:nvSpPr>
          <p:spPr bwMode="auto">
            <a:xfrm>
              <a:off x="3067050" y="1906900"/>
              <a:ext cx="1106488" cy="1114425"/>
            </a:xfrm>
            <a:prstGeom prst="ellipse">
              <a:avLst/>
            </a:prstGeom>
            <a:solidFill>
              <a:srgbClr val="076DC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添加文本</a:t>
              </a:r>
              <a:r>
                <a:rPr lang="en-US" altLang="zh-CN" sz="1600">
                  <a:solidFill>
                    <a:schemeClr val="bg1"/>
                  </a:solidFill>
                  <a:latin typeface="Impact" pitchFamily="34" charset="0"/>
                  <a:ea typeface="微软雅黑" pitchFamily="34" charset="-122"/>
                  <a:sym typeface="Impact" pitchFamily="34" charset="0"/>
                </a:rPr>
                <a:t>3</a:t>
              </a:r>
              <a:endParaRPr lang="zh-CN" altLang="en-US" sz="1600">
                <a:solidFill>
                  <a:schemeClr val="bg1"/>
                </a:solidFill>
                <a:latin typeface="Impact" pitchFamily="34" charset="0"/>
                <a:ea typeface="微软雅黑" pitchFamily="34" charset="-122"/>
                <a:sym typeface="Impact" pitchFamily="34" charset="0"/>
              </a:endParaRPr>
            </a:p>
          </p:txBody>
        </p:sp>
        <p:sp>
          <p:nvSpPr>
            <p:cNvPr id="24" name="Oval 6"/>
            <p:cNvSpPr>
              <a:spLocks noChangeArrowheads="1"/>
            </p:cNvSpPr>
            <p:nvPr/>
          </p:nvSpPr>
          <p:spPr bwMode="auto">
            <a:xfrm>
              <a:off x="5775325" y="1906900"/>
              <a:ext cx="1106488" cy="1114425"/>
            </a:xfrm>
            <a:prstGeom prst="ellipse">
              <a:avLst/>
            </a:prstGeom>
            <a:solidFill>
              <a:srgbClr val="076DC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添加文本</a:t>
              </a:r>
              <a:r>
                <a:rPr lang="en-US" altLang="zh-CN" sz="1600">
                  <a:solidFill>
                    <a:schemeClr val="bg1"/>
                  </a:solidFill>
                  <a:latin typeface="Impact" pitchFamily="34" charset="0"/>
                  <a:ea typeface="微软雅黑" pitchFamily="34" charset="-122"/>
                  <a:sym typeface="Impact" pitchFamily="34" charset="0"/>
                </a:rPr>
                <a:t>1</a:t>
              </a:r>
              <a:endParaRPr lang="zh-CN" altLang="en-US" sz="1600">
                <a:solidFill>
                  <a:schemeClr val="bg1"/>
                </a:solidFill>
                <a:latin typeface="Impact" pitchFamily="34" charset="0"/>
                <a:ea typeface="微软雅黑" pitchFamily="34" charset="-122"/>
                <a:sym typeface="Impact" pitchFamily="34" charset="0"/>
              </a:endParaRPr>
            </a:p>
          </p:txBody>
        </p:sp>
        <p:sp>
          <p:nvSpPr>
            <p:cNvPr id="25" name="Oval 7"/>
            <p:cNvSpPr>
              <a:spLocks noChangeArrowheads="1"/>
            </p:cNvSpPr>
            <p:nvPr/>
          </p:nvSpPr>
          <p:spPr bwMode="auto">
            <a:xfrm>
              <a:off x="4470400" y="4358000"/>
              <a:ext cx="1108075" cy="1114425"/>
            </a:xfrm>
            <a:prstGeom prst="ellipse">
              <a:avLst/>
            </a:prstGeom>
            <a:solidFill>
              <a:srgbClr val="076DC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添加文本</a:t>
              </a:r>
              <a:r>
                <a:rPr lang="en-US" altLang="zh-CN" sz="1600">
                  <a:solidFill>
                    <a:schemeClr val="bg1"/>
                  </a:solidFill>
                  <a:latin typeface="Impact" pitchFamily="34" charset="0"/>
                  <a:ea typeface="微软雅黑" pitchFamily="34" charset="-122"/>
                  <a:sym typeface="Impact" pitchFamily="34" charset="0"/>
                </a:rPr>
                <a:t>2</a:t>
              </a:r>
              <a:endParaRPr lang="zh-CN" altLang="en-US" sz="1600">
                <a:solidFill>
                  <a:schemeClr val="bg1"/>
                </a:solidFill>
                <a:latin typeface="Impact" pitchFamily="34" charset="0"/>
                <a:ea typeface="微软雅黑" pitchFamily="34" charset="-122"/>
                <a:sym typeface="Impact" pitchFamily="34" charset="0"/>
              </a:endParaRPr>
            </a:p>
          </p:txBody>
        </p:sp>
        <p:sp>
          <p:nvSpPr>
            <p:cNvPr id="26" name="Oval 8"/>
            <p:cNvSpPr>
              <a:spLocks noChangeArrowheads="1"/>
            </p:cNvSpPr>
            <p:nvPr/>
          </p:nvSpPr>
          <p:spPr bwMode="auto">
            <a:xfrm>
              <a:off x="4600575" y="1333813"/>
              <a:ext cx="752475" cy="758825"/>
            </a:xfrm>
            <a:prstGeom prst="ellipse">
              <a:avLst/>
            </a:prstGeom>
            <a:solidFill>
              <a:srgbClr val="01B0F1"/>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文本</a:t>
              </a:r>
              <a:r>
                <a:rPr lang="en-US" altLang="zh-CN" sz="1600">
                  <a:solidFill>
                    <a:schemeClr val="bg1"/>
                  </a:solidFill>
                  <a:latin typeface="Impact" pitchFamily="34" charset="0"/>
                  <a:ea typeface="微软雅黑" pitchFamily="34" charset="-122"/>
                  <a:sym typeface="Impact" pitchFamily="34" charset="0"/>
                </a:rPr>
                <a:t>1</a:t>
              </a:r>
              <a:endParaRPr lang="zh-CN" altLang="en-US" sz="1600">
                <a:solidFill>
                  <a:schemeClr val="bg1"/>
                </a:solidFill>
                <a:latin typeface="Impact" pitchFamily="34" charset="0"/>
                <a:ea typeface="微软雅黑" pitchFamily="34" charset="-122"/>
                <a:sym typeface="Impact" pitchFamily="34" charset="0"/>
              </a:endParaRPr>
            </a:p>
          </p:txBody>
        </p:sp>
        <p:sp>
          <p:nvSpPr>
            <p:cNvPr id="27" name="Oval 9"/>
            <p:cNvSpPr>
              <a:spLocks noChangeArrowheads="1"/>
            </p:cNvSpPr>
            <p:nvPr/>
          </p:nvSpPr>
          <p:spPr bwMode="auto">
            <a:xfrm>
              <a:off x="6011863" y="3646800"/>
              <a:ext cx="752475" cy="758825"/>
            </a:xfrm>
            <a:prstGeom prst="ellipse">
              <a:avLst/>
            </a:prstGeom>
            <a:solidFill>
              <a:srgbClr val="01B0F1"/>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文本</a:t>
              </a:r>
              <a:r>
                <a:rPr lang="en-US" altLang="zh-CN" sz="1600">
                  <a:solidFill>
                    <a:schemeClr val="bg1"/>
                  </a:solidFill>
                  <a:latin typeface="Impact" pitchFamily="34" charset="0"/>
                  <a:ea typeface="微软雅黑" pitchFamily="34" charset="-122"/>
                  <a:sym typeface="Impact" pitchFamily="34" charset="0"/>
                </a:rPr>
                <a:t>2</a:t>
              </a:r>
              <a:endParaRPr lang="zh-CN" altLang="en-US" sz="1600">
                <a:solidFill>
                  <a:schemeClr val="bg1"/>
                </a:solidFill>
                <a:latin typeface="Impact" pitchFamily="34" charset="0"/>
                <a:ea typeface="微软雅黑" pitchFamily="34" charset="-122"/>
                <a:sym typeface="Impact" pitchFamily="34" charset="0"/>
              </a:endParaRPr>
            </a:p>
          </p:txBody>
        </p:sp>
        <p:sp>
          <p:nvSpPr>
            <p:cNvPr id="28" name="Oval 10"/>
            <p:cNvSpPr>
              <a:spLocks noChangeArrowheads="1"/>
            </p:cNvSpPr>
            <p:nvPr/>
          </p:nvSpPr>
          <p:spPr bwMode="auto">
            <a:xfrm>
              <a:off x="3181350" y="3683313"/>
              <a:ext cx="752475" cy="758825"/>
            </a:xfrm>
            <a:prstGeom prst="ellipse">
              <a:avLst/>
            </a:prstGeom>
            <a:solidFill>
              <a:srgbClr val="01B0F1"/>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bg1"/>
                  </a:solidFill>
                  <a:latin typeface="Impact" pitchFamily="34" charset="0"/>
                  <a:ea typeface="微软雅黑" pitchFamily="34" charset="-122"/>
                  <a:sym typeface="Impact" pitchFamily="34" charset="0"/>
                </a:rPr>
                <a:t>文本</a:t>
              </a:r>
              <a:r>
                <a:rPr lang="en-US" altLang="zh-CN" sz="1600">
                  <a:solidFill>
                    <a:schemeClr val="bg1"/>
                  </a:solidFill>
                  <a:latin typeface="Impact" pitchFamily="34" charset="0"/>
                  <a:ea typeface="微软雅黑" pitchFamily="34" charset="-122"/>
                  <a:sym typeface="Impact" pitchFamily="34" charset="0"/>
                </a:rPr>
                <a:t>3</a:t>
              </a:r>
              <a:endParaRPr lang="zh-CN" altLang="en-US" sz="1600">
                <a:solidFill>
                  <a:schemeClr val="bg1"/>
                </a:solidFill>
                <a:latin typeface="Impact" pitchFamily="34" charset="0"/>
                <a:ea typeface="微软雅黑" pitchFamily="34" charset="-122"/>
                <a:sym typeface="Impact" pitchFamily="34" charset="0"/>
              </a:endParaRPr>
            </a:p>
          </p:txBody>
        </p:sp>
        <p:cxnSp>
          <p:nvCxnSpPr>
            <p:cNvPr id="29" name="AutoShape 11"/>
            <p:cNvCxnSpPr>
              <a:cxnSpLocks noChangeShapeType="1"/>
            </p:cNvCxnSpPr>
            <p:nvPr/>
          </p:nvCxnSpPr>
          <p:spPr bwMode="auto">
            <a:xfrm flipH="1" flipV="1">
              <a:off x="5014913" y="3899213"/>
              <a:ext cx="9525" cy="441325"/>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cxnSp>
          <p:nvCxnSpPr>
            <p:cNvPr id="30" name="AutoShape 12"/>
            <p:cNvCxnSpPr>
              <a:cxnSpLocks noChangeShapeType="1"/>
            </p:cNvCxnSpPr>
            <p:nvPr/>
          </p:nvCxnSpPr>
          <p:spPr bwMode="auto">
            <a:xfrm flipH="1">
              <a:off x="5537200" y="2878450"/>
              <a:ext cx="398463" cy="106363"/>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cxnSp>
          <p:nvCxnSpPr>
            <p:cNvPr id="31" name="AutoShape 13"/>
            <p:cNvCxnSpPr>
              <a:cxnSpLocks noChangeShapeType="1"/>
            </p:cNvCxnSpPr>
            <p:nvPr/>
          </p:nvCxnSpPr>
          <p:spPr bwMode="auto">
            <a:xfrm>
              <a:off x="3989450" y="2842825"/>
              <a:ext cx="479425" cy="106363"/>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32" name="AutoShape 22"/>
            <p:cNvSpPr>
              <a:spLocks noChangeArrowheads="1"/>
            </p:cNvSpPr>
            <p:nvPr/>
          </p:nvSpPr>
          <p:spPr bwMode="auto">
            <a:xfrm>
              <a:off x="7327900" y="1502088"/>
              <a:ext cx="3570288" cy="488950"/>
            </a:xfrm>
            <a:prstGeom prst="roundRect">
              <a:avLst>
                <a:gd name="adj" fmla="val 0"/>
              </a:avLst>
            </a:prstGeom>
            <a:solidFill>
              <a:srgbClr val="076DC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2000" b="1" dirty="0">
                  <a:solidFill>
                    <a:schemeClr val="bg1"/>
                  </a:solidFill>
                  <a:latin typeface="微软雅黑" pitchFamily="34" charset="-122"/>
                  <a:ea typeface="微软雅黑" pitchFamily="34" charset="-122"/>
                  <a:sym typeface="微软雅黑" pitchFamily="34" charset="-122"/>
                </a:rPr>
                <a:t>单击此处添加文本</a:t>
              </a:r>
              <a:endParaRPr lang="zh-CN" altLang="en-US" sz="2400" dirty="0"/>
            </a:p>
          </p:txBody>
        </p:sp>
        <p:sp>
          <p:nvSpPr>
            <p:cNvPr id="33" name="Oval 16"/>
            <p:cNvSpPr>
              <a:spLocks noChangeArrowheads="1"/>
            </p:cNvSpPr>
            <p:nvPr/>
          </p:nvSpPr>
          <p:spPr bwMode="auto">
            <a:xfrm>
              <a:off x="4283075" y="2511738"/>
              <a:ext cx="1425575" cy="1404937"/>
            </a:xfrm>
            <a:prstGeom prst="ellipse">
              <a:avLst/>
            </a:prstGeom>
            <a:solidFill>
              <a:srgbClr val="076DC1"/>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200" b="1">
                  <a:solidFill>
                    <a:schemeClr val="bg1"/>
                  </a:solidFill>
                  <a:latin typeface="Impact" pitchFamily="34" charset="0"/>
                  <a:ea typeface="微软雅黑" pitchFamily="34" charset="-122"/>
                  <a:sym typeface="Impact" pitchFamily="34" charset="0"/>
                </a:rPr>
                <a:t>标题</a:t>
              </a:r>
              <a:endParaRPr lang="zh-CN" altLang="en-US" sz="2400" b="1">
                <a:solidFill>
                  <a:schemeClr val="bg1"/>
                </a:solidFill>
                <a:latin typeface="Impact" pitchFamily="34" charset="0"/>
                <a:ea typeface="微软雅黑" pitchFamily="34" charset="-122"/>
                <a:sym typeface="Impact" pitchFamily="34" charset="0"/>
              </a:endParaRPr>
            </a:p>
          </p:txBody>
        </p:sp>
        <p:sp>
          <p:nvSpPr>
            <p:cNvPr id="34" name="矩形 25"/>
            <p:cNvSpPr>
              <a:spLocks noChangeArrowheads="1"/>
            </p:cNvSpPr>
            <p:nvPr/>
          </p:nvSpPr>
          <p:spPr bwMode="auto">
            <a:xfrm>
              <a:off x="7605227" y="2598786"/>
              <a:ext cx="3072783" cy="1953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a:t>
              </a:r>
              <a:endParaRPr lang="en-US" altLang="zh-CN" dirty="0">
                <a:solidFill>
                  <a:schemeClr val="bg1">
                    <a:lumMod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91235790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02.</a:t>
            </a:r>
            <a:r>
              <a:rPr lang="zh-CN" altLang="en-US" sz="3200" dirty="0" smtClean="0">
                <a:solidFill>
                  <a:schemeClr val="bg1">
                    <a:lumMod val="50000"/>
                  </a:schemeClr>
                </a:solidFill>
              </a:rPr>
              <a:t>年度工作明细</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Straight Connector 10"/>
          <p:cNvSpPr/>
          <p:nvPr/>
        </p:nvSpPr>
        <p:spPr>
          <a:xfrm>
            <a:off x="2083525" y="28213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9" name="Teardrop 1"/>
          <p:cNvSpPr/>
          <p:nvPr/>
        </p:nvSpPr>
        <p:spPr>
          <a:xfrm rot="2714409">
            <a:off x="1984667" y="2364118"/>
            <a:ext cx="914824" cy="914440"/>
          </a:xfrm>
          <a:prstGeom prst="teardrop">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0" name="Content Placeholder 2"/>
          <p:cNvSpPr txBox="1">
            <a:spLocks/>
          </p:cNvSpPr>
          <p:nvPr/>
        </p:nvSpPr>
        <p:spPr>
          <a:xfrm>
            <a:off x="4446869" y="24801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1">
                  <a:lumMod val="50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1" name="Content Placeholder 2"/>
          <p:cNvSpPr txBox="1">
            <a:spLocks/>
          </p:cNvSpPr>
          <p:nvPr/>
        </p:nvSpPr>
        <p:spPr>
          <a:xfrm>
            <a:off x="3250683" y="24364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Straight Connector 48"/>
          <p:cNvSpPr/>
          <p:nvPr/>
        </p:nvSpPr>
        <p:spPr>
          <a:xfrm flipV="1">
            <a:off x="2766061" y="3577266"/>
            <a:ext cx="7959183"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3" name="Content Placeholder 2"/>
          <p:cNvSpPr txBox="1">
            <a:spLocks/>
          </p:cNvSpPr>
          <p:nvPr/>
        </p:nvSpPr>
        <p:spPr>
          <a:xfrm>
            <a:off x="4963968" y="32033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1">
                  <a:lumMod val="50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4" name="Content Placeholder 2"/>
          <p:cNvSpPr txBox="1">
            <a:spLocks/>
          </p:cNvSpPr>
          <p:nvPr/>
        </p:nvSpPr>
        <p:spPr>
          <a:xfrm>
            <a:off x="3897283" y="31568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Straight Connector 58"/>
          <p:cNvSpPr/>
          <p:nvPr/>
        </p:nvSpPr>
        <p:spPr>
          <a:xfrm>
            <a:off x="2083524" y="4324945"/>
            <a:ext cx="8641720" cy="12856"/>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6" name="Content Placeholder 2"/>
          <p:cNvSpPr txBox="1">
            <a:spLocks/>
          </p:cNvSpPr>
          <p:nvPr/>
        </p:nvSpPr>
        <p:spPr>
          <a:xfrm>
            <a:off x="4816350" y="39209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1">
                  <a:lumMod val="50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7" name="Content Placeholder 2"/>
          <p:cNvSpPr txBox="1">
            <a:spLocks/>
          </p:cNvSpPr>
          <p:nvPr/>
        </p:nvSpPr>
        <p:spPr>
          <a:xfrm>
            <a:off x="3523747" y="38772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Straight Connector 68"/>
          <p:cNvSpPr/>
          <p:nvPr/>
        </p:nvSpPr>
        <p:spPr>
          <a:xfrm>
            <a:off x="2766062" y="5075344"/>
            <a:ext cx="7959183" cy="14737"/>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Freeform 69"/>
          <p:cNvSpPr/>
          <p:nvPr/>
        </p:nvSpPr>
        <p:spPr>
          <a:xfrm>
            <a:off x="4557010" y="50230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solidFill>
                <a:schemeClr val="bg1">
                  <a:lumMod val="50000"/>
                </a:schemeClr>
              </a:solidFill>
            </a:endParaRPr>
          </a:p>
        </p:txBody>
      </p:sp>
      <p:sp>
        <p:nvSpPr>
          <p:cNvPr id="50" name="Content Placeholder 2"/>
          <p:cNvSpPr txBox="1">
            <a:spLocks/>
          </p:cNvSpPr>
          <p:nvPr/>
        </p:nvSpPr>
        <p:spPr>
          <a:xfrm>
            <a:off x="4963970" y="47134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1">
                  <a:lumMod val="50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1" name="Content Placeholder 2"/>
          <p:cNvSpPr txBox="1">
            <a:spLocks/>
          </p:cNvSpPr>
          <p:nvPr/>
        </p:nvSpPr>
        <p:spPr>
          <a:xfrm>
            <a:off x="3897283" y="46696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2" name="Teardrop 56"/>
          <p:cNvSpPr/>
          <p:nvPr/>
        </p:nvSpPr>
        <p:spPr>
          <a:xfrm rot="2714409">
            <a:off x="1984667" y="3869195"/>
            <a:ext cx="914824" cy="914440"/>
          </a:xfrm>
          <a:prstGeom prst="teardrop">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3" name="Teardrop 66"/>
          <p:cNvSpPr/>
          <p:nvPr/>
        </p:nvSpPr>
        <p:spPr>
          <a:xfrm rot="2714409">
            <a:off x="2631268" y="4623287"/>
            <a:ext cx="914824" cy="914440"/>
          </a:xfrm>
          <a:prstGeom prst="teardrop">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4" name="Teardrop 46"/>
          <p:cNvSpPr/>
          <p:nvPr/>
        </p:nvSpPr>
        <p:spPr>
          <a:xfrm rot="2714409">
            <a:off x="2631268" y="3118208"/>
            <a:ext cx="914824" cy="914440"/>
          </a:xfrm>
          <a:prstGeom prst="teardrop">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5" name="Freeform 116"/>
          <p:cNvSpPr>
            <a:spLocks/>
          </p:cNvSpPr>
          <p:nvPr/>
        </p:nvSpPr>
        <p:spPr bwMode="auto">
          <a:xfrm>
            <a:off x="2281174" y="26293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56" name="图片 55"/>
          <p:cNvPicPr>
            <a:picLocks noChangeAspect="1"/>
          </p:cNvPicPr>
          <p:nvPr/>
        </p:nvPicPr>
        <p:blipFill rotWithShape="1">
          <a:blip r:embed="rId2" cstate="screen">
            <a:extLst>
              <a:ext uri="{28A0092B-C50C-407E-A947-70E740481C1C}">
                <a14:useLocalDpi xmlns:a14="http://schemas.microsoft.com/office/drawing/2010/main"/>
              </a:ext>
            </a:extLst>
          </a:blip>
          <a:srcRect l="-6194"/>
          <a:stretch/>
        </p:blipFill>
        <p:spPr>
          <a:xfrm>
            <a:off x="2821439" y="3312761"/>
            <a:ext cx="578844" cy="549494"/>
          </a:xfrm>
          <a:prstGeom prst="rect">
            <a:avLst/>
          </a:prstGeom>
        </p:spPr>
      </p:pic>
      <p:pic>
        <p:nvPicPr>
          <p:cNvPr id="57" name="图片 5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99259" y="4800594"/>
            <a:ext cx="578844" cy="549494"/>
          </a:xfrm>
          <a:prstGeom prst="rect">
            <a:avLst/>
          </a:prstGeom>
        </p:spPr>
      </p:pic>
      <p:sp>
        <p:nvSpPr>
          <p:cNvPr id="58" name="Freeform 6"/>
          <p:cNvSpPr>
            <a:spLocks noChangeAspect="1" noEditPoints="1"/>
          </p:cNvSpPr>
          <p:nvPr/>
        </p:nvSpPr>
        <p:spPr bwMode="auto">
          <a:xfrm>
            <a:off x="2270118" y="40947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35769512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0-#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par>
                          <p:cTn id="29" fill="hold">
                            <p:stCondLst>
                              <p:cond delay="1750"/>
                            </p:stCondLst>
                            <p:childTnLst>
                              <p:par>
                                <p:cTn id="30" presetID="2" presetClass="entr" presetSubtype="8"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0-#ppt_w/2"/>
                                          </p:val>
                                        </p:tav>
                                        <p:tav tm="100000">
                                          <p:val>
                                            <p:strVal val="#ppt_x"/>
                                          </p:val>
                                        </p:tav>
                                      </p:tavLst>
                                    </p:anim>
                                    <p:anim calcmode="lin" valueType="num">
                                      <p:cBhvr additive="base">
                                        <p:cTn id="33" dur="500" fill="hold"/>
                                        <p:tgtEl>
                                          <p:spTgt spid="55"/>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8"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0-#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750"/>
                                        <p:tgtEl>
                                          <p:spTgt spid="40"/>
                                        </p:tgtEl>
                                      </p:cBhvr>
                                    </p:animEffect>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1+#ppt_w/2"/>
                                          </p:val>
                                        </p:tav>
                                        <p:tav tm="100000">
                                          <p:val>
                                            <p:strVal val="#ppt_x"/>
                                          </p:val>
                                        </p:tav>
                                      </p:tavLst>
                                    </p:anim>
                                    <p:anim calcmode="lin" valueType="num">
                                      <p:cBhvr additive="base">
                                        <p:cTn id="52" dur="500" fill="hold"/>
                                        <p:tgtEl>
                                          <p:spTgt spid="54"/>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 calcmode="lin" valueType="num">
                                      <p:cBhvr additive="base">
                                        <p:cTn id="56" dur="500" fill="hold"/>
                                        <p:tgtEl>
                                          <p:spTgt spid="56"/>
                                        </p:tgtEl>
                                        <p:attrNameLst>
                                          <p:attrName>ppt_x</p:attrName>
                                        </p:attrNameLst>
                                      </p:cBhvr>
                                      <p:tavLst>
                                        <p:tav tm="0">
                                          <p:val>
                                            <p:strVal val="1+#ppt_w/2"/>
                                          </p:val>
                                        </p:tav>
                                        <p:tav tm="100000">
                                          <p:val>
                                            <p:strVal val="#ppt_x"/>
                                          </p:val>
                                        </p:tav>
                                      </p:tavLst>
                                    </p:anim>
                                    <p:anim calcmode="lin" valueType="num">
                                      <p:cBhvr additive="base">
                                        <p:cTn id="57" dur="500" fill="hold"/>
                                        <p:tgtEl>
                                          <p:spTgt spid="56"/>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2" fill="hold" nodeType="after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2" presetClass="entr" presetSubtype="2"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500" fill="hold"/>
                                        <p:tgtEl>
                                          <p:spTgt spid="44"/>
                                        </p:tgtEl>
                                        <p:attrNameLst>
                                          <p:attrName>ppt_x</p:attrName>
                                        </p:attrNameLst>
                                      </p:cBhvr>
                                      <p:tavLst>
                                        <p:tav tm="0">
                                          <p:val>
                                            <p:strVal val="1+#ppt_w/2"/>
                                          </p:val>
                                        </p:tav>
                                        <p:tav tm="100000">
                                          <p:val>
                                            <p:strVal val="#ppt_x"/>
                                          </p:val>
                                        </p:tav>
                                      </p:tavLst>
                                    </p:anim>
                                    <p:anim calcmode="lin" valueType="num">
                                      <p:cBhvr additive="base">
                                        <p:cTn id="67" dur="500" fill="hold"/>
                                        <p:tgtEl>
                                          <p:spTgt spid="44"/>
                                        </p:tgtEl>
                                        <p:attrNameLst>
                                          <p:attrName>ppt_y</p:attrName>
                                        </p:attrNameLst>
                                      </p:cBhvr>
                                      <p:tavLst>
                                        <p:tav tm="0">
                                          <p:val>
                                            <p:strVal val="#ppt_y"/>
                                          </p:val>
                                        </p:tav>
                                        <p:tav tm="100000">
                                          <p:val>
                                            <p:strVal val="#ppt_y"/>
                                          </p:val>
                                        </p:tav>
                                      </p:tavLst>
                                    </p:anim>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750"/>
                                        <p:tgtEl>
                                          <p:spTgt spid="43"/>
                                        </p:tgtEl>
                                      </p:cBhvr>
                                    </p:animEffect>
                                  </p:childTnLst>
                                </p:cTn>
                              </p:par>
                            </p:childTnLst>
                          </p:cTn>
                        </p:par>
                        <p:par>
                          <p:cTn id="72" fill="hold">
                            <p:stCondLst>
                              <p:cond delay="6750"/>
                            </p:stCondLst>
                            <p:childTnLst>
                              <p:par>
                                <p:cTn id="73" presetID="2" presetClass="entr" presetSubtype="8"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500" fill="hold"/>
                                        <p:tgtEl>
                                          <p:spTgt spid="52"/>
                                        </p:tgtEl>
                                        <p:attrNameLst>
                                          <p:attrName>ppt_x</p:attrName>
                                        </p:attrNameLst>
                                      </p:cBhvr>
                                      <p:tavLst>
                                        <p:tav tm="0">
                                          <p:val>
                                            <p:strVal val="0-#ppt_w/2"/>
                                          </p:val>
                                        </p:tav>
                                        <p:tav tm="100000">
                                          <p:val>
                                            <p:strVal val="#ppt_x"/>
                                          </p:val>
                                        </p:tav>
                                      </p:tavLst>
                                    </p:anim>
                                    <p:anim calcmode="lin" valueType="num">
                                      <p:cBhvr additive="base">
                                        <p:cTn id="76" dur="500" fill="hold"/>
                                        <p:tgtEl>
                                          <p:spTgt spid="52"/>
                                        </p:tgtEl>
                                        <p:attrNameLst>
                                          <p:attrName>ppt_y</p:attrName>
                                        </p:attrNameLst>
                                      </p:cBhvr>
                                      <p:tavLst>
                                        <p:tav tm="0">
                                          <p:val>
                                            <p:strVal val="#ppt_y"/>
                                          </p:val>
                                        </p:tav>
                                        <p:tav tm="100000">
                                          <p:val>
                                            <p:strVal val="#ppt_y"/>
                                          </p:val>
                                        </p:tav>
                                      </p:tavLst>
                                    </p:anim>
                                  </p:childTnLst>
                                </p:cTn>
                              </p:par>
                            </p:childTnLst>
                          </p:cTn>
                        </p:par>
                        <p:par>
                          <p:cTn id="77" fill="hold">
                            <p:stCondLst>
                              <p:cond delay="7250"/>
                            </p:stCondLst>
                            <p:childTnLst>
                              <p:par>
                                <p:cTn id="78" presetID="2" presetClass="entr" presetSubtype="8"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500" fill="hold"/>
                                        <p:tgtEl>
                                          <p:spTgt spid="58"/>
                                        </p:tgtEl>
                                        <p:attrNameLst>
                                          <p:attrName>ppt_x</p:attrName>
                                        </p:attrNameLst>
                                      </p:cBhvr>
                                      <p:tavLst>
                                        <p:tav tm="0">
                                          <p:val>
                                            <p:strVal val="0-#ppt_w/2"/>
                                          </p:val>
                                        </p:tav>
                                        <p:tav tm="100000">
                                          <p:val>
                                            <p:strVal val="#ppt_x"/>
                                          </p:val>
                                        </p:tav>
                                      </p:tavLst>
                                    </p:anim>
                                    <p:anim calcmode="lin" valueType="num">
                                      <p:cBhvr additive="base">
                                        <p:cTn id="81" dur="500" fill="hold"/>
                                        <p:tgtEl>
                                          <p:spTgt spid="58"/>
                                        </p:tgtEl>
                                        <p:attrNameLst>
                                          <p:attrName>ppt_y</p:attrName>
                                        </p:attrNameLst>
                                      </p:cBhvr>
                                      <p:tavLst>
                                        <p:tav tm="0">
                                          <p:val>
                                            <p:strVal val="#ppt_y"/>
                                          </p:val>
                                        </p:tav>
                                        <p:tav tm="100000">
                                          <p:val>
                                            <p:strVal val="#ppt_y"/>
                                          </p:val>
                                        </p:tav>
                                      </p:tavLst>
                                    </p:anim>
                                  </p:childTnLst>
                                </p:cTn>
                              </p:par>
                            </p:childTnLst>
                          </p:cTn>
                        </p:par>
                        <p:par>
                          <p:cTn id="82" fill="hold">
                            <p:stCondLst>
                              <p:cond delay="7750"/>
                            </p:stCondLst>
                            <p:childTnLst>
                              <p:par>
                                <p:cTn id="83" presetID="2" presetClass="entr" presetSubtype="8"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additive="base">
                                        <p:cTn id="85" dur="500" fill="hold"/>
                                        <p:tgtEl>
                                          <p:spTgt spid="45"/>
                                        </p:tgtEl>
                                        <p:attrNameLst>
                                          <p:attrName>ppt_x</p:attrName>
                                        </p:attrNameLst>
                                      </p:cBhvr>
                                      <p:tavLst>
                                        <p:tav tm="0">
                                          <p:val>
                                            <p:strVal val="0-#ppt_w/2"/>
                                          </p:val>
                                        </p:tav>
                                        <p:tav tm="100000">
                                          <p:val>
                                            <p:strVal val="#ppt_x"/>
                                          </p:val>
                                        </p:tav>
                                      </p:tavLst>
                                    </p:anim>
                                    <p:anim calcmode="lin" valueType="num">
                                      <p:cBhvr additive="base">
                                        <p:cTn id="86" dur="500" fill="hold"/>
                                        <p:tgtEl>
                                          <p:spTgt spid="45"/>
                                        </p:tgtEl>
                                        <p:attrNameLst>
                                          <p:attrName>ppt_y</p:attrName>
                                        </p:attrNameLst>
                                      </p:cBhvr>
                                      <p:tavLst>
                                        <p:tav tm="0">
                                          <p:val>
                                            <p:strVal val="#ppt_y"/>
                                          </p:val>
                                        </p:tav>
                                        <p:tav tm="100000">
                                          <p:val>
                                            <p:strVal val="#ppt_y"/>
                                          </p:val>
                                        </p:tav>
                                      </p:tavLst>
                                    </p:anim>
                                  </p:childTnLst>
                                </p:cTn>
                              </p:par>
                            </p:childTnLst>
                          </p:cTn>
                        </p:par>
                        <p:par>
                          <p:cTn id="87" fill="hold">
                            <p:stCondLst>
                              <p:cond delay="8250"/>
                            </p:stCondLst>
                            <p:childTnLst>
                              <p:par>
                                <p:cTn id="88" presetID="2" presetClass="entr" presetSubtype="8"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 calcmode="lin" valueType="num">
                                      <p:cBhvr additive="base">
                                        <p:cTn id="90" dur="500" fill="hold"/>
                                        <p:tgtEl>
                                          <p:spTgt spid="47"/>
                                        </p:tgtEl>
                                        <p:attrNameLst>
                                          <p:attrName>ppt_x</p:attrName>
                                        </p:attrNameLst>
                                      </p:cBhvr>
                                      <p:tavLst>
                                        <p:tav tm="0">
                                          <p:val>
                                            <p:strVal val="0-#ppt_w/2"/>
                                          </p:val>
                                        </p:tav>
                                        <p:tav tm="100000">
                                          <p:val>
                                            <p:strVal val="#ppt_x"/>
                                          </p:val>
                                        </p:tav>
                                      </p:tavLst>
                                    </p:anim>
                                    <p:anim calcmode="lin" valueType="num">
                                      <p:cBhvr additive="base">
                                        <p:cTn id="91" dur="500" fill="hold"/>
                                        <p:tgtEl>
                                          <p:spTgt spid="47"/>
                                        </p:tgtEl>
                                        <p:attrNameLst>
                                          <p:attrName>ppt_y</p:attrName>
                                        </p:attrNameLst>
                                      </p:cBhvr>
                                      <p:tavLst>
                                        <p:tav tm="0">
                                          <p:val>
                                            <p:strVal val="#ppt_y"/>
                                          </p:val>
                                        </p:tav>
                                        <p:tav tm="100000">
                                          <p:val>
                                            <p:strVal val="#ppt_y"/>
                                          </p:val>
                                        </p:tav>
                                      </p:tavLst>
                                    </p:anim>
                                  </p:childTnLst>
                                </p:cTn>
                              </p:par>
                            </p:childTnLst>
                          </p:cTn>
                        </p:par>
                        <p:par>
                          <p:cTn id="92" fill="hold">
                            <p:stCondLst>
                              <p:cond delay="8750"/>
                            </p:stCondLst>
                            <p:childTnLst>
                              <p:par>
                                <p:cTn id="93" presetID="10" presetClass="entr" presetSubtype="0" fill="hold" grpId="0" nodeType="after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750"/>
                                        <p:tgtEl>
                                          <p:spTgt spid="46"/>
                                        </p:tgtEl>
                                      </p:cBhvr>
                                    </p:animEffect>
                                  </p:childTnLst>
                                </p:cTn>
                              </p:par>
                            </p:childTnLst>
                          </p:cTn>
                        </p:par>
                        <p:par>
                          <p:cTn id="96" fill="hold">
                            <p:stCondLst>
                              <p:cond delay="9500"/>
                            </p:stCondLst>
                            <p:childTnLst>
                              <p:par>
                                <p:cTn id="97" presetID="2" presetClass="entr" presetSubtype="2" fill="hold" grpId="0" nodeType="afterEffect">
                                  <p:stCondLst>
                                    <p:cond delay="0"/>
                                  </p:stCondLst>
                                  <p:childTnLst>
                                    <p:set>
                                      <p:cBhvr>
                                        <p:cTn id="98" dur="1" fill="hold">
                                          <p:stCondLst>
                                            <p:cond delay="0"/>
                                          </p:stCondLst>
                                        </p:cTn>
                                        <p:tgtEl>
                                          <p:spTgt spid="53"/>
                                        </p:tgtEl>
                                        <p:attrNameLst>
                                          <p:attrName>style.visibility</p:attrName>
                                        </p:attrNameLst>
                                      </p:cBhvr>
                                      <p:to>
                                        <p:strVal val="visible"/>
                                      </p:to>
                                    </p:set>
                                    <p:anim calcmode="lin" valueType="num">
                                      <p:cBhvr additive="base">
                                        <p:cTn id="99" dur="500" fill="hold"/>
                                        <p:tgtEl>
                                          <p:spTgt spid="53"/>
                                        </p:tgtEl>
                                        <p:attrNameLst>
                                          <p:attrName>ppt_x</p:attrName>
                                        </p:attrNameLst>
                                      </p:cBhvr>
                                      <p:tavLst>
                                        <p:tav tm="0">
                                          <p:val>
                                            <p:strVal val="1+#ppt_w/2"/>
                                          </p:val>
                                        </p:tav>
                                        <p:tav tm="100000">
                                          <p:val>
                                            <p:strVal val="#ppt_x"/>
                                          </p:val>
                                        </p:tav>
                                      </p:tavLst>
                                    </p:anim>
                                    <p:anim calcmode="lin" valueType="num">
                                      <p:cBhvr additive="base">
                                        <p:cTn id="100" dur="500" fill="hold"/>
                                        <p:tgtEl>
                                          <p:spTgt spid="53"/>
                                        </p:tgtEl>
                                        <p:attrNameLst>
                                          <p:attrName>ppt_y</p:attrName>
                                        </p:attrNameLst>
                                      </p:cBhvr>
                                      <p:tavLst>
                                        <p:tav tm="0">
                                          <p:val>
                                            <p:strVal val="#ppt_y"/>
                                          </p:val>
                                        </p:tav>
                                        <p:tav tm="100000">
                                          <p:val>
                                            <p:strVal val="#ppt_y"/>
                                          </p:val>
                                        </p:tav>
                                      </p:tavLst>
                                    </p:anim>
                                  </p:childTnLst>
                                </p:cTn>
                              </p:par>
                            </p:childTnLst>
                          </p:cTn>
                        </p:par>
                        <p:par>
                          <p:cTn id="101" fill="hold">
                            <p:stCondLst>
                              <p:cond delay="10000"/>
                            </p:stCondLst>
                            <p:childTnLst>
                              <p:par>
                                <p:cTn id="102" presetID="2" presetClass="entr" presetSubtype="2" fill="hold" nodeType="afterEffect">
                                  <p:stCondLst>
                                    <p:cond delay="0"/>
                                  </p:stCondLst>
                                  <p:childTnLst>
                                    <p:set>
                                      <p:cBhvr>
                                        <p:cTn id="103" dur="1" fill="hold">
                                          <p:stCondLst>
                                            <p:cond delay="0"/>
                                          </p:stCondLst>
                                        </p:cTn>
                                        <p:tgtEl>
                                          <p:spTgt spid="57"/>
                                        </p:tgtEl>
                                        <p:attrNameLst>
                                          <p:attrName>style.visibility</p:attrName>
                                        </p:attrNameLst>
                                      </p:cBhvr>
                                      <p:to>
                                        <p:strVal val="visible"/>
                                      </p:to>
                                    </p:set>
                                    <p:anim calcmode="lin" valueType="num">
                                      <p:cBhvr additive="base">
                                        <p:cTn id="104" dur="500" fill="hold"/>
                                        <p:tgtEl>
                                          <p:spTgt spid="57"/>
                                        </p:tgtEl>
                                        <p:attrNameLst>
                                          <p:attrName>ppt_x</p:attrName>
                                        </p:attrNameLst>
                                      </p:cBhvr>
                                      <p:tavLst>
                                        <p:tav tm="0">
                                          <p:val>
                                            <p:strVal val="1+#ppt_w/2"/>
                                          </p:val>
                                        </p:tav>
                                        <p:tav tm="100000">
                                          <p:val>
                                            <p:strVal val="#ppt_x"/>
                                          </p:val>
                                        </p:tav>
                                      </p:tavLst>
                                    </p:anim>
                                    <p:anim calcmode="lin" valueType="num">
                                      <p:cBhvr additive="base">
                                        <p:cTn id="105" dur="500" fill="hold"/>
                                        <p:tgtEl>
                                          <p:spTgt spid="57"/>
                                        </p:tgtEl>
                                        <p:attrNameLst>
                                          <p:attrName>ppt_y</p:attrName>
                                        </p:attrNameLst>
                                      </p:cBhvr>
                                      <p:tavLst>
                                        <p:tav tm="0">
                                          <p:val>
                                            <p:strVal val="#ppt_y"/>
                                          </p:val>
                                        </p:tav>
                                        <p:tav tm="100000">
                                          <p:val>
                                            <p:strVal val="#ppt_y"/>
                                          </p:val>
                                        </p:tav>
                                      </p:tavLst>
                                    </p:anim>
                                  </p:childTnLst>
                                </p:cTn>
                              </p:par>
                            </p:childTnLst>
                          </p:cTn>
                        </p:par>
                        <p:par>
                          <p:cTn id="106" fill="hold">
                            <p:stCondLst>
                              <p:cond delay="10500"/>
                            </p:stCondLst>
                            <p:childTnLst>
                              <p:par>
                                <p:cTn id="107" presetID="2" presetClass="entr" presetSubtype="2" fill="hold" nodeType="afterEffect">
                                  <p:stCondLst>
                                    <p:cond delay="0"/>
                                  </p:stCondLst>
                                  <p:childTnLst>
                                    <p:set>
                                      <p:cBhvr>
                                        <p:cTn id="108" dur="1" fill="hold">
                                          <p:stCondLst>
                                            <p:cond delay="0"/>
                                          </p:stCondLst>
                                        </p:cTn>
                                        <p:tgtEl>
                                          <p:spTgt spid="48"/>
                                        </p:tgtEl>
                                        <p:attrNameLst>
                                          <p:attrName>style.visibility</p:attrName>
                                        </p:attrNameLst>
                                      </p:cBhvr>
                                      <p:to>
                                        <p:strVal val="visible"/>
                                      </p:to>
                                    </p:set>
                                    <p:anim calcmode="lin" valueType="num">
                                      <p:cBhvr additive="base">
                                        <p:cTn id="109" dur="500" fill="hold"/>
                                        <p:tgtEl>
                                          <p:spTgt spid="48"/>
                                        </p:tgtEl>
                                        <p:attrNameLst>
                                          <p:attrName>ppt_x</p:attrName>
                                        </p:attrNameLst>
                                      </p:cBhvr>
                                      <p:tavLst>
                                        <p:tav tm="0">
                                          <p:val>
                                            <p:strVal val="1+#ppt_w/2"/>
                                          </p:val>
                                        </p:tav>
                                        <p:tav tm="100000">
                                          <p:val>
                                            <p:strVal val="#ppt_x"/>
                                          </p:val>
                                        </p:tav>
                                      </p:tavLst>
                                    </p:anim>
                                    <p:anim calcmode="lin" valueType="num">
                                      <p:cBhvr additive="base">
                                        <p:cTn id="110" dur="500" fill="hold"/>
                                        <p:tgtEl>
                                          <p:spTgt spid="48"/>
                                        </p:tgtEl>
                                        <p:attrNameLst>
                                          <p:attrName>ppt_y</p:attrName>
                                        </p:attrNameLst>
                                      </p:cBhvr>
                                      <p:tavLst>
                                        <p:tav tm="0">
                                          <p:val>
                                            <p:strVal val="#ppt_y"/>
                                          </p:val>
                                        </p:tav>
                                        <p:tav tm="100000">
                                          <p:val>
                                            <p:strVal val="#ppt_y"/>
                                          </p:val>
                                        </p:tav>
                                      </p:tavLst>
                                    </p:anim>
                                  </p:childTnLst>
                                </p:cTn>
                              </p:par>
                            </p:childTnLst>
                          </p:cTn>
                        </p:par>
                        <p:par>
                          <p:cTn id="111" fill="hold">
                            <p:stCondLst>
                              <p:cond delay="11000"/>
                            </p:stCondLst>
                            <p:childTnLst>
                              <p:par>
                                <p:cTn id="112" presetID="2" presetClass="entr" presetSubtype="2"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additive="base">
                                        <p:cTn id="114" dur="500" fill="hold"/>
                                        <p:tgtEl>
                                          <p:spTgt spid="51"/>
                                        </p:tgtEl>
                                        <p:attrNameLst>
                                          <p:attrName>ppt_x</p:attrName>
                                        </p:attrNameLst>
                                      </p:cBhvr>
                                      <p:tavLst>
                                        <p:tav tm="0">
                                          <p:val>
                                            <p:strVal val="1+#ppt_w/2"/>
                                          </p:val>
                                        </p:tav>
                                        <p:tav tm="100000">
                                          <p:val>
                                            <p:strVal val="#ppt_x"/>
                                          </p:val>
                                        </p:tav>
                                      </p:tavLst>
                                    </p:anim>
                                    <p:anim calcmode="lin" valueType="num">
                                      <p:cBhvr additive="base">
                                        <p:cTn id="115" dur="500" fill="hold"/>
                                        <p:tgtEl>
                                          <p:spTgt spid="51"/>
                                        </p:tgtEl>
                                        <p:attrNameLst>
                                          <p:attrName>ppt_y</p:attrName>
                                        </p:attrNameLst>
                                      </p:cBhvr>
                                      <p:tavLst>
                                        <p:tav tm="0">
                                          <p:val>
                                            <p:strVal val="#ppt_y"/>
                                          </p:val>
                                        </p:tav>
                                        <p:tav tm="100000">
                                          <p:val>
                                            <p:strVal val="#ppt_y"/>
                                          </p:val>
                                        </p:tav>
                                      </p:tavLst>
                                    </p:anim>
                                  </p:childTnLst>
                                </p:cTn>
                              </p:par>
                            </p:childTnLst>
                          </p:cTn>
                        </p:par>
                        <p:par>
                          <p:cTn id="116" fill="hold">
                            <p:stCondLst>
                              <p:cond delay="11500"/>
                            </p:stCondLst>
                            <p:childTnLst>
                              <p:par>
                                <p:cTn id="117" presetID="10" presetClass="entr" presetSubtype="0" fill="hold" grpId="0" nodeType="after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fade">
                                      <p:cBhvr>
                                        <p:cTn id="11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9" grpId="0" animBg="1"/>
      <p:bldP spid="40" grpId="0"/>
      <p:bldP spid="41" grpId="0"/>
      <p:bldP spid="43" grpId="0"/>
      <p:bldP spid="44" grpId="0"/>
      <p:bldP spid="46" grpId="0"/>
      <p:bldP spid="47" grpId="0"/>
      <p:bldP spid="50" grpId="0"/>
      <p:bldP spid="51" grpId="0"/>
      <p:bldP spid="52" grpId="0" animBg="1"/>
      <p:bldP spid="53" grpId="0" animBg="1"/>
      <p:bldP spid="54" grpId="0" animBg="1"/>
      <p:bldP spid="55" grpId="0" animBg="1"/>
      <p:bldP spid="5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重点工作回顾</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KSO_Shape"/>
          <p:cNvSpPr>
            <a:spLocks/>
          </p:cNvSpPr>
          <p:nvPr/>
        </p:nvSpPr>
        <p:spPr bwMode="auto">
          <a:xfrm>
            <a:off x="3542166" y="1590453"/>
            <a:ext cx="3497262" cy="443547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076DC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bg1">
                  <a:lumMod val="50000"/>
                </a:schemeClr>
              </a:solidFill>
              <a:latin typeface="+mn-lt"/>
              <a:ea typeface="+mn-ea"/>
            </a:endParaRPr>
          </a:p>
        </p:txBody>
      </p:sp>
      <p:sp>
        <p:nvSpPr>
          <p:cNvPr id="22" name="矩形 4"/>
          <p:cNvSpPr>
            <a:spLocks noChangeArrowheads="1"/>
          </p:cNvSpPr>
          <p:nvPr/>
        </p:nvSpPr>
        <p:spPr bwMode="auto">
          <a:xfrm>
            <a:off x="1203778" y="4551140"/>
            <a:ext cx="1811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a:solidFill>
                  <a:schemeClr val="bg1">
                    <a:lumMod val="50000"/>
                  </a:schemeClr>
                </a:solidFill>
              </a:rPr>
              <a:t>ADD YOUR TEXT</a:t>
            </a:r>
          </a:p>
        </p:txBody>
      </p:sp>
      <p:sp>
        <p:nvSpPr>
          <p:cNvPr id="23" name="矩形 5"/>
          <p:cNvSpPr>
            <a:spLocks noChangeArrowheads="1"/>
          </p:cNvSpPr>
          <p:nvPr/>
        </p:nvSpPr>
        <p:spPr bwMode="auto">
          <a:xfrm>
            <a:off x="1203778" y="4897215"/>
            <a:ext cx="1811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zh-CN" altLang="en-US" sz="1400">
                <a:solidFill>
                  <a:schemeClr val="bg1">
                    <a:lumMod val="50000"/>
                  </a:schemeClr>
                </a:solidFill>
              </a:rPr>
              <a:t>Vestibulum ante ipsum primis in faucibus orci luctus et ultrices posuere</a:t>
            </a:r>
          </a:p>
        </p:txBody>
      </p:sp>
      <p:sp>
        <p:nvSpPr>
          <p:cNvPr id="24" name="KSO_Shape"/>
          <p:cNvSpPr>
            <a:spLocks noChangeAspect="1"/>
          </p:cNvSpPr>
          <p:nvPr/>
        </p:nvSpPr>
        <p:spPr bwMode="auto">
          <a:xfrm>
            <a:off x="3961266" y="5243290"/>
            <a:ext cx="544512" cy="298450"/>
          </a:xfrm>
          <a:custGeom>
            <a:avLst/>
            <a:gdLst>
              <a:gd name="T0" fmla="*/ 2147483646 w 368"/>
              <a:gd name="T1" fmla="*/ 2147483646 h 181"/>
              <a:gd name="T2" fmla="*/ 2147483646 w 368"/>
              <a:gd name="T3" fmla="*/ 2147483646 h 181"/>
              <a:gd name="T4" fmla="*/ 2147483646 w 368"/>
              <a:gd name="T5" fmla="*/ 2147483646 h 181"/>
              <a:gd name="T6" fmla="*/ 2147483646 w 368"/>
              <a:gd name="T7" fmla="*/ 2147483646 h 181"/>
              <a:gd name="T8" fmla="*/ 2147483646 w 368"/>
              <a:gd name="T9" fmla="*/ 2147483646 h 181"/>
              <a:gd name="T10" fmla="*/ 2147483646 w 368"/>
              <a:gd name="T11" fmla="*/ 2147483646 h 181"/>
              <a:gd name="T12" fmla="*/ 2147483646 w 368"/>
              <a:gd name="T13" fmla="*/ 2147483646 h 181"/>
              <a:gd name="T14" fmla="*/ 2147483646 w 368"/>
              <a:gd name="T15" fmla="*/ 2147483646 h 181"/>
              <a:gd name="T16" fmla="*/ 2147483646 w 368"/>
              <a:gd name="T17" fmla="*/ 2147483646 h 181"/>
              <a:gd name="T18" fmla="*/ 0 w 368"/>
              <a:gd name="T19" fmla="*/ 2147483646 h 181"/>
              <a:gd name="T20" fmla="*/ 2147483646 w 368"/>
              <a:gd name="T21" fmla="*/ 2147483646 h 181"/>
              <a:gd name="T22" fmla="*/ 2147483646 w 368"/>
              <a:gd name="T23" fmla="*/ 2147483646 h 181"/>
              <a:gd name="T24" fmla="*/ 2147483646 w 368"/>
              <a:gd name="T25" fmla="*/ 2147483646 h 181"/>
              <a:gd name="T26" fmla="*/ 2147483646 w 368"/>
              <a:gd name="T27" fmla="*/ 2147483646 h 181"/>
              <a:gd name="T28" fmla="*/ 2147483646 w 368"/>
              <a:gd name="T29" fmla="*/ 2147483646 h 181"/>
              <a:gd name="T30" fmla="*/ 2147483646 w 368"/>
              <a:gd name="T31" fmla="*/ 2147483646 h 181"/>
              <a:gd name="T32" fmla="*/ 2147483646 w 368"/>
              <a:gd name="T33" fmla="*/ 2147483646 h 181"/>
              <a:gd name="T34" fmla="*/ 2147483646 w 368"/>
              <a:gd name="T35" fmla="*/ 2147483646 h 181"/>
              <a:gd name="T36" fmla="*/ 2147483646 w 368"/>
              <a:gd name="T37" fmla="*/ 2147483646 h 181"/>
              <a:gd name="T38" fmla="*/ 2147483646 w 368"/>
              <a:gd name="T39" fmla="*/ 2147483646 h 181"/>
              <a:gd name="T40" fmla="*/ 2147483646 w 368"/>
              <a:gd name="T41" fmla="*/ 2147483646 h 181"/>
              <a:gd name="T42" fmla="*/ 2147483646 w 368"/>
              <a:gd name="T43" fmla="*/ 2147483646 h 181"/>
              <a:gd name="T44" fmla="*/ 2147483646 w 368"/>
              <a:gd name="T45" fmla="*/ 2147483646 h 181"/>
              <a:gd name="T46" fmla="*/ 2147483646 w 368"/>
              <a:gd name="T47" fmla="*/ 0 h 181"/>
              <a:gd name="T48" fmla="*/ 2147483646 w 368"/>
              <a:gd name="T49" fmla="*/ 2147483646 h 181"/>
              <a:gd name="T50" fmla="*/ 2147483646 w 368"/>
              <a:gd name="T51" fmla="*/ 2147483646 h 181"/>
              <a:gd name="T52" fmla="*/ 2147483646 w 368"/>
              <a:gd name="T53" fmla="*/ 2147483646 h 181"/>
              <a:gd name="T54" fmla="*/ 2147483646 w 368"/>
              <a:gd name="T55" fmla="*/ 2147483646 h 181"/>
              <a:gd name="T56" fmla="*/ 2147483646 w 368"/>
              <a:gd name="T57" fmla="*/ 2147483646 h 181"/>
              <a:gd name="T58" fmla="*/ 2147483646 w 368"/>
              <a:gd name="T59" fmla="*/ 2147483646 h 181"/>
              <a:gd name="T60" fmla="*/ 2147483646 w 368"/>
              <a:gd name="T61" fmla="*/ 2147483646 h 181"/>
              <a:gd name="T62" fmla="*/ 2147483646 w 368"/>
              <a:gd name="T63" fmla="*/ 2147483646 h 181"/>
              <a:gd name="T64" fmla="*/ 2147483646 w 368"/>
              <a:gd name="T65" fmla="*/ 2147483646 h 181"/>
              <a:gd name="T66" fmla="*/ 2147483646 w 368"/>
              <a:gd name="T67" fmla="*/ 2147483646 h 181"/>
              <a:gd name="T68" fmla="*/ 2147483646 w 368"/>
              <a:gd name="T69" fmla="*/ 2147483646 h 181"/>
              <a:gd name="T70" fmla="*/ 2147483646 w 368"/>
              <a:gd name="T71" fmla="*/ 2147483646 h 181"/>
              <a:gd name="T72" fmla="*/ 2147483646 w 368"/>
              <a:gd name="T73" fmla="*/ 2147483646 h 181"/>
              <a:gd name="T74" fmla="*/ 2147483646 w 368"/>
              <a:gd name="T75" fmla="*/ 2147483646 h 181"/>
              <a:gd name="T76" fmla="*/ 2147483646 w 368"/>
              <a:gd name="T77" fmla="*/ 2147483646 h 181"/>
              <a:gd name="T78" fmla="*/ 2147483646 w 368"/>
              <a:gd name="T79" fmla="*/ 2147483646 h 181"/>
              <a:gd name="T80" fmla="*/ 2147483646 w 368"/>
              <a:gd name="T81" fmla="*/ 2147483646 h 181"/>
              <a:gd name="T82" fmla="*/ 2147483646 w 368"/>
              <a:gd name="T83" fmla="*/ 2147483646 h 181"/>
              <a:gd name="T84" fmla="*/ 2147483646 w 368"/>
              <a:gd name="T85" fmla="*/ 2147483646 h 181"/>
              <a:gd name="T86" fmla="*/ 2147483646 w 368"/>
              <a:gd name="T87" fmla="*/ 2147483646 h 181"/>
              <a:gd name="T88" fmla="*/ 2147483646 w 368"/>
              <a:gd name="T89" fmla="*/ 2147483646 h 181"/>
              <a:gd name="T90" fmla="*/ 2147483646 w 368"/>
              <a:gd name="T91" fmla="*/ 2147483646 h 181"/>
              <a:gd name="T92" fmla="*/ 2147483646 w 368"/>
              <a:gd name="T93" fmla="*/ 2147483646 h 181"/>
              <a:gd name="T94" fmla="*/ 2147483646 w 368"/>
              <a:gd name="T95" fmla="*/ 2147483646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01B0F1"/>
          </a:solidFill>
          <a:ln>
            <a:noFill/>
          </a:ln>
        </p:spPr>
        <p:txBody>
          <a:bodyPr/>
          <a:lstStyle/>
          <a:p>
            <a:endParaRPr lang="zh-CN" altLang="en-US">
              <a:solidFill>
                <a:schemeClr val="bg1">
                  <a:lumMod val="50000"/>
                </a:schemeClr>
              </a:solidFill>
            </a:endParaRPr>
          </a:p>
        </p:txBody>
      </p:sp>
      <p:sp>
        <p:nvSpPr>
          <p:cNvPr id="25" name="KSO_Shape"/>
          <p:cNvSpPr>
            <a:spLocks noChangeAspect="1"/>
          </p:cNvSpPr>
          <p:nvPr/>
        </p:nvSpPr>
        <p:spPr bwMode="auto">
          <a:xfrm>
            <a:off x="6172653" y="2974753"/>
            <a:ext cx="496888" cy="601662"/>
          </a:xfrm>
          <a:custGeom>
            <a:avLst/>
            <a:gdLst>
              <a:gd name="T0" fmla="*/ 22721 w 968375"/>
              <a:gd name="T1" fmla="*/ 256269 h 1170887"/>
              <a:gd name="T2" fmla="*/ 109656 w 968375"/>
              <a:gd name="T3" fmla="*/ 294957 h 1170887"/>
              <a:gd name="T4" fmla="*/ 195602 w 968375"/>
              <a:gd name="T5" fmla="*/ 258252 h 1170887"/>
              <a:gd name="T6" fmla="*/ 208444 w 968375"/>
              <a:gd name="T7" fmla="*/ 264204 h 1170887"/>
              <a:gd name="T8" fmla="*/ 109656 w 968375"/>
              <a:gd name="T9" fmla="*/ 309838 h 1170887"/>
              <a:gd name="T10" fmla="*/ 8891 w 968375"/>
              <a:gd name="T11" fmla="*/ 262220 h 1170887"/>
              <a:gd name="T12" fmla="*/ 22721 w 968375"/>
              <a:gd name="T13" fmla="*/ 256269 h 1170887"/>
              <a:gd name="T14" fmla="*/ 229190 w 968375"/>
              <a:gd name="T15" fmla="*/ 164011 h 1170887"/>
              <a:gd name="T16" fmla="*/ 254875 w 968375"/>
              <a:gd name="T17" fmla="*/ 195755 h 1170887"/>
              <a:gd name="T18" fmla="*/ 222275 w 968375"/>
              <a:gd name="T19" fmla="*/ 228492 h 1170887"/>
              <a:gd name="T20" fmla="*/ 210420 w 968375"/>
              <a:gd name="T21" fmla="*/ 226508 h 1170887"/>
              <a:gd name="T22" fmla="*/ 218323 w 968375"/>
              <a:gd name="T23" fmla="*/ 213611 h 1170887"/>
              <a:gd name="T24" fmla="*/ 222275 w 968375"/>
              <a:gd name="T25" fmla="*/ 214603 h 1170887"/>
              <a:gd name="T26" fmla="*/ 240057 w 968375"/>
              <a:gd name="T27" fmla="*/ 195755 h 1170887"/>
              <a:gd name="T28" fmla="*/ 228202 w 968375"/>
              <a:gd name="T29" fmla="*/ 178891 h 1170887"/>
              <a:gd name="T30" fmla="*/ 229190 w 968375"/>
              <a:gd name="T31" fmla="*/ 164011 h 1170887"/>
              <a:gd name="T32" fmla="*/ 216347 w 968375"/>
              <a:gd name="T33" fmla="*/ 142186 h 1170887"/>
              <a:gd name="T34" fmla="*/ 218323 w 968375"/>
              <a:gd name="T35" fmla="*/ 162026 h 1170887"/>
              <a:gd name="T36" fmla="*/ 109656 w 968375"/>
              <a:gd name="T37" fmla="*/ 271149 h 1170887"/>
              <a:gd name="T38" fmla="*/ 0 w 968375"/>
              <a:gd name="T39" fmla="*/ 162026 h 1170887"/>
              <a:gd name="T40" fmla="*/ 1976 w 968375"/>
              <a:gd name="T41" fmla="*/ 144170 h 1170887"/>
              <a:gd name="T42" fmla="*/ 109656 w 968375"/>
              <a:gd name="T43" fmla="*/ 200715 h 1170887"/>
              <a:gd name="T44" fmla="*/ 216347 w 968375"/>
              <a:gd name="T45" fmla="*/ 144170 h 1170887"/>
              <a:gd name="T46" fmla="*/ 216347 w 968375"/>
              <a:gd name="T47" fmla="*/ 142186 h 1170887"/>
              <a:gd name="T48" fmla="*/ 109656 w 968375"/>
              <a:gd name="T49" fmla="*/ 98537 h 1170887"/>
              <a:gd name="T50" fmla="*/ 204493 w 968375"/>
              <a:gd name="T51" fmla="*/ 144170 h 1170887"/>
              <a:gd name="T52" fmla="*/ 203505 w 968375"/>
              <a:gd name="T53" fmla="*/ 151114 h 1170887"/>
              <a:gd name="T54" fmla="*/ 109656 w 968375"/>
              <a:gd name="T55" fmla="*/ 119369 h 1170887"/>
              <a:gd name="T56" fmla="*/ 14818 w 968375"/>
              <a:gd name="T57" fmla="*/ 151114 h 1170887"/>
              <a:gd name="T58" fmla="*/ 13831 w 968375"/>
              <a:gd name="T59" fmla="*/ 144170 h 1170887"/>
              <a:gd name="T60" fmla="*/ 109656 w 968375"/>
              <a:gd name="T61" fmla="*/ 98537 h 1170887"/>
              <a:gd name="T62" fmla="*/ 143155 w 968375"/>
              <a:gd name="T63" fmla="*/ 16432 h 1170887"/>
              <a:gd name="T64" fmla="*/ 145875 w 968375"/>
              <a:gd name="T65" fmla="*/ 98590 h 1170887"/>
              <a:gd name="T66" fmla="*/ 143155 w 968375"/>
              <a:gd name="T67" fmla="*/ 16432 h 1170887"/>
              <a:gd name="T68" fmla="*/ 72421 w 968375"/>
              <a:gd name="T69" fmla="*/ 10955 h 1170887"/>
              <a:gd name="T70" fmla="*/ 75141 w 968375"/>
              <a:gd name="T71" fmla="*/ 93113 h 1170887"/>
              <a:gd name="T72" fmla="*/ 72421 w 968375"/>
              <a:gd name="T73" fmla="*/ 10955 h 1170887"/>
              <a:gd name="T74" fmla="*/ 107787 w 968375"/>
              <a:gd name="T75" fmla="*/ 0 h 1170887"/>
              <a:gd name="T76" fmla="*/ 110508 w 968375"/>
              <a:gd name="T77" fmla="*/ 82159 h 1170887"/>
              <a:gd name="T78" fmla="*/ 107787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01B0F1"/>
          </a:solidFill>
          <a:ln>
            <a:noFill/>
          </a:ln>
        </p:spPr>
        <p:txBody>
          <a:bodyPr/>
          <a:lstStyle/>
          <a:p>
            <a:endParaRPr lang="zh-CN" altLang="en-US">
              <a:solidFill>
                <a:schemeClr val="bg1">
                  <a:lumMod val="50000"/>
                </a:schemeClr>
              </a:solidFill>
            </a:endParaRPr>
          </a:p>
        </p:txBody>
      </p:sp>
      <p:sp>
        <p:nvSpPr>
          <p:cNvPr id="26" name="矩形 8"/>
          <p:cNvSpPr>
            <a:spLocks noChangeArrowheads="1"/>
          </p:cNvSpPr>
          <p:nvPr/>
        </p:nvSpPr>
        <p:spPr bwMode="auto">
          <a:xfrm>
            <a:off x="7368041" y="4374928"/>
            <a:ext cx="4013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lumMod val="50000"/>
                  </a:schemeClr>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a:t>
            </a:r>
          </a:p>
        </p:txBody>
      </p:sp>
      <p:sp>
        <p:nvSpPr>
          <p:cNvPr id="27" name="矩形 9"/>
          <p:cNvSpPr>
            <a:spLocks noChangeArrowheads="1"/>
          </p:cNvSpPr>
          <p:nvPr/>
        </p:nvSpPr>
        <p:spPr bwMode="auto">
          <a:xfrm>
            <a:off x="7368041" y="253660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dirty="0">
                <a:solidFill>
                  <a:schemeClr val="bg1">
                    <a:lumMod val="50000"/>
                  </a:schemeClr>
                </a:solidFill>
              </a:rPr>
              <a:t>ADD YOUR TEXT</a:t>
            </a:r>
          </a:p>
        </p:txBody>
      </p:sp>
      <p:sp>
        <p:nvSpPr>
          <p:cNvPr id="28" name="矩形 10"/>
          <p:cNvSpPr>
            <a:spLocks noChangeArrowheads="1"/>
          </p:cNvSpPr>
          <p:nvPr/>
        </p:nvSpPr>
        <p:spPr bwMode="auto">
          <a:xfrm>
            <a:off x="7368041" y="2892203"/>
            <a:ext cx="3165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a:solidFill>
                  <a:schemeClr val="bg1">
                    <a:lumMod val="50000"/>
                  </a:schemeClr>
                </a:solidFill>
              </a:rPr>
              <a:t>Vestibulum ante ipsum primis in faucibus orci luctus et ultrices posuere</a:t>
            </a:r>
          </a:p>
        </p:txBody>
      </p:sp>
      <p:sp>
        <p:nvSpPr>
          <p:cNvPr id="29" name="矩形 11"/>
          <p:cNvSpPr>
            <a:spLocks noChangeArrowheads="1"/>
          </p:cNvSpPr>
          <p:nvPr/>
        </p:nvSpPr>
        <p:spPr bwMode="auto">
          <a:xfrm>
            <a:off x="7368041" y="394630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a:solidFill>
                  <a:schemeClr val="bg1">
                    <a:lumMod val="50000"/>
                  </a:schemeClr>
                </a:solidFill>
              </a:rPr>
              <a:t>ADD YOUR TEXT</a:t>
            </a:r>
          </a:p>
        </p:txBody>
      </p:sp>
    </p:spTree>
    <p:extLst>
      <p:ext uri="{BB962C8B-B14F-4D97-AF65-F5344CB8AC3E}">
        <p14:creationId xmlns:p14="http://schemas.microsoft.com/office/powerpoint/2010/main" val="91244485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250"/>
                                        <p:tgtEl>
                                          <p:spTgt spid="21"/>
                                        </p:tgtEl>
                                      </p:cBhvr>
                                    </p:animEffect>
                                    <p:anim calcmode="lin" valueType="num">
                                      <p:cBhvr>
                                        <p:cTn id="28" dur="250" fill="hold"/>
                                        <p:tgtEl>
                                          <p:spTgt spid="21"/>
                                        </p:tgtEl>
                                        <p:attrNameLst>
                                          <p:attrName>ppt_x</p:attrName>
                                        </p:attrNameLst>
                                      </p:cBhvr>
                                      <p:tavLst>
                                        <p:tav tm="0">
                                          <p:val>
                                            <p:strVal val="#ppt_x"/>
                                          </p:val>
                                        </p:tav>
                                        <p:tav tm="100000">
                                          <p:val>
                                            <p:strVal val="#ppt_x"/>
                                          </p:val>
                                        </p:tav>
                                      </p:tavLst>
                                    </p:anim>
                                    <p:anim calcmode="lin" valueType="num">
                                      <p:cBhvr>
                                        <p:cTn id="29" dur="25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50"/>
                                        <p:tgtEl>
                                          <p:spTgt spid="22"/>
                                        </p:tgtEl>
                                      </p:cBhvr>
                                    </p:animEffect>
                                    <p:anim calcmode="lin" valueType="num">
                                      <p:cBhvr>
                                        <p:cTn id="34" dur="250" fill="hold"/>
                                        <p:tgtEl>
                                          <p:spTgt spid="22"/>
                                        </p:tgtEl>
                                        <p:attrNameLst>
                                          <p:attrName>ppt_x</p:attrName>
                                        </p:attrNameLst>
                                      </p:cBhvr>
                                      <p:tavLst>
                                        <p:tav tm="0">
                                          <p:val>
                                            <p:strVal val="#ppt_x"/>
                                          </p:val>
                                        </p:tav>
                                        <p:tav tm="100000">
                                          <p:val>
                                            <p:strVal val="#ppt_x"/>
                                          </p:val>
                                        </p:tav>
                                      </p:tavLst>
                                    </p:anim>
                                    <p:anim calcmode="lin" valueType="num">
                                      <p:cBhvr>
                                        <p:cTn id="35" dur="25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175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250"/>
                                        <p:tgtEl>
                                          <p:spTgt spid="23"/>
                                        </p:tgtEl>
                                      </p:cBhvr>
                                    </p:animEffect>
                                    <p:anim calcmode="lin" valueType="num">
                                      <p:cBhvr>
                                        <p:cTn id="40" dur="250" fill="hold"/>
                                        <p:tgtEl>
                                          <p:spTgt spid="23"/>
                                        </p:tgtEl>
                                        <p:attrNameLst>
                                          <p:attrName>ppt_x</p:attrName>
                                        </p:attrNameLst>
                                      </p:cBhvr>
                                      <p:tavLst>
                                        <p:tav tm="0">
                                          <p:val>
                                            <p:strVal val="#ppt_x"/>
                                          </p:val>
                                        </p:tav>
                                        <p:tav tm="100000">
                                          <p:val>
                                            <p:strVal val="#ppt_x"/>
                                          </p:val>
                                        </p:tav>
                                      </p:tavLst>
                                    </p:anim>
                                    <p:anim calcmode="lin" valueType="num">
                                      <p:cBhvr>
                                        <p:cTn id="41" dur="25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250"/>
                                        <p:tgtEl>
                                          <p:spTgt spid="24"/>
                                        </p:tgtEl>
                                      </p:cBhvr>
                                    </p:animEffect>
                                    <p:anim calcmode="lin" valueType="num">
                                      <p:cBhvr>
                                        <p:cTn id="46" dur="250" fill="hold"/>
                                        <p:tgtEl>
                                          <p:spTgt spid="24"/>
                                        </p:tgtEl>
                                        <p:attrNameLst>
                                          <p:attrName>ppt_x</p:attrName>
                                        </p:attrNameLst>
                                      </p:cBhvr>
                                      <p:tavLst>
                                        <p:tav tm="0">
                                          <p:val>
                                            <p:strVal val="#ppt_x"/>
                                          </p:val>
                                        </p:tav>
                                        <p:tav tm="100000">
                                          <p:val>
                                            <p:strVal val="#ppt_x"/>
                                          </p:val>
                                        </p:tav>
                                      </p:tavLst>
                                    </p:anim>
                                    <p:anim calcmode="lin" valueType="num">
                                      <p:cBhvr>
                                        <p:cTn id="47" dur="250" fill="hold"/>
                                        <p:tgtEl>
                                          <p:spTgt spid="2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42"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250"/>
                                        <p:tgtEl>
                                          <p:spTgt spid="25"/>
                                        </p:tgtEl>
                                      </p:cBhvr>
                                    </p:animEffect>
                                    <p:anim calcmode="lin" valueType="num">
                                      <p:cBhvr>
                                        <p:cTn id="52" dur="250" fill="hold"/>
                                        <p:tgtEl>
                                          <p:spTgt spid="25"/>
                                        </p:tgtEl>
                                        <p:attrNameLst>
                                          <p:attrName>ppt_x</p:attrName>
                                        </p:attrNameLst>
                                      </p:cBhvr>
                                      <p:tavLst>
                                        <p:tav tm="0">
                                          <p:val>
                                            <p:strVal val="#ppt_x"/>
                                          </p:val>
                                        </p:tav>
                                        <p:tav tm="100000">
                                          <p:val>
                                            <p:strVal val="#ppt_x"/>
                                          </p:val>
                                        </p:tav>
                                      </p:tavLst>
                                    </p:anim>
                                    <p:anim calcmode="lin" valueType="num">
                                      <p:cBhvr>
                                        <p:cTn id="53" dur="25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2" presetClass="entr" presetSubtype="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250"/>
                                        <p:tgtEl>
                                          <p:spTgt spid="26"/>
                                        </p:tgtEl>
                                      </p:cBhvr>
                                    </p:animEffect>
                                    <p:anim calcmode="lin" valueType="num">
                                      <p:cBhvr>
                                        <p:cTn id="58" dur="250" fill="hold"/>
                                        <p:tgtEl>
                                          <p:spTgt spid="26"/>
                                        </p:tgtEl>
                                        <p:attrNameLst>
                                          <p:attrName>ppt_x</p:attrName>
                                        </p:attrNameLst>
                                      </p:cBhvr>
                                      <p:tavLst>
                                        <p:tav tm="0">
                                          <p:val>
                                            <p:strVal val="#ppt_x"/>
                                          </p:val>
                                        </p:tav>
                                        <p:tav tm="100000">
                                          <p:val>
                                            <p:strVal val="#ppt_x"/>
                                          </p:val>
                                        </p:tav>
                                      </p:tavLst>
                                    </p:anim>
                                    <p:anim calcmode="lin" valueType="num">
                                      <p:cBhvr>
                                        <p:cTn id="59" dur="250" fill="hold"/>
                                        <p:tgtEl>
                                          <p:spTgt spid="26"/>
                                        </p:tgtEl>
                                        <p:attrNameLst>
                                          <p:attrName>ppt_y</p:attrName>
                                        </p:attrNameLst>
                                      </p:cBhvr>
                                      <p:tavLst>
                                        <p:tav tm="0">
                                          <p:val>
                                            <p:strVal val="#ppt_y+.1"/>
                                          </p:val>
                                        </p:tav>
                                        <p:tav tm="100000">
                                          <p:val>
                                            <p:strVal val="#ppt_y"/>
                                          </p:val>
                                        </p:tav>
                                      </p:tavLst>
                                    </p:anim>
                                  </p:childTnLst>
                                </p:cTn>
                              </p:par>
                            </p:childTnLst>
                          </p:cTn>
                        </p:par>
                        <p:par>
                          <p:cTn id="60" fill="hold">
                            <p:stCondLst>
                              <p:cond delay="2750"/>
                            </p:stCondLst>
                            <p:childTnLst>
                              <p:par>
                                <p:cTn id="61" presetID="42"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250"/>
                                        <p:tgtEl>
                                          <p:spTgt spid="27"/>
                                        </p:tgtEl>
                                      </p:cBhvr>
                                    </p:animEffect>
                                    <p:anim calcmode="lin" valueType="num">
                                      <p:cBhvr>
                                        <p:cTn id="64" dur="250" fill="hold"/>
                                        <p:tgtEl>
                                          <p:spTgt spid="27"/>
                                        </p:tgtEl>
                                        <p:attrNameLst>
                                          <p:attrName>ppt_x</p:attrName>
                                        </p:attrNameLst>
                                      </p:cBhvr>
                                      <p:tavLst>
                                        <p:tav tm="0">
                                          <p:val>
                                            <p:strVal val="#ppt_x"/>
                                          </p:val>
                                        </p:tav>
                                        <p:tav tm="100000">
                                          <p:val>
                                            <p:strVal val="#ppt_x"/>
                                          </p:val>
                                        </p:tav>
                                      </p:tavLst>
                                    </p:anim>
                                    <p:anim calcmode="lin" valueType="num">
                                      <p:cBhvr>
                                        <p:cTn id="65" dur="250" fill="hold"/>
                                        <p:tgtEl>
                                          <p:spTgt spid="27"/>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250"/>
                                        <p:tgtEl>
                                          <p:spTgt spid="28"/>
                                        </p:tgtEl>
                                      </p:cBhvr>
                                    </p:animEffect>
                                    <p:anim calcmode="lin" valueType="num">
                                      <p:cBhvr>
                                        <p:cTn id="70" dur="250" fill="hold"/>
                                        <p:tgtEl>
                                          <p:spTgt spid="28"/>
                                        </p:tgtEl>
                                        <p:attrNameLst>
                                          <p:attrName>ppt_x</p:attrName>
                                        </p:attrNameLst>
                                      </p:cBhvr>
                                      <p:tavLst>
                                        <p:tav tm="0">
                                          <p:val>
                                            <p:strVal val="#ppt_x"/>
                                          </p:val>
                                        </p:tav>
                                        <p:tav tm="100000">
                                          <p:val>
                                            <p:strVal val="#ppt_x"/>
                                          </p:val>
                                        </p:tav>
                                      </p:tavLst>
                                    </p:anim>
                                    <p:anim calcmode="lin" valueType="num">
                                      <p:cBhvr>
                                        <p:cTn id="71" dur="250" fill="hold"/>
                                        <p:tgtEl>
                                          <p:spTgt spid="28"/>
                                        </p:tgtEl>
                                        <p:attrNameLst>
                                          <p:attrName>ppt_y</p:attrName>
                                        </p:attrNameLst>
                                      </p:cBhvr>
                                      <p:tavLst>
                                        <p:tav tm="0">
                                          <p:val>
                                            <p:strVal val="#ppt_y+.1"/>
                                          </p:val>
                                        </p:tav>
                                        <p:tav tm="100000">
                                          <p:val>
                                            <p:strVal val="#ppt_y"/>
                                          </p:val>
                                        </p:tav>
                                      </p:tavLst>
                                    </p:anim>
                                  </p:childTnLst>
                                </p:cTn>
                              </p:par>
                            </p:childTnLst>
                          </p:cTn>
                        </p:par>
                        <p:par>
                          <p:cTn id="72" fill="hold">
                            <p:stCondLst>
                              <p:cond delay="3250"/>
                            </p:stCondLst>
                            <p:childTnLst>
                              <p:par>
                                <p:cTn id="73" presetID="42"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250"/>
                                        <p:tgtEl>
                                          <p:spTgt spid="29"/>
                                        </p:tgtEl>
                                      </p:cBhvr>
                                    </p:animEffect>
                                    <p:anim calcmode="lin" valueType="num">
                                      <p:cBhvr>
                                        <p:cTn id="76" dur="250" fill="hold"/>
                                        <p:tgtEl>
                                          <p:spTgt spid="29"/>
                                        </p:tgtEl>
                                        <p:attrNameLst>
                                          <p:attrName>ppt_x</p:attrName>
                                        </p:attrNameLst>
                                      </p:cBhvr>
                                      <p:tavLst>
                                        <p:tav tm="0">
                                          <p:val>
                                            <p:strVal val="#ppt_x"/>
                                          </p:val>
                                        </p:tav>
                                        <p:tav tm="100000">
                                          <p:val>
                                            <p:strVal val="#ppt_x"/>
                                          </p:val>
                                        </p:tav>
                                      </p:tavLst>
                                    </p:anim>
                                    <p:anim calcmode="lin" valueType="num">
                                      <p:cBhvr>
                                        <p:cTn id="77"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p:bldP spid="23" grpId="0"/>
      <p:bldP spid="24" grpId="0" animBg="1"/>
      <p:bldP spid="25" grpId="0" animBg="1"/>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其他情况综述</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5964421" y="1939770"/>
            <a:ext cx="2950006" cy="576064"/>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60%</a:t>
            </a:r>
            <a:endParaRPr lang="zh-CN" altLang="en-US">
              <a:latin typeface="微软雅黑" pitchFamily="34" charset="-122"/>
              <a:ea typeface="微软雅黑" pitchFamily="34" charset="-122"/>
            </a:endParaRPr>
          </a:p>
        </p:txBody>
      </p:sp>
      <p:sp>
        <p:nvSpPr>
          <p:cNvPr id="22" name="矩形 21"/>
          <p:cNvSpPr/>
          <p:nvPr/>
        </p:nvSpPr>
        <p:spPr>
          <a:xfrm>
            <a:off x="5964419" y="2631047"/>
            <a:ext cx="5325652" cy="576064"/>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80%</a:t>
            </a:r>
            <a:endParaRPr lang="zh-CN" altLang="en-US">
              <a:latin typeface="微软雅黑" pitchFamily="34" charset="-122"/>
              <a:ea typeface="微软雅黑" pitchFamily="34" charset="-122"/>
            </a:endParaRPr>
          </a:p>
        </p:txBody>
      </p:sp>
      <p:sp>
        <p:nvSpPr>
          <p:cNvPr id="23" name="矩形 22"/>
          <p:cNvSpPr/>
          <p:nvPr/>
        </p:nvSpPr>
        <p:spPr>
          <a:xfrm>
            <a:off x="5964421" y="3322324"/>
            <a:ext cx="3741888" cy="576064"/>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68%</a:t>
            </a:r>
            <a:endParaRPr lang="zh-CN" altLang="en-US">
              <a:latin typeface="微软雅黑" pitchFamily="34" charset="-122"/>
              <a:ea typeface="微软雅黑" pitchFamily="34" charset="-122"/>
            </a:endParaRPr>
          </a:p>
        </p:txBody>
      </p:sp>
      <p:sp>
        <p:nvSpPr>
          <p:cNvPr id="24" name="矩形 23"/>
          <p:cNvSpPr/>
          <p:nvPr/>
        </p:nvSpPr>
        <p:spPr>
          <a:xfrm>
            <a:off x="5964420" y="4013600"/>
            <a:ext cx="2000377" cy="576064"/>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48%</a:t>
            </a:r>
            <a:endParaRPr lang="zh-CN" altLang="en-US">
              <a:latin typeface="微软雅黑" pitchFamily="34" charset="-122"/>
              <a:ea typeface="微软雅黑" pitchFamily="34" charset="-122"/>
            </a:endParaRPr>
          </a:p>
        </p:txBody>
      </p:sp>
      <p:sp>
        <p:nvSpPr>
          <p:cNvPr id="25" name="矩形 24"/>
          <p:cNvSpPr/>
          <p:nvPr/>
        </p:nvSpPr>
        <p:spPr>
          <a:xfrm>
            <a:off x="5964420" y="4704878"/>
            <a:ext cx="4533770" cy="576064"/>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76%</a:t>
            </a:r>
            <a:endParaRPr lang="zh-CN" altLang="en-US">
              <a:latin typeface="微软雅黑" pitchFamily="34" charset="-122"/>
              <a:ea typeface="微软雅黑" pitchFamily="34" charset="-122"/>
            </a:endParaRPr>
          </a:p>
        </p:txBody>
      </p:sp>
      <p:sp>
        <p:nvSpPr>
          <p:cNvPr id="26" name="矩形 25"/>
          <p:cNvSpPr/>
          <p:nvPr/>
        </p:nvSpPr>
        <p:spPr>
          <a:xfrm>
            <a:off x="5964420" y="5396154"/>
            <a:ext cx="4000754" cy="576064"/>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mtClean="0">
                <a:latin typeface="微软雅黑" pitchFamily="34" charset="-122"/>
                <a:ea typeface="微软雅黑" pitchFamily="34" charset="-122"/>
              </a:rPr>
              <a:t>70%</a:t>
            </a:r>
            <a:endParaRPr lang="zh-CN" altLang="en-US">
              <a:latin typeface="微软雅黑" pitchFamily="34" charset="-122"/>
              <a:ea typeface="微软雅黑" pitchFamily="34" charset="-122"/>
            </a:endParaRPr>
          </a:p>
        </p:txBody>
      </p:sp>
      <p:sp>
        <p:nvSpPr>
          <p:cNvPr id="27" name="TextBox 26"/>
          <p:cNvSpPr txBox="1"/>
          <p:nvPr/>
        </p:nvSpPr>
        <p:spPr>
          <a:xfrm>
            <a:off x="1822706" y="2688716"/>
            <a:ext cx="3065528"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bg1">
                    <a:lumMod val="50000"/>
                  </a:schemeClr>
                </a:solidFill>
                <a:latin typeface="微软雅黑" pitchFamily="34" charset="-122"/>
                <a:ea typeface="微软雅黑" pitchFamily="34" charset="-122"/>
              </a:rPr>
              <a:t>。</a:t>
            </a:r>
            <a:endParaRPr lang="en-US" altLang="zh-CN" sz="1400" dirty="0" smtClean="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1824362" y="2132189"/>
            <a:ext cx="1415403" cy="461665"/>
          </a:xfrm>
          <a:prstGeom prst="rect">
            <a:avLst/>
          </a:prstGeom>
          <a:noFill/>
        </p:spPr>
        <p:txBody>
          <a:bodyPr wrap="none" rtlCol="0" anchor="ctr">
            <a:spAutoFit/>
          </a:bodyPr>
          <a:lstStyle/>
          <a:p>
            <a:r>
              <a:rPr lang="zh-CN" altLang="en-US" sz="2400" dirty="0" smtClean="0">
                <a:solidFill>
                  <a:schemeClr val="bg1">
                    <a:lumMod val="50000"/>
                  </a:schemeClr>
                </a:solidFill>
                <a:latin typeface="微软雅黑" pitchFamily="34" charset="-122"/>
                <a:ea typeface="微软雅黑" pitchFamily="34" charset="-122"/>
              </a:rPr>
              <a:t>添加标题</a:t>
            </a:r>
          </a:p>
        </p:txBody>
      </p:sp>
      <p:sp>
        <p:nvSpPr>
          <p:cNvPr id="29" name="等腰三角形 28"/>
          <p:cNvSpPr/>
          <p:nvPr/>
        </p:nvSpPr>
        <p:spPr>
          <a:xfrm rot="5400000">
            <a:off x="1592729" y="2273372"/>
            <a:ext cx="241814" cy="208407"/>
          </a:xfrm>
          <a:prstGeom prst="triangle">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0" name="TextBox 29"/>
          <p:cNvSpPr txBox="1"/>
          <p:nvPr/>
        </p:nvSpPr>
        <p:spPr>
          <a:xfrm>
            <a:off x="1822706" y="4845924"/>
            <a:ext cx="3065528"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a:t>
            </a:r>
            <a:r>
              <a:rPr lang="zh-CN" altLang="en-US" sz="1400">
                <a:solidFill>
                  <a:schemeClr val="bg1">
                    <a:lumMod val="50000"/>
                  </a:schemeClr>
                </a:solidFill>
                <a:latin typeface="微软雅黑" pitchFamily="34" charset="-122"/>
                <a:ea typeface="微软雅黑" pitchFamily="34" charset="-122"/>
              </a:rPr>
              <a:t>选择粘贴，并选择只保留文字</a:t>
            </a:r>
            <a:r>
              <a:rPr lang="zh-CN" altLang="en-US" sz="1400" smtClean="0">
                <a:solidFill>
                  <a:schemeClr val="bg1">
                    <a:lumMod val="50000"/>
                  </a:schemeClr>
                </a:solidFill>
                <a:latin typeface="微软雅黑" pitchFamily="34" charset="-122"/>
                <a:ea typeface="微软雅黑" pitchFamily="34" charset="-122"/>
              </a:rPr>
              <a:t>。</a:t>
            </a:r>
            <a:endParaRPr lang="en-US" altLang="zh-CN" sz="1400" smtClean="0">
              <a:solidFill>
                <a:schemeClr val="bg1">
                  <a:lumMod val="50000"/>
                </a:schemeClr>
              </a:solidFill>
              <a:latin typeface="微软雅黑" pitchFamily="34" charset="-122"/>
              <a:ea typeface="微软雅黑" pitchFamily="34" charset="-122"/>
            </a:endParaRPr>
          </a:p>
        </p:txBody>
      </p:sp>
      <p:sp>
        <p:nvSpPr>
          <p:cNvPr id="31" name="TextBox 30"/>
          <p:cNvSpPr txBox="1"/>
          <p:nvPr/>
        </p:nvSpPr>
        <p:spPr>
          <a:xfrm>
            <a:off x="1817840" y="4199451"/>
            <a:ext cx="1415403" cy="461665"/>
          </a:xfrm>
          <a:prstGeom prst="rect">
            <a:avLst/>
          </a:prstGeom>
          <a:noFill/>
        </p:spPr>
        <p:txBody>
          <a:bodyPr wrap="none" rtlCol="0" anchor="ctr">
            <a:spAutoFit/>
          </a:bodyPr>
          <a:lstStyle/>
          <a:p>
            <a:r>
              <a:rPr lang="zh-CN" altLang="en-US" sz="2400" dirty="0" smtClean="0">
                <a:solidFill>
                  <a:schemeClr val="bg1">
                    <a:lumMod val="50000"/>
                  </a:schemeClr>
                </a:solidFill>
                <a:latin typeface="微软雅黑" pitchFamily="34" charset="-122"/>
                <a:ea typeface="微软雅黑" pitchFamily="34" charset="-122"/>
              </a:rPr>
              <a:t>添加标题</a:t>
            </a:r>
          </a:p>
        </p:txBody>
      </p:sp>
      <p:sp>
        <p:nvSpPr>
          <p:cNvPr id="32" name="等腰三角形 31"/>
          <p:cNvSpPr/>
          <p:nvPr/>
        </p:nvSpPr>
        <p:spPr>
          <a:xfrm rot="5400000">
            <a:off x="1592729" y="4430581"/>
            <a:ext cx="241814" cy="208407"/>
          </a:xfrm>
          <a:prstGeom prst="triangle">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Tree>
    <p:extLst>
      <p:ext uri="{BB962C8B-B14F-4D97-AF65-F5344CB8AC3E}">
        <p14:creationId xmlns:p14="http://schemas.microsoft.com/office/powerpoint/2010/main" val="384091994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1000" fill="hold"/>
                                        <p:tgtEl>
                                          <p:spTgt spid="22"/>
                                        </p:tgtEl>
                                        <p:attrNameLst>
                                          <p:attrName>ppt_x</p:attrName>
                                        </p:attrNameLst>
                                      </p:cBhvr>
                                      <p:tavLst>
                                        <p:tav tm="0">
                                          <p:val>
                                            <p:strVal val="0-#ppt_w/2"/>
                                          </p:val>
                                        </p:tav>
                                        <p:tav tm="100000">
                                          <p:val>
                                            <p:strVal val="#ppt_x"/>
                                          </p:val>
                                        </p:tav>
                                      </p:tavLst>
                                    </p:anim>
                                    <p:anim calcmode="lin" valueType="num">
                                      <p:cBhvr additive="base">
                                        <p:cTn id="33" dur="10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1000" fill="hold"/>
                                        <p:tgtEl>
                                          <p:spTgt spid="23"/>
                                        </p:tgtEl>
                                        <p:attrNameLst>
                                          <p:attrName>ppt_x</p:attrName>
                                        </p:attrNameLst>
                                      </p:cBhvr>
                                      <p:tavLst>
                                        <p:tav tm="0">
                                          <p:val>
                                            <p:strVal val="0-#ppt_w/2"/>
                                          </p:val>
                                        </p:tav>
                                        <p:tav tm="100000">
                                          <p:val>
                                            <p:strVal val="#ppt_x"/>
                                          </p:val>
                                        </p:tav>
                                      </p:tavLst>
                                    </p:anim>
                                    <p:anim calcmode="lin" valueType="num">
                                      <p:cBhvr additive="base">
                                        <p:cTn id="37" dur="1000" fill="hold"/>
                                        <p:tgtEl>
                                          <p:spTgt spid="23"/>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1000" fill="hold"/>
                                        <p:tgtEl>
                                          <p:spTgt spid="24"/>
                                        </p:tgtEl>
                                        <p:attrNameLst>
                                          <p:attrName>ppt_x</p:attrName>
                                        </p:attrNameLst>
                                      </p:cBhvr>
                                      <p:tavLst>
                                        <p:tav tm="0">
                                          <p:val>
                                            <p:strVal val="0-#ppt_w/2"/>
                                          </p:val>
                                        </p:tav>
                                        <p:tav tm="100000">
                                          <p:val>
                                            <p:strVal val="#ppt_x"/>
                                          </p:val>
                                        </p:tav>
                                      </p:tavLst>
                                    </p:anim>
                                    <p:anim calcmode="lin" valueType="num">
                                      <p:cBhvr additive="base">
                                        <p:cTn id="41" dur="1000" fill="hold"/>
                                        <p:tgtEl>
                                          <p:spTgt spid="2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1000" fill="hold"/>
                                        <p:tgtEl>
                                          <p:spTgt spid="25"/>
                                        </p:tgtEl>
                                        <p:attrNameLst>
                                          <p:attrName>ppt_x</p:attrName>
                                        </p:attrNameLst>
                                      </p:cBhvr>
                                      <p:tavLst>
                                        <p:tav tm="0">
                                          <p:val>
                                            <p:strVal val="0-#ppt_w/2"/>
                                          </p:val>
                                        </p:tav>
                                        <p:tav tm="100000">
                                          <p:val>
                                            <p:strVal val="#ppt_x"/>
                                          </p:val>
                                        </p:tav>
                                      </p:tavLst>
                                    </p:anim>
                                    <p:anim calcmode="lin" valueType="num">
                                      <p:cBhvr additive="base">
                                        <p:cTn id="45" dur="10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1000" fill="hold"/>
                                        <p:tgtEl>
                                          <p:spTgt spid="26"/>
                                        </p:tgtEl>
                                        <p:attrNameLst>
                                          <p:attrName>ppt_x</p:attrName>
                                        </p:attrNameLst>
                                      </p:cBhvr>
                                      <p:tavLst>
                                        <p:tav tm="0">
                                          <p:val>
                                            <p:strVal val="0-#ppt_w/2"/>
                                          </p:val>
                                        </p:tav>
                                        <p:tav tm="100000">
                                          <p:val>
                                            <p:strVal val="#ppt_x"/>
                                          </p:val>
                                        </p:tav>
                                      </p:tavLst>
                                    </p:anim>
                                    <p:anim calcmode="lin" valueType="num">
                                      <p:cBhvr additive="base">
                                        <p:cTn id="49" dur="10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2" decel="100000" fill="hold" grpId="0" nodeType="click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ppt_y"/>
                                          </p:val>
                                        </p:tav>
                                        <p:tav tm="100000">
                                          <p:val>
                                            <p:strVal val="#ppt_y"/>
                                          </p:val>
                                        </p:tav>
                                      </p:tavLst>
                                    </p:anim>
                                  </p:childTnLst>
                                </p:cTn>
                              </p:par>
                              <p:par>
                                <p:cTn id="56" presetID="2" presetClass="entr" presetSubtype="2"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1+#ppt_w/2"/>
                                          </p:val>
                                        </p:tav>
                                        <p:tav tm="100000">
                                          <p:val>
                                            <p:strVal val="#ppt_x"/>
                                          </p:val>
                                        </p:tav>
                                      </p:tavLst>
                                    </p:anim>
                                    <p:anim calcmode="lin" valueType="num">
                                      <p:cBhvr additive="base">
                                        <p:cTn id="59" dur="500" fill="hold"/>
                                        <p:tgtEl>
                                          <p:spTgt spid="32"/>
                                        </p:tgtEl>
                                        <p:attrNameLst>
                                          <p:attrName>ppt_y</p:attrName>
                                        </p:attrNameLst>
                                      </p:cBhvr>
                                      <p:tavLst>
                                        <p:tav tm="0">
                                          <p:val>
                                            <p:strVal val="#ppt_y"/>
                                          </p:val>
                                        </p:tav>
                                        <p:tav tm="100000">
                                          <p:val>
                                            <p:strVal val="#ppt_y"/>
                                          </p:val>
                                        </p:tav>
                                      </p:tavLst>
                                    </p:anim>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left)">
                                      <p:cBhvr>
                                        <p:cTn id="66" dur="500"/>
                                        <p:tgtEl>
                                          <p:spTgt spid="31"/>
                                        </p:tgtEl>
                                      </p:cBhvr>
                                    </p:animEffect>
                                  </p:childTnLst>
                                </p:cTn>
                              </p:par>
                            </p:childTnLst>
                          </p:cTn>
                        </p:par>
                        <p:par>
                          <p:cTn id="67" fill="hold">
                            <p:stCondLst>
                              <p:cond delay="1000"/>
                            </p:stCondLst>
                            <p:childTnLst>
                              <p:par>
                                <p:cTn id="68" presetID="22" presetClass="entr" presetSubtype="8"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left)">
                                      <p:cBhvr>
                                        <p:cTn id="70" dur="500"/>
                                        <p:tgtEl>
                                          <p:spTgt spid="2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P spid="25" grpId="0" animBg="1"/>
      <p:bldP spid="26" grpId="0" animBg="1"/>
      <p:bldP spid="27" grpId="0"/>
      <p:bldP spid="28" grpId="0"/>
      <p:bldP spid="29" grpId="0" animBg="1"/>
      <p:bldP spid="30" grpId="0"/>
      <p:bldP spid="31" grpId="0"/>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grpSp>
        <p:nvGrpSpPr>
          <p:cNvPr id="14" name="组合 13"/>
          <p:cNvGrpSpPr/>
          <p:nvPr/>
        </p:nvGrpSpPr>
        <p:grpSpPr>
          <a:xfrm rot="16200000" flipV="1">
            <a:off x="871166" y="-162757"/>
            <a:ext cx="10429048" cy="17257730"/>
            <a:chOff x="-232228" y="1039199"/>
            <a:chExt cx="3323772" cy="1854970"/>
          </a:xfrm>
        </p:grpSpPr>
        <p:sp>
          <p:nvSpPr>
            <p:cNvPr id="15" name="椭圆 4"/>
            <p:cNvSpPr/>
            <p:nvPr/>
          </p:nvSpPr>
          <p:spPr>
            <a:xfrm>
              <a:off x="-232228" y="1039199"/>
              <a:ext cx="3323772" cy="1854970"/>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1B0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4"/>
            <p:cNvSpPr/>
            <p:nvPr/>
          </p:nvSpPr>
          <p:spPr>
            <a:xfrm>
              <a:off x="-4624" y="1139365"/>
              <a:ext cx="2975428" cy="1660562"/>
            </a:xfrm>
            <a:custGeom>
              <a:avLst/>
              <a:gdLst/>
              <a:ahLst/>
              <a:cxnLst/>
              <a:rect l="l" t="t" r="r" b="b"/>
              <a:pathLst>
                <a:path w="3536950" h="1973943">
                  <a:moveTo>
                    <a:pt x="0" y="0"/>
                  </a:moveTo>
                  <a:lnTo>
                    <a:pt x="2553063" y="0"/>
                  </a:lnTo>
                  <a:lnTo>
                    <a:pt x="2553063" y="157"/>
                  </a:lnTo>
                  <a:cubicBezTo>
                    <a:pt x="3096734" y="1669"/>
                    <a:pt x="3536950" y="442912"/>
                    <a:pt x="3536950" y="986972"/>
                  </a:cubicBezTo>
                  <a:cubicBezTo>
                    <a:pt x="3536950" y="1531033"/>
                    <a:pt x="3096734" y="1972275"/>
                    <a:pt x="2553063" y="1973787"/>
                  </a:cubicBezTo>
                  <a:lnTo>
                    <a:pt x="2553063" y="1973942"/>
                  </a:lnTo>
                  <a:lnTo>
                    <a:pt x="2549999" y="1973942"/>
                  </a:lnTo>
                  <a:cubicBezTo>
                    <a:pt x="2549992" y="1973943"/>
                    <a:pt x="2549986" y="1973943"/>
                    <a:pt x="2549979" y="1973943"/>
                  </a:cubicBezTo>
                  <a:lnTo>
                    <a:pt x="2549959" y="1973942"/>
                  </a:lnTo>
                  <a:lnTo>
                    <a:pt x="0" y="1973942"/>
                  </a:lnTo>
                  <a:close/>
                </a:path>
              </a:pathLst>
            </a:cu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425570" y="4056947"/>
            <a:ext cx="1324188" cy="720672"/>
            <a:chOff x="8046865" y="3178903"/>
            <a:chExt cx="1595802" cy="868495"/>
          </a:xfrm>
        </p:grpSpPr>
        <p:sp>
          <p:nvSpPr>
            <p:cNvPr id="18" name="椭圆 17"/>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076DC1"/>
                  </a:solidFill>
                  <a:latin typeface="微软雅黑" pitchFamily="34" charset="-122"/>
                  <a:ea typeface="微软雅黑" pitchFamily="34" charset="-122"/>
                </a:rPr>
                <a:t>B</a:t>
              </a:r>
              <a:endParaRPr lang="zh-CN" altLang="en-US" sz="3600" b="1" dirty="0">
                <a:solidFill>
                  <a:srgbClr val="076DC1"/>
                </a:solidFill>
                <a:latin typeface="微软雅黑" pitchFamily="34" charset="-122"/>
                <a:ea typeface="微软雅黑" pitchFamily="34" charset="-122"/>
              </a:endParaRPr>
            </a:p>
          </p:txBody>
        </p:sp>
      </p:grpSp>
      <p:sp>
        <p:nvSpPr>
          <p:cNvPr id="20" name="TextBox 42"/>
          <p:cNvSpPr txBox="1"/>
          <p:nvPr/>
        </p:nvSpPr>
        <p:spPr>
          <a:xfrm>
            <a:off x="3231353" y="4962249"/>
            <a:ext cx="5712622" cy="923330"/>
          </a:xfrm>
          <a:prstGeom prst="rect">
            <a:avLst/>
          </a:prstGeom>
          <a:noFill/>
        </p:spPr>
        <p:txBody>
          <a:bodyPr wrap="square" rtlCol="0">
            <a:spAutoFit/>
          </a:bodyPr>
          <a:lstStyle/>
          <a:p>
            <a:pPr algn="ctr"/>
            <a:r>
              <a:rPr lang="zh-CN" altLang="en-US" sz="5400" b="1" dirty="0" smtClean="0">
                <a:solidFill>
                  <a:schemeClr val="bg1"/>
                </a:solidFill>
                <a:latin typeface="微软雅黑" pitchFamily="34" charset="-122"/>
                <a:ea typeface="微软雅黑" pitchFamily="34" charset="-122"/>
              </a:rPr>
              <a:t>点击加入</a:t>
            </a:r>
            <a:r>
              <a:rPr lang="zh-CN" altLang="en-US" sz="5400" b="1" dirty="0">
                <a:solidFill>
                  <a:schemeClr val="bg1"/>
                </a:solidFill>
                <a:latin typeface="微软雅黑" pitchFamily="34" charset="-122"/>
                <a:ea typeface="微软雅黑" pitchFamily="34" charset="-122"/>
              </a:rPr>
              <a:t>你的标题</a:t>
            </a:r>
          </a:p>
        </p:txBody>
      </p:sp>
      <p:sp>
        <p:nvSpPr>
          <p:cNvPr id="21" name="TextBox 42"/>
          <p:cNvSpPr txBox="1"/>
          <p:nvPr/>
        </p:nvSpPr>
        <p:spPr>
          <a:xfrm>
            <a:off x="4209090" y="5923900"/>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7442825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0"/>
                                        </p:tgtEl>
                                        <p:attrNameLst>
                                          <p:attrName>style.visibility</p:attrName>
                                        </p:attrNameLst>
                                      </p:cBhvr>
                                      <p:to>
                                        <p:strVal val="visible"/>
                                      </p:to>
                                    </p:set>
                                    <p:anim by="(-#ppt_w*2)" calcmode="lin" valueType="num">
                                      <p:cBhvr rctx="PPT">
                                        <p:cTn id="22" dur="250" autoRev="1" fill="hold">
                                          <p:stCondLst>
                                            <p:cond delay="0"/>
                                          </p:stCondLst>
                                        </p:cTn>
                                        <p:tgtEl>
                                          <p:spTgt spid="20"/>
                                        </p:tgtEl>
                                        <p:attrNameLst>
                                          <p:attrName>ppt_w</p:attrName>
                                        </p:attrNameLst>
                                      </p:cBhvr>
                                    </p:anim>
                                    <p:anim by="(#ppt_w*0.50)" calcmode="lin" valueType="num">
                                      <p:cBhvr>
                                        <p:cTn id="23" dur="250" decel="50000" autoRev="1" fill="hold">
                                          <p:stCondLst>
                                            <p:cond delay="0"/>
                                          </p:stCondLst>
                                        </p:cTn>
                                        <p:tgtEl>
                                          <p:spTgt spid="20"/>
                                        </p:tgtEl>
                                        <p:attrNameLst>
                                          <p:attrName>ppt_x</p:attrName>
                                        </p:attrNameLst>
                                      </p:cBhvr>
                                    </p:anim>
                                    <p:anim from="(-#ppt_h/2)" to="(#ppt_y)" calcmode="lin" valueType="num">
                                      <p:cBhvr>
                                        <p:cTn id="24" dur="500" fill="hold">
                                          <p:stCondLst>
                                            <p:cond delay="0"/>
                                          </p:stCondLst>
                                        </p:cTn>
                                        <p:tgtEl>
                                          <p:spTgt spid="20"/>
                                        </p:tgtEl>
                                        <p:attrNameLst>
                                          <p:attrName>ppt_y</p:attrName>
                                        </p:attrNameLst>
                                      </p:cBhvr>
                                    </p:anim>
                                    <p:animRot by="21600000">
                                      <p:cBhvr>
                                        <p:cTn id="25" dur="500" fill="hold">
                                          <p:stCondLst>
                                            <p:cond delay="0"/>
                                          </p:stCondLst>
                                        </p:cTn>
                                        <p:tgtEl>
                                          <p:spTgt spid="20"/>
                                        </p:tgtEl>
                                        <p:attrNameLst>
                                          <p:attrName>r</p:attrName>
                                        </p:attrNameLst>
                                      </p:cBhvr>
                                    </p:animRot>
                                  </p:childTnLst>
                                </p:cTn>
                              </p:par>
                            </p:childTnLst>
                          </p:cTn>
                        </p:par>
                        <p:par>
                          <p:cTn id="26" fill="hold">
                            <p:stCondLst>
                              <p:cond delay="28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21"/>
                                        </p:tgtEl>
                                        <p:attrNameLst>
                                          <p:attrName>style.visibility</p:attrName>
                                        </p:attrNameLst>
                                      </p:cBhvr>
                                      <p:to>
                                        <p:strVal val="visible"/>
                                      </p:to>
                                    </p:set>
                                    <p:anim by="(-#ppt_w*2)" calcmode="lin" valueType="num">
                                      <p:cBhvr rctx="PPT">
                                        <p:cTn id="29" dur="250" autoRev="1" fill="hold">
                                          <p:stCondLst>
                                            <p:cond delay="0"/>
                                          </p:stCondLst>
                                        </p:cTn>
                                        <p:tgtEl>
                                          <p:spTgt spid="21"/>
                                        </p:tgtEl>
                                        <p:attrNameLst>
                                          <p:attrName>ppt_w</p:attrName>
                                        </p:attrNameLst>
                                      </p:cBhvr>
                                    </p:anim>
                                    <p:anim by="(#ppt_w*0.50)" calcmode="lin" valueType="num">
                                      <p:cBhvr>
                                        <p:cTn id="30" dur="250" decel="50000" autoRev="1" fill="hold">
                                          <p:stCondLst>
                                            <p:cond delay="0"/>
                                          </p:stCondLst>
                                        </p:cTn>
                                        <p:tgtEl>
                                          <p:spTgt spid="21"/>
                                        </p:tgtEl>
                                        <p:attrNameLst>
                                          <p:attrName>ppt_x</p:attrName>
                                        </p:attrNameLst>
                                      </p:cBhvr>
                                    </p:anim>
                                    <p:anim from="(-#ppt_h/2)" to="(#ppt_y)" calcmode="lin" valueType="num">
                                      <p:cBhvr>
                                        <p:cTn id="31" dur="500" fill="hold">
                                          <p:stCondLst>
                                            <p:cond delay="0"/>
                                          </p:stCondLst>
                                        </p:cTn>
                                        <p:tgtEl>
                                          <p:spTgt spid="21"/>
                                        </p:tgtEl>
                                        <p:attrNameLst>
                                          <p:attrName>ppt_y</p:attrName>
                                        </p:attrNameLst>
                                      </p:cBhvr>
                                    </p:anim>
                                    <p:animRot by="21600000">
                                      <p:cBhvr>
                                        <p:cTn id="32" dur="500"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年度情况概述</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76DC1"/>
          </a:solidFill>
        </p:grpSpPr>
        <p:sp>
          <p:nvSpPr>
            <p:cNvPr id="11" name="矩形 10"/>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076DC1"/>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Rectangle 7"/>
          <p:cNvSpPr/>
          <p:nvPr/>
        </p:nvSpPr>
        <p:spPr>
          <a:xfrm>
            <a:off x="1904723" y="1551814"/>
            <a:ext cx="8476206" cy="2096000"/>
          </a:xfrm>
          <a:prstGeom prst="rect">
            <a:avLst/>
          </a:prstGeom>
          <a:blipFill>
            <a:blip r:embed="rId2" cstate="screen">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微软雅黑" panose="020B0503020204020204" pitchFamily="34" charset="-122"/>
              <a:ea typeface="微软雅黑" panose="020B0503020204020204" pitchFamily="34" charset="-122"/>
            </a:endParaRPr>
          </a:p>
        </p:txBody>
      </p:sp>
      <p:sp>
        <p:nvSpPr>
          <p:cNvPr id="22" name="Rectangle 8"/>
          <p:cNvSpPr/>
          <p:nvPr/>
        </p:nvSpPr>
        <p:spPr>
          <a:xfrm>
            <a:off x="1904723" y="3743087"/>
            <a:ext cx="2000004" cy="123854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微软雅黑" panose="020B0503020204020204" pitchFamily="34" charset="-122"/>
              <a:ea typeface="微软雅黑" panose="020B0503020204020204" pitchFamily="34" charset="-122"/>
            </a:endParaRPr>
          </a:p>
        </p:txBody>
      </p:sp>
      <p:sp>
        <p:nvSpPr>
          <p:cNvPr id="23" name="Rectangle 11"/>
          <p:cNvSpPr/>
          <p:nvPr/>
        </p:nvSpPr>
        <p:spPr>
          <a:xfrm>
            <a:off x="1904723" y="5076905"/>
            <a:ext cx="2000004" cy="1238545"/>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微软雅黑" panose="020B0503020204020204" pitchFamily="34" charset="-122"/>
              <a:ea typeface="微软雅黑" panose="020B0503020204020204" pitchFamily="34" charset="-122"/>
            </a:endParaRPr>
          </a:p>
        </p:txBody>
      </p:sp>
      <p:sp>
        <p:nvSpPr>
          <p:cNvPr id="24" name="Rectangle 12"/>
          <p:cNvSpPr/>
          <p:nvPr/>
        </p:nvSpPr>
        <p:spPr>
          <a:xfrm>
            <a:off x="3999964" y="3743087"/>
            <a:ext cx="2000004" cy="2572364"/>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微软雅黑" panose="020B0503020204020204" pitchFamily="34" charset="-122"/>
              <a:ea typeface="微软雅黑" panose="020B0503020204020204" pitchFamily="34" charset="-122"/>
            </a:endParaRPr>
          </a:p>
        </p:txBody>
      </p:sp>
      <p:grpSp>
        <p:nvGrpSpPr>
          <p:cNvPr id="25" name="Group 16"/>
          <p:cNvGrpSpPr/>
          <p:nvPr/>
        </p:nvGrpSpPr>
        <p:grpSpPr>
          <a:xfrm>
            <a:off x="6095207" y="3743087"/>
            <a:ext cx="4285722" cy="2572364"/>
            <a:chOff x="4572000" y="2786064"/>
            <a:chExt cx="3214710" cy="1928826"/>
          </a:xfrm>
          <a:solidFill>
            <a:srgbClr val="2C2C2C"/>
          </a:solidFill>
        </p:grpSpPr>
        <p:sp>
          <p:nvSpPr>
            <p:cNvPr id="26" name="Rectangle 13"/>
            <p:cNvSpPr/>
            <p:nvPr/>
          </p:nvSpPr>
          <p:spPr>
            <a:xfrm>
              <a:off x="4572000" y="2786064"/>
              <a:ext cx="3214710" cy="1928826"/>
            </a:xfrm>
            <a:prstGeom prst="rect">
              <a:avLst/>
            </a:prstGeom>
            <a:solidFill>
              <a:srgbClr val="076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7" name="Group 16"/>
            <p:cNvGrpSpPr/>
            <p:nvPr/>
          </p:nvGrpSpPr>
          <p:grpSpPr>
            <a:xfrm>
              <a:off x="4714876" y="2928940"/>
              <a:ext cx="2857520" cy="1637710"/>
              <a:chOff x="4714876" y="2928940"/>
              <a:chExt cx="2857520" cy="1637710"/>
            </a:xfrm>
            <a:grpFill/>
          </p:grpSpPr>
          <p:sp>
            <p:nvSpPr>
              <p:cNvPr id="28" name="Rectangle 14"/>
              <p:cNvSpPr/>
              <p:nvPr/>
            </p:nvSpPr>
            <p:spPr>
              <a:xfrm>
                <a:off x="4714876" y="3643320"/>
                <a:ext cx="2857520" cy="923330"/>
              </a:xfrm>
              <a:prstGeom prst="rect">
                <a:avLst/>
              </a:prstGeom>
              <a:noFill/>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2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1200" dirty="0">
                    <a:solidFill>
                      <a:schemeClr val="bg1"/>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200" dirty="0">
                    <a:solidFill>
                      <a:schemeClr val="bg1"/>
                    </a:solidFill>
                    <a:latin typeface="微软雅黑" panose="020B0503020204020204" pitchFamily="34" charset="-122"/>
                    <a:ea typeface="微软雅黑" panose="020B0503020204020204" pitchFamily="34" charset="-122"/>
                    <a:cs typeface="Open Sans Light" pitchFamily="34" charset="0"/>
                  </a:rPr>
                  <a:t>5</a:t>
                </a:r>
                <a:r>
                  <a:rPr lang="zh-CN" altLang="en-US" sz="1200" dirty="0">
                    <a:solidFill>
                      <a:schemeClr val="bg1"/>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a:t>
                </a:r>
              </a:p>
            </p:txBody>
          </p:sp>
          <p:sp>
            <p:nvSpPr>
              <p:cNvPr id="29" name="Rectangle 15"/>
              <p:cNvSpPr/>
              <p:nvPr/>
            </p:nvSpPr>
            <p:spPr>
              <a:xfrm>
                <a:off x="4714876" y="2928940"/>
                <a:ext cx="902811" cy="523220"/>
              </a:xfrm>
              <a:prstGeom prst="rect">
                <a:avLst/>
              </a:prstGeom>
              <a:noFill/>
            </p:spPr>
            <p:txBody>
              <a:bodyPr wrap="none">
                <a:spAutoFit/>
              </a:bodyPr>
              <a:lstStyle/>
              <a:p>
                <a:r>
                  <a:rPr lang="zh-CN" altLang="en-US" sz="1900" dirty="0">
                    <a:solidFill>
                      <a:schemeClr val="bg1"/>
                    </a:solidFill>
                    <a:latin typeface="微软雅黑" panose="020B0503020204020204" pitchFamily="34" charset="-122"/>
                    <a:ea typeface="微软雅黑" panose="020B0503020204020204" pitchFamily="34" charset="-122"/>
                    <a:cs typeface="Open Sans" pitchFamily="34" charset="0"/>
                  </a:rPr>
                  <a:t>项目名称</a:t>
                </a:r>
                <a:endParaRPr lang="en-US" sz="1900" dirty="0">
                  <a:solidFill>
                    <a:schemeClr val="bg1"/>
                  </a:solidFill>
                  <a:latin typeface="微软雅黑" panose="020B0503020204020204" pitchFamily="34" charset="-122"/>
                  <a:ea typeface="微软雅黑" panose="020B0503020204020204" pitchFamily="34" charset="-122"/>
                  <a:cs typeface="Open Sans" pitchFamily="34" charset="0"/>
                </a:endParaRPr>
              </a:p>
              <a:p>
                <a:r>
                  <a:rPr lang="zh-CN" altLang="en-US" sz="1900" dirty="0">
                    <a:solidFill>
                      <a:schemeClr val="bg1"/>
                    </a:solidFill>
                    <a:latin typeface="微软雅黑" panose="020B0503020204020204" pitchFamily="34" charset="-122"/>
                    <a:ea typeface="微软雅黑" panose="020B0503020204020204" pitchFamily="34" charset="-122"/>
                    <a:cs typeface="Open Sans" pitchFamily="34" charset="0"/>
                  </a:rPr>
                  <a:t>案例名称</a:t>
                </a:r>
                <a:endParaRPr lang="en-US" sz="19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cxnSp>
            <p:nvCxnSpPr>
              <p:cNvPr id="30" name="Straight Connector 17"/>
              <p:cNvCxnSpPr/>
              <p:nvPr/>
            </p:nvCxnSpPr>
            <p:spPr>
              <a:xfrm>
                <a:off x="4857752" y="3500444"/>
                <a:ext cx="714380"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47494529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slide(fromTop)">
                                      <p:cBhvr>
                                        <p:cTn id="27" dur="500"/>
                                        <p:tgtEl>
                                          <p:spTgt spid="21"/>
                                        </p:tgtEl>
                                      </p:cBhvr>
                                    </p:animEffect>
                                  </p:childTnLst>
                                </p:cTn>
                              </p:par>
                            </p:childTnLst>
                          </p:cTn>
                        </p:par>
                        <p:par>
                          <p:cTn id="28" fill="hold">
                            <p:stCondLst>
                              <p:cond delay="1750"/>
                            </p:stCondLst>
                            <p:childTnLst>
                              <p:par>
                                <p:cTn id="29" presetID="1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lide(fromTop)">
                                      <p:cBhvr>
                                        <p:cTn id="31" dur="500"/>
                                        <p:tgtEl>
                                          <p:spTgt spid="22"/>
                                        </p:tgtEl>
                                      </p:cBhvr>
                                    </p:animEffect>
                                  </p:childTnLst>
                                </p:cTn>
                              </p:par>
                            </p:childTnLst>
                          </p:cTn>
                        </p:par>
                        <p:par>
                          <p:cTn id="32" fill="hold">
                            <p:stCondLst>
                              <p:cond delay="2250"/>
                            </p:stCondLst>
                            <p:childTnLst>
                              <p:par>
                                <p:cTn id="33" presetID="12"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lide(fromTop)">
                                      <p:cBhvr>
                                        <p:cTn id="35" dur="500"/>
                                        <p:tgtEl>
                                          <p:spTgt spid="23"/>
                                        </p:tgtEl>
                                      </p:cBhvr>
                                    </p:animEffect>
                                  </p:childTnLst>
                                </p:cTn>
                              </p:par>
                            </p:childTnLst>
                          </p:cTn>
                        </p:par>
                        <p:par>
                          <p:cTn id="36" fill="hold">
                            <p:stCondLst>
                              <p:cond delay="2750"/>
                            </p:stCondLst>
                            <p:childTnLst>
                              <p:par>
                                <p:cTn id="37" presetID="12" presetClass="entr" presetSubtype="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lide(fromTop)">
                                      <p:cBhvr>
                                        <p:cTn id="39" dur="500"/>
                                        <p:tgtEl>
                                          <p:spTgt spid="24"/>
                                        </p:tgtEl>
                                      </p:cBhvr>
                                    </p:animEffect>
                                  </p:childTnLst>
                                </p:cTn>
                              </p:par>
                            </p:childTnLst>
                          </p:cTn>
                        </p:par>
                        <p:par>
                          <p:cTn id="40" fill="hold">
                            <p:stCondLst>
                              <p:cond delay="3250"/>
                            </p:stCondLst>
                            <p:childTnLst>
                              <p:par>
                                <p:cTn id="41" presetID="12" presetClass="entr" presetSubtype="1"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slide(fromTop)">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animBg="1"/>
      <p:bldP spid="22" grpId="0" animBg="1"/>
      <p:bldP spid="23" grpId="0" animBg="1"/>
      <p:bldP spid="24"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1222</TotalTime>
  <Words>3248</Words>
  <Application>Microsoft Office PowerPoint</Application>
  <PresentationFormat>自定义</PresentationFormat>
  <Paragraphs>282</Paragraphs>
  <Slides>28</Slides>
  <Notes>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蓝色商务</dc:title>
  <dc:creator>第一PPT</dc:creator>
  <cp:keywords>www.1ppt.com</cp:keywords>
  <cp:lastModifiedBy>Windows User</cp:lastModifiedBy>
  <cp:revision>498</cp:revision>
  <dcterms:created xsi:type="dcterms:W3CDTF">2015-12-01T09:06:39Z</dcterms:created>
  <dcterms:modified xsi:type="dcterms:W3CDTF">2019-06-20T07:34:52Z</dcterms:modified>
</cp:coreProperties>
</file>